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2"/>
  </p:notesMasterIdLst>
  <p:sldIdLst>
    <p:sldId id="256" r:id="rId2"/>
    <p:sldId id="257" r:id="rId3"/>
    <p:sldId id="260" r:id="rId4"/>
    <p:sldId id="259" r:id="rId5"/>
    <p:sldId id="261" r:id="rId6"/>
    <p:sldId id="262" r:id="rId7"/>
    <p:sldId id="264" r:id="rId8"/>
    <p:sldId id="265" r:id="rId9"/>
    <p:sldId id="266" r:id="rId10"/>
    <p:sldId id="267" r:id="rId11"/>
    <p:sldId id="268" r:id="rId12"/>
    <p:sldId id="269" r:id="rId13"/>
    <p:sldId id="270" r:id="rId14"/>
    <p:sldId id="272" r:id="rId15"/>
    <p:sldId id="271" r:id="rId16"/>
    <p:sldId id="274" r:id="rId17"/>
    <p:sldId id="273" r:id="rId18"/>
    <p:sldId id="276" r:id="rId19"/>
    <p:sldId id="277" r:id="rId20"/>
    <p:sldId id="296" r:id="rId21"/>
    <p:sldId id="297" r:id="rId22"/>
    <p:sldId id="298" r:id="rId23"/>
    <p:sldId id="299" r:id="rId24"/>
    <p:sldId id="300" r:id="rId25"/>
    <p:sldId id="301" r:id="rId26"/>
    <p:sldId id="302" r:id="rId27"/>
    <p:sldId id="303" r:id="rId28"/>
    <p:sldId id="304" r:id="rId29"/>
    <p:sldId id="305" r:id="rId30"/>
    <p:sldId id="306" r:id="rId31"/>
  </p:sldIdLst>
  <p:sldSz cx="9144000" cy="5143500" type="screen16x9"/>
  <p:notesSz cx="6858000" cy="9144000"/>
  <p:embeddedFontLst>
    <p:embeddedFont>
      <p:font typeface="Fredoka One" panose="020B0604020202020204" charset="0"/>
      <p:regular r:id="rId33"/>
    </p:embeddedFont>
    <p:embeddedFont>
      <p:font typeface="Montserrat" panose="020B0604020202020204" charset="0"/>
      <p:regular r:id="rId34"/>
      <p:bold r:id="rId35"/>
      <p:italic r:id="rId36"/>
      <p:boldItalic r:id="rId37"/>
    </p:embeddedFont>
    <p:embeddedFont>
      <p:font typeface="Inter" panose="020B0604020202020204" charset="0"/>
      <p:regular r:id="rId38"/>
      <p:bold r:id="rId39"/>
    </p:embeddedFont>
    <p:embeddedFont>
      <p:font typeface="Delius Swash Caps" panose="020B0604020202020204" charset="0"/>
      <p:regular r:id="rId40"/>
    </p:embeddedFont>
    <p:embeddedFont>
      <p:font typeface="Calibri Light" panose="020F0302020204030204" pitchFamily="34" charset="0"/>
      <p:regular r:id="rId41"/>
      <p:italic r:id="rId42"/>
    </p:embeddedFont>
    <p:embeddedFont>
      <p:font typeface="Bebas Neue" panose="020B0604020202020204" charset="0"/>
      <p:regular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2E513F-88B2-4409-852A-52C771460F75}">
  <a:tblStyle styleId="{3A2E513F-88B2-4409-852A-52C771460F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1312d9f53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1312d9f53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1"/>
        <p:cNvGrpSpPr/>
        <p:nvPr/>
      </p:nvGrpSpPr>
      <p:grpSpPr>
        <a:xfrm>
          <a:off x="0" y="0"/>
          <a:ext cx="0" cy="0"/>
          <a:chOff x="0" y="0"/>
          <a:chExt cx="0" cy="0"/>
        </a:xfrm>
      </p:grpSpPr>
      <p:sp>
        <p:nvSpPr>
          <p:cNvPr id="4062" name="Google Shape;4062;g13310219ad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3" name="Google Shape;4063;g13310219ad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1"/>
        <p:cNvGrpSpPr/>
        <p:nvPr/>
      </p:nvGrpSpPr>
      <p:grpSpPr>
        <a:xfrm>
          <a:off x="0" y="0"/>
          <a:ext cx="0" cy="0"/>
          <a:chOff x="0" y="0"/>
          <a:chExt cx="0" cy="0"/>
        </a:xfrm>
      </p:grpSpPr>
      <p:sp>
        <p:nvSpPr>
          <p:cNvPr id="4212" name="Google Shape;4212;g1224a59d8d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3" name="Google Shape;4213;g1224a59d8d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1"/>
        <p:cNvGrpSpPr/>
        <p:nvPr/>
      </p:nvGrpSpPr>
      <p:grpSpPr>
        <a:xfrm>
          <a:off x="0" y="0"/>
          <a:ext cx="0" cy="0"/>
          <a:chOff x="0" y="0"/>
          <a:chExt cx="0" cy="0"/>
        </a:xfrm>
      </p:grpSpPr>
      <p:sp>
        <p:nvSpPr>
          <p:cNvPr id="4342" name="Google Shape;4342;g13310219ad3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3" name="Google Shape;4343;g13310219ad3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13310219ad3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13310219ad3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9"/>
        <p:cNvGrpSpPr/>
        <p:nvPr/>
      </p:nvGrpSpPr>
      <p:grpSpPr>
        <a:xfrm>
          <a:off x="0" y="0"/>
          <a:ext cx="0" cy="0"/>
          <a:chOff x="0" y="0"/>
          <a:chExt cx="0" cy="0"/>
        </a:xfrm>
      </p:grpSpPr>
      <p:sp>
        <p:nvSpPr>
          <p:cNvPr id="4560" name="Google Shape;4560;g13310219ad3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1" name="Google Shape;4561;g13310219ad3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9"/>
        <p:cNvGrpSpPr/>
        <p:nvPr/>
      </p:nvGrpSpPr>
      <p:grpSpPr>
        <a:xfrm>
          <a:off x="0" y="0"/>
          <a:ext cx="0" cy="0"/>
          <a:chOff x="0" y="0"/>
          <a:chExt cx="0" cy="0"/>
        </a:xfrm>
      </p:grpSpPr>
      <p:sp>
        <p:nvSpPr>
          <p:cNvPr id="4550" name="Google Shape;4550;g13310219ad3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1" name="Google Shape;4551;g13310219ad3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9"/>
        <p:cNvGrpSpPr/>
        <p:nvPr/>
      </p:nvGrpSpPr>
      <p:grpSpPr>
        <a:xfrm>
          <a:off x="0" y="0"/>
          <a:ext cx="0" cy="0"/>
          <a:chOff x="0" y="0"/>
          <a:chExt cx="0" cy="0"/>
        </a:xfrm>
      </p:grpSpPr>
      <p:sp>
        <p:nvSpPr>
          <p:cNvPr id="4860" name="Google Shape;4860;g13310219ad3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1" name="Google Shape;4861;g13310219ad3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5"/>
        <p:cNvGrpSpPr/>
        <p:nvPr/>
      </p:nvGrpSpPr>
      <p:grpSpPr>
        <a:xfrm>
          <a:off x="0" y="0"/>
          <a:ext cx="0" cy="0"/>
          <a:chOff x="0" y="0"/>
          <a:chExt cx="0" cy="0"/>
        </a:xfrm>
      </p:grpSpPr>
      <p:sp>
        <p:nvSpPr>
          <p:cNvPr id="4576" name="Google Shape;4576;g13310219ad3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7" name="Google Shape;4577;g13310219ad3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1"/>
        <p:cNvGrpSpPr/>
        <p:nvPr/>
      </p:nvGrpSpPr>
      <p:grpSpPr>
        <a:xfrm>
          <a:off x="0" y="0"/>
          <a:ext cx="0" cy="0"/>
          <a:chOff x="0" y="0"/>
          <a:chExt cx="0" cy="0"/>
        </a:xfrm>
      </p:grpSpPr>
      <p:sp>
        <p:nvSpPr>
          <p:cNvPr id="5002" name="Google Shape;5002;g128df02aa99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3" name="Google Shape;5003;g128df02aa99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3"/>
        <p:cNvGrpSpPr/>
        <p:nvPr/>
      </p:nvGrpSpPr>
      <p:grpSpPr>
        <a:xfrm>
          <a:off x="0" y="0"/>
          <a:ext cx="0" cy="0"/>
          <a:chOff x="0" y="0"/>
          <a:chExt cx="0" cy="0"/>
        </a:xfrm>
      </p:grpSpPr>
      <p:sp>
        <p:nvSpPr>
          <p:cNvPr id="5314" name="Google Shape;5314;g128df02aa99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5" name="Google Shape;5315;g128df02aa99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1224a59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1224a59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1224a59d8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1224a59d8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6"/>
        <p:cNvGrpSpPr/>
        <p:nvPr/>
      </p:nvGrpSpPr>
      <p:grpSpPr>
        <a:xfrm>
          <a:off x="0" y="0"/>
          <a:ext cx="0" cy="0"/>
          <a:chOff x="0" y="0"/>
          <a:chExt cx="0" cy="0"/>
        </a:xfrm>
      </p:grpSpPr>
      <p:sp>
        <p:nvSpPr>
          <p:cNvPr id="2887" name="Google Shape;2887;g1224a59d8d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8" name="Google Shape;2888;g1224a59d8d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g13310219ad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7" name="Google Shape;3087;g13310219ad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13310219ad3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13310219ad3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4"/>
        <p:cNvGrpSpPr/>
        <p:nvPr/>
      </p:nvGrpSpPr>
      <p:grpSpPr>
        <a:xfrm>
          <a:off x="0" y="0"/>
          <a:ext cx="0" cy="0"/>
          <a:chOff x="0" y="0"/>
          <a:chExt cx="0" cy="0"/>
        </a:xfrm>
      </p:grpSpPr>
      <p:sp>
        <p:nvSpPr>
          <p:cNvPr id="3435" name="Google Shape;3435;g13310219ad3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6" name="Google Shape;3436;g13310219ad3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6"/>
        <p:cNvGrpSpPr/>
        <p:nvPr/>
      </p:nvGrpSpPr>
      <p:grpSpPr>
        <a:xfrm>
          <a:off x="0" y="0"/>
          <a:ext cx="0" cy="0"/>
          <a:chOff x="0" y="0"/>
          <a:chExt cx="0" cy="0"/>
        </a:xfrm>
      </p:grpSpPr>
      <p:sp>
        <p:nvSpPr>
          <p:cNvPr id="3647" name="Google Shape;3647;g13310219ad3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8" name="Google Shape;3648;g13310219ad3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2"/>
        <p:cNvGrpSpPr/>
        <p:nvPr/>
      </p:nvGrpSpPr>
      <p:grpSpPr>
        <a:xfrm>
          <a:off x="0" y="0"/>
          <a:ext cx="0" cy="0"/>
          <a:chOff x="0" y="0"/>
          <a:chExt cx="0" cy="0"/>
        </a:xfrm>
      </p:grpSpPr>
      <p:sp>
        <p:nvSpPr>
          <p:cNvPr id="3903" name="Google Shape;3903;g13310219ad3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4" name="Google Shape;3904;g13310219ad3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3330300" y="1135375"/>
            <a:ext cx="5055000" cy="2407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8000">
                <a:latin typeface="Fredoka One"/>
                <a:ea typeface="Fredoka One"/>
                <a:cs typeface="Fredoka One"/>
                <a:sym typeface="Fredok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330300" y="3543150"/>
            <a:ext cx="5055000" cy="465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sz="1600">
                <a:latin typeface="Inter"/>
                <a:ea typeface="Inter"/>
                <a:cs typeface="Inter"/>
                <a:sym typeface="Inter"/>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2" name="Google Shape;12;p2"/>
          <p:cNvGrpSpPr/>
          <p:nvPr/>
        </p:nvGrpSpPr>
        <p:grpSpPr>
          <a:xfrm>
            <a:off x="7365098" y="3205040"/>
            <a:ext cx="1734237" cy="1876555"/>
            <a:chOff x="7365098" y="3205040"/>
            <a:chExt cx="1734237" cy="1876555"/>
          </a:xfrm>
        </p:grpSpPr>
        <p:sp>
          <p:nvSpPr>
            <p:cNvPr id="13" name="Google Shape;13;p2"/>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365098" y="3767669"/>
              <a:ext cx="1734237" cy="1313926"/>
              <a:chOff x="7365098" y="3767669"/>
              <a:chExt cx="1734237" cy="1313926"/>
            </a:xfrm>
          </p:grpSpPr>
          <p:sp>
            <p:nvSpPr>
              <p:cNvPr id="16" name="Google Shape;16;p2"/>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7936358" y="4836871"/>
                <a:ext cx="405379" cy="244724"/>
                <a:chOff x="8838794" y="3786045"/>
                <a:chExt cx="326497" cy="197120"/>
              </a:xfrm>
            </p:grpSpPr>
            <p:sp>
              <p:nvSpPr>
                <p:cNvPr id="21" name="Google Shape;21;p2"/>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8711014" y="3767669"/>
                <a:ext cx="388320" cy="384805"/>
                <a:chOff x="10649934" y="1571625"/>
                <a:chExt cx="449705" cy="445634"/>
              </a:xfrm>
            </p:grpSpPr>
            <p:sp>
              <p:nvSpPr>
                <p:cNvPr id="29" name="Google Shape;29;p2"/>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2"/>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 name="Google Shape;43;p2"/>
          <p:cNvGrpSpPr/>
          <p:nvPr/>
        </p:nvGrpSpPr>
        <p:grpSpPr>
          <a:xfrm>
            <a:off x="7305875" y="93491"/>
            <a:ext cx="1761596" cy="1732556"/>
            <a:chOff x="7305875" y="93491"/>
            <a:chExt cx="1761596" cy="1732556"/>
          </a:xfrm>
        </p:grpSpPr>
        <p:grpSp>
          <p:nvGrpSpPr>
            <p:cNvPr id="44" name="Google Shape;44;p2"/>
            <p:cNvGrpSpPr/>
            <p:nvPr/>
          </p:nvGrpSpPr>
          <p:grpSpPr>
            <a:xfrm>
              <a:off x="7843196" y="103794"/>
              <a:ext cx="356308" cy="212146"/>
              <a:chOff x="5852753" y="-1422679"/>
              <a:chExt cx="195881" cy="116634"/>
            </a:xfrm>
          </p:grpSpPr>
          <p:sp>
            <p:nvSpPr>
              <p:cNvPr id="45" name="Google Shape;45;p2"/>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p:nvPr/>
          </p:nvSpPr>
          <p:spPr>
            <a:xfrm>
              <a:off x="8749603" y="1109521"/>
              <a:ext cx="77243" cy="5879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778139" y="978454"/>
              <a:ext cx="282609" cy="234238"/>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800291" y="1091901"/>
              <a:ext cx="42133" cy="40221"/>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873258" y="1034316"/>
              <a:ext cx="81648" cy="7986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844339" y="1126567"/>
              <a:ext cx="139996" cy="72461"/>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735954" y="8089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094872" y="3699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964554" y="17233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2"/>
            <p:cNvGrpSpPr/>
            <p:nvPr/>
          </p:nvGrpSpPr>
          <p:grpSpPr>
            <a:xfrm>
              <a:off x="8341725" y="115829"/>
              <a:ext cx="267198" cy="188098"/>
              <a:chOff x="8341725" y="115829"/>
              <a:chExt cx="267198" cy="188098"/>
            </a:xfrm>
          </p:grpSpPr>
          <p:sp>
            <p:nvSpPr>
              <p:cNvPr id="60" name="Google Shape;60;p2"/>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 name="Google Shape;67;p2"/>
          <p:cNvGrpSpPr/>
          <p:nvPr/>
        </p:nvGrpSpPr>
        <p:grpSpPr>
          <a:xfrm>
            <a:off x="110901" y="80480"/>
            <a:ext cx="1859333" cy="1514910"/>
            <a:chOff x="110901" y="80480"/>
            <a:chExt cx="1859333" cy="1514910"/>
          </a:xfrm>
        </p:grpSpPr>
        <p:sp>
          <p:nvSpPr>
            <p:cNvPr id="68" name="Google Shape;68;p2"/>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594267">
              <a:off x="1864621" y="158533"/>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78527" y="3357080"/>
            <a:ext cx="1783386" cy="1821430"/>
            <a:chOff x="78527" y="3357080"/>
            <a:chExt cx="1783386" cy="1821430"/>
          </a:xfrm>
        </p:grpSpPr>
        <p:sp>
          <p:nvSpPr>
            <p:cNvPr id="88" name="Google Shape;88;p2"/>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 name="Google Shape;92;p2"/>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 name="Google Shape;94;p2"/>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 name="Google Shape;95;p2"/>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 name="Google Shape;96;p2"/>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8352" y="37361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7441" y="494787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1" name="Google Shape;101;p2"/>
            <p:cNvSpPr/>
            <p:nvPr/>
          </p:nvSpPr>
          <p:spPr>
            <a:xfrm>
              <a:off x="1293227" y="479119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311450" y="478630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3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3_2_1">
    <p:bg>
      <p:bgPr>
        <a:solidFill>
          <a:schemeClr val="dk2"/>
        </a:solidFill>
        <a:effectLst/>
      </p:bgPr>
    </p:bg>
    <p:spTree>
      <p:nvGrpSpPr>
        <p:cNvPr id="1" name="Shape 1325"/>
        <p:cNvGrpSpPr/>
        <p:nvPr/>
      </p:nvGrpSpPr>
      <p:grpSpPr>
        <a:xfrm>
          <a:off x="0" y="0"/>
          <a:ext cx="0" cy="0"/>
          <a:chOff x="0" y="0"/>
          <a:chExt cx="0" cy="0"/>
        </a:xfrm>
      </p:grpSpPr>
      <p:sp>
        <p:nvSpPr>
          <p:cNvPr id="1326" name="Google Shape;1326;p14"/>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328" name="Google Shape;1328;p14"/>
          <p:cNvGrpSpPr/>
          <p:nvPr/>
        </p:nvGrpSpPr>
        <p:grpSpPr>
          <a:xfrm>
            <a:off x="6815220" y="3277577"/>
            <a:ext cx="2330600" cy="1737851"/>
            <a:chOff x="6815220" y="3277577"/>
            <a:chExt cx="2330600" cy="1737851"/>
          </a:xfrm>
        </p:grpSpPr>
        <p:grpSp>
          <p:nvGrpSpPr>
            <p:cNvPr id="1329" name="Google Shape;1329;p14"/>
            <p:cNvGrpSpPr/>
            <p:nvPr/>
          </p:nvGrpSpPr>
          <p:grpSpPr>
            <a:xfrm>
              <a:off x="7103026" y="4782073"/>
              <a:ext cx="387726" cy="230993"/>
              <a:chOff x="8278137" y="4572358"/>
              <a:chExt cx="217494" cy="129575"/>
            </a:xfrm>
          </p:grpSpPr>
          <p:sp>
            <p:nvSpPr>
              <p:cNvPr id="1330" name="Google Shape;1330;p14"/>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2" name="Google Shape;1332;p14"/>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8" name="Google Shape;1338;p14"/>
            <p:cNvGrpSpPr/>
            <p:nvPr/>
          </p:nvGrpSpPr>
          <p:grpSpPr>
            <a:xfrm>
              <a:off x="8403303" y="4188152"/>
              <a:ext cx="299552" cy="265537"/>
              <a:chOff x="8792070" y="4843090"/>
              <a:chExt cx="142474" cy="126290"/>
            </a:xfrm>
          </p:grpSpPr>
          <p:sp>
            <p:nvSpPr>
              <p:cNvPr id="1339" name="Google Shape;1339;p1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14"/>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14"/>
          <p:cNvGrpSpPr/>
          <p:nvPr/>
        </p:nvGrpSpPr>
        <p:grpSpPr>
          <a:xfrm>
            <a:off x="7415475" y="19774"/>
            <a:ext cx="1667868" cy="1605854"/>
            <a:chOff x="7415475" y="19774"/>
            <a:chExt cx="1667868" cy="1605854"/>
          </a:xfrm>
        </p:grpSpPr>
        <p:grpSp>
          <p:nvGrpSpPr>
            <p:cNvPr id="1355" name="Google Shape;1355;p14"/>
            <p:cNvGrpSpPr/>
            <p:nvPr/>
          </p:nvGrpSpPr>
          <p:grpSpPr>
            <a:xfrm>
              <a:off x="8727034" y="1413481"/>
              <a:ext cx="356308" cy="212146"/>
              <a:chOff x="5852753" y="-1422679"/>
              <a:chExt cx="195881" cy="116634"/>
            </a:xfrm>
          </p:grpSpPr>
          <p:sp>
            <p:nvSpPr>
              <p:cNvPr id="1356" name="Google Shape;1356;p14"/>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14"/>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7700974" y="3168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4"/>
            <p:cNvGrpSpPr/>
            <p:nvPr/>
          </p:nvGrpSpPr>
          <p:grpSpPr>
            <a:xfrm>
              <a:off x="7853382" y="19774"/>
              <a:ext cx="394623" cy="297061"/>
              <a:chOff x="85157" y="4436674"/>
              <a:chExt cx="394623" cy="297061"/>
            </a:xfrm>
          </p:grpSpPr>
          <p:sp>
            <p:nvSpPr>
              <p:cNvPr id="1365" name="Google Shape;1365;p14"/>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66" name="Google Shape;1366;p14"/>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68" name="Google Shape;1368;p14"/>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69" name="Google Shape;1369;p14"/>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370" name="Google Shape;1370;p14"/>
          <p:cNvGrpSpPr/>
          <p:nvPr/>
        </p:nvGrpSpPr>
        <p:grpSpPr>
          <a:xfrm>
            <a:off x="64228" y="100651"/>
            <a:ext cx="1775721" cy="1443485"/>
            <a:chOff x="64228" y="100651"/>
            <a:chExt cx="1775721" cy="1443485"/>
          </a:xfrm>
        </p:grpSpPr>
        <p:grpSp>
          <p:nvGrpSpPr>
            <p:cNvPr id="1371" name="Google Shape;1371;p14"/>
            <p:cNvGrpSpPr/>
            <p:nvPr/>
          </p:nvGrpSpPr>
          <p:grpSpPr>
            <a:xfrm>
              <a:off x="207153" y="986833"/>
              <a:ext cx="367879" cy="258973"/>
              <a:chOff x="8341725" y="115829"/>
              <a:chExt cx="267198" cy="188098"/>
            </a:xfrm>
          </p:grpSpPr>
          <p:sp>
            <p:nvSpPr>
              <p:cNvPr id="1372" name="Google Shape;1372;p14"/>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14"/>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14"/>
            <p:cNvGrpSpPr/>
            <p:nvPr/>
          </p:nvGrpSpPr>
          <p:grpSpPr>
            <a:xfrm>
              <a:off x="978054" y="146142"/>
              <a:ext cx="446685" cy="265947"/>
              <a:chOff x="978054" y="146142"/>
              <a:chExt cx="446685" cy="265947"/>
            </a:xfrm>
          </p:grpSpPr>
          <p:sp>
            <p:nvSpPr>
              <p:cNvPr id="1387" name="Google Shape;1387;p14"/>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14"/>
            <p:cNvGrpSpPr/>
            <p:nvPr/>
          </p:nvGrpSpPr>
          <p:grpSpPr>
            <a:xfrm>
              <a:off x="241328" y="274302"/>
              <a:ext cx="299552" cy="265537"/>
              <a:chOff x="8792070" y="4843090"/>
              <a:chExt cx="142474" cy="126290"/>
            </a:xfrm>
          </p:grpSpPr>
          <p:sp>
            <p:nvSpPr>
              <p:cNvPr id="1390" name="Google Shape;1390;p1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14"/>
          <p:cNvGrpSpPr/>
          <p:nvPr/>
        </p:nvGrpSpPr>
        <p:grpSpPr>
          <a:xfrm>
            <a:off x="47607" y="2967235"/>
            <a:ext cx="2539828" cy="2225963"/>
            <a:chOff x="47607" y="2967235"/>
            <a:chExt cx="2539828" cy="2225963"/>
          </a:xfrm>
        </p:grpSpPr>
        <p:sp>
          <p:nvSpPr>
            <p:cNvPr id="1402" name="Google Shape;1402;p14"/>
            <p:cNvSpPr/>
            <p:nvPr/>
          </p:nvSpPr>
          <p:spPr>
            <a:xfrm>
              <a:off x="279841" y="2967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rot="-581245">
              <a:off x="321352" y="4794389"/>
              <a:ext cx="787476" cy="334941"/>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397152" y="33709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47607" y="317795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8" name="Google Shape;1408;p14"/>
            <p:cNvGrpSpPr/>
            <p:nvPr/>
          </p:nvGrpSpPr>
          <p:grpSpPr>
            <a:xfrm>
              <a:off x="1339577" y="4712702"/>
              <a:ext cx="407881" cy="242857"/>
              <a:chOff x="78527" y="4008152"/>
              <a:chExt cx="407881" cy="242857"/>
            </a:xfrm>
          </p:grpSpPr>
          <p:sp>
            <p:nvSpPr>
              <p:cNvPr id="1409" name="Google Shape;1409;p14"/>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411" name="Google Shape;1411;p14"/>
            <p:cNvGrpSpPr/>
            <p:nvPr/>
          </p:nvGrpSpPr>
          <p:grpSpPr>
            <a:xfrm>
              <a:off x="85065" y="3621100"/>
              <a:ext cx="345427" cy="299475"/>
              <a:chOff x="1011528" y="129375"/>
              <a:chExt cx="345427" cy="299475"/>
            </a:xfrm>
          </p:grpSpPr>
          <p:sp>
            <p:nvSpPr>
              <p:cNvPr id="1412" name="Google Shape;1412;p14"/>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14"/>
            <p:cNvGrpSpPr/>
            <p:nvPr/>
          </p:nvGrpSpPr>
          <p:grpSpPr>
            <a:xfrm>
              <a:off x="2199114" y="4641719"/>
              <a:ext cx="388320" cy="384805"/>
              <a:chOff x="10649934" y="1571625"/>
              <a:chExt cx="449705" cy="445634"/>
            </a:xfrm>
          </p:grpSpPr>
          <p:sp>
            <p:nvSpPr>
              <p:cNvPr id="1418" name="Google Shape;1418;p14"/>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3_2_1_1">
    <p:bg>
      <p:bgPr>
        <a:solidFill>
          <a:schemeClr val="dk2"/>
        </a:solidFill>
        <a:effectLst/>
      </p:bgPr>
    </p:bg>
    <p:spTree>
      <p:nvGrpSpPr>
        <p:cNvPr id="1" name="Shape 1430"/>
        <p:cNvGrpSpPr/>
        <p:nvPr/>
      </p:nvGrpSpPr>
      <p:grpSpPr>
        <a:xfrm>
          <a:off x="0" y="0"/>
          <a:ext cx="0" cy="0"/>
          <a:chOff x="0" y="0"/>
          <a:chExt cx="0" cy="0"/>
        </a:xfrm>
      </p:grpSpPr>
      <p:sp>
        <p:nvSpPr>
          <p:cNvPr id="1431" name="Google Shape;1431;p15"/>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433" name="Google Shape;1433;p15"/>
          <p:cNvGrpSpPr/>
          <p:nvPr/>
        </p:nvGrpSpPr>
        <p:grpSpPr>
          <a:xfrm>
            <a:off x="7365098" y="3205040"/>
            <a:ext cx="1714699" cy="1842836"/>
            <a:chOff x="7365098" y="3205040"/>
            <a:chExt cx="1714699" cy="1842836"/>
          </a:xfrm>
        </p:grpSpPr>
        <p:sp>
          <p:nvSpPr>
            <p:cNvPr id="1434" name="Google Shape;1434;p15"/>
            <p:cNvSpPr/>
            <p:nvPr/>
          </p:nvSpPr>
          <p:spPr>
            <a:xfrm>
              <a:off x="8944346" y="40049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5"/>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5"/>
            <p:cNvSpPr/>
            <p:nvPr/>
          </p:nvSpPr>
          <p:spPr>
            <a:xfrm rot="-3925217">
              <a:off x="8308376" y="4170355"/>
              <a:ext cx="773793" cy="491747"/>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5"/>
            <p:cNvSpPr/>
            <p:nvPr/>
          </p:nvSpPr>
          <p:spPr>
            <a:xfrm>
              <a:off x="8941796" y="450582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5"/>
            <p:cNvSpPr/>
            <p:nvPr/>
          </p:nvSpPr>
          <p:spPr>
            <a:xfrm>
              <a:off x="8784632" y="4879952"/>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5"/>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15"/>
            <p:cNvGrpSpPr/>
            <p:nvPr/>
          </p:nvGrpSpPr>
          <p:grpSpPr>
            <a:xfrm>
              <a:off x="8592133" y="3635621"/>
              <a:ext cx="405379" cy="244724"/>
              <a:chOff x="8838794" y="3786045"/>
              <a:chExt cx="326497" cy="197120"/>
            </a:xfrm>
          </p:grpSpPr>
          <p:sp>
            <p:nvSpPr>
              <p:cNvPr id="1441" name="Google Shape;1441;p15"/>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5"/>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5"/>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5"/>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5"/>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5"/>
            <p:cNvSpPr/>
            <p:nvPr/>
          </p:nvSpPr>
          <p:spPr>
            <a:xfrm>
              <a:off x="8833478" y="347829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5"/>
            <p:cNvSpPr/>
            <p:nvPr/>
          </p:nvSpPr>
          <p:spPr>
            <a:xfrm>
              <a:off x="8753373" y="42747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15"/>
            <p:cNvGrpSpPr/>
            <p:nvPr/>
          </p:nvGrpSpPr>
          <p:grpSpPr>
            <a:xfrm>
              <a:off x="7890068" y="4686148"/>
              <a:ext cx="360349" cy="357087"/>
              <a:chOff x="10649934" y="1571625"/>
              <a:chExt cx="449705" cy="445634"/>
            </a:xfrm>
          </p:grpSpPr>
          <p:sp>
            <p:nvSpPr>
              <p:cNvPr id="1449" name="Google Shape;1449;p15"/>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5"/>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5"/>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5"/>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5"/>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5"/>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5"/>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5"/>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5"/>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5"/>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5"/>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5"/>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15"/>
            <p:cNvSpPr/>
            <p:nvPr/>
          </p:nvSpPr>
          <p:spPr>
            <a:xfrm>
              <a:off x="7623536" y="4813362"/>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15"/>
          <p:cNvGrpSpPr/>
          <p:nvPr/>
        </p:nvGrpSpPr>
        <p:grpSpPr>
          <a:xfrm>
            <a:off x="110901" y="76892"/>
            <a:ext cx="1949883" cy="1518498"/>
            <a:chOff x="110901" y="76892"/>
            <a:chExt cx="1949883" cy="1518498"/>
          </a:xfrm>
        </p:grpSpPr>
        <p:sp>
          <p:nvSpPr>
            <p:cNvPr id="1464" name="Google Shape;1464;p15"/>
            <p:cNvSpPr/>
            <p:nvPr/>
          </p:nvSpPr>
          <p:spPr>
            <a:xfrm>
              <a:off x="901763" y="369973"/>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5"/>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5"/>
            <p:cNvGrpSpPr/>
            <p:nvPr/>
          </p:nvGrpSpPr>
          <p:grpSpPr>
            <a:xfrm>
              <a:off x="134368" y="1006497"/>
              <a:ext cx="394617" cy="260138"/>
              <a:chOff x="282131" y="266071"/>
              <a:chExt cx="336102" cy="221545"/>
            </a:xfrm>
          </p:grpSpPr>
          <p:sp>
            <p:nvSpPr>
              <p:cNvPr id="1469" name="Google Shape;1469;p15"/>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5"/>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rot="-5594267">
              <a:off x="1955171"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rot="-5594267">
              <a:off x="1663375" y="241335"/>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7" name="Google Shape;1477;p15"/>
            <p:cNvGrpSpPr/>
            <p:nvPr/>
          </p:nvGrpSpPr>
          <p:grpSpPr>
            <a:xfrm>
              <a:off x="1082854" y="76892"/>
              <a:ext cx="446685" cy="265947"/>
              <a:chOff x="190604" y="1003529"/>
              <a:chExt cx="446685" cy="265947"/>
            </a:xfrm>
          </p:grpSpPr>
          <p:sp>
            <p:nvSpPr>
              <p:cNvPr id="1478" name="Google Shape;1478;p15"/>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0" name="Google Shape;1480;p15"/>
            <p:cNvGrpSpPr/>
            <p:nvPr/>
          </p:nvGrpSpPr>
          <p:grpSpPr>
            <a:xfrm>
              <a:off x="346424" y="366160"/>
              <a:ext cx="336697" cy="237041"/>
              <a:chOff x="8341725" y="115829"/>
              <a:chExt cx="267198" cy="188098"/>
            </a:xfrm>
          </p:grpSpPr>
          <p:sp>
            <p:nvSpPr>
              <p:cNvPr id="1481" name="Google Shape;1481;p15"/>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8" name="Google Shape;1488;p15"/>
          <p:cNvGrpSpPr/>
          <p:nvPr/>
        </p:nvGrpSpPr>
        <p:grpSpPr>
          <a:xfrm>
            <a:off x="85064" y="3771167"/>
            <a:ext cx="2090186" cy="1273920"/>
            <a:chOff x="85064" y="3771167"/>
            <a:chExt cx="2090186" cy="1273920"/>
          </a:xfrm>
        </p:grpSpPr>
        <p:grpSp>
          <p:nvGrpSpPr>
            <p:cNvPr id="1489" name="Google Shape;1489;p15"/>
            <p:cNvGrpSpPr/>
            <p:nvPr/>
          </p:nvGrpSpPr>
          <p:grpSpPr>
            <a:xfrm>
              <a:off x="1532090" y="4567025"/>
              <a:ext cx="345427" cy="299475"/>
              <a:chOff x="1011528" y="129375"/>
              <a:chExt cx="345427" cy="299475"/>
            </a:xfrm>
          </p:grpSpPr>
          <p:sp>
            <p:nvSpPr>
              <p:cNvPr id="1490" name="Google Shape;1490;p15"/>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5"/>
            <p:cNvSpPr/>
            <p:nvPr/>
          </p:nvSpPr>
          <p:spPr>
            <a:xfrm>
              <a:off x="1247541" y="4876772"/>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554752" y="4010858"/>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171570" y="37711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2060778" y="492998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132941" y="42747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5"/>
          <p:cNvGrpSpPr/>
          <p:nvPr/>
        </p:nvGrpSpPr>
        <p:grpSpPr>
          <a:xfrm>
            <a:off x="6791146" y="93491"/>
            <a:ext cx="2288629" cy="1604581"/>
            <a:chOff x="6791146" y="93491"/>
            <a:chExt cx="2288629" cy="1604581"/>
          </a:xfrm>
        </p:grpSpPr>
        <p:grpSp>
          <p:nvGrpSpPr>
            <p:cNvPr id="1502" name="Google Shape;1502;p15"/>
            <p:cNvGrpSpPr/>
            <p:nvPr/>
          </p:nvGrpSpPr>
          <p:grpSpPr>
            <a:xfrm>
              <a:off x="6791146" y="229394"/>
              <a:ext cx="356308" cy="212146"/>
              <a:chOff x="5852753" y="-1422679"/>
              <a:chExt cx="195881" cy="116634"/>
            </a:xfrm>
          </p:grpSpPr>
          <p:sp>
            <p:nvSpPr>
              <p:cNvPr id="1503" name="Google Shape;1503;p15"/>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5" name="Google Shape;1505;p15"/>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8608116" y="8571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8895152" y="7608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877809" y="1493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8812879" y="15954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2" name="Google Shape;1512;p15"/>
            <p:cNvGrpSpPr/>
            <p:nvPr/>
          </p:nvGrpSpPr>
          <p:grpSpPr>
            <a:xfrm>
              <a:off x="8673994" y="118049"/>
              <a:ext cx="394623" cy="297061"/>
              <a:chOff x="85157" y="4436674"/>
              <a:chExt cx="394623" cy="297061"/>
            </a:xfrm>
          </p:grpSpPr>
          <p:sp>
            <p:nvSpPr>
              <p:cNvPr id="1513" name="Google Shape;1513;p15"/>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14" name="Google Shape;1514;p15"/>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16" name="Google Shape;1516;p15"/>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17" name="Google Shape;1517;p15"/>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518" name="Google Shape;1518;p15"/>
            <p:cNvGrpSpPr/>
            <p:nvPr/>
          </p:nvGrpSpPr>
          <p:grpSpPr>
            <a:xfrm>
              <a:off x="8506921" y="1139269"/>
              <a:ext cx="356308" cy="212146"/>
              <a:chOff x="5852753" y="-1422679"/>
              <a:chExt cx="195881" cy="116634"/>
            </a:xfrm>
          </p:grpSpPr>
          <p:sp>
            <p:nvSpPr>
              <p:cNvPr id="1519" name="Google Shape;1519;p15"/>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5"/>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1" name="Google Shape;1521;p15"/>
          <p:cNvGrpSpPr/>
          <p:nvPr/>
        </p:nvGrpSpPr>
        <p:grpSpPr>
          <a:xfrm>
            <a:off x="2677111" y="4724367"/>
            <a:ext cx="3988537" cy="334034"/>
            <a:chOff x="2735186" y="119442"/>
            <a:chExt cx="3988537" cy="334034"/>
          </a:xfrm>
        </p:grpSpPr>
        <p:sp>
          <p:nvSpPr>
            <p:cNvPr id="1522" name="Google Shape;1522;p15"/>
            <p:cNvSpPr/>
            <p:nvPr/>
          </p:nvSpPr>
          <p:spPr>
            <a:xfrm>
              <a:off x="6627500" y="2722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5"/>
            <p:cNvSpPr/>
            <p:nvPr/>
          </p:nvSpPr>
          <p:spPr>
            <a:xfrm>
              <a:off x="3157714" y="119442"/>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5"/>
            <p:cNvSpPr/>
            <p:nvPr/>
          </p:nvSpPr>
          <p:spPr>
            <a:xfrm>
              <a:off x="2735186" y="3239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5"/>
            <p:cNvSpPr/>
            <p:nvPr/>
          </p:nvSpPr>
          <p:spPr>
            <a:xfrm>
              <a:off x="3665804" y="3340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6" name="Google Shape;1526;p15"/>
            <p:cNvGrpSpPr/>
            <p:nvPr/>
          </p:nvGrpSpPr>
          <p:grpSpPr>
            <a:xfrm>
              <a:off x="4053716" y="187529"/>
              <a:ext cx="446685" cy="265947"/>
              <a:chOff x="978054" y="146142"/>
              <a:chExt cx="446685" cy="265947"/>
            </a:xfrm>
          </p:grpSpPr>
          <p:sp>
            <p:nvSpPr>
              <p:cNvPr id="1527" name="Google Shape;1527;p15"/>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5"/>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9" name="Google Shape;1529;p15"/>
            <p:cNvSpPr/>
            <p:nvPr/>
          </p:nvSpPr>
          <p:spPr>
            <a:xfrm>
              <a:off x="4992327" y="2210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0" name="Google Shape;1530;p15"/>
            <p:cNvGrpSpPr/>
            <p:nvPr/>
          </p:nvGrpSpPr>
          <p:grpSpPr>
            <a:xfrm>
              <a:off x="5923204" y="187529"/>
              <a:ext cx="446685" cy="265947"/>
              <a:chOff x="978054" y="146142"/>
              <a:chExt cx="446685" cy="265947"/>
            </a:xfrm>
          </p:grpSpPr>
          <p:sp>
            <p:nvSpPr>
              <p:cNvPr id="1531" name="Google Shape;1531;p15"/>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5"/>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3" name="Google Shape;1533;p15"/>
            <p:cNvSpPr/>
            <p:nvPr/>
          </p:nvSpPr>
          <p:spPr>
            <a:xfrm>
              <a:off x="5612729" y="14385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534"/>
        <p:cNvGrpSpPr/>
        <p:nvPr/>
      </p:nvGrpSpPr>
      <p:grpSpPr>
        <a:xfrm>
          <a:off x="0" y="0"/>
          <a:ext cx="0" cy="0"/>
          <a:chOff x="0" y="0"/>
          <a:chExt cx="0" cy="0"/>
        </a:xfrm>
      </p:grpSpPr>
      <p:sp>
        <p:nvSpPr>
          <p:cNvPr id="1535" name="Google Shape;1535;p16"/>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6"/>
          <p:cNvSpPr txBox="1">
            <a:spLocks noGrp="1"/>
          </p:cNvSpPr>
          <p:nvPr>
            <p:ph type="subTitle" idx="1"/>
          </p:nvPr>
        </p:nvSpPr>
        <p:spPr>
          <a:xfrm>
            <a:off x="1944900" y="1132575"/>
            <a:ext cx="5254200" cy="1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chemeClr val="dk1"/>
              </a:buClr>
              <a:buSzPts val="1600"/>
              <a:buFont typeface="Montserrat"/>
              <a:buChar char="○"/>
              <a:defRPr sz="2000" b="1">
                <a:solidFill>
                  <a:schemeClr val="dk1"/>
                </a:solidFill>
              </a:defRPr>
            </a:lvl2pPr>
            <a:lvl3pPr lvl="2" algn="ctr" rtl="0">
              <a:lnSpc>
                <a:spcPct val="100000"/>
              </a:lnSpc>
              <a:spcBef>
                <a:spcPts val="0"/>
              </a:spcBef>
              <a:spcAft>
                <a:spcPts val="0"/>
              </a:spcAft>
              <a:buClr>
                <a:schemeClr val="dk1"/>
              </a:buClr>
              <a:buSzPts val="1600"/>
              <a:buFont typeface="Montserrat"/>
              <a:buChar char="■"/>
              <a:defRPr sz="2000" b="1">
                <a:solidFill>
                  <a:schemeClr val="dk1"/>
                </a:solidFill>
              </a:defRPr>
            </a:lvl3pPr>
            <a:lvl4pPr lvl="3" algn="ctr" rtl="0">
              <a:lnSpc>
                <a:spcPct val="100000"/>
              </a:lnSpc>
              <a:spcBef>
                <a:spcPts val="0"/>
              </a:spcBef>
              <a:spcAft>
                <a:spcPts val="0"/>
              </a:spcAft>
              <a:buClr>
                <a:schemeClr val="dk1"/>
              </a:buClr>
              <a:buSzPts val="1600"/>
              <a:buFont typeface="Montserrat"/>
              <a:buChar char="●"/>
              <a:defRPr sz="2000" b="1">
                <a:solidFill>
                  <a:schemeClr val="dk1"/>
                </a:solidFill>
              </a:defRPr>
            </a:lvl4pPr>
            <a:lvl5pPr lvl="4" algn="ctr" rtl="0">
              <a:lnSpc>
                <a:spcPct val="100000"/>
              </a:lnSpc>
              <a:spcBef>
                <a:spcPts val="0"/>
              </a:spcBef>
              <a:spcAft>
                <a:spcPts val="0"/>
              </a:spcAft>
              <a:buClr>
                <a:schemeClr val="dk1"/>
              </a:buClr>
              <a:buSzPts val="1600"/>
              <a:buFont typeface="Montserrat"/>
              <a:buChar char="○"/>
              <a:defRPr sz="2000" b="1">
                <a:solidFill>
                  <a:schemeClr val="dk1"/>
                </a:solidFill>
              </a:defRPr>
            </a:lvl5pPr>
            <a:lvl6pPr lvl="5" algn="ctr" rtl="0">
              <a:lnSpc>
                <a:spcPct val="100000"/>
              </a:lnSpc>
              <a:spcBef>
                <a:spcPts val="0"/>
              </a:spcBef>
              <a:spcAft>
                <a:spcPts val="0"/>
              </a:spcAft>
              <a:buClr>
                <a:schemeClr val="dk1"/>
              </a:buClr>
              <a:buSzPts val="1600"/>
              <a:buFont typeface="Montserrat"/>
              <a:buChar char="■"/>
              <a:defRPr sz="2000" b="1">
                <a:solidFill>
                  <a:schemeClr val="dk1"/>
                </a:solidFill>
              </a:defRPr>
            </a:lvl6pPr>
            <a:lvl7pPr lvl="6" algn="ctr" rtl="0">
              <a:lnSpc>
                <a:spcPct val="100000"/>
              </a:lnSpc>
              <a:spcBef>
                <a:spcPts val="0"/>
              </a:spcBef>
              <a:spcAft>
                <a:spcPts val="0"/>
              </a:spcAft>
              <a:buClr>
                <a:schemeClr val="dk1"/>
              </a:buClr>
              <a:buSzPts val="1600"/>
              <a:buFont typeface="Montserrat"/>
              <a:buChar char="●"/>
              <a:defRPr sz="2000" b="1">
                <a:solidFill>
                  <a:schemeClr val="dk1"/>
                </a:solidFill>
              </a:defRPr>
            </a:lvl7pPr>
            <a:lvl8pPr lvl="7" algn="ctr" rtl="0">
              <a:lnSpc>
                <a:spcPct val="100000"/>
              </a:lnSpc>
              <a:spcBef>
                <a:spcPts val="0"/>
              </a:spcBef>
              <a:spcAft>
                <a:spcPts val="0"/>
              </a:spcAft>
              <a:buClr>
                <a:schemeClr val="dk1"/>
              </a:buClr>
              <a:buSzPts val="1600"/>
              <a:buFont typeface="Montserrat"/>
              <a:buChar char="○"/>
              <a:defRPr sz="2000" b="1">
                <a:solidFill>
                  <a:schemeClr val="dk1"/>
                </a:solidFill>
              </a:defRPr>
            </a:lvl8pPr>
            <a:lvl9pPr lvl="8" algn="ctr" rtl="0">
              <a:lnSpc>
                <a:spcPct val="100000"/>
              </a:lnSpc>
              <a:spcBef>
                <a:spcPts val="0"/>
              </a:spcBef>
              <a:spcAft>
                <a:spcPts val="0"/>
              </a:spcAft>
              <a:buClr>
                <a:schemeClr val="dk1"/>
              </a:buClr>
              <a:buSzPts val="1600"/>
              <a:buFont typeface="Montserrat"/>
              <a:buChar char="■"/>
              <a:defRPr sz="2000" b="1">
                <a:solidFill>
                  <a:schemeClr val="dk1"/>
                </a:solidFill>
              </a:defRPr>
            </a:lvl9pPr>
          </a:lstStyle>
          <a:p>
            <a:endParaRPr/>
          </a:p>
        </p:txBody>
      </p:sp>
      <p:sp>
        <p:nvSpPr>
          <p:cNvPr id="1537" name="Google Shape;153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538" name="Google Shape;1538;p16"/>
          <p:cNvGrpSpPr/>
          <p:nvPr/>
        </p:nvGrpSpPr>
        <p:grpSpPr>
          <a:xfrm>
            <a:off x="6815220" y="3277577"/>
            <a:ext cx="2330600" cy="1737851"/>
            <a:chOff x="6815220" y="3277577"/>
            <a:chExt cx="2330600" cy="1737851"/>
          </a:xfrm>
        </p:grpSpPr>
        <p:grpSp>
          <p:nvGrpSpPr>
            <p:cNvPr id="1539" name="Google Shape;1539;p16"/>
            <p:cNvGrpSpPr/>
            <p:nvPr/>
          </p:nvGrpSpPr>
          <p:grpSpPr>
            <a:xfrm>
              <a:off x="7103026" y="4782073"/>
              <a:ext cx="387726" cy="230993"/>
              <a:chOff x="8278137" y="4572358"/>
              <a:chExt cx="217494" cy="129575"/>
            </a:xfrm>
          </p:grpSpPr>
          <p:sp>
            <p:nvSpPr>
              <p:cNvPr id="1540" name="Google Shape;1540;p16"/>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6"/>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2" name="Google Shape;1542;p16"/>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6"/>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6"/>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6"/>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6"/>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6"/>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8" name="Google Shape;1548;p16"/>
            <p:cNvGrpSpPr/>
            <p:nvPr/>
          </p:nvGrpSpPr>
          <p:grpSpPr>
            <a:xfrm>
              <a:off x="8403303" y="4188152"/>
              <a:ext cx="299552" cy="265537"/>
              <a:chOff x="8792070" y="4843090"/>
              <a:chExt cx="142474" cy="126290"/>
            </a:xfrm>
          </p:grpSpPr>
          <p:sp>
            <p:nvSpPr>
              <p:cNvPr id="1549" name="Google Shape;1549;p16"/>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6"/>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6"/>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6"/>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6"/>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6"/>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6"/>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6"/>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6"/>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6"/>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6"/>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 name="Google Shape;1560;p16"/>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6"/>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6"/>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6"/>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16"/>
          <p:cNvGrpSpPr/>
          <p:nvPr/>
        </p:nvGrpSpPr>
        <p:grpSpPr>
          <a:xfrm>
            <a:off x="7415475" y="19774"/>
            <a:ext cx="1667868" cy="1605854"/>
            <a:chOff x="7415475" y="19774"/>
            <a:chExt cx="1667868" cy="1605854"/>
          </a:xfrm>
        </p:grpSpPr>
        <p:grpSp>
          <p:nvGrpSpPr>
            <p:cNvPr id="1565" name="Google Shape;1565;p16"/>
            <p:cNvGrpSpPr/>
            <p:nvPr/>
          </p:nvGrpSpPr>
          <p:grpSpPr>
            <a:xfrm>
              <a:off x="8727034" y="1413481"/>
              <a:ext cx="356308" cy="212146"/>
              <a:chOff x="5852753" y="-1422679"/>
              <a:chExt cx="195881" cy="116634"/>
            </a:xfrm>
          </p:grpSpPr>
          <p:sp>
            <p:nvSpPr>
              <p:cNvPr id="1566" name="Google Shape;1566;p16"/>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6"/>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16"/>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6"/>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6"/>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6"/>
            <p:cNvSpPr/>
            <p:nvPr/>
          </p:nvSpPr>
          <p:spPr>
            <a:xfrm>
              <a:off x="7700974" y="3168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6"/>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6"/>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4" name="Google Shape;1574;p16"/>
            <p:cNvGrpSpPr/>
            <p:nvPr/>
          </p:nvGrpSpPr>
          <p:grpSpPr>
            <a:xfrm>
              <a:off x="7853382" y="19774"/>
              <a:ext cx="394623" cy="297061"/>
              <a:chOff x="85157" y="4436674"/>
              <a:chExt cx="394623" cy="297061"/>
            </a:xfrm>
          </p:grpSpPr>
          <p:sp>
            <p:nvSpPr>
              <p:cNvPr id="1575" name="Google Shape;1575;p16"/>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6" name="Google Shape;1576;p16"/>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6"/>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8" name="Google Shape;1578;p16"/>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9" name="Google Shape;1579;p16"/>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580" name="Google Shape;1580;p16"/>
          <p:cNvGrpSpPr/>
          <p:nvPr/>
        </p:nvGrpSpPr>
        <p:grpSpPr>
          <a:xfrm>
            <a:off x="64228" y="100651"/>
            <a:ext cx="1775721" cy="1443485"/>
            <a:chOff x="64228" y="100651"/>
            <a:chExt cx="1775721" cy="1443485"/>
          </a:xfrm>
        </p:grpSpPr>
        <p:grpSp>
          <p:nvGrpSpPr>
            <p:cNvPr id="1581" name="Google Shape;1581;p16"/>
            <p:cNvGrpSpPr/>
            <p:nvPr/>
          </p:nvGrpSpPr>
          <p:grpSpPr>
            <a:xfrm>
              <a:off x="207153" y="986833"/>
              <a:ext cx="367879" cy="258973"/>
              <a:chOff x="8341725" y="115829"/>
              <a:chExt cx="267198" cy="188098"/>
            </a:xfrm>
          </p:grpSpPr>
          <p:sp>
            <p:nvSpPr>
              <p:cNvPr id="1582" name="Google Shape;1582;p16"/>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6"/>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6"/>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6"/>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6"/>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6"/>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6"/>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6"/>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6"/>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6"/>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6"/>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6"/>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6"/>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6" name="Google Shape;1596;p16"/>
            <p:cNvGrpSpPr/>
            <p:nvPr/>
          </p:nvGrpSpPr>
          <p:grpSpPr>
            <a:xfrm>
              <a:off x="978054" y="146142"/>
              <a:ext cx="446685" cy="265947"/>
              <a:chOff x="978054" y="146142"/>
              <a:chExt cx="446685" cy="265947"/>
            </a:xfrm>
          </p:grpSpPr>
          <p:sp>
            <p:nvSpPr>
              <p:cNvPr id="1597" name="Google Shape;1597;p16"/>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6"/>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6"/>
            <p:cNvGrpSpPr/>
            <p:nvPr/>
          </p:nvGrpSpPr>
          <p:grpSpPr>
            <a:xfrm>
              <a:off x="241328" y="274302"/>
              <a:ext cx="299552" cy="265537"/>
              <a:chOff x="8792070" y="4843090"/>
              <a:chExt cx="142474" cy="126290"/>
            </a:xfrm>
          </p:grpSpPr>
          <p:sp>
            <p:nvSpPr>
              <p:cNvPr id="1600" name="Google Shape;1600;p16"/>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6"/>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6"/>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6"/>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6"/>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6"/>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6"/>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6"/>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6"/>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6"/>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6"/>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1" name="Google Shape;1611;p16"/>
          <p:cNvGrpSpPr/>
          <p:nvPr/>
        </p:nvGrpSpPr>
        <p:grpSpPr>
          <a:xfrm>
            <a:off x="85064" y="3357080"/>
            <a:ext cx="1869349" cy="1821430"/>
            <a:chOff x="85064" y="3357080"/>
            <a:chExt cx="1869349" cy="1821430"/>
          </a:xfrm>
        </p:grpSpPr>
        <p:sp>
          <p:nvSpPr>
            <p:cNvPr id="1612" name="Google Shape;1612;p16"/>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6"/>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6"/>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6"/>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6"/>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6"/>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8" name="Google Shape;1618;p16"/>
            <p:cNvGrpSpPr/>
            <p:nvPr/>
          </p:nvGrpSpPr>
          <p:grpSpPr>
            <a:xfrm>
              <a:off x="1339577" y="4712702"/>
              <a:ext cx="407881" cy="242857"/>
              <a:chOff x="78527" y="4008152"/>
              <a:chExt cx="407881" cy="242857"/>
            </a:xfrm>
          </p:grpSpPr>
          <p:sp>
            <p:nvSpPr>
              <p:cNvPr id="1619" name="Google Shape;1619;p16"/>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6"/>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621" name="Google Shape;1621;p16"/>
            <p:cNvGrpSpPr/>
            <p:nvPr/>
          </p:nvGrpSpPr>
          <p:grpSpPr>
            <a:xfrm>
              <a:off x="106515" y="3757800"/>
              <a:ext cx="345427" cy="299475"/>
              <a:chOff x="1011528" y="129375"/>
              <a:chExt cx="345427" cy="299475"/>
            </a:xfrm>
          </p:grpSpPr>
          <p:sp>
            <p:nvSpPr>
              <p:cNvPr id="1622" name="Google Shape;1622;p16"/>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6"/>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6"/>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6"/>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6"/>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16"/>
            <p:cNvGrpSpPr/>
            <p:nvPr/>
          </p:nvGrpSpPr>
          <p:grpSpPr>
            <a:xfrm>
              <a:off x="85064" y="4309069"/>
              <a:ext cx="388320" cy="384805"/>
              <a:chOff x="10649934" y="1571625"/>
              <a:chExt cx="449705" cy="445634"/>
            </a:xfrm>
          </p:grpSpPr>
          <p:sp>
            <p:nvSpPr>
              <p:cNvPr id="1628" name="Google Shape;1628;p16"/>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6"/>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6"/>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6"/>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6"/>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6"/>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6"/>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6"/>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640"/>
        <p:cNvGrpSpPr/>
        <p:nvPr/>
      </p:nvGrpSpPr>
      <p:grpSpPr>
        <a:xfrm>
          <a:off x="0" y="0"/>
          <a:ext cx="0" cy="0"/>
          <a:chOff x="0" y="0"/>
          <a:chExt cx="0" cy="0"/>
        </a:xfrm>
      </p:grpSpPr>
      <p:sp>
        <p:nvSpPr>
          <p:cNvPr id="1641" name="Google Shape;1641;p17"/>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txBox="1">
            <a:spLocks noGrp="1"/>
          </p:cNvSpPr>
          <p:nvPr>
            <p:ph type="body" idx="1"/>
          </p:nvPr>
        </p:nvSpPr>
        <p:spPr>
          <a:xfrm>
            <a:off x="715100" y="1248225"/>
            <a:ext cx="3867000" cy="3166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dk1"/>
                </a:solidFill>
                <a:latin typeface="Arial"/>
                <a:ea typeface="Arial"/>
                <a:cs typeface="Arial"/>
                <a:sym typeface="Arial"/>
              </a:defRPr>
            </a:lvl1pPr>
            <a:lvl2pPr marL="914400" lvl="1" indent="-330200" rtl="0">
              <a:lnSpc>
                <a:spcPct val="100000"/>
              </a:lnSpc>
              <a:spcBef>
                <a:spcPts val="1600"/>
              </a:spcBef>
              <a:spcAft>
                <a:spcPts val="0"/>
              </a:spcAft>
              <a:buClr>
                <a:schemeClr val="dk1"/>
              </a:buClr>
              <a:buSzPts val="1600"/>
              <a:buFont typeface="Montserrat"/>
              <a:buChar char="○"/>
              <a:defRPr sz="1200">
                <a:solidFill>
                  <a:schemeClr val="dk1"/>
                </a:solidFill>
              </a:defRPr>
            </a:lvl2pPr>
            <a:lvl3pPr marL="1371600" lvl="2" indent="-330200" rtl="0">
              <a:spcBef>
                <a:spcPts val="1600"/>
              </a:spcBef>
              <a:spcAft>
                <a:spcPts val="0"/>
              </a:spcAft>
              <a:buClr>
                <a:schemeClr val="dk1"/>
              </a:buClr>
              <a:buSzPts val="1600"/>
              <a:buFont typeface="Montserrat"/>
              <a:buChar char="■"/>
              <a:defRPr>
                <a:solidFill>
                  <a:schemeClr val="dk1"/>
                </a:solidFill>
              </a:defRPr>
            </a:lvl3pPr>
            <a:lvl4pPr marL="1828800" lvl="3" indent="-330200" rtl="0">
              <a:spcBef>
                <a:spcPts val="1600"/>
              </a:spcBef>
              <a:spcAft>
                <a:spcPts val="0"/>
              </a:spcAft>
              <a:buClr>
                <a:schemeClr val="dk1"/>
              </a:buClr>
              <a:buSzPts val="1600"/>
              <a:buFont typeface="Montserrat"/>
              <a:buChar char="●"/>
              <a:defRPr>
                <a:solidFill>
                  <a:schemeClr val="dk1"/>
                </a:solidFill>
              </a:defRPr>
            </a:lvl4pPr>
            <a:lvl5pPr marL="2286000" lvl="4" indent="-330200" rtl="0">
              <a:spcBef>
                <a:spcPts val="1600"/>
              </a:spcBef>
              <a:spcAft>
                <a:spcPts val="0"/>
              </a:spcAft>
              <a:buClr>
                <a:schemeClr val="dk1"/>
              </a:buClr>
              <a:buSzPts val="1600"/>
              <a:buFont typeface="Montserrat"/>
              <a:buChar char="○"/>
              <a:defRPr>
                <a:solidFill>
                  <a:schemeClr val="dk1"/>
                </a:solidFill>
              </a:defRPr>
            </a:lvl5pPr>
            <a:lvl6pPr marL="2743200" lvl="5" indent="-330200" rtl="0">
              <a:spcBef>
                <a:spcPts val="1600"/>
              </a:spcBef>
              <a:spcAft>
                <a:spcPts val="0"/>
              </a:spcAft>
              <a:buClr>
                <a:schemeClr val="dk1"/>
              </a:buClr>
              <a:buSzPts val="1600"/>
              <a:buFont typeface="Montserrat"/>
              <a:buChar char="■"/>
              <a:defRPr>
                <a:solidFill>
                  <a:schemeClr val="dk1"/>
                </a:solidFill>
              </a:defRPr>
            </a:lvl6pPr>
            <a:lvl7pPr marL="3200400" lvl="6" indent="-330200" rtl="0">
              <a:spcBef>
                <a:spcPts val="1600"/>
              </a:spcBef>
              <a:spcAft>
                <a:spcPts val="0"/>
              </a:spcAft>
              <a:buClr>
                <a:schemeClr val="dk1"/>
              </a:buClr>
              <a:buSzPts val="1600"/>
              <a:buFont typeface="Montserrat"/>
              <a:buChar char="●"/>
              <a:defRPr>
                <a:solidFill>
                  <a:schemeClr val="dk1"/>
                </a:solidFill>
              </a:defRPr>
            </a:lvl7pPr>
            <a:lvl8pPr marL="3657600" lvl="7" indent="-330200" rtl="0">
              <a:spcBef>
                <a:spcPts val="1600"/>
              </a:spcBef>
              <a:spcAft>
                <a:spcPts val="0"/>
              </a:spcAft>
              <a:buClr>
                <a:schemeClr val="dk1"/>
              </a:buClr>
              <a:buSzPts val="1600"/>
              <a:buFont typeface="Montserrat"/>
              <a:buChar char="○"/>
              <a:defRPr>
                <a:solidFill>
                  <a:schemeClr val="dk1"/>
                </a:solidFill>
              </a:defRPr>
            </a:lvl8pPr>
            <a:lvl9pPr marL="4114800" lvl="8" indent="-330200" rtl="0">
              <a:spcBef>
                <a:spcPts val="1600"/>
              </a:spcBef>
              <a:spcAft>
                <a:spcPts val="1600"/>
              </a:spcAft>
              <a:buClr>
                <a:schemeClr val="dk1"/>
              </a:buClr>
              <a:buSzPts val="1600"/>
              <a:buFont typeface="Montserrat"/>
              <a:buChar char="■"/>
              <a:defRPr>
                <a:solidFill>
                  <a:schemeClr val="dk1"/>
                </a:solidFill>
              </a:defRPr>
            </a:lvl9pPr>
          </a:lstStyle>
          <a:p>
            <a:endParaRPr/>
          </a:p>
        </p:txBody>
      </p:sp>
      <p:sp>
        <p:nvSpPr>
          <p:cNvPr id="1643" name="Google Shape;164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644" name="Google Shape;1644;p17"/>
          <p:cNvGrpSpPr/>
          <p:nvPr/>
        </p:nvGrpSpPr>
        <p:grpSpPr>
          <a:xfrm>
            <a:off x="7288898" y="3155315"/>
            <a:ext cx="1714689" cy="1876555"/>
            <a:chOff x="7365098" y="3205040"/>
            <a:chExt cx="1714689" cy="1876555"/>
          </a:xfrm>
        </p:grpSpPr>
        <p:sp>
          <p:nvSpPr>
            <p:cNvPr id="1645" name="Google Shape;1645;p17"/>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1" name="Google Shape;1651;p17"/>
            <p:cNvGrpSpPr/>
            <p:nvPr/>
          </p:nvGrpSpPr>
          <p:grpSpPr>
            <a:xfrm>
              <a:off x="7936358" y="4836871"/>
              <a:ext cx="405379" cy="244724"/>
              <a:chOff x="8838794" y="3786045"/>
              <a:chExt cx="326497" cy="197120"/>
            </a:xfrm>
          </p:grpSpPr>
          <p:sp>
            <p:nvSpPr>
              <p:cNvPr id="1652" name="Google Shape;1652;p17"/>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7" name="Google Shape;1657;p17"/>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17"/>
            <p:cNvGrpSpPr/>
            <p:nvPr/>
          </p:nvGrpSpPr>
          <p:grpSpPr>
            <a:xfrm>
              <a:off x="8628406" y="3832821"/>
              <a:ext cx="336102" cy="221545"/>
              <a:chOff x="282131" y="266071"/>
              <a:chExt cx="336102" cy="221545"/>
            </a:xfrm>
          </p:grpSpPr>
          <p:sp>
            <p:nvSpPr>
              <p:cNvPr id="1662" name="Google Shape;1662;p17"/>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7" name="Google Shape;1667;p17"/>
          <p:cNvGrpSpPr/>
          <p:nvPr/>
        </p:nvGrpSpPr>
        <p:grpSpPr>
          <a:xfrm>
            <a:off x="99304" y="80480"/>
            <a:ext cx="1997860" cy="1591375"/>
            <a:chOff x="99304" y="80480"/>
            <a:chExt cx="1997860" cy="1591375"/>
          </a:xfrm>
        </p:grpSpPr>
        <p:grpSp>
          <p:nvGrpSpPr>
            <p:cNvPr id="1668" name="Google Shape;1668;p17"/>
            <p:cNvGrpSpPr/>
            <p:nvPr/>
          </p:nvGrpSpPr>
          <p:grpSpPr>
            <a:xfrm>
              <a:off x="219789" y="262269"/>
              <a:ext cx="388320" cy="384805"/>
              <a:chOff x="10649934" y="1571625"/>
              <a:chExt cx="449705" cy="445634"/>
            </a:xfrm>
          </p:grpSpPr>
          <p:sp>
            <p:nvSpPr>
              <p:cNvPr id="1669" name="Google Shape;1669;p17"/>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1" name="Google Shape;1681;p17"/>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2" name="Google Shape;1682;p17"/>
            <p:cNvGrpSpPr/>
            <p:nvPr/>
          </p:nvGrpSpPr>
          <p:grpSpPr>
            <a:xfrm>
              <a:off x="1011528" y="129375"/>
              <a:ext cx="345427" cy="299475"/>
              <a:chOff x="1011528" y="129375"/>
              <a:chExt cx="345427" cy="299475"/>
            </a:xfrm>
          </p:grpSpPr>
          <p:sp>
            <p:nvSpPr>
              <p:cNvPr id="1683" name="Google Shape;1683;p17"/>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8" name="Google Shape;1688;p17"/>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a:off x="99304" y="12456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rot="-5594267">
              <a:off x="503271" y="7979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3" name="Google Shape;1693;p17"/>
            <p:cNvGrpSpPr/>
            <p:nvPr/>
          </p:nvGrpSpPr>
          <p:grpSpPr>
            <a:xfrm>
              <a:off x="1650479" y="136254"/>
              <a:ext cx="446685" cy="265947"/>
              <a:chOff x="190604" y="1003529"/>
              <a:chExt cx="446685" cy="265947"/>
            </a:xfrm>
          </p:grpSpPr>
          <p:sp>
            <p:nvSpPr>
              <p:cNvPr id="1694" name="Google Shape;1694;p17"/>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6" name="Google Shape;1696;p17"/>
            <p:cNvSpPr/>
            <p:nvPr/>
          </p:nvSpPr>
          <p:spPr>
            <a:xfrm rot="4589802">
              <a:off x="-39651" y="1082409"/>
              <a:ext cx="787498" cy="334951"/>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17"/>
          <p:cNvGrpSpPr/>
          <p:nvPr/>
        </p:nvGrpSpPr>
        <p:grpSpPr>
          <a:xfrm>
            <a:off x="7508170" y="91053"/>
            <a:ext cx="1571618" cy="1661203"/>
            <a:chOff x="7508170" y="91053"/>
            <a:chExt cx="1571618" cy="1661203"/>
          </a:xfrm>
        </p:grpSpPr>
        <p:grpSp>
          <p:nvGrpSpPr>
            <p:cNvPr id="1698" name="Google Shape;1698;p17"/>
            <p:cNvGrpSpPr/>
            <p:nvPr/>
          </p:nvGrpSpPr>
          <p:grpSpPr>
            <a:xfrm rot="980866">
              <a:off x="7983339" y="142661"/>
              <a:ext cx="345453" cy="243186"/>
              <a:chOff x="8341725" y="115829"/>
              <a:chExt cx="267198" cy="188098"/>
            </a:xfrm>
          </p:grpSpPr>
          <p:sp>
            <p:nvSpPr>
              <p:cNvPr id="1699" name="Google Shape;1699;p17"/>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6" name="Google Shape;1706;p17"/>
            <p:cNvSpPr/>
            <p:nvPr/>
          </p:nvSpPr>
          <p:spPr>
            <a:xfrm rot="10800000">
              <a:off x="8801349" y="536808"/>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rot="10800000">
              <a:off x="8688277" y="220804"/>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rot="10800000">
              <a:off x="8656050" y="863887"/>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rot="10800000">
              <a:off x="8907602" y="1286867"/>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rot="10800000">
              <a:off x="8882140" y="1603328"/>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rot="10800000">
              <a:off x="7508170" y="9256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rot="1179160">
              <a:off x="8677822" y="858327"/>
              <a:ext cx="367884" cy="242858"/>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13" name="Google Shape;1713;p17"/>
            <p:cNvSpPr/>
            <p:nvPr/>
          </p:nvSpPr>
          <p:spPr>
            <a:xfrm rot="10800000">
              <a:off x="7820927" y="236442"/>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rot="10800000">
              <a:off x="8918365" y="91053"/>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5" name="Google Shape;1715;p17"/>
          <p:cNvSpPr txBox="1">
            <a:spLocks noGrp="1"/>
          </p:cNvSpPr>
          <p:nvPr>
            <p:ph type="body" idx="2"/>
          </p:nvPr>
        </p:nvSpPr>
        <p:spPr>
          <a:xfrm>
            <a:off x="4557000" y="1721100"/>
            <a:ext cx="3867000" cy="2693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latin typeface="Arial"/>
                <a:ea typeface="Arial"/>
                <a:cs typeface="Arial"/>
                <a:sym typeface="Arial"/>
              </a:defRPr>
            </a:lvl1pPr>
            <a:lvl2pPr marL="914400" lvl="1" indent="-330200" rtl="0">
              <a:lnSpc>
                <a:spcPct val="100000"/>
              </a:lnSpc>
              <a:spcBef>
                <a:spcPts val="1600"/>
              </a:spcBef>
              <a:spcAft>
                <a:spcPts val="0"/>
              </a:spcAft>
              <a:buClr>
                <a:schemeClr val="dk1"/>
              </a:buClr>
              <a:buSzPts val="1600"/>
              <a:buFont typeface="Montserrat"/>
              <a:buChar char="○"/>
              <a:defRPr sz="1200">
                <a:solidFill>
                  <a:schemeClr val="dk1"/>
                </a:solidFill>
              </a:defRPr>
            </a:lvl2pPr>
            <a:lvl3pPr marL="1371600" lvl="2" indent="-330200" rtl="0">
              <a:spcBef>
                <a:spcPts val="1600"/>
              </a:spcBef>
              <a:spcAft>
                <a:spcPts val="0"/>
              </a:spcAft>
              <a:buClr>
                <a:schemeClr val="dk1"/>
              </a:buClr>
              <a:buSzPts val="1600"/>
              <a:buFont typeface="Montserrat"/>
              <a:buChar char="■"/>
              <a:defRPr>
                <a:solidFill>
                  <a:schemeClr val="dk1"/>
                </a:solidFill>
              </a:defRPr>
            </a:lvl3pPr>
            <a:lvl4pPr marL="1828800" lvl="3" indent="-330200" rtl="0">
              <a:spcBef>
                <a:spcPts val="1600"/>
              </a:spcBef>
              <a:spcAft>
                <a:spcPts val="0"/>
              </a:spcAft>
              <a:buClr>
                <a:schemeClr val="dk1"/>
              </a:buClr>
              <a:buSzPts val="1600"/>
              <a:buFont typeface="Montserrat"/>
              <a:buChar char="●"/>
              <a:defRPr>
                <a:solidFill>
                  <a:schemeClr val="dk1"/>
                </a:solidFill>
              </a:defRPr>
            </a:lvl4pPr>
            <a:lvl5pPr marL="2286000" lvl="4" indent="-330200" rtl="0">
              <a:spcBef>
                <a:spcPts val="1600"/>
              </a:spcBef>
              <a:spcAft>
                <a:spcPts val="0"/>
              </a:spcAft>
              <a:buClr>
                <a:schemeClr val="dk1"/>
              </a:buClr>
              <a:buSzPts val="1600"/>
              <a:buFont typeface="Montserrat"/>
              <a:buChar char="○"/>
              <a:defRPr>
                <a:solidFill>
                  <a:schemeClr val="dk1"/>
                </a:solidFill>
              </a:defRPr>
            </a:lvl5pPr>
            <a:lvl6pPr marL="2743200" lvl="5" indent="-330200" rtl="0">
              <a:spcBef>
                <a:spcPts val="1600"/>
              </a:spcBef>
              <a:spcAft>
                <a:spcPts val="0"/>
              </a:spcAft>
              <a:buClr>
                <a:schemeClr val="dk1"/>
              </a:buClr>
              <a:buSzPts val="1600"/>
              <a:buFont typeface="Montserrat"/>
              <a:buChar char="■"/>
              <a:defRPr>
                <a:solidFill>
                  <a:schemeClr val="dk1"/>
                </a:solidFill>
              </a:defRPr>
            </a:lvl6pPr>
            <a:lvl7pPr marL="3200400" lvl="6" indent="-330200" rtl="0">
              <a:spcBef>
                <a:spcPts val="1600"/>
              </a:spcBef>
              <a:spcAft>
                <a:spcPts val="0"/>
              </a:spcAft>
              <a:buClr>
                <a:schemeClr val="dk1"/>
              </a:buClr>
              <a:buSzPts val="1600"/>
              <a:buFont typeface="Montserrat"/>
              <a:buChar char="●"/>
              <a:defRPr>
                <a:solidFill>
                  <a:schemeClr val="dk1"/>
                </a:solidFill>
              </a:defRPr>
            </a:lvl7pPr>
            <a:lvl8pPr marL="3657600" lvl="7" indent="-330200" rtl="0">
              <a:spcBef>
                <a:spcPts val="1600"/>
              </a:spcBef>
              <a:spcAft>
                <a:spcPts val="0"/>
              </a:spcAft>
              <a:buClr>
                <a:schemeClr val="dk1"/>
              </a:buClr>
              <a:buSzPts val="1600"/>
              <a:buFont typeface="Montserrat"/>
              <a:buChar char="○"/>
              <a:defRPr>
                <a:solidFill>
                  <a:schemeClr val="dk1"/>
                </a:solidFill>
              </a:defRPr>
            </a:lvl8pPr>
            <a:lvl9pPr marL="4114800" lvl="8" indent="-330200" rtl="0">
              <a:spcBef>
                <a:spcPts val="1600"/>
              </a:spcBef>
              <a:spcAft>
                <a:spcPts val="1600"/>
              </a:spcAft>
              <a:buClr>
                <a:schemeClr val="dk1"/>
              </a:buClr>
              <a:buSzPts val="1600"/>
              <a:buFont typeface="Montserrat"/>
              <a:buChar char="■"/>
              <a:defRPr>
                <a:solidFill>
                  <a:schemeClr val="dk1"/>
                </a:solidFill>
              </a:defRPr>
            </a:lvl9pPr>
          </a:lstStyle>
          <a:p>
            <a:endParaRPr/>
          </a:p>
        </p:txBody>
      </p:sp>
      <p:grpSp>
        <p:nvGrpSpPr>
          <p:cNvPr id="1716" name="Google Shape;1716;p17"/>
          <p:cNvGrpSpPr/>
          <p:nvPr/>
        </p:nvGrpSpPr>
        <p:grpSpPr>
          <a:xfrm>
            <a:off x="85064" y="3357080"/>
            <a:ext cx="1869349" cy="1821430"/>
            <a:chOff x="85064" y="3357080"/>
            <a:chExt cx="1869349" cy="1821430"/>
          </a:xfrm>
        </p:grpSpPr>
        <p:sp>
          <p:nvSpPr>
            <p:cNvPr id="1717" name="Google Shape;1717;p17"/>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7"/>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7"/>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7"/>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 name="Google Shape;1723;p17"/>
            <p:cNvGrpSpPr/>
            <p:nvPr/>
          </p:nvGrpSpPr>
          <p:grpSpPr>
            <a:xfrm>
              <a:off x="1339577" y="4712702"/>
              <a:ext cx="407881" cy="242857"/>
              <a:chOff x="78527" y="4008152"/>
              <a:chExt cx="407881" cy="242857"/>
            </a:xfrm>
          </p:grpSpPr>
          <p:sp>
            <p:nvSpPr>
              <p:cNvPr id="1724" name="Google Shape;1724;p17"/>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726" name="Google Shape;1726;p17"/>
            <p:cNvGrpSpPr/>
            <p:nvPr/>
          </p:nvGrpSpPr>
          <p:grpSpPr>
            <a:xfrm>
              <a:off x="106515" y="3757800"/>
              <a:ext cx="345427" cy="299475"/>
              <a:chOff x="1011528" y="129375"/>
              <a:chExt cx="345427" cy="299475"/>
            </a:xfrm>
          </p:grpSpPr>
          <p:sp>
            <p:nvSpPr>
              <p:cNvPr id="1727" name="Google Shape;1727;p17"/>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7"/>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7"/>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17"/>
            <p:cNvGrpSpPr/>
            <p:nvPr/>
          </p:nvGrpSpPr>
          <p:grpSpPr>
            <a:xfrm>
              <a:off x="85064" y="4309069"/>
              <a:ext cx="388320" cy="384805"/>
              <a:chOff x="10649934" y="1571625"/>
              <a:chExt cx="449705" cy="445634"/>
            </a:xfrm>
          </p:grpSpPr>
          <p:sp>
            <p:nvSpPr>
              <p:cNvPr id="1733" name="Google Shape;1733;p17"/>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7"/>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7"/>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7"/>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7"/>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7"/>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7"/>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7"/>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7"/>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7"/>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2"/>
        </a:solidFill>
        <a:effectLst/>
      </p:bgPr>
    </p:bg>
    <p:spTree>
      <p:nvGrpSpPr>
        <p:cNvPr id="1" name="Shape 1745"/>
        <p:cNvGrpSpPr/>
        <p:nvPr/>
      </p:nvGrpSpPr>
      <p:grpSpPr>
        <a:xfrm>
          <a:off x="0" y="0"/>
          <a:ext cx="0" cy="0"/>
          <a:chOff x="0" y="0"/>
          <a:chExt cx="0" cy="0"/>
        </a:xfrm>
      </p:grpSpPr>
      <p:sp>
        <p:nvSpPr>
          <p:cNvPr id="1746" name="Google Shape;1746;p18"/>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txBox="1">
            <a:spLocks noGrp="1"/>
          </p:cNvSpPr>
          <p:nvPr>
            <p:ph type="subTitle" idx="1"/>
          </p:nvPr>
        </p:nvSpPr>
        <p:spPr>
          <a:xfrm>
            <a:off x="719925" y="2751575"/>
            <a:ext cx="24507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49" name="Google Shape;1749;p18"/>
          <p:cNvSpPr txBox="1">
            <a:spLocks noGrp="1"/>
          </p:cNvSpPr>
          <p:nvPr>
            <p:ph type="subTitle" idx="2"/>
          </p:nvPr>
        </p:nvSpPr>
        <p:spPr>
          <a:xfrm>
            <a:off x="719925" y="3072675"/>
            <a:ext cx="24507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0" name="Google Shape;1750;p18"/>
          <p:cNvSpPr txBox="1">
            <a:spLocks noGrp="1"/>
          </p:cNvSpPr>
          <p:nvPr>
            <p:ph type="subTitle" idx="3"/>
          </p:nvPr>
        </p:nvSpPr>
        <p:spPr>
          <a:xfrm>
            <a:off x="3356138" y="3072675"/>
            <a:ext cx="24507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1" name="Google Shape;1751;p18"/>
          <p:cNvSpPr txBox="1">
            <a:spLocks noGrp="1"/>
          </p:cNvSpPr>
          <p:nvPr>
            <p:ph type="subTitle" idx="4"/>
          </p:nvPr>
        </p:nvSpPr>
        <p:spPr>
          <a:xfrm>
            <a:off x="5992350" y="3072675"/>
            <a:ext cx="24507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2" name="Google Shape;1752;p18"/>
          <p:cNvSpPr txBox="1">
            <a:spLocks noGrp="1"/>
          </p:cNvSpPr>
          <p:nvPr>
            <p:ph type="subTitle" idx="5"/>
          </p:nvPr>
        </p:nvSpPr>
        <p:spPr>
          <a:xfrm>
            <a:off x="3356138" y="2751575"/>
            <a:ext cx="24507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53" name="Google Shape;1753;p18"/>
          <p:cNvSpPr txBox="1">
            <a:spLocks noGrp="1"/>
          </p:cNvSpPr>
          <p:nvPr>
            <p:ph type="subTitle" idx="6"/>
          </p:nvPr>
        </p:nvSpPr>
        <p:spPr>
          <a:xfrm>
            <a:off x="5992350" y="2751575"/>
            <a:ext cx="24507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54" name="Google Shape;175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755" name="Google Shape;1755;p18"/>
          <p:cNvGrpSpPr/>
          <p:nvPr/>
        </p:nvGrpSpPr>
        <p:grpSpPr>
          <a:xfrm>
            <a:off x="7415475" y="19774"/>
            <a:ext cx="1667868" cy="1605854"/>
            <a:chOff x="7415475" y="19774"/>
            <a:chExt cx="1667868" cy="1605854"/>
          </a:xfrm>
        </p:grpSpPr>
        <p:grpSp>
          <p:nvGrpSpPr>
            <p:cNvPr id="1756" name="Google Shape;1756;p18"/>
            <p:cNvGrpSpPr/>
            <p:nvPr/>
          </p:nvGrpSpPr>
          <p:grpSpPr>
            <a:xfrm>
              <a:off x="8727034" y="1413481"/>
              <a:ext cx="356308" cy="212146"/>
              <a:chOff x="5852753" y="-1422679"/>
              <a:chExt cx="195881" cy="116634"/>
            </a:xfrm>
          </p:grpSpPr>
          <p:sp>
            <p:nvSpPr>
              <p:cNvPr id="1757" name="Google Shape;1757;p18"/>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18"/>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a:off x="8497849" y="5349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5" name="Google Shape;1765;p18"/>
            <p:cNvGrpSpPr/>
            <p:nvPr/>
          </p:nvGrpSpPr>
          <p:grpSpPr>
            <a:xfrm>
              <a:off x="7853382" y="19774"/>
              <a:ext cx="394623" cy="297061"/>
              <a:chOff x="85157" y="4436674"/>
              <a:chExt cx="394623" cy="297061"/>
            </a:xfrm>
          </p:grpSpPr>
          <p:sp>
            <p:nvSpPr>
              <p:cNvPr id="1766" name="Google Shape;1766;p18"/>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7" name="Google Shape;1767;p18"/>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9" name="Google Shape;1769;p18"/>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0" name="Google Shape;1770;p18"/>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771" name="Google Shape;1771;p18"/>
          <p:cNvGrpSpPr/>
          <p:nvPr/>
        </p:nvGrpSpPr>
        <p:grpSpPr>
          <a:xfrm>
            <a:off x="64228" y="100651"/>
            <a:ext cx="1775721" cy="1443485"/>
            <a:chOff x="64228" y="100651"/>
            <a:chExt cx="1775721" cy="1443485"/>
          </a:xfrm>
        </p:grpSpPr>
        <p:grpSp>
          <p:nvGrpSpPr>
            <p:cNvPr id="1772" name="Google Shape;1772;p18"/>
            <p:cNvGrpSpPr/>
            <p:nvPr/>
          </p:nvGrpSpPr>
          <p:grpSpPr>
            <a:xfrm>
              <a:off x="207153" y="986833"/>
              <a:ext cx="367879" cy="258973"/>
              <a:chOff x="8341725" y="115829"/>
              <a:chExt cx="267198" cy="188098"/>
            </a:xfrm>
          </p:grpSpPr>
          <p:sp>
            <p:nvSpPr>
              <p:cNvPr id="1773" name="Google Shape;1773;p18"/>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18"/>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18"/>
            <p:cNvGrpSpPr/>
            <p:nvPr/>
          </p:nvGrpSpPr>
          <p:grpSpPr>
            <a:xfrm>
              <a:off x="978054" y="146142"/>
              <a:ext cx="446685" cy="265947"/>
              <a:chOff x="978054" y="146142"/>
              <a:chExt cx="446685" cy="265947"/>
            </a:xfrm>
          </p:grpSpPr>
          <p:sp>
            <p:nvSpPr>
              <p:cNvPr id="1788" name="Google Shape;1788;p18"/>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18"/>
            <p:cNvGrpSpPr/>
            <p:nvPr/>
          </p:nvGrpSpPr>
          <p:grpSpPr>
            <a:xfrm>
              <a:off x="241328" y="274302"/>
              <a:ext cx="299552" cy="265537"/>
              <a:chOff x="8792070" y="4843090"/>
              <a:chExt cx="142474" cy="126290"/>
            </a:xfrm>
          </p:grpSpPr>
          <p:sp>
            <p:nvSpPr>
              <p:cNvPr id="1791" name="Google Shape;1791;p1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18"/>
          <p:cNvGrpSpPr/>
          <p:nvPr/>
        </p:nvGrpSpPr>
        <p:grpSpPr>
          <a:xfrm>
            <a:off x="85064" y="3357080"/>
            <a:ext cx="1869349" cy="1821430"/>
            <a:chOff x="85064" y="3357080"/>
            <a:chExt cx="1869349" cy="1821430"/>
          </a:xfrm>
        </p:grpSpPr>
        <p:sp>
          <p:nvSpPr>
            <p:cNvPr id="1803" name="Google Shape;1803;p18"/>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9" name="Google Shape;1809;p18"/>
            <p:cNvGrpSpPr/>
            <p:nvPr/>
          </p:nvGrpSpPr>
          <p:grpSpPr>
            <a:xfrm>
              <a:off x="1339577" y="4712702"/>
              <a:ext cx="407881" cy="242857"/>
              <a:chOff x="78527" y="4008152"/>
              <a:chExt cx="407881" cy="242857"/>
            </a:xfrm>
          </p:grpSpPr>
          <p:sp>
            <p:nvSpPr>
              <p:cNvPr id="1810" name="Google Shape;1810;p18"/>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812" name="Google Shape;1812;p18"/>
            <p:cNvGrpSpPr/>
            <p:nvPr/>
          </p:nvGrpSpPr>
          <p:grpSpPr>
            <a:xfrm>
              <a:off x="106515" y="3757800"/>
              <a:ext cx="345427" cy="299475"/>
              <a:chOff x="1011528" y="129375"/>
              <a:chExt cx="345427" cy="299475"/>
            </a:xfrm>
          </p:grpSpPr>
          <p:sp>
            <p:nvSpPr>
              <p:cNvPr id="1813" name="Google Shape;1813;p18"/>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8"/>
            <p:cNvGrpSpPr/>
            <p:nvPr/>
          </p:nvGrpSpPr>
          <p:grpSpPr>
            <a:xfrm>
              <a:off x="85064" y="4309069"/>
              <a:ext cx="388320" cy="384805"/>
              <a:chOff x="10649934" y="1571625"/>
              <a:chExt cx="449705" cy="445634"/>
            </a:xfrm>
          </p:grpSpPr>
          <p:sp>
            <p:nvSpPr>
              <p:cNvPr id="1819" name="Google Shape;1819;p18"/>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1" name="Google Shape;1831;p18"/>
          <p:cNvGrpSpPr/>
          <p:nvPr/>
        </p:nvGrpSpPr>
        <p:grpSpPr>
          <a:xfrm>
            <a:off x="6815220" y="3277577"/>
            <a:ext cx="2330600" cy="1737851"/>
            <a:chOff x="6815220" y="3277577"/>
            <a:chExt cx="2330600" cy="1737851"/>
          </a:xfrm>
        </p:grpSpPr>
        <p:grpSp>
          <p:nvGrpSpPr>
            <p:cNvPr id="1832" name="Google Shape;1832;p18"/>
            <p:cNvGrpSpPr/>
            <p:nvPr/>
          </p:nvGrpSpPr>
          <p:grpSpPr>
            <a:xfrm>
              <a:off x="6815220" y="3277577"/>
              <a:ext cx="2330600" cy="1737851"/>
              <a:chOff x="6815220" y="3277577"/>
              <a:chExt cx="2330600" cy="1737851"/>
            </a:xfrm>
          </p:grpSpPr>
          <p:grpSp>
            <p:nvGrpSpPr>
              <p:cNvPr id="1833" name="Google Shape;1833;p18"/>
              <p:cNvGrpSpPr/>
              <p:nvPr/>
            </p:nvGrpSpPr>
            <p:grpSpPr>
              <a:xfrm>
                <a:off x="7103026" y="4782073"/>
                <a:ext cx="387726" cy="230993"/>
                <a:chOff x="8278137" y="4572358"/>
                <a:chExt cx="217494" cy="129575"/>
              </a:xfrm>
            </p:grpSpPr>
            <p:sp>
              <p:nvSpPr>
                <p:cNvPr id="1834" name="Google Shape;1834;p18"/>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18"/>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18"/>
              <p:cNvGrpSpPr/>
              <p:nvPr/>
            </p:nvGrpSpPr>
            <p:grpSpPr>
              <a:xfrm>
                <a:off x="8403303" y="4188152"/>
                <a:ext cx="299552" cy="265537"/>
                <a:chOff x="8792070" y="4843090"/>
                <a:chExt cx="142474" cy="126290"/>
              </a:xfrm>
            </p:grpSpPr>
            <p:sp>
              <p:nvSpPr>
                <p:cNvPr id="1843" name="Google Shape;1843;p1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4" name="Google Shape;1854;p18"/>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18"/>
            <p:cNvGrpSpPr/>
            <p:nvPr/>
          </p:nvGrpSpPr>
          <p:grpSpPr>
            <a:xfrm>
              <a:off x="7796591" y="4349533"/>
              <a:ext cx="367879" cy="258973"/>
              <a:chOff x="8341725" y="115829"/>
              <a:chExt cx="267198" cy="188098"/>
            </a:xfrm>
          </p:grpSpPr>
          <p:sp>
            <p:nvSpPr>
              <p:cNvPr id="1859" name="Google Shape;1859;p18"/>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_2">
    <p:bg>
      <p:bgPr>
        <a:solidFill>
          <a:schemeClr val="dk2"/>
        </a:solidFill>
        <a:effectLst/>
      </p:bgPr>
    </p:bg>
    <p:spTree>
      <p:nvGrpSpPr>
        <p:cNvPr id="1" name="Shape 1866"/>
        <p:cNvGrpSpPr/>
        <p:nvPr/>
      </p:nvGrpSpPr>
      <p:grpSpPr>
        <a:xfrm>
          <a:off x="0" y="0"/>
          <a:ext cx="0" cy="0"/>
          <a:chOff x="0" y="0"/>
          <a:chExt cx="0" cy="0"/>
        </a:xfrm>
      </p:grpSpPr>
      <p:sp>
        <p:nvSpPr>
          <p:cNvPr id="1867" name="Google Shape;1867;p19"/>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txBox="1">
            <a:spLocks noGrp="1"/>
          </p:cNvSpPr>
          <p:nvPr>
            <p:ph type="subTitle" idx="1"/>
          </p:nvPr>
        </p:nvSpPr>
        <p:spPr>
          <a:xfrm>
            <a:off x="5857900" y="1898251"/>
            <a:ext cx="2380800" cy="7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69" name="Google Shape;1869;p19"/>
          <p:cNvSpPr txBox="1">
            <a:spLocks noGrp="1"/>
          </p:cNvSpPr>
          <p:nvPr>
            <p:ph type="subTitle" idx="2"/>
          </p:nvPr>
        </p:nvSpPr>
        <p:spPr>
          <a:xfrm>
            <a:off x="5857900" y="3454325"/>
            <a:ext cx="2380800" cy="6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70" name="Google Shape;1870;p19"/>
          <p:cNvSpPr txBox="1">
            <a:spLocks noGrp="1"/>
          </p:cNvSpPr>
          <p:nvPr>
            <p:ph type="subTitle" idx="3"/>
          </p:nvPr>
        </p:nvSpPr>
        <p:spPr>
          <a:xfrm>
            <a:off x="3477000" y="1894925"/>
            <a:ext cx="2380800" cy="7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71" name="Google Shape;1871;p19"/>
          <p:cNvSpPr txBox="1">
            <a:spLocks noGrp="1"/>
          </p:cNvSpPr>
          <p:nvPr>
            <p:ph type="subTitle" idx="4"/>
          </p:nvPr>
        </p:nvSpPr>
        <p:spPr>
          <a:xfrm>
            <a:off x="3477000" y="1509450"/>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72" name="Google Shape;1872;p19"/>
          <p:cNvSpPr txBox="1">
            <a:spLocks noGrp="1"/>
          </p:cNvSpPr>
          <p:nvPr>
            <p:ph type="subTitle" idx="5"/>
          </p:nvPr>
        </p:nvSpPr>
        <p:spPr>
          <a:xfrm>
            <a:off x="1096100" y="1894925"/>
            <a:ext cx="2380800" cy="7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73" name="Google Shape;1873;p19"/>
          <p:cNvSpPr txBox="1">
            <a:spLocks noGrp="1"/>
          </p:cNvSpPr>
          <p:nvPr>
            <p:ph type="subTitle" idx="6"/>
          </p:nvPr>
        </p:nvSpPr>
        <p:spPr>
          <a:xfrm>
            <a:off x="1096100" y="1509450"/>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74" name="Google Shape;1874;p19"/>
          <p:cNvSpPr txBox="1">
            <a:spLocks noGrp="1"/>
          </p:cNvSpPr>
          <p:nvPr>
            <p:ph type="subTitle" idx="7"/>
          </p:nvPr>
        </p:nvSpPr>
        <p:spPr>
          <a:xfrm>
            <a:off x="3477000" y="3444600"/>
            <a:ext cx="2380800" cy="6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75" name="Google Shape;1875;p19"/>
          <p:cNvSpPr txBox="1">
            <a:spLocks noGrp="1"/>
          </p:cNvSpPr>
          <p:nvPr>
            <p:ph type="subTitle" idx="8"/>
          </p:nvPr>
        </p:nvSpPr>
        <p:spPr>
          <a:xfrm>
            <a:off x="3477000" y="3064244"/>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76" name="Google Shape;1876;p19"/>
          <p:cNvSpPr txBox="1">
            <a:spLocks noGrp="1"/>
          </p:cNvSpPr>
          <p:nvPr>
            <p:ph type="subTitle" idx="9"/>
          </p:nvPr>
        </p:nvSpPr>
        <p:spPr>
          <a:xfrm>
            <a:off x="1096100" y="3444600"/>
            <a:ext cx="2380800" cy="6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rial"/>
              <a:buNone/>
              <a:defRPr/>
            </a:lvl1pPr>
            <a:lvl2pPr lvl="1" rtl="0">
              <a:spcBef>
                <a:spcPts val="0"/>
              </a:spcBef>
              <a:spcAft>
                <a:spcPts val="0"/>
              </a:spcAft>
              <a:buClr>
                <a:schemeClr val="dk1"/>
              </a:buClr>
              <a:buSzPts val="1400"/>
              <a:buFont typeface="Arial"/>
              <a:buNone/>
              <a:defRPr>
                <a:solidFill>
                  <a:schemeClr val="dk1"/>
                </a:solidFill>
                <a:latin typeface="Arial"/>
                <a:ea typeface="Arial"/>
                <a:cs typeface="Arial"/>
                <a:sym typeface="Arial"/>
              </a:defRPr>
            </a:lvl2pPr>
            <a:lvl3pPr lvl="2"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3pPr>
            <a:lvl4pPr lvl="3"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4pPr>
            <a:lvl5pPr lvl="4"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5pPr>
            <a:lvl6pPr lvl="5"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6pPr>
            <a:lvl7pPr lvl="6"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7pPr>
            <a:lvl8pPr lvl="7" rtl="0">
              <a:spcBef>
                <a:spcPts val="1600"/>
              </a:spcBef>
              <a:spcAft>
                <a:spcPts val="0"/>
              </a:spcAft>
              <a:buClr>
                <a:schemeClr val="dk1"/>
              </a:buClr>
              <a:buSzPts val="1400"/>
              <a:buFont typeface="Arial"/>
              <a:buNone/>
              <a:defRPr>
                <a:solidFill>
                  <a:schemeClr val="dk1"/>
                </a:solidFill>
                <a:latin typeface="Arial"/>
                <a:ea typeface="Arial"/>
                <a:cs typeface="Arial"/>
                <a:sym typeface="Arial"/>
              </a:defRPr>
            </a:lvl8pPr>
            <a:lvl9pPr lvl="8" rtl="0">
              <a:spcBef>
                <a:spcPts val="1600"/>
              </a:spcBef>
              <a:spcAft>
                <a:spcPts val="1600"/>
              </a:spcAft>
              <a:buClr>
                <a:schemeClr val="dk1"/>
              </a:buClr>
              <a:buSzPts val="1400"/>
              <a:buFont typeface="Arial"/>
              <a:buNone/>
              <a:defRPr>
                <a:solidFill>
                  <a:schemeClr val="dk1"/>
                </a:solidFill>
                <a:latin typeface="Arial"/>
                <a:ea typeface="Arial"/>
                <a:cs typeface="Arial"/>
                <a:sym typeface="Arial"/>
              </a:defRPr>
            </a:lvl9pPr>
          </a:lstStyle>
          <a:p>
            <a:endParaRPr/>
          </a:p>
        </p:txBody>
      </p:sp>
      <p:sp>
        <p:nvSpPr>
          <p:cNvPr id="1877" name="Google Shape;1877;p19"/>
          <p:cNvSpPr txBox="1">
            <a:spLocks noGrp="1"/>
          </p:cNvSpPr>
          <p:nvPr>
            <p:ph type="subTitle" idx="13"/>
          </p:nvPr>
        </p:nvSpPr>
        <p:spPr>
          <a:xfrm>
            <a:off x="1096100" y="3064227"/>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78" name="Google Shape;1878;p19"/>
          <p:cNvSpPr txBox="1">
            <a:spLocks noGrp="1"/>
          </p:cNvSpPr>
          <p:nvPr>
            <p:ph type="subTitle" idx="14"/>
          </p:nvPr>
        </p:nvSpPr>
        <p:spPr>
          <a:xfrm>
            <a:off x="5857900" y="1509450"/>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79" name="Google Shape;1879;p19"/>
          <p:cNvSpPr txBox="1">
            <a:spLocks noGrp="1"/>
          </p:cNvSpPr>
          <p:nvPr>
            <p:ph type="subTitle" idx="15"/>
          </p:nvPr>
        </p:nvSpPr>
        <p:spPr>
          <a:xfrm>
            <a:off x="5857900" y="3064223"/>
            <a:ext cx="2380800" cy="46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Arial"/>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Arial"/>
              <a:buNone/>
              <a:defRPr sz="2500">
                <a:solidFill>
                  <a:schemeClr val="dk1"/>
                </a:solidFill>
                <a:latin typeface="Arial"/>
                <a:ea typeface="Arial"/>
                <a:cs typeface="Arial"/>
                <a:sym typeface="Arial"/>
              </a:defRPr>
            </a:lvl2pPr>
            <a:lvl3pPr lvl="2"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3pPr>
            <a:lvl4pPr lvl="3"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4pPr>
            <a:lvl5pPr lvl="4"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5pPr>
            <a:lvl6pPr lvl="5"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6pPr>
            <a:lvl7pPr lvl="6"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7pPr>
            <a:lvl8pPr lvl="7" rtl="0">
              <a:spcBef>
                <a:spcPts val="1600"/>
              </a:spcBef>
              <a:spcAft>
                <a:spcPts val="0"/>
              </a:spcAft>
              <a:buClr>
                <a:schemeClr val="dk1"/>
              </a:buClr>
              <a:buSzPts val="2500"/>
              <a:buFont typeface="Arial"/>
              <a:buNone/>
              <a:defRPr sz="2500">
                <a:solidFill>
                  <a:schemeClr val="dk1"/>
                </a:solidFill>
                <a:latin typeface="Arial"/>
                <a:ea typeface="Arial"/>
                <a:cs typeface="Arial"/>
                <a:sym typeface="Arial"/>
              </a:defRPr>
            </a:lvl8pPr>
            <a:lvl9pPr lvl="8" rtl="0">
              <a:spcBef>
                <a:spcPts val="1600"/>
              </a:spcBef>
              <a:spcAft>
                <a:spcPts val="1600"/>
              </a:spcAft>
              <a:buClr>
                <a:schemeClr val="dk1"/>
              </a:buClr>
              <a:buSzPts val="2500"/>
              <a:buFont typeface="Arial"/>
              <a:buNone/>
              <a:defRPr sz="2500">
                <a:solidFill>
                  <a:schemeClr val="dk1"/>
                </a:solidFill>
                <a:latin typeface="Arial"/>
                <a:ea typeface="Arial"/>
                <a:cs typeface="Arial"/>
                <a:sym typeface="Arial"/>
              </a:defRPr>
            </a:lvl9pPr>
          </a:lstStyle>
          <a:p>
            <a:endParaRPr/>
          </a:p>
        </p:txBody>
      </p:sp>
      <p:sp>
        <p:nvSpPr>
          <p:cNvPr id="1880" name="Google Shape;188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881" name="Google Shape;1881;p19"/>
          <p:cNvGrpSpPr/>
          <p:nvPr/>
        </p:nvGrpSpPr>
        <p:grpSpPr>
          <a:xfrm flipH="1">
            <a:off x="7539921" y="3427303"/>
            <a:ext cx="1539867" cy="1604568"/>
            <a:chOff x="43925" y="3579703"/>
            <a:chExt cx="1539867" cy="1604568"/>
          </a:xfrm>
        </p:grpSpPr>
        <p:sp>
          <p:nvSpPr>
            <p:cNvPr id="1882" name="Google Shape;1882;p19"/>
            <p:cNvSpPr/>
            <p:nvPr/>
          </p:nvSpPr>
          <p:spPr>
            <a:xfrm>
              <a:off x="43925" y="43437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a:off x="140141" y="373015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a:off x="99302" y="4905950"/>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352924" y="357970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461479" y="5081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1500911" y="496766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8" name="Google Shape;1888;p19"/>
          <p:cNvSpPr/>
          <p:nvPr/>
        </p:nvSpPr>
        <p:spPr>
          <a:xfrm flipH="1">
            <a:off x="68189"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flipH="1">
            <a:off x="43925"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rot="320246" flipH="1">
            <a:off x="186953"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flipH="1">
            <a:off x="126217"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flipH="1">
            <a:off x="424925"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flipH="1">
            <a:off x="58735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19"/>
          <p:cNvGrpSpPr/>
          <p:nvPr/>
        </p:nvGrpSpPr>
        <p:grpSpPr>
          <a:xfrm flipH="1">
            <a:off x="781975" y="4836871"/>
            <a:ext cx="405379" cy="244724"/>
            <a:chOff x="8838794" y="3786045"/>
            <a:chExt cx="326497" cy="197120"/>
          </a:xfrm>
        </p:grpSpPr>
        <p:sp>
          <p:nvSpPr>
            <p:cNvPr id="1895" name="Google Shape;1895;p19"/>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19"/>
          <p:cNvSpPr/>
          <p:nvPr/>
        </p:nvSpPr>
        <p:spPr>
          <a:xfrm flipH="1">
            <a:off x="180718"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flipH="1">
            <a:off x="75534"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flipH="1">
            <a:off x="1369489"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flipH="1">
            <a:off x="1675734"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4" name="Google Shape;1904;p19"/>
          <p:cNvGrpSpPr/>
          <p:nvPr/>
        </p:nvGrpSpPr>
        <p:grpSpPr>
          <a:xfrm flipH="1">
            <a:off x="159205" y="3832821"/>
            <a:ext cx="336102" cy="221545"/>
            <a:chOff x="282131" y="266071"/>
            <a:chExt cx="336102" cy="221545"/>
          </a:xfrm>
        </p:grpSpPr>
        <p:sp>
          <p:nvSpPr>
            <p:cNvPr id="1905" name="Google Shape;1905;p19"/>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0" name="Google Shape;1910;p19"/>
          <p:cNvGrpSpPr/>
          <p:nvPr/>
        </p:nvGrpSpPr>
        <p:grpSpPr>
          <a:xfrm flipH="1">
            <a:off x="8515603" y="262269"/>
            <a:ext cx="388320" cy="384805"/>
            <a:chOff x="10649934" y="1571625"/>
            <a:chExt cx="449705" cy="445634"/>
          </a:xfrm>
        </p:grpSpPr>
        <p:sp>
          <p:nvSpPr>
            <p:cNvPr id="1911" name="Google Shape;1911;p19"/>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3" name="Google Shape;1923;p19"/>
          <p:cNvSpPr/>
          <p:nvPr/>
        </p:nvSpPr>
        <p:spPr>
          <a:xfrm flipH="1">
            <a:off x="8309437"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4" name="Google Shape;1924;p19"/>
          <p:cNvGrpSpPr/>
          <p:nvPr/>
        </p:nvGrpSpPr>
        <p:grpSpPr>
          <a:xfrm flipH="1">
            <a:off x="7766758" y="129375"/>
            <a:ext cx="345427" cy="299475"/>
            <a:chOff x="1011528" y="129375"/>
            <a:chExt cx="345427" cy="299475"/>
          </a:xfrm>
        </p:grpSpPr>
        <p:sp>
          <p:nvSpPr>
            <p:cNvPr id="1925" name="Google Shape;1925;p19"/>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9"/>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9"/>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9"/>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9"/>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0" name="Google Shape;1930;p19"/>
          <p:cNvSpPr/>
          <p:nvPr/>
        </p:nvSpPr>
        <p:spPr>
          <a:xfrm flipH="1">
            <a:off x="8851389"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9"/>
          <p:cNvSpPr/>
          <p:nvPr/>
        </p:nvSpPr>
        <p:spPr>
          <a:xfrm flipH="1">
            <a:off x="8373238"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9"/>
          <p:cNvSpPr/>
          <p:nvPr/>
        </p:nvSpPr>
        <p:spPr>
          <a:xfrm flipH="1">
            <a:off x="8874862"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9"/>
          <p:cNvSpPr/>
          <p:nvPr/>
        </p:nvSpPr>
        <p:spPr>
          <a:xfrm flipH="1">
            <a:off x="8903929" y="146386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9"/>
          <p:cNvSpPr/>
          <p:nvPr/>
        </p:nvSpPr>
        <p:spPr>
          <a:xfrm rot="5594267" flipH="1">
            <a:off x="8517526" y="7979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19"/>
          <p:cNvGrpSpPr/>
          <p:nvPr/>
        </p:nvGrpSpPr>
        <p:grpSpPr>
          <a:xfrm flipH="1">
            <a:off x="7026548" y="136254"/>
            <a:ext cx="446685" cy="265947"/>
            <a:chOff x="190604" y="1003529"/>
            <a:chExt cx="446685" cy="265947"/>
          </a:xfrm>
        </p:grpSpPr>
        <p:sp>
          <p:nvSpPr>
            <p:cNvPr id="1936" name="Google Shape;1936;p19"/>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9"/>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8" name="Google Shape;1938;p19"/>
          <p:cNvSpPr/>
          <p:nvPr/>
        </p:nvSpPr>
        <p:spPr>
          <a:xfrm rot="-7046531" flipH="1">
            <a:off x="8014864" y="869748"/>
            <a:ext cx="787505" cy="33495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19"/>
          <p:cNvGrpSpPr/>
          <p:nvPr/>
        </p:nvGrpSpPr>
        <p:grpSpPr>
          <a:xfrm flipH="1">
            <a:off x="43925" y="91053"/>
            <a:ext cx="1571618" cy="1661203"/>
            <a:chOff x="7508170" y="91053"/>
            <a:chExt cx="1571618" cy="1661203"/>
          </a:xfrm>
        </p:grpSpPr>
        <p:grpSp>
          <p:nvGrpSpPr>
            <p:cNvPr id="1940" name="Google Shape;1940;p19"/>
            <p:cNvGrpSpPr/>
            <p:nvPr/>
          </p:nvGrpSpPr>
          <p:grpSpPr>
            <a:xfrm rot="980866">
              <a:off x="7983339" y="142661"/>
              <a:ext cx="345453" cy="243186"/>
              <a:chOff x="8341725" y="115829"/>
              <a:chExt cx="267198" cy="188098"/>
            </a:xfrm>
          </p:grpSpPr>
          <p:sp>
            <p:nvSpPr>
              <p:cNvPr id="1941" name="Google Shape;1941;p19"/>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9"/>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9"/>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9"/>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9"/>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9"/>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9"/>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19"/>
            <p:cNvSpPr/>
            <p:nvPr/>
          </p:nvSpPr>
          <p:spPr>
            <a:xfrm rot="10800000">
              <a:off x="8801349" y="536808"/>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9"/>
            <p:cNvSpPr/>
            <p:nvPr/>
          </p:nvSpPr>
          <p:spPr>
            <a:xfrm rot="10800000">
              <a:off x="8688277" y="220804"/>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9"/>
            <p:cNvSpPr/>
            <p:nvPr/>
          </p:nvSpPr>
          <p:spPr>
            <a:xfrm rot="10800000">
              <a:off x="8656050" y="863887"/>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9"/>
            <p:cNvSpPr/>
            <p:nvPr/>
          </p:nvSpPr>
          <p:spPr>
            <a:xfrm rot="10800000">
              <a:off x="8907602" y="1286867"/>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9"/>
            <p:cNvSpPr/>
            <p:nvPr/>
          </p:nvSpPr>
          <p:spPr>
            <a:xfrm rot="10800000">
              <a:off x="8882140" y="1603328"/>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9"/>
            <p:cNvSpPr/>
            <p:nvPr/>
          </p:nvSpPr>
          <p:spPr>
            <a:xfrm rot="10800000">
              <a:off x="7508170" y="9256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9"/>
            <p:cNvSpPr/>
            <p:nvPr/>
          </p:nvSpPr>
          <p:spPr>
            <a:xfrm rot="1179160">
              <a:off x="8677822" y="858327"/>
              <a:ext cx="367884" cy="242858"/>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5" name="Google Shape;1955;p19"/>
            <p:cNvSpPr/>
            <p:nvPr/>
          </p:nvSpPr>
          <p:spPr>
            <a:xfrm rot="10800000">
              <a:off x="7820927" y="236442"/>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9"/>
            <p:cNvSpPr/>
            <p:nvPr/>
          </p:nvSpPr>
          <p:spPr>
            <a:xfrm rot="10800000">
              <a:off x="8918365" y="91053"/>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19"/>
          <p:cNvGrpSpPr/>
          <p:nvPr/>
        </p:nvGrpSpPr>
        <p:grpSpPr>
          <a:xfrm rot="1308404" flipH="1">
            <a:off x="8763993" y="944676"/>
            <a:ext cx="336123" cy="221559"/>
            <a:chOff x="282131" y="266071"/>
            <a:chExt cx="336102" cy="221545"/>
          </a:xfrm>
        </p:grpSpPr>
        <p:sp>
          <p:nvSpPr>
            <p:cNvPr id="1958" name="Google Shape;1958;p19"/>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9"/>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9"/>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9"/>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9"/>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solidFill>
          <a:schemeClr val="dk2"/>
        </a:solidFill>
        <a:effectLst/>
      </p:bgPr>
    </p:bg>
    <p:spTree>
      <p:nvGrpSpPr>
        <p:cNvPr id="1" name="Shape 1963"/>
        <p:cNvGrpSpPr/>
        <p:nvPr/>
      </p:nvGrpSpPr>
      <p:grpSpPr>
        <a:xfrm>
          <a:off x="0" y="0"/>
          <a:ext cx="0" cy="0"/>
          <a:chOff x="0" y="0"/>
          <a:chExt cx="0" cy="0"/>
        </a:xfrm>
      </p:grpSpPr>
      <p:sp>
        <p:nvSpPr>
          <p:cNvPr id="1964" name="Google Shape;1964;p20"/>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txBox="1">
            <a:spLocks noGrp="1"/>
          </p:cNvSpPr>
          <p:nvPr>
            <p:ph type="title" hasCustomPrompt="1"/>
          </p:nvPr>
        </p:nvSpPr>
        <p:spPr>
          <a:xfrm>
            <a:off x="4058475" y="655725"/>
            <a:ext cx="4122600" cy="7179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66" name="Google Shape;1966;p20"/>
          <p:cNvSpPr txBox="1">
            <a:spLocks noGrp="1"/>
          </p:cNvSpPr>
          <p:nvPr>
            <p:ph type="subTitle" idx="1"/>
          </p:nvPr>
        </p:nvSpPr>
        <p:spPr>
          <a:xfrm>
            <a:off x="4058475" y="1412563"/>
            <a:ext cx="4122600" cy="30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400"/>
              <a:buNone/>
              <a:defRPr sz="1600"/>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1967" name="Google Shape;1967;p20"/>
          <p:cNvSpPr txBox="1">
            <a:spLocks noGrp="1"/>
          </p:cNvSpPr>
          <p:nvPr>
            <p:ph type="title" idx="2" hasCustomPrompt="1"/>
          </p:nvPr>
        </p:nvSpPr>
        <p:spPr>
          <a:xfrm>
            <a:off x="4058475" y="2037238"/>
            <a:ext cx="4122600" cy="7179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5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68" name="Google Shape;1968;p20"/>
          <p:cNvSpPr txBox="1">
            <a:spLocks noGrp="1"/>
          </p:cNvSpPr>
          <p:nvPr>
            <p:ph type="subTitle" idx="3"/>
          </p:nvPr>
        </p:nvSpPr>
        <p:spPr>
          <a:xfrm>
            <a:off x="4058475" y="2796269"/>
            <a:ext cx="4122600" cy="30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400"/>
              <a:buNone/>
              <a:defRPr sz="1600"/>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1969" name="Google Shape;1969;p20"/>
          <p:cNvSpPr txBox="1">
            <a:spLocks noGrp="1"/>
          </p:cNvSpPr>
          <p:nvPr>
            <p:ph type="title" idx="4" hasCustomPrompt="1"/>
          </p:nvPr>
        </p:nvSpPr>
        <p:spPr>
          <a:xfrm>
            <a:off x="4058475" y="3418750"/>
            <a:ext cx="4122600" cy="7179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70" name="Google Shape;1970;p20"/>
          <p:cNvSpPr txBox="1">
            <a:spLocks noGrp="1"/>
          </p:cNvSpPr>
          <p:nvPr>
            <p:ph type="subTitle" idx="5"/>
          </p:nvPr>
        </p:nvSpPr>
        <p:spPr>
          <a:xfrm>
            <a:off x="4058475" y="4179975"/>
            <a:ext cx="4122600" cy="30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400"/>
              <a:buNone/>
              <a:defRPr sz="1600"/>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grpSp>
        <p:nvGrpSpPr>
          <p:cNvPr id="1971" name="Google Shape;1971;p20"/>
          <p:cNvGrpSpPr/>
          <p:nvPr/>
        </p:nvGrpSpPr>
        <p:grpSpPr>
          <a:xfrm>
            <a:off x="6815220" y="3277577"/>
            <a:ext cx="2330600" cy="1737851"/>
            <a:chOff x="6815220" y="3277577"/>
            <a:chExt cx="2330600" cy="1737851"/>
          </a:xfrm>
        </p:grpSpPr>
        <p:grpSp>
          <p:nvGrpSpPr>
            <p:cNvPr id="1972" name="Google Shape;1972;p20"/>
            <p:cNvGrpSpPr/>
            <p:nvPr/>
          </p:nvGrpSpPr>
          <p:grpSpPr>
            <a:xfrm>
              <a:off x="7103026" y="4782073"/>
              <a:ext cx="387726" cy="230993"/>
              <a:chOff x="8278137" y="4572358"/>
              <a:chExt cx="217494" cy="129575"/>
            </a:xfrm>
          </p:grpSpPr>
          <p:sp>
            <p:nvSpPr>
              <p:cNvPr id="1973" name="Google Shape;1973;p20"/>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0"/>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5" name="Google Shape;1975;p20"/>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1" name="Google Shape;1981;p20"/>
            <p:cNvGrpSpPr/>
            <p:nvPr/>
          </p:nvGrpSpPr>
          <p:grpSpPr>
            <a:xfrm>
              <a:off x="8403303" y="4188152"/>
              <a:ext cx="299552" cy="265537"/>
              <a:chOff x="8792070" y="4843090"/>
              <a:chExt cx="142474" cy="126290"/>
            </a:xfrm>
          </p:grpSpPr>
          <p:sp>
            <p:nvSpPr>
              <p:cNvPr id="1982" name="Google Shape;1982;p20"/>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3" name="Google Shape;1993;p20"/>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20"/>
          <p:cNvGrpSpPr/>
          <p:nvPr/>
        </p:nvGrpSpPr>
        <p:grpSpPr>
          <a:xfrm>
            <a:off x="7415475" y="19774"/>
            <a:ext cx="1667868" cy="1605854"/>
            <a:chOff x="7415475" y="19774"/>
            <a:chExt cx="1667868" cy="1605854"/>
          </a:xfrm>
        </p:grpSpPr>
        <p:grpSp>
          <p:nvGrpSpPr>
            <p:cNvPr id="1998" name="Google Shape;1998;p20"/>
            <p:cNvGrpSpPr/>
            <p:nvPr/>
          </p:nvGrpSpPr>
          <p:grpSpPr>
            <a:xfrm>
              <a:off x="8727034" y="1413481"/>
              <a:ext cx="356308" cy="212146"/>
              <a:chOff x="5852753" y="-1422679"/>
              <a:chExt cx="195881" cy="116634"/>
            </a:xfrm>
          </p:grpSpPr>
          <p:sp>
            <p:nvSpPr>
              <p:cNvPr id="1999" name="Google Shape;1999;p20"/>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1" name="Google Shape;2001;p20"/>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a:off x="7700974" y="3168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0"/>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7" name="Google Shape;2007;p20"/>
            <p:cNvGrpSpPr/>
            <p:nvPr/>
          </p:nvGrpSpPr>
          <p:grpSpPr>
            <a:xfrm>
              <a:off x="7853382" y="19774"/>
              <a:ext cx="394623" cy="297061"/>
              <a:chOff x="85157" y="4436674"/>
              <a:chExt cx="394623" cy="297061"/>
            </a:xfrm>
          </p:grpSpPr>
          <p:sp>
            <p:nvSpPr>
              <p:cNvPr id="2008" name="Google Shape;2008;p20"/>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09" name="Google Shape;2009;p20"/>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11" name="Google Shape;2011;p20"/>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12" name="Google Shape;2012;p20"/>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2013" name="Google Shape;2013;p20"/>
          <p:cNvGrpSpPr/>
          <p:nvPr/>
        </p:nvGrpSpPr>
        <p:grpSpPr>
          <a:xfrm>
            <a:off x="64228" y="100651"/>
            <a:ext cx="1775721" cy="1443485"/>
            <a:chOff x="64228" y="100651"/>
            <a:chExt cx="1775721" cy="1443485"/>
          </a:xfrm>
        </p:grpSpPr>
        <p:grpSp>
          <p:nvGrpSpPr>
            <p:cNvPr id="2014" name="Google Shape;2014;p20"/>
            <p:cNvGrpSpPr/>
            <p:nvPr/>
          </p:nvGrpSpPr>
          <p:grpSpPr>
            <a:xfrm>
              <a:off x="207153" y="986833"/>
              <a:ext cx="367879" cy="258973"/>
              <a:chOff x="8341725" y="115829"/>
              <a:chExt cx="267198" cy="188098"/>
            </a:xfrm>
          </p:grpSpPr>
          <p:sp>
            <p:nvSpPr>
              <p:cNvPr id="2015" name="Google Shape;2015;p20"/>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0"/>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0"/>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0"/>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0"/>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2" name="Google Shape;2022;p20"/>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0"/>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0"/>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0"/>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0"/>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0"/>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0"/>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9" name="Google Shape;2029;p20"/>
            <p:cNvGrpSpPr/>
            <p:nvPr/>
          </p:nvGrpSpPr>
          <p:grpSpPr>
            <a:xfrm>
              <a:off x="978054" y="146142"/>
              <a:ext cx="446685" cy="265947"/>
              <a:chOff x="978054" y="146142"/>
              <a:chExt cx="446685" cy="265947"/>
            </a:xfrm>
          </p:grpSpPr>
          <p:sp>
            <p:nvSpPr>
              <p:cNvPr id="2030" name="Google Shape;2030;p20"/>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0"/>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20"/>
            <p:cNvGrpSpPr/>
            <p:nvPr/>
          </p:nvGrpSpPr>
          <p:grpSpPr>
            <a:xfrm>
              <a:off x="241328" y="274302"/>
              <a:ext cx="299552" cy="265537"/>
              <a:chOff x="8792070" y="4843090"/>
              <a:chExt cx="142474" cy="126290"/>
            </a:xfrm>
          </p:grpSpPr>
          <p:sp>
            <p:nvSpPr>
              <p:cNvPr id="2033" name="Google Shape;2033;p20"/>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0"/>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0"/>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0"/>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0"/>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0"/>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0"/>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0"/>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0"/>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0"/>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0"/>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4" name="Google Shape;2044;p20"/>
          <p:cNvGrpSpPr/>
          <p:nvPr/>
        </p:nvGrpSpPr>
        <p:grpSpPr>
          <a:xfrm>
            <a:off x="85064" y="3357080"/>
            <a:ext cx="1869349" cy="1821430"/>
            <a:chOff x="85064" y="3357080"/>
            <a:chExt cx="1869349" cy="1821430"/>
          </a:xfrm>
        </p:grpSpPr>
        <p:sp>
          <p:nvSpPr>
            <p:cNvPr id="2045" name="Google Shape;2045;p20"/>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0"/>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0"/>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0"/>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0"/>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0"/>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1" name="Google Shape;2051;p20"/>
            <p:cNvGrpSpPr/>
            <p:nvPr/>
          </p:nvGrpSpPr>
          <p:grpSpPr>
            <a:xfrm>
              <a:off x="1339577" y="4712702"/>
              <a:ext cx="407881" cy="242857"/>
              <a:chOff x="78527" y="4008152"/>
              <a:chExt cx="407881" cy="242857"/>
            </a:xfrm>
          </p:grpSpPr>
          <p:sp>
            <p:nvSpPr>
              <p:cNvPr id="2052" name="Google Shape;2052;p20"/>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0"/>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2054" name="Google Shape;2054;p20"/>
            <p:cNvGrpSpPr/>
            <p:nvPr/>
          </p:nvGrpSpPr>
          <p:grpSpPr>
            <a:xfrm>
              <a:off x="106515" y="3757800"/>
              <a:ext cx="345427" cy="299475"/>
              <a:chOff x="1011528" y="129375"/>
              <a:chExt cx="345427" cy="299475"/>
            </a:xfrm>
          </p:grpSpPr>
          <p:sp>
            <p:nvSpPr>
              <p:cNvPr id="2055" name="Google Shape;2055;p20"/>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0"/>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0"/>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0"/>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0"/>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0" name="Google Shape;2060;p20"/>
            <p:cNvGrpSpPr/>
            <p:nvPr/>
          </p:nvGrpSpPr>
          <p:grpSpPr>
            <a:xfrm>
              <a:off x="85064" y="4309069"/>
              <a:ext cx="388320" cy="384805"/>
              <a:chOff x="10649934" y="1571625"/>
              <a:chExt cx="449705" cy="445634"/>
            </a:xfrm>
          </p:grpSpPr>
          <p:sp>
            <p:nvSpPr>
              <p:cNvPr id="2061" name="Google Shape;2061;p20"/>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0"/>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0"/>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0"/>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0"/>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0"/>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0"/>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2"/>
        </a:solidFill>
        <a:effectLst/>
      </p:bgPr>
    </p:bg>
    <p:spTree>
      <p:nvGrpSpPr>
        <p:cNvPr id="1" name="Shape 2179"/>
        <p:cNvGrpSpPr/>
        <p:nvPr/>
      </p:nvGrpSpPr>
      <p:grpSpPr>
        <a:xfrm>
          <a:off x="0" y="0"/>
          <a:ext cx="0" cy="0"/>
          <a:chOff x="0" y="0"/>
          <a:chExt cx="0" cy="0"/>
        </a:xfrm>
      </p:grpSpPr>
      <p:sp>
        <p:nvSpPr>
          <p:cNvPr id="2180" name="Google Shape;2180;p22"/>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1" name="Google Shape;2181;p22"/>
          <p:cNvGrpSpPr/>
          <p:nvPr/>
        </p:nvGrpSpPr>
        <p:grpSpPr>
          <a:xfrm>
            <a:off x="64228" y="98137"/>
            <a:ext cx="9081593" cy="5138297"/>
            <a:chOff x="64228" y="98137"/>
            <a:chExt cx="9081593" cy="5138297"/>
          </a:xfrm>
        </p:grpSpPr>
        <p:grpSp>
          <p:nvGrpSpPr>
            <p:cNvPr id="2182" name="Google Shape;2182;p22"/>
            <p:cNvGrpSpPr/>
            <p:nvPr/>
          </p:nvGrpSpPr>
          <p:grpSpPr>
            <a:xfrm>
              <a:off x="8727034" y="1413481"/>
              <a:ext cx="356308" cy="212146"/>
              <a:chOff x="5852753" y="-1422679"/>
              <a:chExt cx="195881" cy="116634"/>
            </a:xfrm>
          </p:grpSpPr>
          <p:sp>
            <p:nvSpPr>
              <p:cNvPr id="2183" name="Google Shape;2183;p22"/>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2"/>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5" name="Google Shape;2185;p22"/>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2"/>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8557649" y="7018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22"/>
            <p:cNvGrpSpPr/>
            <p:nvPr/>
          </p:nvGrpSpPr>
          <p:grpSpPr>
            <a:xfrm>
              <a:off x="7588557" y="130599"/>
              <a:ext cx="394623" cy="297061"/>
              <a:chOff x="85157" y="4436674"/>
              <a:chExt cx="394623" cy="297061"/>
            </a:xfrm>
          </p:grpSpPr>
          <p:sp>
            <p:nvSpPr>
              <p:cNvPr id="2191" name="Google Shape;2191;p22"/>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92" name="Google Shape;2192;p22"/>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94" name="Google Shape;2194;p22"/>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95" name="Google Shape;2195;p22"/>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2196" name="Google Shape;2196;p22"/>
            <p:cNvGrpSpPr/>
            <p:nvPr/>
          </p:nvGrpSpPr>
          <p:grpSpPr>
            <a:xfrm>
              <a:off x="207153" y="986833"/>
              <a:ext cx="367879" cy="258973"/>
              <a:chOff x="8341725" y="115829"/>
              <a:chExt cx="267198" cy="188098"/>
            </a:xfrm>
          </p:grpSpPr>
          <p:sp>
            <p:nvSpPr>
              <p:cNvPr id="2197" name="Google Shape;2197;p22"/>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2"/>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2"/>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4" name="Google Shape;2204;p22"/>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2"/>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2"/>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2"/>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2"/>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9" name="Google Shape;2209;p22"/>
            <p:cNvGrpSpPr/>
            <p:nvPr/>
          </p:nvGrpSpPr>
          <p:grpSpPr>
            <a:xfrm>
              <a:off x="978054" y="146142"/>
              <a:ext cx="446685" cy="265947"/>
              <a:chOff x="978054" y="146142"/>
              <a:chExt cx="446685" cy="265947"/>
            </a:xfrm>
          </p:grpSpPr>
          <p:sp>
            <p:nvSpPr>
              <p:cNvPr id="2210" name="Google Shape;2210;p22"/>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2"/>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2" name="Google Shape;2212;p22"/>
            <p:cNvGrpSpPr/>
            <p:nvPr/>
          </p:nvGrpSpPr>
          <p:grpSpPr>
            <a:xfrm>
              <a:off x="241328" y="274302"/>
              <a:ext cx="299552" cy="265537"/>
              <a:chOff x="8792070" y="4843090"/>
              <a:chExt cx="142474" cy="126290"/>
            </a:xfrm>
          </p:grpSpPr>
          <p:sp>
            <p:nvSpPr>
              <p:cNvPr id="2213" name="Google Shape;2213;p22"/>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2"/>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2"/>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2"/>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2"/>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2"/>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2"/>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2"/>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2"/>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2"/>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2"/>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4" name="Google Shape;2224;p22"/>
            <p:cNvSpPr/>
            <p:nvPr/>
          </p:nvSpPr>
          <p:spPr>
            <a:xfrm>
              <a:off x="656441" y="45378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2"/>
            <p:cNvSpPr/>
            <p:nvPr/>
          </p:nvSpPr>
          <p:spPr>
            <a:xfrm>
              <a:off x="148339" y="49456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2"/>
            <p:cNvSpPr/>
            <p:nvPr/>
          </p:nvSpPr>
          <p:spPr>
            <a:xfrm rot="-1523482">
              <a:off x="574641" y="4748833"/>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2"/>
            <p:cNvSpPr/>
            <p:nvPr/>
          </p:nvSpPr>
          <p:spPr>
            <a:xfrm>
              <a:off x="386877" y="3419708"/>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2"/>
            <p:cNvSpPr/>
            <p:nvPr/>
          </p:nvSpPr>
          <p:spPr>
            <a:xfrm>
              <a:off x="98895" y="30212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2"/>
            <p:cNvSpPr/>
            <p:nvPr/>
          </p:nvSpPr>
          <p:spPr>
            <a:xfrm>
              <a:off x="2766041" y="48998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0" name="Google Shape;2230;p22"/>
            <p:cNvGrpSpPr/>
            <p:nvPr/>
          </p:nvGrpSpPr>
          <p:grpSpPr>
            <a:xfrm>
              <a:off x="1618052" y="4723952"/>
              <a:ext cx="407881" cy="242857"/>
              <a:chOff x="78527" y="4008152"/>
              <a:chExt cx="407881" cy="242857"/>
            </a:xfrm>
          </p:grpSpPr>
          <p:sp>
            <p:nvSpPr>
              <p:cNvPr id="2231" name="Google Shape;2231;p22"/>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2"/>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2233" name="Google Shape;2233;p22"/>
            <p:cNvGrpSpPr/>
            <p:nvPr/>
          </p:nvGrpSpPr>
          <p:grpSpPr>
            <a:xfrm>
              <a:off x="106515" y="3757800"/>
              <a:ext cx="345427" cy="299475"/>
              <a:chOff x="1011528" y="129375"/>
              <a:chExt cx="345427" cy="299475"/>
            </a:xfrm>
          </p:grpSpPr>
          <p:sp>
            <p:nvSpPr>
              <p:cNvPr id="2234" name="Google Shape;2234;p22"/>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2"/>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2"/>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2"/>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2"/>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22"/>
            <p:cNvGrpSpPr/>
            <p:nvPr/>
          </p:nvGrpSpPr>
          <p:grpSpPr>
            <a:xfrm>
              <a:off x="85064" y="4309069"/>
              <a:ext cx="388320" cy="384805"/>
              <a:chOff x="10649934" y="1571625"/>
              <a:chExt cx="449705" cy="445634"/>
            </a:xfrm>
          </p:grpSpPr>
          <p:sp>
            <p:nvSpPr>
              <p:cNvPr id="2240" name="Google Shape;2240;p22"/>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2"/>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2"/>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2"/>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2"/>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2"/>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2"/>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2"/>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2"/>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2"/>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2"/>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2"/>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2" name="Google Shape;2252;p22"/>
            <p:cNvGrpSpPr/>
            <p:nvPr/>
          </p:nvGrpSpPr>
          <p:grpSpPr>
            <a:xfrm>
              <a:off x="5716763" y="4729873"/>
              <a:ext cx="387726" cy="230993"/>
              <a:chOff x="8278137" y="4572358"/>
              <a:chExt cx="217494" cy="129575"/>
            </a:xfrm>
          </p:grpSpPr>
          <p:sp>
            <p:nvSpPr>
              <p:cNvPr id="2253" name="Google Shape;2253;p22"/>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2"/>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5" name="Google Shape;2255;p22"/>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2"/>
            <p:cNvSpPr/>
            <p:nvPr/>
          </p:nvSpPr>
          <p:spPr>
            <a:xfrm>
              <a:off x="8393112" y="4809624"/>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2"/>
            <p:cNvSpPr/>
            <p:nvPr/>
          </p:nvSpPr>
          <p:spPr>
            <a:xfrm>
              <a:off x="7189108" y="4655130"/>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2"/>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2"/>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2"/>
            <p:cNvSpPr/>
            <p:nvPr/>
          </p:nvSpPr>
          <p:spPr>
            <a:xfrm>
              <a:off x="3951168" y="491988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1" name="Google Shape;2261;p22"/>
            <p:cNvGrpSpPr/>
            <p:nvPr/>
          </p:nvGrpSpPr>
          <p:grpSpPr>
            <a:xfrm>
              <a:off x="8356416" y="4075327"/>
              <a:ext cx="299552" cy="265537"/>
              <a:chOff x="8792070" y="4843090"/>
              <a:chExt cx="142474" cy="126290"/>
            </a:xfrm>
          </p:grpSpPr>
          <p:sp>
            <p:nvSpPr>
              <p:cNvPr id="2262" name="Google Shape;2262;p22"/>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2"/>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2"/>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2"/>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2"/>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2"/>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2"/>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2"/>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2"/>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2"/>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2"/>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3" name="Google Shape;2273;p22"/>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2"/>
            <p:cNvSpPr/>
            <p:nvPr/>
          </p:nvSpPr>
          <p:spPr>
            <a:xfrm>
              <a:off x="7334420" y="4858247"/>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2"/>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2"/>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22"/>
            <p:cNvGrpSpPr/>
            <p:nvPr/>
          </p:nvGrpSpPr>
          <p:grpSpPr>
            <a:xfrm>
              <a:off x="7824041" y="4466983"/>
              <a:ext cx="367879" cy="258973"/>
              <a:chOff x="8341725" y="115829"/>
              <a:chExt cx="267198" cy="188098"/>
            </a:xfrm>
          </p:grpSpPr>
          <p:sp>
            <p:nvSpPr>
              <p:cNvPr id="2278" name="Google Shape;2278;p22"/>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2"/>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2"/>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2"/>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2"/>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2"/>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2"/>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5" name="Google Shape;2285;p22"/>
            <p:cNvGrpSpPr/>
            <p:nvPr/>
          </p:nvGrpSpPr>
          <p:grpSpPr>
            <a:xfrm>
              <a:off x="1836590" y="98137"/>
              <a:ext cx="5187333" cy="313951"/>
              <a:chOff x="1836590" y="98137"/>
              <a:chExt cx="5187333" cy="313951"/>
            </a:xfrm>
          </p:grpSpPr>
          <p:sp>
            <p:nvSpPr>
              <p:cNvPr id="2286" name="Google Shape;2286;p22"/>
              <p:cNvSpPr/>
              <p:nvPr/>
            </p:nvSpPr>
            <p:spPr>
              <a:xfrm>
                <a:off x="6927700"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2"/>
              <p:cNvSpPr/>
              <p:nvPr/>
            </p:nvSpPr>
            <p:spPr>
              <a:xfrm>
                <a:off x="2459614" y="2046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2"/>
              <p:cNvSpPr/>
              <p:nvPr/>
            </p:nvSpPr>
            <p:spPr>
              <a:xfrm rot="-5594267">
                <a:off x="1835213" y="130522"/>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2"/>
              <p:cNvSpPr/>
              <p:nvPr/>
            </p:nvSpPr>
            <p:spPr>
              <a:xfrm>
                <a:off x="3202824" y="1068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2"/>
              <p:cNvSpPr/>
              <p:nvPr/>
            </p:nvSpPr>
            <p:spPr>
              <a:xfrm>
                <a:off x="3655904" y="2111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1" name="Google Shape;2291;p22"/>
              <p:cNvGrpSpPr/>
              <p:nvPr/>
            </p:nvGrpSpPr>
            <p:grpSpPr>
              <a:xfrm>
                <a:off x="4283304" y="146142"/>
                <a:ext cx="446685" cy="265947"/>
                <a:chOff x="978054" y="146142"/>
                <a:chExt cx="446685" cy="265947"/>
              </a:xfrm>
            </p:grpSpPr>
            <p:sp>
              <p:nvSpPr>
                <p:cNvPr id="2292" name="Google Shape;2292;p22"/>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2"/>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4" name="Google Shape;2294;p22"/>
              <p:cNvSpPr/>
              <p:nvPr/>
            </p:nvSpPr>
            <p:spPr>
              <a:xfrm>
                <a:off x="4982427" y="981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5" name="Google Shape;2295;p22"/>
              <p:cNvGrpSpPr/>
              <p:nvPr/>
            </p:nvGrpSpPr>
            <p:grpSpPr>
              <a:xfrm>
                <a:off x="5777228" y="122252"/>
                <a:ext cx="299552" cy="265537"/>
                <a:chOff x="8792070" y="4843090"/>
                <a:chExt cx="142474" cy="126290"/>
              </a:xfrm>
            </p:grpSpPr>
            <p:sp>
              <p:nvSpPr>
                <p:cNvPr id="2296" name="Google Shape;2296;p22"/>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2"/>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2"/>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2"/>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2"/>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2"/>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2"/>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2"/>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2"/>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2"/>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2"/>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7" name="Google Shape;2307;p22"/>
            <p:cNvGrpSpPr/>
            <p:nvPr/>
          </p:nvGrpSpPr>
          <p:grpSpPr>
            <a:xfrm>
              <a:off x="3176691" y="4709202"/>
              <a:ext cx="299552" cy="265537"/>
              <a:chOff x="8792070" y="4843090"/>
              <a:chExt cx="142474" cy="126290"/>
            </a:xfrm>
          </p:grpSpPr>
          <p:sp>
            <p:nvSpPr>
              <p:cNvPr id="2308" name="Google Shape;2308;p22"/>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2"/>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2"/>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2"/>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2"/>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2"/>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2"/>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2"/>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2"/>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2"/>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2"/>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22"/>
            <p:cNvGrpSpPr/>
            <p:nvPr/>
          </p:nvGrpSpPr>
          <p:grpSpPr>
            <a:xfrm>
              <a:off x="4428241" y="4684333"/>
              <a:ext cx="367879" cy="258973"/>
              <a:chOff x="8341725" y="115829"/>
              <a:chExt cx="267198" cy="188098"/>
            </a:xfrm>
          </p:grpSpPr>
          <p:sp>
            <p:nvSpPr>
              <p:cNvPr id="2320" name="Google Shape;2320;p22"/>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2"/>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2"/>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2"/>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2"/>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2"/>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2"/>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7" name="Google Shape;2327;p22"/>
            <p:cNvSpPr/>
            <p:nvPr/>
          </p:nvSpPr>
          <p:spPr>
            <a:xfrm>
              <a:off x="5321070" y="46729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2"/>
            <p:cNvSpPr/>
            <p:nvPr/>
          </p:nvSpPr>
          <p:spPr>
            <a:xfrm>
              <a:off x="5075516" y="4909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329"/>
        <p:cNvGrpSpPr/>
        <p:nvPr/>
      </p:nvGrpSpPr>
      <p:grpSpPr>
        <a:xfrm>
          <a:off x="0" y="0"/>
          <a:ext cx="0" cy="0"/>
          <a:chOff x="0" y="0"/>
          <a:chExt cx="0" cy="0"/>
        </a:xfrm>
      </p:grpSpPr>
      <p:sp>
        <p:nvSpPr>
          <p:cNvPr id="2330" name="Google Shape;2330;p23"/>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1" name="Google Shape;2331;p23"/>
          <p:cNvGrpSpPr/>
          <p:nvPr/>
        </p:nvGrpSpPr>
        <p:grpSpPr>
          <a:xfrm>
            <a:off x="7365098" y="3205040"/>
            <a:ext cx="1734237" cy="1876555"/>
            <a:chOff x="7365098" y="3205040"/>
            <a:chExt cx="1734237" cy="1876555"/>
          </a:xfrm>
        </p:grpSpPr>
        <p:sp>
          <p:nvSpPr>
            <p:cNvPr id="2332" name="Google Shape;2332;p23"/>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4" name="Google Shape;2334;p23"/>
            <p:cNvGrpSpPr/>
            <p:nvPr/>
          </p:nvGrpSpPr>
          <p:grpSpPr>
            <a:xfrm>
              <a:off x="7365098" y="3767669"/>
              <a:ext cx="1734237" cy="1313926"/>
              <a:chOff x="7365098" y="3767669"/>
              <a:chExt cx="1734237" cy="1313926"/>
            </a:xfrm>
          </p:grpSpPr>
          <p:sp>
            <p:nvSpPr>
              <p:cNvPr id="2335" name="Google Shape;2335;p23"/>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23"/>
              <p:cNvGrpSpPr/>
              <p:nvPr/>
            </p:nvGrpSpPr>
            <p:grpSpPr>
              <a:xfrm>
                <a:off x="7936358" y="4836871"/>
                <a:ext cx="405379" cy="244724"/>
                <a:chOff x="8838794" y="3786045"/>
                <a:chExt cx="326497" cy="197120"/>
              </a:xfrm>
            </p:grpSpPr>
            <p:sp>
              <p:nvSpPr>
                <p:cNvPr id="2340" name="Google Shape;2340;p23"/>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5" name="Google Shape;2345;p23"/>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7" name="Google Shape;2347;p23"/>
              <p:cNvGrpSpPr/>
              <p:nvPr/>
            </p:nvGrpSpPr>
            <p:grpSpPr>
              <a:xfrm>
                <a:off x="8711014" y="3767669"/>
                <a:ext cx="388320" cy="384805"/>
                <a:chOff x="10649934" y="1571625"/>
                <a:chExt cx="449705" cy="445634"/>
              </a:xfrm>
            </p:grpSpPr>
            <p:sp>
              <p:nvSpPr>
                <p:cNvPr id="2348" name="Google Shape;2348;p23"/>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3"/>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3"/>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3"/>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0" name="Google Shape;2360;p23"/>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3"/>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2" name="Google Shape;2362;p23"/>
          <p:cNvGrpSpPr/>
          <p:nvPr/>
        </p:nvGrpSpPr>
        <p:grpSpPr>
          <a:xfrm>
            <a:off x="7305875" y="93491"/>
            <a:ext cx="1761596" cy="1732556"/>
            <a:chOff x="7305875" y="93491"/>
            <a:chExt cx="1761596" cy="1732556"/>
          </a:xfrm>
        </p:grpSpPr>
        <p:grpSp>
          <p:nvGrpSpPr>
            <p:cNvPr id="2363" name="Google Shape;2363;p23"/>
            <p:cNvGrpSpPr/>
            <p:nvPr/>
          </p:nvGrpSpPr>
          <p:grpSpPr>
            <a:xfrm>
              <a:off x="7843196" y="103794"/>
              <a:ext cx="356308" cy="212146"/>
              <a:chOff x="5852753" y="-1422679"/>
              <a:chExt cx="195881" cy="116634"/>
            </a:xfrm>
          </p:grpSpPr>
          <p:sp>
            <p:nvSpPr>
              <p:cNvPr id="2364" name="Google Shape;2364;p23"/>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3"/>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23"/>
            <p:cNvSpPr/>
            <p:nvPr/>
          </p:nvSpPr>
          <p:spPr>
            <a:xfrm>
              <a:off x="8749603" y="1109521"/>
              <a:ext cx="77243" cy="5879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3"/>
            <p:cNvSpPr/>
            <p:nvPr/>
          </p:nvSpPr>
          <p:spPr>
            <a:xfrm>
              <a:off x="8778139" y="978454"/>
              <a:ext cx="282609" cy="234238"/>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8800291" y="1091901"/>
              <a:ext cx="42133" cy="40221"/>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8873258" y="1034316"/>
              <a:ext cx="81648" cy="7986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8844339" y="1126567"/>
              <a:ext cx="139996" cy="72461"/>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8735954" y="8089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8094872" y="3699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8964554" y="17233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8" name="Google Shape;2378;p23"/>
            <p:cNvGrpSpPr/>
            <p:nvPr/>
          </p:nvGrpSpPr>
          <p:grpSpPr>
            <a:xfrm>
              <a:off x="8341725" y="115829"/>
              <a:ext cx="267198" cy="188098"/>
              <a:chOff x="8341725" y="115829"/>
              <a:chExt cx="267198" cy="188098"/>
            </a:xfrm>
          </p:grpSpPr>
          <p:sp>
            <p:nvSpPr>
              <p:cNvPr id="2379" name="Google Shape;2379;p23"/>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3"/>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3"/>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3"/>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3"/>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3"/>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3"/>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86" name="Google Shape;2386;p23"/>
          <p:cNvGrpSpPr/>
          <p:nvPr/>
        </p:nvGrpSpPr>
        <p:grpSpPr>
          <a:xfrm>
            <a:off x="110901" y="80480"/>
            <a:ext cx="1859333" cy="1514910"/>
            <a:chOff x="110901" y="80480"/>
            <a:chExt cx="1859333" cy="1514910"/>
          </a:xfrm>
        </p:grpSpPr>
        <p:sp>
          <p:nvSpPr>
            <p:cNvPr id="2387" name="Google Shape;2387;p23"/>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3"/>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3"/>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3"/>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3"/>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3"/>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3"/>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3"/>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3"/>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3"/>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3"/>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3"/>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3"/>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3"/>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3"/>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3"/>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3"/>
            <p:cNvSpPr/>
            <p:nvPr/>
          </p:nvSpPr>
          <p:spPr>
            <a:xfrm rot="-5594267">
              <a:off x="1864621" y="158533"/>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3"/>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3"/>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23"/>
          <p:cNvGrpSpPr/>
          <p:nvPr/>
        </p:nvGrpSpPr>
        <p:grpSpPr>
          <a:xfrm>
            <a:off x="78527" y="3357080"/>
            <a:ext cx="1783386" cy="1821430"/>
            <a:chOff x="78527" y="3357080"/>
            <a:chExt cx="1783386" cy="1821430"/>
          </a:xfrm>
        </p:grpSpPr>
        <p:sp>
          <p:nvSpPr>
            <p:cNvPr id="2407" name="Google Shape;2407;p23"/>
            <p:cNvSpPr/>
            <p:nvPr/>
          </p:nvSpPr>
          <p:spPr>
            <a:xfrm>
              <a:off x="1341824" y="4848149"/>
              <a:ext cx="336694" cy="222153"/>
            </a:xfrm>
            <a:custGeom>
              <a:avLst/>
              <a:gdLst/>
              <a:ahLst/>
              <a:cxnLst/>
              <a:rect l="l" t="t" r="r" b="b"/>
              <a:pathLst>
                <a:path w="5491" h="3623" extrusionOk="0">
                  <a:moveTo>
                    <a:pt x="2730" y="554"/>
                  </a:moveTo>
                  <a:lnTo>
                    <a:pt x="2730" y="557"/>
                  </a:lnTo>
                  <a:cubicBezTo>
                    <a:pt x="2949" y="767"/>
                    <a:pt x="2996" y="1014"/>
                    <a:pt x="2937" y="1177"/>
                  </a:cubicBezTo>
                  <a:cubicBezTo>
                    <a:pt x="2907" y="1263"/>
                    <a:pt x="2852" y="1310"/>
                    <a:pt x="2788" y="1310"/>
                  </a:cubicBezTo>
                  <a:cubicBezTo>
                    <a:pt x="2748" y="1310"/>
                    <a:pt x="2704" y="1292"/>
                    <a:pt x="2659" y="1254"/>
                  </a:cubicBezTo>
                  <a:cubicBezTo>
                    <a:pt x="2508" y="1125"/>
                    <a:pt x="2542" y="822"/>
                    <a:pt x="2730" y="554"/>
                  </a:cubicBezTo>
                  <a:close/>
                  <a:moveTo>
                    <a:pt x="4405" y="1353"/>
                  </a:moveTo>
                  <a:lnTo>
                    <a:pt x="4405" y="1356"/>
                  </a:lnTo>
                  <a:cubicBezTo>
                    <a:pt x="4368" y="1652"/>
                    <a:pt x="4186" y="1871"/>
                    <a:pt x="3943" y="1902"/>
                  </a:cubicBezTo>
                  <a:cubicBezTo>
                    <a:pt x="3930" y="1902"/>
                    <a:pt x="3915" y="1905"/>
                    <a:pt x="3902" y="1905"/>
                  </a:cubicBezTo>
                  <a:cubicBezTo>
                    <a:pt x="3838" y="1905"/>
                    <a:pt x="3838" y="1883"/>
                    <a:pt x="3838" y="1868"/>
                  </a:cubicBezTo>
                  <a:cubicBezTo>
                    <a:pt x="3831" y="1745"/>
                    <a:pt x="4066" y="1430"/>
                    <a:pt x="4405" y="1353"/>
                  </a:cubicBezTo>
                  <a:close/>
                  <a:moveTo>
                    <a:pt x="1528" y="2124"/>
                  </a:moveTo>
                  <a:cubicBezTo>
                    <a:pt x="1568" y="2124"/>
                    <a:pt x="1608" y="2164"/>
                    <a:pt x="1635" y="2195"/>
                  </a:cubicBezTo>
                  <a:cubicBezTo>
                    <a:pt x="1753" y="2346"/>
                    <a:pt x="1784" y="2509"/>
                    <a:pt x="1716" y="2648"/>
                  </a:cubicBezTo>
                  <a:cubicBezTo>
                    <a:pt x="1645" y="2793"/>
                    <a:pt x="1475" y="2886"/>
                    <a:pt x="1272" y="2889"/>
                  </a:cubicBezTo>
                  <a:cubicBezTo>
                    <a:pt x="1231" y="2617"/>
                    <a:pt x="1309" y="2331"/>
                    <a:pt x="1416" y="2198"/>
                  </a:cubicBezTo>
                  <a:cubicBezTo>
                    <a:pt x="1441" y="2158"/>
                    <a:pt x="1481" y="2130"/>
                    <a:pt x="1528" y="2124"/>
                  </a:cubicBezTo>
                  <a:close/>
                  <a:moveTo>
                    <a:pt x="3347" y="2352"/>
                  </a:moveTo>
                  <a:cubicBezTo>
                    <a:pt x="3363" y="2352"/>
                    <a:pt x="3393" y="2383"/>
                    <a:pt x="3421" y="2466"/>
                  </a:cubicBezTo>
                  <a:cubicBezTo>
                    <a:pt x="3489" y="2667"/>
                    <a:pt x="3449" y="2889"/>
                    <a:pt x="3310" y="3049"/>
                  </a:cubicBezTo>
                  <a:cubicBezTo>
                    <a:pt x="3184" y="2824"/>
                    <a:pt x="3193" y="2583"/>
                    <a:pt x="3264" y="2439"/>
                  </a:cubicBezTo>
                  <a:cubicBezTo>
                    <a:pt x="3298" y="2374"/>
                    <a:pt x="3332" y="2352"/>
                    <a:pt x="3347" y="2352"/>
                  </a:cubicBezTo>
                  <a:close/>
                  <a:moveTo>
                    <a:pt x="3425" y="161"/>
                  </a:moveTo>
                  <a:cubicBezTo>
                    <a:pt x="3564" y="161"/>
                    <a:pt x="3706" y="201"/>
                    <a:pt x="3841" y="286"/>
                  </a:cubicBezTo>
                  <a:cubicBezTo>
                    <a:pt x="4183" y="505"/>
                    <a:pt x="4393" y="838"/>
                    <a:pt x="4411" y="1189"/>
                  </a:cubicBezTo>
                  <a:cubicBezTo>
                    <a:pt x="3992" y="1266"/>
                    <a:pt x="3665" y="1652"/>
                    <a:pt x="3674" y="1877"/>
                  </a:cubicBezTo>
                  <a:cubicBezTo>
                    <a:pt x="3680" y="1971"/>
                    <a:pt x="3737" y="2070"/>
                    <a:pt x="3901" y="2070"/>
                  </a:cubicBezTo>
                  <a:cubicBezTo>
                    <a:pt x="3921" y="2070"/>
                    <a:pt x="3942" y="2068"/>
                    <a:pt x="3964" y="2065"/>
                  </a:cubicBezTo>
                  <a:cubicBezTo>
                    <a:pt x="4294" y="2019"/>
                    <a:pt x="4535" y="1726"/>
                    <a:pt x="4569" y="1341"/>
                  </a:cubicBezTo>
                  <a:cubicBezTo>
                    <a:pt x="4751" y="1344"/>
                    <a:pt x="4920" y="1427"/>
                    <a:pt x="5074" y="1587"/>
                  </a:cubicBezTo>
                  <a:cubicBezTo>
                    <a:pt x="5334" y="1862"/>
                    <a:pt x="5272" y="2192"/>
                    <a:pt x="5176" y="2417"/>
                  </a:cubicBezTo>
                  <a:cubicBezTo>
                    <a:pt x="4951" y="2938"/>
                    <a:pt x="4325" y="3413"/>
                    <a:pt x="3859" y="3413"/>
                  </a:cubicBezTo>
                  <a:cubicBezTo>
                    <a:pt x="3854" y="3413"/>
                    <a:pt x="3850" y="3413"/>
                    <a:pt x="3845" y="3413"/>
                  </a:cubicBezTo>
                  <a:cubicBezTo>
                    <a:pt x="3736" y="3413"/>
                    <a:pt x="3627" y="3379"/>
                    <a:pt x="3538" y="3311"/>
                  </a:cubicBezTo>
                  <a:cubicBezTo>
                    <a:pt x="3492" y="3274"/>
                    <a:pt x="3446" y="3231"/>
                    <a:pt x="3406" y="3185"/>
                  </a:cubicBezTo>
                  <a:cubicBezTo>
                    <a:pt x="3600" y="2981"/>
                    <a:pt x="3665" y="2688"/>
                    <a:pt x="3575" y="2420"/>
                  </a:cubicBezTo>
                  <a:cubicBezTo>
                    <a:pt x="3514" y="2220"/>
                    <a:pt x="3406" y="2189"/>
                    <a:pt x="3347" y="2189"/>
                  </a:cubicBezTo>
                  <a:cubicBezTo>
                    <a:pt x="3261" y="2189"/>
                    <a:pt x="3178" y="2253"/>
                    <a:pt x="3119" y="2368"/>
                  </a:cubicBezTo>
                  <a:cubicBezTo>
                    <a:pt x="3020" y="2562"/>
                    <a:pt x="3011" y="2876"/>
                    <a:pt x="3190" y="3163"/>
                  </a:cubicBezTo>
                  <a:cubicBezTo>
                    <a:pt x="3002" y="3308"/>
                    <a:pt x="2650" y="3462"/>
                    <a:pt x="1999" y="3462"/>
                  </a:cubicBezTo>
                  <a:lnTo>
                    <a:pt x="1953" y="3462"/>
                  </a:lnTo>
                  <a:cubicBezTo>
                    <a:pt x="1558" y="3456"/>
                    <a:pt x="1386" y="3253"/>
                    <a:pt x="1312" y="3049"/>
                  </a:cubicBezTo>
                  <a:cubicBezTo>
                    <a:pt x="1561" y="3034"/>
                    <a:pt x="1765" y="2913"/>
                    <a:pt x="1861" y="2719"/>
                  </a:cubicBezTo>
                  <a:cubicBezTo>
                    <a:pt x="1956" y="2525"/>
                    <a:pt x="1919" y="2297"/>
                    <a:pt x="1759" y="2096"/>
                  </a:cubicBezTo>
                  <a:cubicBezTo>
                    <a:pt x="1672" y="1988"/>
                    <a:pt x="1583" y="1964"/>
                    <a:pt x="1524" y="1964"/>
                  </a:cubicBezTo>
                  <a:cubicBezTo>
                    <a:pt x="1441" y="1964"/>
                    <a:pt x="1358" y="2010"/>
                    <a:pt x="1287" y="2099"/>
                  </a:cubicBezTo>
                  <a:cubicBezTo>
                    <a:pt x="1145" y="2278"/>
                    <a:pt x="1074" y="2596"/>
                    <a:pt x="1105" y="2880"/>
                  </a:cubicBezTo>
                  <a:cubicBezTo>
                    <a:pt x="911" y="2836"/>
                    <a:pt x="726" y="2750"/>
                    <a:pt x="565" y="2627"/>
                  </a:cubicBezTo>
                  <a:cubicBezTo>
                    <a:pt x="152" y="2321"/>
                    <a:pt x="238" y="1890"/>
                    <a:pt x="294" y="1720"/>
                  </a:cubicBezTo>
                  <a:cubicBezTo>
                    <a:pt x="417" y="1347"/>
                    <a:pt x="744" y="1044"/>
                    <a:pt x="1025" y="1044"/>
                  </a:cubicBezTo>
                  <a:cubicBezTo>
                    <a:pt x="1093" y="1044"/>
                    <a:pt x="1160" y="1063"/>
                    <a:pt x="1216" y="1097"/>
                  </a:cubicBezTo>
                  <a:cubicBezTo>
                    <a:pt x="1230" y="1105"/>
                    <a:pt x="1244" y="1108"/>
                    <a:pt x="1258" y="1108"/>
                  </a:cubicBezTo>
                  <a:cubicBezTo>
                    <a:pt x="1304" y="1108"/>
                    <a:pt x="1346" y="1069"/>
                    <a:pt x="1339" y="1017"/>
                  </a:cubicBezTo>
                  <a:cubicBezTo>
                    <a:pt x="1336" y="1014"/>
                    <a:pt x="1281" y="585"/>
                    <a:pt x="1484" y="354"/>
                  </a:cubicBezTo>
                  <a:cubicBezTo>
                    <a:pt x="1569" y="254"/>
                    <a:pt x="1692" y="205"/>
                    <a:pt x="1850" y="205"/>
                  </a:cubicBezTo>
                  <a:cubicBezTo>
                    <a:pt x="1960" y="205"/>
                    <a:pt x="2089" y="229"/>
                    <a:pt x="2234" y="276"/>
                  </a:cubicBezTo>
                  <a:cubicBezTo>
                    <a:pt x="2366" y="320"/>
                    <a:pt x="2490" y="378"/>
                    <a:pt x="2607" y="455"/>
                  </a:cubicBezTo>
                  <a:cubicBezTo>
                    <a:pt x="2385" y="764"/>
                    <a:pt x="2308" y="1174"/>
                    <a:pt x="2555" y="1381"/>
                  </a:cubicBezTo>
                  <a:cubicBezTo>
                    <a:pt x="2619" y="1439"/>
                    <a:pt x="2703" y="1473"/>
                    <a:pt x="2789" y="1476"/>
                  </a:cubicBezTo>
                  <a:cubicBezTo>
                    <a:pt x="2922" y="1476"/>
                    <a:pt x="3036" y="1384"/>
                    <a:pt x="3088" y="1233"/>
                  </a:cubicBezTo>
                  <a:cubicBezTo>
                    <a:pt x="3165" y="1017"/>
                    <a:pt x="3113" y="696"/>
                    <a:pt x="2835" y="434"/>
                  </a:cubicBezTo>
                  <a:cubicBezTo>
                    <a:pt x="3005" y="255"/>
                    <a:pt x="3212" y="161"/>
                    <a:pt x="3425" y="161"/>
                  </a:cubicBezTo>
                  <a:close/>
                  <a:moveTo>
                    <a:pt x="3429" y="0"/>
                  </a:moveTo>
                  <a:cubicBezTo>
                    <a:pt x="3169" y="0"/>
                    <a:pt x="2914" y="115"/>
                    <a:pt x="2712" y="332"/>
                  </a:cubicBezTo>
                  <a:cubicBezTo>
                    <a:pt x="2582" y="243"/>
                    <a:pt x="2437" y="172"/>
                    <a:pt x="2289" y="122"/>
                  </a:cubicBezTo>
                  <a:cubicBezTo>
                    <a:pt x="2128" y="70"/>
                    <a:pt x="1983" y="45"/>
                    <a:pt x="1854" y="45"/>
                  </a:cubicBezTo>
                  <a:cubicBezTo>
                    <a:pt x="1646" y="45"/>
                    <a:pt x="1482" y="112"/>
                    <a:pt x="1364" y="246"/>
                  </a:cubicBezTo>
                  <a:cubicBezTo>
                    <a:pt x="1194" y="443"/>
                    <a:pt x="1170" y="730"/>
                    <a:pt x="1173" y="899"/>
                  </a:cubicBezTo>
                  <a:cubicBezTo>
                    <a:pt x="1127" y="887"/>
                    <a:pt x="1077" y="881"/>
                    <a:pt x="1028" y="881"/>
                  </a:cubicBezTo>
                  <a:cubicBezTo>
                    <a:pt x="676" y="881"/>
                    <a:pt x="288" y="1226"/>
                    <a:pt x="143" y="1667"/>
                  </a:cubicBezTo>
                  <a:cubicBezTo>
                    <a:pt x="1" y="2102"/>
                    <a:pt x="121" y="2497"/>
                    <a:pt x="473" y="2756"/>
                  </a:cubicBezTo>
                  <a:cubicBezTo>
                    <a:pt x="695" y="2920"/>
                    <a:pt x="923" y="3018"/>
                    <a:pt x="1142" y="3046"/>
                  </a:cubicBezTo>
                  <a:cubicBezTo>
                    <a:pt x="1247" y="3410"/>
                    <a:pt x="1537" y="3620"/>
                    <a:pt x="1953" y="3623"/>
                  </a:cubicBezTo>
                  <a:lnTo>
                    <a:pt x="1999" y="3623"/>
                  </a:lnTo>
                  <a:cubicBezTo>
                    <a:pt x="2561" y="3623"/>
                    <a:pt x="3005" y="3509"/>
                    <a:pt x="3289" y="3296"/>
                  </a:cubicBezTo>
                  <a:cubicBezTo>
                    <a:pt x="3335" y="3348"/>
                    <a:pt x="3387" y="3395"/>
                    <a:pt x="3440" y="3438"/>
                  </a:cubicBezTo>
                  <a:cubicBezTo>
                    <a:pt x="3557" y="3528"/>
                    <a:pt x="3702" y="3577"/>
                    <a:pt x="3849" y="3577"/>
                  </a:cubicBezTo>
                  <a:cubicBezTo>
                    <a:pt x="3853" y="3577"/>
                    <a:pt x="3858" y="3577"/>
                    <a:pt x="3862" y="3577"/>
                  </a:cubicBezTo>
                  <a:cubicBezTo>
                    <a:pt x="4393" y="3577"/>
                    <a:pt x="5078" y="3065"/>
                    <a:pt x="5327" y="2482"/>
                  </a:cubicBezTo>
                  <a:cubicBezTo>
                    <a:pt x="5491" y="2099"/>
                    <a:pt x="5445" y="1741"/>
                    <a:pt x="5195" y="1476"/>
                  </a:cubicBezTo>
                  <a:cubicBezTo>
                    <a:pt x="5010" y="1282"/>
                    <a:pt x="4803" y="1183"/>
                    <a:pt x="4575" y="1177"/>
                  </a:cubicBezTo>
                  <a:cubicBezTo>
                    <a:pt x="4553" y="773"/>
                    <a:pt x="4316" y="394"/>
                    <a:pt x="3930" y="150"/>
                  </a:cubicBezTo>
                  <a:cubicBezTo>
                    <a:pt x="3770" y="49"/>
                    <a:pt x="3598" y="0"/>
                    <a:pt x="3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3"/>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3"/>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3"/>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3"/>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12" name="Google Shape;2412;p23"/>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3"/>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14" name="Google Shape;2414;p23"/>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15" name="Google Shape;2415;p23"/>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16" name="Google Shape;2416;p23"/>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3"/>
            <p:cNvSpPr/>
            <p:nvPr/>
          </p:nvSpPr>
          <p:spPr>
            <a:xfrm>
              <a:off x="148352" y="37361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3"/>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3"/>
            <p:cNvSpPr/>
            <p:nvPr/>
          </p:nvSpPr>
          <p:spPr>
            <a:xfrm>
              <a:off x="1747441" y="494787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3"/>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03"/>
        <p:cNvGrpSpPr/>
        <p:nvPr/>
      </p:nvGrpSpPr>
      <p:grpSpPr>
        <a:xfrm>
          <a:off x="0" y="0"/>
          <a:ext cx="0" cy="0"/>
          <a:chOff x="0" y="0"/>
          <a:chExt cx="0" cy="0"/>
        </a:xfrm>
      </p:grpSpPr>
      <p:sp>
        <p:nvSpPr>
          <p:cNvPr id="104" name="Google Shape;104;p3"/>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txBox="1">
            <a:spLocks noGrp="1"/>
          </p:cNvSpPr>
          <p:nvPr>
            <p:ph type="title" hasCustomPrompt="1"/>
          </p:nvPr>
        </p:nvSpPr>
        <p:spPr>
          <a:xfrm>
            <a:off x="1207539" y="1285500"/>
            <a:ext cx="3410700" cy="135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 name="Google Shape;106;p3"/>
          <p:cNvSpPr txBox="1">
            <a:spLocks noGrp="1"/>
          </p:cNvSpPr>
          <p:nvPr>
            <p:ph type="subTitle" idx="1"/>
          </p:nvPr>
        </p:nvSpPr>
        <p:spPr>
          <a:xfrm>
            <a:off x="1207539" y="3582873"/>
            <a:ext cx="3410700" cy="5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3"/>
          <p:cNvSpPr txBox="1">
            <a:spLocks noGrp="1"/>
          </p:cNvSpPr>
          <p:nvPr>
            <p:ph type="title" idx="2"/>
          </p:nvPr>
        </p:nvSpPr>
        <p:spPr>
          <a:xfrm>
            <a:off x="1207539" y="2776175"/>
            <a:ext cx="3410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8" name="Google Shape;108;p3"/>
          <p:cNvGrpSpPr/>
          <p:nvPr/>
        </p:nvGrpSpPr>
        <p:grpSpPr>
          <a:xfrm>
            <a:off x="7365098" y="3205040"/>
            <a:ext cx="1714699" cy="1842836"/>
            <a:chOff x="7365098" y="3205040"/>
            <a:chExt cx="1714699" cy="1842836"/>
          </a:xfrm>
        </p:grpSpPr>
        <p:sp>
          <p:nvSpPr>
            <p:cNvPr id="109" name="Google Shape;109;p3"/>
            <p:cNvSpPr/>
            <p:nvPr/>
          </p:nvSpPr>
          <p:spPr>
            <a:xfrm>
              <a:off x="8944346" y="40049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3925217">
              <a:off x="8308376" y="4170355"/>
              <a:ext cx="773793" cy="491747"/>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8941796" y="450582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784632" y="4879952"/>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3"/>
            <p:cNvGrpSpPr/>
            <p:nvPr/>
          </p:nvGrpSpPr>
          <p:grpSpPr>
            <a:xfrm>
              <a:off x="8592133" y="3635621"/>
              <a:ext cx="405379" cy="244724"/>
              <a:chOff x="8838794" y="3786045"/>
              <a:chExt cx="326497" cy="197120"/>
            </a:xfrm>
          </p:grpSpPr>
          <p:sp>
            <p:nvSpPr>
              <p:cNvPr id="116" name="Google Shape;116;p3"/>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8833478" y="347829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8753373" y="42747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3"/>
            <p:cNvGrpSpPr/>
            <p:nvPr/>
          </p:nvGrpSpPr>
          <p:grpSpPr>
            <a:xfrm>
              <a:off x="7890068" y="4686148"/>
              <a:ext cx="360349" cy="357087"/>
              <a:chOff x="10649934" y="1571625"/>
              <a:chExt cx="449705" cy="445634"/>
            </a:xfrm>
          </p:grpSpPr>
          <p:sp>
            <p:nvSpPr>
              <p:cNvPr id="124" name="Google Shape;124;p3"/>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3"/>
            <p:cNvSpPr/>
            <p:nvPr/>
          </p:nvSpPr>
          <p:spPr>
            <a:xfrm>
              <a:off x="7623536" y="4813362"/>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7305875" y="80469"/>
            <a:ext cx="1742304" cy="1617602"/>
            <a:chOff x="7305875" y="80469"/>
            <a:chExt cx="1742304" cy="1617602"/>
          </a:xfrm>
        </p:grpSpPr>
        <p:grpSp>
          <p:nvGrpSpPr>
            <p:cNvPr id="139" name="Google Shape;139;p3"/>
            <p:cNvGrpSpPr/>
            <p:nvPr/>
          </p:nvGrpSpPr>
          <p:grpSpPr>
            <a:xfrm>
              <a:off x="7646646" y="378594"/>
              <a:ext cx="356308" cy="212146"/>
              <a:chOff x="5852753" y="-1422679"/>
              <a:chExt cx="195881" cy="116634"/>
            </a:xfrm>
          </p:grpSpPr>
          <p:sp>
            <p:nvSpPr>
              <p:cNvPr id="140" name="Google Shape;140;p3"/>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a:off x="8595303" y="1041854"/>
              <a:ext cx="311144" cy="234238"/>
              <a:chOff x="8749603" y="978454"/>
              <a:chExt cx="311144" cy="234238"/>
            </a:xfrm>
          </p:grpSpPr>
          <p:sp>
            <p:nvSpPr>
              <p:cNvPr id="143" name="Google Shape;143;p3"/>
              <p:cNvSpPr/>
              <p:nvPr/>
            </p:nvSpPr>
            <p:spPr>
              <a:xfrm>
                <a:off x="8749603" y="1109521"/>
                <a:ext cx="77243" cy="5879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778139" y="978454"/>
                <a:ext cx="282609" cy="234238"/>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8800291" y="1091901"/>
                <a:ext cx="42133" cy="40221"/>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873258" y="1034316"/>
                <a:ext cx="81648" cy="7986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844339" y="1126567"/>
                <a:ext cx="139996" cy="72461"/>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735954" y="8089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924234" y="804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812879" y="15954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3"/>
            <p:cNvGrpSpPr/>
            <p:nvPr/>
          </p:nvGrpSpPr>
          <p:grpSpPr>
            <a:xfrm>
              <a:off x="8231582" y="614599"/>
              <a:ext cx="394623" cy="297061"/>
              <a:chOff x="85157" y="4436674"/>
              <a:chExt cx="394623" cy="297061"/>
            </a:xfrm>
          </p:grpSpPr>
          <p:sp>
            <p:nvSpPr>
              <p:cNvPr id="156" name="Google Shape;156;p3"/>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 name="Google Shape;157;p3"/>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 name="Google Shape;159;p3"/>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 name="Google Shape;160;p3"/>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61" name="Google Shape;161;p3"/>
          <p:cNvGrpSpPr/>
          <p:nvPr/>
        </p:nvGrpSpPr>
        <p:grpSpPr>
          <a:xfrm>
            <a:off x="110901" y="80480"/>
            <a:ext cx="1859333" cy="1514910"/>
            <a:chOff x="110901" y="80480"/>
            <a:chExt cx="1859333" cy="1514910"/>
          </a:xfrm>
        </p:grpSpPr>
        <p:sp>
          <p:nvSpPr>
            <p:cNvPr id="162" name="Google Shape;162;p3"/>
            <p:cNvSpPr/>
            <p:nvPr/>
          </p:nvSpPr>
          <p:spPr>
            <a:xfrm>
              <a:off x="901763" y="369973"/>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3"/>
            <p:cNvGrpSpPr/>
            <p:nvPr/>
          </p:nvGrpSpPr>
          <p:grpSpPr>
            <a:xfrm>
              <a:off x="369678" y="309925"/>
              <a:ext cx="345427" cy="299475"/>
              <a:chOff x="1011528" y="129375"/>
              <a:chExt cx="345427" cy="299475"/>
            </a:xfrm>
          </p:grpSpPr>
          <p:sp>
            <p:nvSpPr>
              <p:cNvPr id="164" name="Google Shape;164;p3"/>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3"/>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3"/>
            <p:cNvGrpSpPr/>
            <p:nvPr/>
          </p:nvGrpSpPr>
          <p:grpSpPr>
            <a:xfrm>
              <a:off x="134381" y="1129646"/>
              <a:ext cx="336102" cy="221545"/>
              <a:chOff x="282131" y="266071"/>
              <a:chExt cx="336102" cy="221545"/>
            </a:xfrm>
          </p:grpSpPr>
          <p:sp>
            <p:nvSpPr>
              <p:cNvPr id="173" name="Google Shape;173;p3"/>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5594267">
              <a:off x="1864621" y="158533"/>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3"/>
            <p:cNvGrpSpPr/>
            <p:nvPr/>
          </p:nvGrpSpPr>
          <p:grpSpPr>
            <a:xfrm>
              <a:off x="1196579" y="216367"/>
              <a:ext cx="446685" cy="265947"/>
              <a:chOff x="190604" y="1003529"/>
              <a:chExt cx="446685" cy="265947"/>
            </a:xfrm>
          </p:grpSpPr>
          <p:sp>
            <p:nvSpPr>
              <p:cNvPr id="182" name="Google Shape;182;p3"/>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3"/>
            <p:cNvSpPr/>
            <p:nvPr/>
          </p:nvSpPr>
          <p:spPr>
            <a:xfrm rot="8100000">
              <a:off x="473576" y="692838"/>
              <a:ext cx="787487" cy="334946"/>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3"/>
          <p:cNvGrpSpPr/>
          <p:nvPr/>
        </p:nvGrpSpPr>
        <p:grpSpPr>
          <a:xfrm>
            <a:off x="85064" y="3357080"/>
            <a:ext cx="1889657" cy="1737135"/>
            <a:chOff x="85064" y="3357080"/>
            <a:chExt cx="1889657" cy="1737135"/>
          </a:xfrm>
        </p:grpSpPr>
        <p:grpSp>
          <p:nvGrpSpPr>
            <p:cNvPr id="186" name="Google Shape;186;p3"/>
            <p:cNvGrpSpPr/>
            <p:nvPr/>
          </p:nvGrpSpPr>
          <p:grpSpPr>
            <a:xfrm>
              <a:off x="85064" y="3357080"/>
              <a:ext cx="1889657" cy="1737135"/>
              <a:chOff x="85064" y="3357080"/>
              <a:chExt cx="1889657" cy="1737135"/>
            </a:xfrm>
          </p:grpSpPr>
          <p:grpSp>
            <p:nvGrpSpPr>
              <p:cNvPr id="187" name="Google Shape;187;p3"/>
              <p:cNvGrpSpPr/>
              <p:nvPr/>
            </p:nvGrpSpPr>
            <p:grpSpPr>
              <a:xfrm>
                <a:off x="1392549" y="4739847"/>
                <a:ext cx="336697" cy="237041"/>
                <a:chOff x="8341725" y="115829"/>
                <a:chExt cx="267198" cy="188098"/>
              </a:xfrm>
            </p:grpSpPr>
            <p:sp>
              <p:nvSpPr>
                <p:cNvPr id="188" name="Google Shape;188;p3"/>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3"/>
              <p:cNvSpPr/>
              <p:nvPr/>
            </p:nvSpPr>
            <p:spPr>
              <a:xfrm>
                <a:off x="1857416" y="49769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5206565">
                <a:off x="-71434" y="3986638"/>
                <a:ext cx="787497" cy="334950"/>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48352" y="37361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982653" y="4866108"/>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3"/>
              <p:cNvGrpSpPr/>
              <p:nvPr/>
            </p:nvGrpSpPr>
            <p:grpSpPr>
              <a:xfrm>
                <a:off x="373177" y="4802227"/>
                <a:ext cx="407881" cy="242857"/>
                <a:chOff x="78527" y="4008152"/>
                <a:chExt cx="407881" cy="242857"/>
              </a:xfrm>
            </p:grpSpPr>
            <p:sp>
              <p:nvSpPr>
                <p:cNvPr id="202" name="Google Shape;202;p3"/>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204" name="Google Shape;204;p3"/>
              <p:cNvSpPr/>
              <p:nvPr/>
            </p:nvSpPr>
            <p:spPr>
              <a:xfrm>
                <a:off x="372341" y="45784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3"/>
            <p:cNvGrpSpPr/>
            <p:nvPr/>
          </p:nvGrpSpPr>
          <p:grpSpPr>
            <a:xfrm rot="1068529">
              <a:off x="773503" y="4187136"/>
              <a:ext cx="380127" cy="336975"/>
              <a:chOff x="8792070" y="4843090"/>
              <a:chExt cx="142474" cy="126290"/>
            </a:xfrm>
          </p:grpSpPr>
          <p:sp>
            <p:nvSpPr>
              <p:cNvPr id="206" name="Google Shape;206;p3"/>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 name="Google Shape;217;p3"/>
          <p:cNvGrpSpPr/>
          <p:nvPr/>
        </p:nvGrpSpPr>
        <p:grpSpPr>
          <a:xfrm>
            <a:off x="2036640" y="4698312"/>
            <a:ext cx="5187333" cy="313951"/>
            <a:chOff x="1836590" y="98137"/>
            <a:chExt cx="5187333" cy="313951"/>
          </a:xfrm>
        </p:grpSpPr>
        <p:sp>
          <p:nvSpPr>
            <p:cNvPr id="218" name="Google Shape;218;p3"/>
            <p:cNvSpPr/>
            <p:nvPr/>
          </p:nvSpPr>
          <p:spPr>
            <a:xfrm>
              <a:off x="6927700"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459614" y="2046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rot="-5594267">
              <a:off x="1835213" y="130522"/>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02824" y="1068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655904" y="2111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3"/>
            <p:cNvGrpSpPr/>
            <p:nvPr/>
          </p:nvGrpSpPr>
          <p:grpSpPr>
            <a:xfrm>
              <a:off x="4283304" y="146142"/>
              <a:ext cx="446685" cy="265947"/>
              <a:chOff x="978054" y="146142"/>
              <a:chExt cx="446685" cy="265947"/>
            </a:xfrm>
          </p:grpSpPr>
          <p:sp>
            <p:nvSpPr>
              <p:cNvPr id="224" name="Google Shape;224;p3"/>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3"/>
            <p:cNvSpPr/>
            <p:nvPr/>
          </p:nvSpPr>
          <p:spPr>
            <a:xfrm>
              <a:off x="4982427" y="981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3"/>
            <p:cNvGrpSpPr/>
            <p:nvPr/>
          </p:nvGrpSpPr>
          <p:grpSpPr>
            <a:xfrm>
              <a:off x="5777228" y="122252"/>
              <a:ext cx="299552" cy="265537"/>
              <a:chOff x="8792070" y="4843090"/>
              <a:chExt cx="142474" cy="126290"/>
            </a:xfrm>
          </p:grpSpPr>
          <p:sp>
            <p:nvSpPr>
              <p:cNvPr id="228" name="Google Shape;228;p3"/>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239;p3"/>
          <p:cNvGrpSpPr/>
          <p:nvPr/>
        </p:nvGrpSpPr>
        <p:grpSpPr>
          <a:xfrm>
            <a:off x="2735186" y="119442"/>
            <a:ext cx="3988537" cy="334034"/>
            <a:chOff x="2735186" y="119442"/>
            <a:chExt cx="3988537" cy="334034"/>
          </a:xfrm>
        </p:grpSpPr>
        <p:sp>
          <p:nvSpPr>
            <p:cNvPr id="240" name="Google Shape;240;p3"/>
            <p:cNvSpPr/>
            <p:nvPr/>
          </p:nvSpPr>
          <p:spPr>
            <a:xfrm>
              <a:off x="6627500" y="2722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157714" y="119442"/>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735186" y="3239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665804" y="3340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3"/>
            <p:cNvGrpSpPr/>
            <p:nvPr/>
          </p:nvGrpSpPr>
          <p:grpSpPr>
            <a:xfrm>
              <a:off x="4053716" y="187529"/>
              <a:ext cx="446685" cy="265947"/>
              <a:chOff x="978054" y="146142"/>
              <a:chExt cx="446685" cy="265947"/>
            </a:xfrm>
          </p:grpSpPr>
          <p:sp>
            <p:nvSpPr>
              <p:cNvPr id="245" name="Google Shape;245;p3"/>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3"/>
            <p:cNvSpPr/>
            <p:nvPr/>
          </p:nvSpPr>
          <p:spPr>
            <a:xfrm>
              <a:off x="4992327" y="2210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3"/>
            <p:cNvGrpSpPr/>
            <p:nvPr/>
          </p:nvGrpSpPr>
          <p:grpSpPr>
            <a:xfrm>
              <a:off x="5923204" y="187529"/>
              <a:ext cx="446685" cy="265947"/>
              <a:chOff x="978054" y="146142"/>
              <a:chExt cx="446685" cy="265947"/>
            </a:xfrm>
          </p:grpSpPr>
          <p:sp>
            <p:nvSpPr>
              <p:cNvPr id="249" name="Google Shape;249;p3"/>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3"/>
            <p:cNvSpPr/>
            <p:nvPr/>
          </p:nvSpPr>
          <p:spPr>
            <a:xfrm>
              <a:off x="5612729" y="14385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52"/>
        <p:cNvGrpSpPr/>
        <p:nvPr/>
      </p:nvGrpSpPr>
      <p:grpSpPr>
        <a:xfrm>
          <a:off x="0" y="0"/>
          <a:ext cx="0" cy="0"/>
          <a:chOff x="0" y="0"/>
          <a:chExt cx="0" cy="0"/>
        </a:xfrm>
      </p:grpSpPr>
      <p:sp>
        <p:nvSpPr>
          <p:cNvPr id="253" name="Google Shape;253;p4"/>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txBox="1">
            <a:spLocks noGrp="1"/>
          </p:cNvSpPr>
          <p:nvPr>
            <p:ph type="subTitle" idx="1"/>
          </p:nvPr>
        </p:nvSpPr>
        <p:spPr>
          <a:xfrm>
            <a:off x="715100" y="2271550"/>
            <a:ext cx="3278100" cy="11739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Font typeface="Arial"/>
              <a:buNone/>
              <a:defRPr sz="1600"/>
            </a:lvl1pPr>
            <a:lvl2pPr lvl="1" rtl="0">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2pPr>
            <a:lvl3pPr lvl="2"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3pPr>
            <a:lvl4pPr lvl="3"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4pPr>
            <a:lvl5pPr lvl="4"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5pPr>
            <a:lvl6pPr lvl="5"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6pPr>
            <a:lvl7pPr lvl="6"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7pPr>
            <a:lvl8pPr lvl="7"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8pPr>
            <a:lvl9pPr lvl="8" rtl="0">
              <a:spcBef>
                <a:spcPts val="1600"/>
              </a:spcBef>
              <a:spcAft>
                <a:spcPts val="1600"/>
              </a:spcAft>
              <a:buClr>
                <a:schemeClr val="dk1"/>
              </a:buClr>
              <a:buSzPts val="1600"/>
              <a:buFont typeface="Arial"/>
              <a:buNone/>
              <a:defRPr sz="1600">
                <a:solidFill>
                  <a:schemeClr val="dk1"/>
                </a:solidFill>
                <a:latin typeface="Arial"/>
                <a:ea typeface="Arial"/>
                <a:cs typeface="Arial"/>
                <a:sym typeface="Arial"/>
              </a:defRPr>
            </a:lvl9pPr>
          </a:lstStyle>
          <a:p>
            <a:endParaRPr/>
          </a:p>
        </p:txBody>
      </p:sp>
      <p:sp>
        <p:nvSpPr>
          <p:cNvPr id="255" name="Google Shape;255;p4"/>
          <p:cNvSpPr txBox="1">
            <a:spLocks noGrp="1"/>
          </p:cNvSpPr>
          <p:nvPr>
            <p:ph type="title"/>
          </p:nvPr>
        </p:nvSpPr>
        <p:spPr>
          <a:xfrm>
            <a:off x="715100" y="1529275"/>
            <a:ext cx="3278100" cy="67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Font typeface="Arial"/>
              <a:buNone/>
              <a:defRPr/>
            </a:lvl1pPr>
            <a:lvl2pPr lvl="1" rtl="0">
              <a:spcBef>
                <a:spcPts val="0"/>
              </a:spcBef>
              <a:spcAft>
                <a:spcPts val="0"/>
              </a:spcAft>
              <a:buSzPts val="3600"/>
              <a:buFont typeface="Arial"/>
              <a:buNone/>
              <a:defRPr>
                <a:latin typeface="Arial"/>
                <a:ea typeface="Arial"/>
                <a:cs typeface="Arial"/>
                <a:sym typeface="Arial"/>
              </a:defRPr>
            </a:lvl2pPr>
            <a:lvl3pPr lvl="2" rtl="0">
              <a:spcBef>
                <a:spcPts val="0"/>
              </a:spcBef>
              <a:spcAft>
                <a:spcPts val="0"/>
              </a:spcAft>
              <a:buSzPts val="3600"/>
              <a:buFont typeface="Arial"/>
              <a:buNone/>
              <a:defRPr>
                <a:latin typeface="Arial"/>
                <a:ea typeface="Arial"/>
                <a:cs typeface="Arial"/>
                <a:sym typeface="Arial"/>
              </a:defRPr>
            </a:lvl3pPr>
            <a:lvl4pPr lvl="3" rtl="0">
              <a:spcBef>
                <a:spcPts val="0"/>
              </a:spcBef>
              <a:spcAft>
                <a:spcPts val="0"/>
              </a:spcAft>
              <a:buSzPts val="3600"/>
              <a:buFont typeface="Arial"/>
              <a:buNone/>
              <a:defRPr>
                <a:latin typeface="Arial"/>
                <a:ea typeface="Arial"/>
                <a:cs typeface="Arial"/>
                <a:sym typeface="Arial"/>
              </a:defRPr>
            </a:lvl4pPr>
            <a:lvl5pPr lvl="4" rtl="0">
              <a:spcBef>
                <a:spcPts val="0"/>
              </a:spcBef>
              <a:spcAft>
                <a:spcPts val="0"/>
              </a:spcAft>
              <a:buSzPts val="3600"/>
              <a:buFont typeface="Arial"/>
              <a:buNone/>
              <a:defRPr>
                <a:latin typeface="Arial"/>
                <a:ea typeface="Arial"/>
                <a:cs typeface="Arial"/>
                <a:sym typeface="Arial"/>
              </a:defRPr>
            </a:lvl5pPr>
            <a:lvl6pPr lvl="5" rtl="0">
              <a:spcBef>
                <a:spcPts val="0"/>
              </a:spcBef>
              <a:spcAft>
                <a:spcPts val="0"/>
              </a:spcAft>
              <a:buSzPts val="3600"/>
              <a:buFont typeface="Arial"/>
              <a:buNone/>
              <a:defRPr>
                <a:latin typeface="Arial"/>
                <a:ea typeface="Arial"/>
                <a:cs typeface="Arial"/>
                <a:sym typeface="Arial"/>
              </a:defRPr>
            </a:lvl6pPr>
            <a:lvl7pPr lvl="6" rtl="0">
              <a:spcBef>
                <a:spcPts val="0"/>
              </a:spcBef>
              <a:spcAft>
                <a:spcPts val="0"/>
              </a:spcAft>
              <a:buSzPts val="3600"/>
              <a:buFont typeface="Arial"/>
              <a:buNone/>
              <a:defRPr>
                <a:latin typeface="Arial"/>
                <a:ea typeface="Arial"/>
                <a:cs typeface="Arial"/>
                <a:sym typeface="Arial"/>
              </a:defRPr>
            </a:lvl7pPr>
            <a:lvl8pPr lvl="7" rtl="0">
              <a:spcBef>
                <a:spcPts val="0"/>
              </a:spcBef>
              <a:spcAft>
                <a:spcPts val="0"/>
              </a:spcAft>
              <a:buSzPts val="3600"/>
              <a:buFont typeface="Arial"/>
              <a:buNone/>
              <a:defRPr>
                <a:latin typeface="Arial"/>
                <a:ea typeface="Arial"/>
                <a:cs typeface="Arial"/>
                <a:sym typeface="Arial"/>
              </a:defRPr>
            </a:lvl8pPr>
            <a:lvl9pPr lvl="8" rtl="0">
              <a:spcBef>
                <a:spcPts val="0"/>
              </a:spcBef>
              <a:spcAft>
                <a:spcPts val="0"/>
              </a:spcAft>
              <a:buSzPts val="3600"/>
              <a:buFont typeface="Arial"/>
              <a:buNone/>
              <a:defRPr>
                <a:latin typeface="Arial"/>
                <a:ea typeface="Arial"/>
                <a:cs typeface="Arial"/>
                <a:sym typeface="Arial"/>
              </a:defRPr>
            </a:lvl9pPr>
          </a:lstStyle>
          <a:p>
            <a:endParaRPr/>
          </a:p>
        </p:txBody>
      </p:sp>
      <p:grpSp>
        <p:nvGrpSpPr>
          <p:cNvPr id="256" name="Google Shape;256;p4"/>
          <p:cNvGrpSpPr/>
          <p:nvPr/>
        </p:nvGrpSpPr>
        <p:grpSpPr>
          <a:xfrm flipH="1">
            <a:off x="-11972" y="98137"/>
            <a:ext cx="9081593" cy="5138297"/>
            <a:chOff x="64228" y="98137"/>
            <a:chExt cx="9081593" cy="5138297"/>
          </a:xfrm>
        </p:grpSpPr>
        <p:grpSp>
          <p:nvGrpSpPr>
            <p:cNvPr id="257" name="Google Shape;257;p4"/>
            <p:cNvGrpSpPr/>
            <p:nvPr/>
          </p:nvGrpSpPr>
          <p:grpSpPr>
            <a:xfrm>
              <a:off x="8727034" y="1413481"/>
              <a:ext cx="356308" cy="212146"/>
              <a:chOff x="5852753" y="-1422679"/>
              <a:chExt cx="195881" cy="116634"/>
            </a:xfrm>
          </p:grpSpPr>
          <p:sp>
            <p:nvSpPr>
              <p:cNvPr id="258" name="Google Shape;258;p4"/>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4"/>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8557649" y="7018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7588557" y="130599"/>
              <a:ext cx="394623" cy="297061"/>
              <a:chOff x="85157" y="4436674"/>
              <a:chExt cx="394623" cy="297061"/>
            </a:xfrm>
          </p:grpSpPr>
          <p:sp>
            <p:nvSpPr>
              <p:cNvPr id="266" name="Google Shape;266;p4"/>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67" name="Google Shape;267;p4"/>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69" name="Google Shape;269;p4"/>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70" name="Google Shape;270;p4"/>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271" name="Google Shape;271;p4"/>
            <p:cNvGrpSpPr/>
            <p:nvPr/>
          </p:nvGrpSpPr>
          <p:grpSpPr>
            <a:xfrm>
              <a:off x="207153" y="986833"/>
              <a:ext cx="367879" cy="258973"/>
              <a:chOff x="8341725" y="115829"/>
              <a:chExt cx="267198" cy="188098"/>
            </a:xfrm>
          </p:grpSpPr>
          <p:sp>
            <p:nvSpPr>
              <p:cNvPr id="272" name="Google Shape;272;p4"/>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4"/>
            <p:cNvGrpSpPr/>
            <p:nvPr/>
          </p:nvGrpSpPr>
          <p:grpSpPr>
            <a:xfrm>
              <a:off x="978054" y="146142"/>
              <a:ext cx="446685" cy="265947"/>
              <a:chOff x="978054" y="146142"/>
              <a:chExt cx="446685" cy="265947"/>
            </a:xfrm>
          </p:grpSpPr>
          <p:sp>
            <p:nvSpPr>
              <p:cNvPr id="285" name="Google Shape;285;p4"/>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241328" y="274302"/>
              <a:ext cx="299552" cy="265537"/>
              <a:chOff x="8792070" y="4843090"/>
              <a:chExt cx="142474" cy="126290"/>
            </a:xfrm>
          </p:grpSpPr>
          <p:sp>
            <p:nvSpPr>
              <p:cNvPr id="288" name="Google Shape;288;p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4"/>
            <p:cNvSpPr/>
            <p:nvPr/>
          </p:nvSpPr>
          <p:spPr>
            <a:xfrm>
              <a:off x="656441" y="45378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48339" y="49456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523482">
              <a:off x="574641" y="4748833"/>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386877" y="3419708"/>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98895" y="30212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2766041" y="48998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4"/>
            <p:cNvGrpSpPr/>
            <p:nvPr/>
          </p:nvGrpSpPr>
          <p:grpSpPr>
            <a:xfrm>
              <a:off x="1618052" y="4723952"/>
              <a:ext cx="407881" cy="242857"/>
              <a:chOff x="78527" y="4008152"/>
              <a:chExt cx="407881" cy="242857"/>
            </a:xfrm>
          </p:grpSpPr>
          <p:sp>
            <p:nvSpPr>
              <p:cNvPr id="306" name="Google Shape;306;p4"/>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308" name="Google Shape;308;p4"/>
            <p:cNvGrpSpPr/>
            <p:nvPr/>
          </p:nvGrpSpPr>
          <p:grpSpPr>
            <a:xfrm>
              <a:off x="106515" y="3757800"/>
              <a:ext cx="345427" cy="299475"/>
              <a:chOff x="1011528" y="129375"/>
              <a:chExt cx="345427" cy="299475"/>
            </a:xfrm>
          </p:grpSpPr>
          <p:sp>
            <p:nvSpPr>
              <p:cNvPr id="309" name="Google Shape;309;p4"/>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4"/>
            <p:cNvGrpSpPr/>
            <p:nvPr/>
          </p:nvGrpSpPr>
          <p:grpSpPr>
            <a:xfrm>
              <a:off x="85064" y="4309069"/>
              <a:ext cx="388320" cy="384805"/>
              <a:chOff x="10649934" y="1571625"/>
              <a:chExt cx="449705" cy="445634"/>
            </a:xfrm>
          </p:grpSpPr>
          <p:sp>
            <p:nvSpPr>
              <p:cNvPr id="315" name="Google Shape;315;p4"/>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4"/>
            <p:cNvGrpSpPr/>
            <p:nvPr/>
          </p:nvGrpSpPr>
          <p:grpSpPr>
            <a:xfrm>
              <a:off x="5716763" y="4729873"/>
              <a:ext cx="387726" cy="230993"/>
              <a:chOff x="8278137" y="4572358"/>
              <a:chExt cx="217494" cy="129575"/>
            </a:xfrm>
          </p:grpSpPr>
          <p:sp>
            <p:nvSpPr>
              <p:cNvPr id="328" name="Google Shape;328;p4"/>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4"/>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8393112" y="4809624"/>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7189108" y="4655130"/>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3951168" y="491988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4"/>
            <p:cNvGrpSpPr/>
            <p:nvPr/>
          </p:nvGrpSpPr>
          <p:grpSpPr>
            <a:xfrm>
              <a:off x="8356416" y="4075327"/>
              <a:ext cx="299552" cy="265537"/>
              <a:chOff x="8792070" y="4843090"/>
              <a:chExt cx="142474" cy="126290"/>
            </a:xfrm>
          </p:grpSpPr>
          <p:sp>
            <p:nvSpPr>
              <p:cNvPr id="337" name="Google Shape;337;p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4"/>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7334420" y="4858247"/>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4"/>
            <p:cNvGrpSpPr/>
            <p:nvPr/>
          </p:nvGrpSpPr>
          <p:grpSpPr>
            <a:xfrm>
              <a:off x="7824041" y="4466983"/>
              <a:ext cx="367879" cy="258973"/>
              <a:chOff x="8341725" y="115829"/>
              <a:chExt cx="267198" cy="188098"/>
            </a:xfrm>
          </p:grpSpPr>
          <p:sp>
            <p:nvSpPr>
              <p:cNvPr id="353" name="Google Shape;353;p4"/>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4"/>
            <p:cNvGrpSpPr/>
            <p:nvPr/>
          </p:nvGrpSpPr>
          <p:grpSpPr>
            <a:xfrm>
              <a:off x="1836590" y="98137"/>
              <a:ext cx="5187333" cy="313951"/>
              <a:chOff x="1836590" y="98137"/>
              <a:chExt cx="5187333" cy="313951"/>
            </a:xfrm>
          </p:grpSpPr>
          <p:sp>
            <p:nvSpPr>
              <p:cNvPr id="361" name="Google Shape;361;p4"/>
              <p:cNvSpPr/>
              <p:nvPr/>
            </p:nvSpPr>
            <p:spPr>
              <a:xfrm>
                <a:off x="6927700"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2459614" y="2046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rot="-5594267">
                <a:off x="1835213" y="130522"/>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3202824" y="1068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3655904" y="2111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4"/>
              <p:cNvGrpSpPr/>
              <p:nvPr/>
            </p:nvGrpSpPr>
            <p:grpSpPr>
              <a:xfrm>
                <a:off x="4283304" y="146142"/>
                <a:ext cx="446685" cy="265947"/>
                <a:chOff x="978054" y="146142"/>
                <a:chExt cx="446685" cy="265947"/>
              </a:xfrm>
            </p:grpSpPr>
            <p:sp>
              <p:nvSpPr>
                <p:cNvPr id="367" name="Google Shape;367;p4"/>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4"/>
              <p:cNvSpPr/>
              <p:nvPr/>
            </p:nvSpPr>
            <p:spPr>
              <a:xfrm>
                <a:off x="4982427" y="981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4"/>
              <p:cNvGrpSpPr/>
              <p:nvPr/>
            </p:nvGrpSpPr>
            <p:grpSpPr>
              <a:xfrm>
                <a:off x="5777228" y="122252"/>
                <a:ext cx="299552" cy="265537"/>
                <a:chOff x="8792070" y="4843090"/>
                <a:chExt cx="142474" cy="126290"/>
              </a:xfrm>
            </p:grpSpPr>
            <p:sp>
              <p:nvSpPr>
                <p:cNvPr id="371" name="Google Shape;371;p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 name="Google Shape;382;p4"/>
            <p:cNvGrpSpPr/>
            <p:nvPr/>
          </p:nvGrpSpPr>
          <p:grpSpPr>
            <a:xfrm>
              <a:off x="3176691" y="4709202"/>
              <a:ext cx="299552" cy="265537"/>
              <a:chOff x="8792070" y="4843090"/>
              <a:chExt cx="142474" cy="126290"/>
            </a:xfrm>
          </p:grpSpPr>
          <p:sp>
            <p:nvSpPr>
              <p:cNvPr id="383" name="Google Shape;383;p4"/>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4"/>
            <p:cNvGrpSpPr/>
            <p:nvPr/>
          </p:nvGrpSpPr>
          <p:grpSpPr>
            <a:xfrm>
              <a:off x="4428241" y="4684333"/>
              <a:ext cx="367879" cy="258973"/>
              <a:chOff x="8341725" y="115829"/>
              <a:chExt cx="267198" cy="188098"/>
            </a:xfrm>
          </p:grpSpPr>
          <p:sp>
            <p:nvSpPr>
              <p:cNvPr id="395" name="Google Shape;395;p4"/>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4"/>
            <p:cNvSpPr/>
            <p:nvPr/>
          </p:nvSpPr>
          <p:spPr>
            <a:xfrm>
              <a:off x="5321070" y="46729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075516" y="4909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404"/>
        <p:cNvGrpSpPr/>
        <p:nvPr/>
      </p:nvGrpSpPr>
      <p:grpSpPr>
        <a:xfrm>
          <a:off x="0" y="0"/>
          <a:ext cx="0" cy="0"/>
          <a:chOff x="0" y="0"/>
          <a:chExt cx="0" cy="0"/>
        </a:xfrm>
      </p:grpSpPr>
      <p:sp>
        <p:nvSpPr>
          <p:cNvPr id="405" name="Google Shape;405;p5"/>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txBox="1">
            <a:spLocks noGrp="1"/>
          </p:cNvSpPr>
          <p:nvPr>
            <p:ph type="subTitle" idx="1"/>
          </p:nvPr>
        </p:nvSpPr>
        <p:spPr>
          <a:xfrm>
            <a:off x="1263263" y="2405500"/>
            <a:ext cx="2793000" cy="9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1600"/>
              </a:spcBef>
              <a:spcAft>
                <a:spcPts val="0"/>
              </a:spcAft>
              <a:buClr>
                <a:schemeClr val="dk1"/>
              </a:buClr>
              <a:buSzPts val="1400"/>
              <a:buNone/>
              <a:defRPr sz="1400">
                <a:solidFill>
                  <a:schemeClr val="dk1"/>
                </a:solidFill>
              </a:defRPr>
            </a:lvl3pPr>
            <a:lvl4pPr lvl="3" rtl="0">
              <a:spcBef>
                <a:spcPts val="1600"/>
              </a:spcBef>
              <a:spcAft>
                <a:spcPts val="0"/>
              </a:spcAft>
              <a:buClr>
                <a:schemeClr val="dk1"/>
              </a:buClr>
              <a:buSzPts val="1400"/>
              <a:buNone/>
              <a:defRPr sz="1400">
                <a:solidFill>
                  <a:schemeClr val="dk1"/>
                </a:solidFill>
              </a:defRPr>
            </a:lvl4pPr>
            <a:lvl5pPr lvl="4" rtl="0">
              <a:spcBef>
                <a:spcPts val="1600"/>
              </a:spcBef>
              <a:spcAft>
                <a:spcPts val="0"/>
              </a:spcAft>
              <a:buClr>
                <a:schemeClr val="dk1"/>
              </a:buClr>
              <a:buSzPts val="1400"/>
              <a:buNone/>
              <a:defRPr sz="1400">
                <a:solidFill>
                  <a:schemeClr val="dk1"/>
                </a:solidFill>
              </a:defRPr>
            </a:lvl5pPr>
            <a:lvl6pPr lvl="5" rtl="0">
              <a:spcBef>
                <a:spcPts val="1600"/>
              </a:spcBef>
              <a:spcAft>
                <a:spcPts val="0"/>
              </a:spcAft>
              <a:buClr>
                <a:schemeClr val="dk1"/>
              </a:buClr>
              <a:buSzPts val="1400"/>
              <a:buNone/>
              <a:defRPr sz="1400">
                <a:solidFill>
                  <a:schemeClr val="dk1"/>
                </a:solidFill>
              </a:defRPr>
            </a:lvl6pPr>
            <a:lvl7pPr lvl="6" rtl="0">
              <a:spcBef>
                <a:spcPts val="1600"/>
              </a:spcBef>
              <a:spcAft>
                <a:spcPts val="0"/>
              </a:spcAft>
              <a:buClr>
                <a:schemeClr val="dk1"/>
              </a:buClr>
              <a:buSzPts val="1400"/>
              <a:buNone/>
              <a:defRPr sz="1400">
                <a:solidFill>
                  <a:schemeClr val="dk1"/>
                </a:solidFill>
              </a:defRPr>
            </a:lvl7pPr>
            <a:lvl8pPr lvl="7" rtl="0">
              <a:spcBef>
                <a:spcPts val="1600"/>
              </a:spcBef>
              <a:spcAft>
                <a:spcPts val="0"/>
              </a:spcAft>
              <a:buClr>
                <a:schemeClr val="dk1"/>
              </a:buClr>
              <a:buSzPts val="1400"/>
              <a:buNone/>
              <a:defRPr sz="1400">
                <a:solidFill>
                  <a:schemeClr val="dk1"/>
                </a:solidFill>
              </a:defRPr>
            </a:lvl8pPr>
            <a:lvl9pPr lvl="8" rtl="0">
              <a:spcBef>
                <a:spcPts val="1600"/>
              </a:spcBef>
              <a:spcAft>
                <a:spcPts val="1600"/>
              </a:spcAft>
              <a:buClr>
                <a:schemeClr val="dk1"/>
              </a:buClr>
              <a:buSzPts val="1400"/>
              <a:buNone/>
              <a:defRPr sz="1400">
                <a:solidFill>
                  <a:schemeClr val="dk1"/>
                </a:solidFill>
              </a:defRPr>
            </a:lvl9pPr>
          </a:lstStyle>
          <a:p>
            <a:endParaRPr/>
          </a:p>
        </p:txBody>
      </p:sp>
      <p:sp>
        <p:nvSpPr>
          <p:cNvPr id="407" name="Google Shape;407;p5"/>
          <p:cNvSpPr txBox="1">
            <a:spLocks noGrp="1"/>
          </p:cNvSpPr>
          <p:nvPr>
            <p:ph type="subTitle" idx="2"/>
          </p:nvPr>
        </p:nvSpPr>
        <p:spPr>
          <a:xfrm>
            <a:off x="1263263" y="1969350"/>
            <a:ext cx="2793000" cy="52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Font typeface="Delius Swash Caps"/>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408" name="Google Shape;408;p5"/>
          <p:cNvSpPr txBox="1">
            <a:spLocks noGrp="1"/>
          </p:cNvSpPr>
          <p:nvPr>
            <p:ph type="subTitle" idx="3"/>
          </p:nvPr>
        </p:nvSpPr>
        <p:spPr>
          <a:xfrm>
            <a:off x="5087738" y="2405500"/>
            <a:ext cx="2793000" cy="9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1600"/>
              </a:spcBef>
              <a:spcAft>
                <a:spcPts val="0"/>
              </a:spcAft>
              <a:buClr>
                <a:schemeClr val="dk1"/>
              </a:buClr>
              <a:buSzPts val="1400"/>
              <a:buNone/>
              <a:defRPr sz="1400">
                <a:solidFill>
                  <a:schemeClr val="dk1"/>
                </a:solidFill>
              </a:defRPr>
            </a:lvl3pPr>
            <a:lvl4pPr lvl="3" rtl="0">
              <a:spcBef>
                <a:spcPts val="1600"/>
              </a:spcBef>
              <a:spcAft>
                <a:spcPts val="0"/>
              </a:spcAft>
              <a:buClr>
                <a:schemeClr val="dk1"/>
              </a:buClr>
              <a:buSzPts val="1400"/>
              <a:buNone/>
              <a:defRPr sz="1400">
                <a:solidFill>
                  <a:schemeClr val="dk1"/>
                </a:solidFill>
              </a:defRPr>
            </a:lvl4pPr>
            <a:lvl5pPr lvl="4" rtl="0">
              <a:spcBef>
                <a:spcPts val="1600"/>
              </a:spcBef>
              <a:spcAft>
                <a:spcPts val="0"/>
              </a:spcAft>
              <a:buClr>
                <a:schemeClr val="dk1"/>
              </a:buClr>
              <a:buSzPts val="1400"/>
              <a:buNone/>
              <a:defRPr sz="1400">
                <a:solidFill>
                  <a:schemeClr val="dk1"/>
                </a:solidFill>
              </a:defRPr>
            </a:lvl5pPr>
            <a:lvl6pPr lvl="5" rtl="0">
              <a:spcBef>
                <a:spcPts val="1600"/>
              </a:spcBef>
              <a:spcAft>
                <a:spcPts val="0"/>
              </a:spcAft>
              <a:buClr>
                <a:schemeClr val="dk1"/>
              </a:buClr>
              <a:buSzPts val="1400"/>
              <a:buNone/>
              <a:defRPr sz="1400">
                <a:solidFill>
                  <a:schemeClr val="dk1"/>
                </a:solidFill>
              </a:defRPr>
            </a:lvl6pPr>
            <a:lvl7pPr lvl="6" rtl="0">
              <a:spcBef>
                <a:spcPts val="1600"/>
              </a:spcBef>
              <a:spcAft>
                <a:spcPts val="0"/>
              </a:spcAft>
              <a:buClr>
                <a:schemeClr val="dk1"/>
              </a:buClr>
              <a:buSzPts val="1400"/>
              <a:buNone/>
              <a:defRPr sz="1400">
                <a:solidFill>
                  <a:schemeClr val="dk1"/>
                </a:solidFill>
              </a:defRPr>
            </a:lvl7pPr>
            <a:lvl8pPr lvl="7" rtl="0">
              <a:spcBef>
                <a:spcPts val="1600"/>
              </a:spcBef>
              <a:spcAft>
                <a:spcPts val="0"/>
              </a:spcAft>
              <a:buClr>
                <a:schemeClr val="dk1"/>
              </a:buClr>
              <a:buSzPts val="1400"/>
              <a:buNone/>
              <a:defRPr sz="1400">
                <a:solidFill>
                  <a:schemeClr val="dk1"/>
                </a:solidFill>
              </a:defRPr>
            </a:lvl8pPr>
            <a:lvl9pPr lvl="8" rtl="0">
              <a:spcBef>
                <a:spcPts val="1600"/>
              </a:spcBef>
              <a:spcAft>
                <a:spcPts val="1600"/>
              </a:spcAft>
              <a:buClr>
                <a:schemeClr val="dk1"/>
              </a:buClr>
              <a:buSzPts val="1400"/>
              <a:buNone/>
              <a:defRPr sz="1400">
                <a:solidFill>
                  <a:schemeClr val="dk1"/>
                </a:solidFill>
              </a:defRPr>
            </a:lvl9pPr>
          </a:lstStyle>
          <a:p>
            <a:endParaRPr/>
          </a:p>
        </p:txBody>
      </p:sp>
      <p:sp>
        <p:nvSpPr>
          <p:cNvPr id="409" name="Google Shape;409;p5"/>
          <p:cNvSpPr txBox="1">
            <a:spLocks noGrp="1"/>
          </p:cNvSpPr>
          <p:nvPr>
            <p:ph type="subTitle" idx="4"/>
          </p:nvPr>
        </p:nvSpPr>
        <p:spPr>
          <a:xfrm>
            <a:off x="5087738" y="1969350"/>
            <a:ext cx="2793000" cy="52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Font typeface="Delius Swash Caps"/>
              <a:buNone/>
              <a:defRPr sz="24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410" name="Google Shape;41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411" name="Google Shape;411;p5"/>
          <p:cNvGrpSpPr/>
          <p:nvPr/>
        </p:nvGrpSpPr>
        <p:grpSpPr>
          <a:xfrm>
            <a:off x="7365098" y="3205040"/>
            <a:ext cx="1734237" cy="1876555"/>
            <a:chOff x="7365098" y="3205040"/>
            <a:chExt cx="1734237" cy="1876555"/>
          </a:xfrm>
        </p:grpSpPr>
        <p:sp>
          <p:nvSpPr>
            <p:cNvPr id="412" name="Google Shape;412;p5"/>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 name="Google Shape;414;p5"/>
            <p:cNvGrpSpPr/>
            <p:nvPr/>
          </p:nvGrpSpPr>
          <p:grpSpPr>
            <a:xfrm>
              <a:off x="7365098" y="3767669"/>
              <a:ext cx="1734237" cy="1313926"/>
              <a:chOff x="7365098" y="3767669"/>
              <a:chExt cx="1734237" cy="1313926"/>
            </a:xfrm>
          </p:grpSpPr>
          <p:sp>
            <p:nvSpPr>
              <p:cNvPr id="415" name="Google Shape;415;p5"/>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5"/>
              <p:cNvGrpSpPr/>
              <p:nvPr/>
            </p:nvGrpSpPr>
            <p:grpSpPr>
              <a:xfrm>
                <a:off x="7936358" y="4836871"/>
                <a:ext cx="405379" cy="244724"/>
                <a:chOff x="8838794" y="3786045"/>
                <a:chExt cx="326497" cy="197120"/>
              </a:xfrm>
            </p:grpSpPr>
            <p:sp>
              <p:nvSpPr>
                <p:cNvPr id="420" name="Google Shape;420;p5"/>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5"/>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5"/>
              <p:cNvGrpSpPr/>
              <p:nvPr/>
            </p:nvGrpSpPr>
            <p:grpSpPr>
              <a:xfrm>
                <a:off x="8711014" y="3767669"/>
                <a:ext cx="388320" cy="384805"/>
                <a:chOff x="10649934" y="1571625"/>
                <a:chExt cx="449705" cy="445634"/>
              </a:xfrm>
            </p:grpSpPr>
            <p:sp>
              <p:nvSpPr>
                <p:cNvPr id="428" name="Google Shape;428;p5"/>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5"/>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2" name="Google Shape;442;p5"/>
          <p:cNvGrpSpPr/>
          <p:nvPr/>
        </p:nvGrpSpPr>
        <p:grpSpPr>
          <a:xfrm>
            <a:off x="7305875" y="93491"/>
            <a:ext cx="1761596" cy="1732556"/>
            <a:chOff x="7305875" y="93491"/>
            <a:chExt cx="1761596" cy="1732556"/>
          </a:xfrm>
        </p:grpSpPr>
        <p:grpSp>
          <p:nvGrpSpPr>
            <p:cNvPr id="443" name="Google Shape;443;p5"/>
            <p:cNvGrpSpPr/>
            <p:nvPr/>
          </p:nvGrpSpPr>
          <p:grpSpPr>
            <a:xfrm>
              <a:off x="7843196" y="103794"/>
              <a:ext cx="356308" cy="212146"/>
              <a:chOff x="5852753" y="-1422679"/>
              <a:chExt cx="195881" cy="116634"/>
            </a:xfrm>
          </p:grpSpPr>
          <p:sp>
            <p:nvSpPr>
              <p:cNvPr id="444" name="Google Shape;444;p5"/>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5"/>
            <p:cNvSpPr/>
            <p:nvPr/>
          </p:nvSpPr>
          <p:spPr>
            <a:xfrm>
              <a:off x="8749603" y="1109521"/>
              <a:ext cx="77243" cy="5879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8778139" y="978454"/>
              <a:ext cx="282609" cy="234238"/>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8800291" y="1091901"/>
              <a:ext cx="42133" cy="40221"/>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8873258" y="1034316"/>
              <a:ext cx="81648" cy="7986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8844339" y="1126567"/>
              <a:ext cx="139996" cy="72461"/>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8735954" y="8089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8094872" y="3699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8964554" y="17233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5"/>
            <p:cNvGrpSpPr/>
            <p:nvPr/>
          </p:nvGrpSpPr>
          <p:grpSpPr>
            <a:xfrm>
              <a:off x="8341725" y="115829"/>
              <a:ext cx="267198" cy="188098"/>
              <a:chOff x="8341725" y="115829"/>
              <a:chExt cx="267198" cy="188098"/>
            </a:xfrm>
          </p:grpSpPr>
          <p:sp>
            <p:nvSpPr>
              <p:cNvPr id="459" name="Google Shape;459;p5"/>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6" name="Google Shape;466;p5"/>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1634476" y="2597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32959"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rot="-5594267">
            <a:off x="556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5"/>
          <p:cNvGrpSpPr/>
          <p:nvPr/>
        </p:nvGrpSpPr>
        <p:grpSpPr>
          <a:xfrm>
            <a:off x="78527" y="3357080"/>
            <a:ext cx="1783386" cy="1821430"/>
            <a:chOff x="78527" y="3357080"/>
            <a:chExt cx="1783386" cy="1821430"/>
          </a:xfrm>
        </p:grpSpPr>
        <p:sp>
          <p:nvSpPr>
            <p:cNvPr id="486" name="Google Shape;486;p5"/>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0" name="Google Shape;490;p5"/>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2" name="Google Shape;492;p5"/>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3" name="Google Shape;493;p5"/>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4" name="Google Shape;494;p5"/>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148352" y="37361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1747441" y="494787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9" name="Google Shape;499;p5"/>
            <p:cNvSpPr/>
            <p:nvPr/>
          </p:nvSpPr>
          <p:spPr>
            <a:xfrm>
              <a:off x="1293227" y="479119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1311450" y="478630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501" name="Google Shape;501;p5"/>
          <p:cNvGrpSpPr/>
          <p:nvPr/>
        </p:nvGrpSpPr>
        <p:grpSpPr>
          <a:xfrm>
            <a:off x="3070841" y="4672930"/>
            <a:ext cx="3338449" cy="363049"/>
            <a:chOff x="2766041" y="4672930"/>
            <a:chExt cx="3338449" cy="363049"/>
          </a:xfrm>
        </p:grpSpPr>
        <p:sp>
          <p:nvSpPr>
            <p:cNvPr id="502" name="Google Shape;502;p5"/>
            <p:cNvSpPr/>
            <p:nvPr/>
          </p:nvSpPr>
          <p:spPr>
            <a:xfrm>
              <a:off x="2766041" y="48998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5"/>
            <p:cNvGrpSpPr/>
            <p:nvPr/>
          </p:nvGrpSpPr>
          <p:grpSpPr>
            <a:xfrm>
              <a:off x="5716763" y="4729873"/>
              <a:ext cx="387726" cy="230993"/>
              <a:chOff x="8278137" y="4572358"/>
              <a:chExt cx="217494" cy="129575"/>
            </a:xfrm>
          </p:grpSpPr>
          <p:sp>
            <p:nvSpPr>
              <p:cNvPr id="504" name="Google Shape;504;p5"/>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3951168" y="491988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5"/>
            <p:cNvGrpSpPr/>
            <p:nvPr/>
          </p:nvGrpSpPr>
          <p:grpSpPr>
            <a:xfrm>
              <a:off x="3176691" y="4709202"/>
              <a:ext cx="299552" cy="265537"/>
              <a:chOff x="8792070" y="4843090"/>
              <a:chExt cx="142474" cy="126290"/>
            </a:xfrm>
          </p:grpSpPr>
          <p:sp>
            <p:nvSpPr>
              <p:cNvPr id="508" name="Google Shape;508;p5"/>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5"/>
            <p:cNvGrpSpPr/>
            <p:nvPr/>
          </p:nvGrpSpPr>
          <p:grpSpPr>
            <a:xfrm>
              <a:off x="4428241" y="4684333"/>
              <a:ext cx="367879" cy="258973"/>
              <a:chOff x="8341725" y="115829"/>
              <a:chExt cx="267198" cy="188098"/>
            </a:xfrm>
          </p:grpSpPr>
          <p:sp>
            <p:nvSpPr>
              <p:cNvPr id="520" name="Google Shape;520;p5"/>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5"/>
            <p:cNvSpPr/>
            <p:nvPr/>
          </p:nvSpPr>
          <p:spPr>
            <a:xfrm>
              <a:off x="5321070" y="46729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5075516" y="4909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529"/>
        <p:cNvGrpSpPr/>
        <p:nvPr/>
      </p:nvGrpSpPr>
      <p:grpSpPr>
        <a:xfrm>
          <a:off x="0" y="0"/>
          <a:ext cx="0" cy="0"/>
          <a:chOff x="0" y="0"/>
          <a:chExt cx="0" cy="0"/>
        </a:xfrm>
      </p:grpSpPr>
      <p:sp>
        <p:nvSpPr>
          <p:cNvPr id="530" name="Google Shape;530;p6"/>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32" name="Google Shape;532;p6"/>
          <p:cNvGrpSpPr/>
          <p:nvPr/>
        </p:nvGrpSpPr>
        <p:grpSpPr>
          <a:xfrm>
            <a:off x="6815220" y="3277577"/>
            <a:ext cx="2330600" cy="1737851"/>
            <a:chOff x="6815220" y="3277577"/>
            <a:chExt cx="2330600" cy="1737851"/>
          </a:xfrm>
        </p:grpSpPr>
        <p:grpSp>
          <p:nvGrpSpPr>
            <p:cNvPr id="533" name="Google Shape;533;p6"/>
            <p:cNvGrpSpPr/>
            <p:nvPr/>
          </p:nvGrpSpPr>
          <p:grpSpPr>
            <a:xfrm>
              <a:off x="7103026" y="4782073"/>
              <a:ext cx="387726" cy="230993"/>
              <a:chOff x="8278137" y="4572358"/>
              <a:chExt cx="217494" cy="129575"/>
            </a:xfrm>
          </p:grpSpPr>
          <p:sp>
            <p:nvSpPr>
              <p:cNvPr id="534" name="Google Shape;534;p6"/>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6"/>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6"/>
            <p:cNvGrpSpPr/>
            <p:nvPr/>
          </p:nvGrpSpPr>
          <p:grpSpPr>
            <a:xfrm>
              <a:off x="8403303" y="4188152"/>
              <a:ext cx="299552" cy="265537"/>
              <a:chOff x="8792070" y="4843090"/>
              <a:chExt cx="142474" cy="126290"/>
            </a:xfrm>
          </p:grpSpPr>
          <p:sp>
            <p:nvSpPr>
              <p:cNvPr id="543" name="Google Shape;543;p6"/>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 name="Google Shape;554;p6"/>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6"/>
          <p:cNvGrpSpPr/>
          <p:nvPr/>
        </p:nvGrpSpPr>
        <p:grpSpPr>
          <a:xfrm>
            <a:off x="7415475" y="19774"/>
            <a:ext cx="1667868" cy="1605854"/>
            <a:chOff x="7415475" y="19774"/>
            <a:chExt cx="1667868" cy="1605854"/>
          </a:xfrm>
        </p:grpSpPr>
        <p:grpSp>
          <p:nvGrpSpPr>
            <p:cNvPr id="559" name="Google Shape;559;p6"/>
            <p:cNvGrpSpPr/>
            <p:nvPr/>
          </p:nvGrpSpPr>
          <p:grpSpPr>
            <a:xfrm>
              <a:off x="8727034" y="1413481"/>
              <a:ext cx="356308" cy="212146"/>
              <a:chOff x="5852753" y="-1422679"/>
              <a:chExt cx="195881" cy="116634"/>
            </a:xfrm>
          </p:grpSpPr>
          <p:sp>
            <p:nvSpPr>
              <p:cNvPr id="560" name="Google Shape;560;p6"/>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6"/>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7700974" y="3168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6"/>
            <p:cNvGrpSpPr/>
            <p:nvPr/>
          </p:nvGrpSpPr>
          <p:grpSpPr>
            <a:xfrm>
              <a:off x="7853382" y="19774"/>
              <a:ext cx="394623" cy="297061"/>
              <a:chOff x="85157" y="4436674"/>
              <a:chExt cx="394623" cy="297061"/>
            </a:xfrm>
          </p:grpSpPr>
          <p:sp>
            <p:nvSpPr>
              <p:cNvPr id="569" name="Google Shape;569;p6"/>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0" name="Google Shape;570;p6"/>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2" name="Google Shape;572;p6"/>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3" name="Google Shape;573;p6"/>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574" name="Google Shape;574;p6"/>
          <p:cNvGrpSpPr/>
          <p:nvPr/>
        </p:nvGrpSpPr>
        <p:grpSpPr>
          <a:xfrm>
            <a:off x="64228" y="100651"/>
            <a:ext cx="1775721" cy="1443485"/>
            <a:chOff x="64228" y="100651"/>
            <a:chExt cx="1775721" cy="1443485"/>
          </a:xfrm>
        </p:grpSpPr>
        <p:grpSp>
          <p:nvGrpSpPr>
            <p:cNvPr id="575" name="Google Shape;575;p6"/>
            <p:cNvGrpSpPr/>
            <p:nvPr/>
          </p:nvGrpSpPr>
          <p:grpSpPr>
            <a:xfrm>
              <a:off x="207153" y="986833"/>
              <a:ext cx="367879" cy="258973"/>
              <a:chOff x="8341725" y="115829"/>
              <a:chExt cx="267198" cy="188098"/>
            </a:xfrm>
          </p:grpSpPr>
          <p:sp>
            <p:nvSpPr>
              <p:cNvPr id="576" name="Google Shape;576;p6"/>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6"/>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6"/>
            <p:cNvGrpSpPr/>
            <p:nvPr/>
          </p:nvGrpSpPr>
          <p:grpSpPr>
            <a:xfrm>
              <a:off x="978054" y="146142"/>
              <a:ext cx="446685" cy="265947"/>
              <a:chOff x="978054" y="146142"/>
              <a:chExt cx="446685" cy="265947"/>
            </a:xfrm>
          </p:grpSpPr>
          <p:sp>
            <p:nvSpPr>
              <p:cNvPr id="591" name="Google Shape;591;p6"/>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6"/>
            <p:cNvGrpSpPr/>
            <p:nvPr/>
          </p:nvGrpSpPr>
          <p:grpSpPr>
            <a:xfrm>
              <a:off x="241328" y="274302"/>
              <a:ext cx="299552" cy="265537"/>
              <a:chOff x="8792070" y="4843090"/>
              <a:chExt cx="142474" cy="126290"/>
            </a:xfrm>
          </p:grpSpPr>
          <p:sp>
            <p:nvSpPr>
              <p:cNvPr id="594" name="Google Shape;594;p6"/>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5" name="Google Shape;605;p6"/>
          <p:cNvGrpSpPr/>
          <p:nvPr/>
        </p:nvGrpSpPr>
        <p:grpSpPr>
          <a:xfrm>
            <a:off x="85064" y="3357080"/>
            <a:ext cx="1869349" cy="1821430"/>
            <a:chOff x="85064" y="3357080"/>
            <a:chExt cx="1869349" cy="1821430"/>
          </a:xfrm>
        </p:grpSpPr>
        <p:sp>
          <p:nvSpPr>
            <p:cNvPr id="606" name="Google Shape;606;p6"/>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6"/>
            <p:cNvGrpSpPr/>
            <p:nvPr/>
          </p:nvGrpSpPr>
          <p:grpSpPr>
            <a:xfrm>
              <a:off x="1339577" y="4712702"/>
              <a:ext cx="407881" cy="242857"/>
              <a:chOff x="78527" y="4008152"/>
              <a:chExt cx="407881" cy="242857"/>
            </a:xfrm>
          </p:grpSpPr>
          <p:sp>
            <p:nvSpPr>
              <p:cNvPr id="613" name="Google Shape;613;p6"/>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615" name="Google Shape;615;p6"/>
            <p:cNvGrpSpPr/>
            <p:nvPr/>
          </p:nvGrpSpPr>
          <p:grpSpPr>
            <a:xfrm>
              <a:off x="106515" y="3757800"/>
              <a:ext cx="345427" cy="299475"/>
              <a:chOff x="1011528" y="129375"/>
              <a:chExt cx="345427" cy="299475"/>
            </a:xfrm>
          </p:grpSpPr>
          <p:sp>
            <p:nvSpPr>
              <p:cNvPr id="616" name="Google Shape;616;p6"/>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6"/>
            <p:cNvGrpSpPr/>
            <p:nvPr/>
          </p:nvGrpSpPr>
          <p:grpSpPr>
            <a:xfrm>
              <a:off x="85064" y="4309069"/>
              <a:ext cx="388320" cy="384805"/>
              <a:chOff x="10649934" y="1571625"/>
              <a:chExt cx="449705" cy="445634"/>
            </a:xfrm>
          </p:grpSpPr>
          <p:sp>
            <p:nvSpPr>
              <p:cNvPr id="622" name="Google Shape;622;p6"/>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634"/>
        <p:cNvGrpSpPr/>
        <p:nvPr/>
      </p:nvGrpSpPr>
      <p:grpSpPr>
        <a:xfrm>
          <a:off x="0" y="0"/>
          <a:ext cx="0" cy="0"/>
          <a:chOff x="0" y="0"/>
          <a:chExt cx="0" cy="0"/>
        </a:xfrm>
      </p:grpSpPr>
      <p:sp>
        <p:nvSpPr>
          <p:cNvPr id="635" name="Google Shape;635;p7"/>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txBox="1">
            <a:spLocks noGrp="1"/>
          </p:cNvSpPr>
          <p:nvPr>
            <p:ph type="body" idx="1"/>
          </p:nvPr>
        </p:nvSpPr>
        <p:spPr>
          <a:xfrm>
            <a:off x="4086188" y="1697225"/>
            <a:ext cx="3857400" cy="22443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400"/>
            </a:lvl1pPr>
            <a:lvl2pPr marL="914400" lvl="1" indent="-317500" rtl="0">
              <a:lnSpc>
                <a:spcPct val="100000"/>
              </a:lnSpc>
              <a:spcBef>
                <a:spcPts val="1600"/>
              </a:spcBef>
              <a:spcAft>
                <a:spcPts val="0"/>
              </a:spcAft>
              <a:buClr>
                <a:srgbClr val="595959"/>
              </a:buClr>
              <a:buSzPts val="1400"/>
              <a:buFont typeface="Anaheim"/>
              <a:buChar char="○"/>
              <a:defRPr sz="1400"/>
            </a:lvl2pPr>
            <a:lvl3pPr marL="1371600" lvl="2" indent="-317500" rtl="0">
              <a:spcBef>
                <a:spcPts val="1600"/>
              </a:spcBef>
              <a:spcAft>
                <a:spcPts val="0"/>
              </a:spcAft>
              <a:buClr>
                <a:srgbClr val="595959"/>
              </a:buClr>
              <a:buSzPts val="1400"/>
              <a:buFont typeface="Anaheim"/>
              <a:buChar char="■"/>
              <a:defRPr sz="1400"/>
            </a:lvl3pPr>
            <a:lvl4pPr marL="1828800" lvl="3" indent="-317500" rtl="0">
              <a:spcBef>
                <a:spcPts val="1600"/>
              </a:spcBef>
              <a:spcAft>
                <a:spcPts val="0"/>
              </a:spcAft>
              <a:buClr>
                <a:srgbClr val="595959"/>
              </a:buClr>
              <a:buSzPts val="1400"/>
              <a:buFont typeface="Anaheim"/>
              <a:buChar char="●"/>
              <a:defRPr sz="1400"/>
            </a:lvl4pPr>
            <a:lvl5pPr marL="2286000" lvl="4" indent="-317500" rtl="0">
              <a:spcBef>
                <a:spcPts val="1600"/>
              </a:spcBef>
              <a:spcAft>
                <a:spcPts val="0"/>
              </a:spcAft>
              <a:buClr>
                <a:srgbClr val="595959"/>
              </a:buClr>
              <a:buSzPts val="1400"/>
              <a:buFont typeface="Anaheim"/>
              <a:buChar char="○"/>
              <a:defRPr sz="1400"/>
            </a:lvl5pPr>
            <a:lvl6pPr marL="2743200" lvl="5" indent="-317500" rtl="0">
              <a:spcBef>
                <a:spcPts val="1600"/>
              </a:spcBef>
              <a:spcAft>
                <a:spcPts val="0"/>
              </a:spcAft>
              <a:buClr>
                <a:srgbClr val="595959"/>
              </a:buClr>
              <a:buSzPts val="1400"/>
              <a:buFont typeface="Anaheim"/>
              <a:buChar char="■"/>
              <a:defRPr sz="1400"/>
            </a:lvl6pPr>
            <a:lvl7pPr marL="3200400" lvl="6" indent="-317500" rtl="0">
              <a:spcBef>
                <a:spcPts val="1600"/>
              </a:spcBef>
              <a:spcAft>
                <a:spcPts val="0"/>
              </a:spcAft>
              <a:buClr>
                <a:srgbClr val="595959"/>
              </a:buClr>
              <a:buSzPts val="1400"/>
              <a:buFont typeface="Anaheim"/>
              <a:buChar char="●"/>
              <a:defRPr sz="1400"/>
            </a:lvl7pPr>
            <a:lvl8pPr marL="3657600" lvl="7" indent="-317500" rtl="0">
              <a:spcBef>
                <a:spcPts val="1600"/>
              </a:spcBef>
              <a:spcAft>
                <a:spcPts val="0"/>
              </a:spcAft>
              <a:buClr>
                <a:srgbClr val="595959"/>
              </a:buClr>
              <a:buSzPts val="1400"/>
              <a:buFont typeface="Anaheim"/>
              <a:buChar char="○"/>
              <a:defRPr sz="1400"/>
            </a:lvl8pPr>
            <a:lvl9pPr marL="4114800" lvl="8" indent="-317500" rtl="0">
              <a:spcBef>
                <a:spcPts val="1600"/>
              </a:spcBef>
              <a:spcAft>
                <a:spcPts val="1600"/>
              </a:spcAft>
              <a:buClr>
                <a:srgbClr val="595959"/>
              </a:buClr>
              <a:buSzPts val="1400"/>
              <a:buFont typeface="Anaheim"/>
              <a:buChar char="■"/>
              <a:defRPr sz="1400"/>
            </a:lvl9pPr>
          </a:lstStyle>
          <a:p>
            <a:endParaRPr/>
          </a:p>
        </p:txBody>
      </p:sp>
      <p:sp>
        <p:nvSpPr>
          <p:cNvPr id="637" name="Google Shape;63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8" name="Google Shape;638;p7"/>
          <p:cNvGrpSpPr/>
          <p:nvPr/>
        </p:nvGrpSpPr>
        <p:grpSpPr>
          <a:xfrm>
            <a:off x="43925" y="3427303"/>
            <a:ext cx="1539867" cy="1604568"/>
            <a:chOff x="43925" y="3579703"/>
            <a:chExt cx="1539867" cy="1604568"/>
          </a:xfrm>
        </p:grpSpPr>
        <p:sp>
          <p:nvSpPr>
            <p:cNvPr id="639" name="Google Shape;639;p7"/>
            <p:cNvSpPr/>
            <p:nvPr/>
          </p:nvSpPr>
          <p:spPr>
            <a:xfrm>
              <a:off x="43925" y="43437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140141" y="373015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99302" y="4905950"/>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352924" y="357970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461479" y="5081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1500911" y="496766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7"/>
          <p:cNvGrpSpPr/>
          <p:nvPr/>
        </p:nvGrpSpPr>
        <p:grpSpPr>
          <a:xfrm>
            <a:off x="7365098" y="3205040"/>
            <a:ext cx="1714689" cy="1876555"/>
            <a:chOff x="7365098" y="3205040"/>
            <a:chExt cx="1714689" cy="1876555"/>
          </a:xfrm>
        </p:grpSpPr>
        <p:sp>
          <p:nvSpPr>
            <p:cNvPr id="646" name="Google Shape;646;p7"/>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7"/>
            <p:cNvGrpSpPr/>
            <p:nvPr/>
          </p:nvGrpSpPr>
          <p:grpSpPr>
            <a:xfrm>
              <a:off x="7936358" y="4836871"/>
              <a:ext cx="405379" cy="244724"/>
              <a:chOff x="8838794" y="3786045"/>
              <a:chExt cx="326497" cy="197120"/>
            </a:xfrm>
          </p:grpSpPr>
          <p:sp>
            <p:nvSpPr>
              <p:cNvPr id="653" name="Google Shape;653;p7"/>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7"/>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
            <p:cNvGrpSpPr/>
            <p:nvPr/>
          </p:nvGrpSpPr>
          <p:grpSpPr>
            <a:xfrm>
              <a:off x="8628406" y="3832821"/>
              <a:ext cx="336102" cy="221545"/>
              <a:chOff x="282131" y="266071"/>
              <a:chExt cx="336102" cy="221545"/>
            </a:xfrm>
          </p:grpSpPr>
          <p:sp>
            <p:nvSpPr>
              <p:cNvPr id="663" name="Google Shape;663;p7"/>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668;p7"/>
          <p:cNvGrpSpPr/>
          <p:nvPr/>
        </p:nvGrpSpPr>
        <p:grpSpPr>
          <a:xfrm>
            <a:off x="99304" y="80480"/>
            <a:ext cx="1997860" cy="1591375"/>
            <a:chOff x="99304" y="80480"/>
            <a:chExt cx="1997860" cy="1591375"/>
          </a:xfrm>
        </p:grpSpPr>
        <p:grpSp>
          <p:nvGrpSpPr>
            <p:cNvPr id="669" name="Google Shape;669;p7"/>
            <p:cNvGrpSpPr/>
            <p:nvPr/>
          </p:nvGrpSpPr>
          <p:grpSpPr>
            <a:xfrm>
              <a:off x="219789" y="262269"/>
              <a:ext cx="388320" cy="384805"/>
              <a:chOff x="10649934" y="1571625"/>
              <a:chExt cx="449705" cy="445634"/>
            </a:xfrm>
          </p:grpSpPr>
          <p:sp>
            <p:nvSpPr>
              <p:cNvPr id="670" name="Google Shape;670;p7"/>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7"/>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7"/>
            <p:cNvGrpSpPr/>
            <p:nvPr/>
          </p:nvGrpSpPr>
          <p:grpSpPr>
            <a:xfrm>
              <a:off x="1011528" y="129375"/>
              <a:ext cx="345427" cy="299475"/>
              <a:chOff x="1011528" y="129375"/>
              <a:chExt cx="345427" cy="299475"/>
            </a:xfrm>
          </p:grpSpPr>
          <p:sp>
            <p:nvSpPr>
              <p:cNvPr id="684" name="Google Shape;684;p7"/>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7"/>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99304" y="12456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rot="-5594267">
              <a:off x="503271" y="7979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7"/>
            <p:cNvGrpSpPr/>
            <p:nvPr/>
          </p:nvGrpSpPr>
          <p:grpSpPr>
            <a:xfrm>
              <a:off x="1650479" y="136254"/>
              <a:ext cx="446685" cy="265947"/>
              <a:chOff x="190604" y="1003529"/>
              <a:chExt cx="446685" cy="265947"/>
            </a:xfrm>
          </p:grpSpPr>
          <p:sp>
            <p:nvSpPr>
              <p:cNvPr id="695" name="Google Shape;695;p7"/>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7"/>
            <p:cNvSpPr/>
            <p:nvPr/>
          </p:nvSpPr>
          <p:spPr>
            <a:xfrm rot="4589802">
              <a:off x="-39651" y="1082409"/>
              <a:ext cx="787498" cy="334951"/>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7"/>
          <p:cNvGrpSpPr/>
          <p:nvPr/>
        </p:nvGrpSpPr>
        <p:grpSpPr>
          <a:xfrm>
            <a:off x="7508170" y="91053"/>
            <a:ext cx="1571618" cy="1661203"/>
            <a:chOff x="7508170" y="91053"/>
            <a:chExt cx="1571618" cy="1661203"/>
          </a:xfrm>
        </p:grpSpPr>
        <p:grpSp>
          <p:nvGrpSpPr>
            <p:cNvPr id="699" name="Google Shape;699;p7"/>
            <p:cNvGrpSpPr/>
            <p:nvPr/>
          </p:nvGrpSpPr>
          <p:grpSpPr>
            <a:xfrm rot="980866">
              <a:off x="7983339" y="142661"/>
              <a:ext cx="345453" cy="243186"/>
              <a:chOff x="8341725" y="115829"/>
              <a:chExt cx="267198" cy="188098"/>
            </a:xfrm>
          </p:grpSpPr>
          <p:sp>
            <p:nvSpPr>
              <p:cNvPr id="700" name="Google Shape;700;p7"/>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7" name="Google Shape;707;p7"/>
            <p:cNvSpPr/>
            <p:nvPr/>
          </p:nvSpPr>
          <p:spPr>
            <a:xfrm rot="10800000">
              <a:off x="8801349" y="536808"/>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rot="10800000">
              <a:off x="8688277" y="220804"/>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rot="10800000">
              <a:off x="8656050" y="863887"/>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rot="10800000">
              <a:off x="8907602" y="1286867"/>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rot="10800000">
              <a:off x="8882140" y="1603328"/>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rot="10800000">
              <a:off x="7508170" y="9256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rot="1179160">
              <a:off x="8677822" y="858327"/>
              <a:ext cx="367884" cy="242858"/>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4" name="Google Shape;714;p7"/>
            <p:cNvSpPr/>
            <p:nvPr/>
          </p:nvSpPr>
          <p:spPr>
            <a:xfrm rot="10800000">
              <a:off x="7820927" y="236442"/>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rot="10800000">
              <a:off x="8918365" y="91053"/>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7"/>
          <p:cNvGrpSpPr/>
          <p:nvPr/>
        </p:nvGrpSpPr>
        <p:grpSpPr>
          <a:xfrm>
            <a:off x="2601351" y="4684437"/>
            <a:ext cx="4066260" cy="313951"/>
            <a:chOff x="2601351" y="4684437"/>
            <a:chExt cx="4066260" cy="313951"/>
          </a:xfrm>
        </p:grpSpPr>
        <p:sp>
          <p:nvSpPr>
            <p:cNvPr id="717" name="Google Shape;717;p7"/>
            <p:cNvSpPr/>
            <p:nvPr/>
          </p:nvSpPr>
          <p:spPr>
            <a:xfrm>
              <a:off x="6571387" y="47356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2601351" y="47909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a:off x="3344561" y="46931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797641" y="47974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7"/>
            <p:cNvGrpSpPr/>
            <p:nvPr/>
          </p:nvGrpSpPr>
          <p:grpSpPr>
            <a:xfrm>
              <a:off x="4425041" y="4732442"/>
              <a:ext cx="446685" cy="265947"/>
              <a:chOff x="978054" y="146142"/>
              <a:chExt cx="446685" cy="265947"/>
            </a:xfrm>
          </p:grpSpPr>
          <p:sp>
            <p:nvSpPr>
              <p:cNvPr id="722" name="Google Shape;722;p7"/>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4" name="Google Shape;724;p7"/>
            <p:cNvSpPr/>
            <p:nvPr/>
          </p:nvSpPr>
          <p:spPr>
            <a:xfrm>
              <a:off x="5124165" y="46844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5" name="Google Shape;725;p7"/>
            <p:cNvGrpSpPr/>
            <p:nvPr/>
          </p:nvGrpSpPr>
          <p:grpSpPr>
            <a:xfrm>
              <a:off x="5918966" y="4708552"/>
              <a:ext cx="299552" cy="265537"/>
              <a:chOff x="8792070" y="4843090"/>
              <a:chExt cx="142474" cy="126290"/>
            </a:xfrm>
          </p:grpSpPr>
          <p:sp>
            <p:nvSpPr>
              <p:cNvPr id="726" name="Google Shape;726;p7"/>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737"/>
        <p:cNvGrpSpPr/>
        <p:nvPr/>
      </p:nvGrpSpPr>
      <p:grpSpPr>
        <a:xfrm>
          <a:off x="0" y="0"/>
          <a:ext cx="0" cy="0"/>
          <a:chOff x="0" y="0"/>
          <a:chExt cx="0" cy="0"/>
        </a:xfrm>
      </p:grpSpPr>
      <p:sp>
        <p:nvSpPr>
          <p:cNvPr id="738" name="Google Shape;738;p8"/>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txBox="1">
            <a:spLocks noGrp="1"/>
          </p:cNvSpPr>
          <p:nvPr>
            <p:ph type="title"/>
          </p:nvPr>
        </p:nvSpPr>
        <p:spPr>
          <a:xfrm>
            <a:off x="1618050" y="790950"/>
            <a:ext cx="59079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740" name="Google Shape;740;p8"/>
          <p:cNvGrpSpPr/>
          <p:nvPr/>
        </p:nvGrpSpPr>
        <p:grpSpPr>
          <a:xfrm>
            <a:off x="64228" y="98137"/>
            <a:ext cx="9081593" cy="5138297"/>
            <a:chOff x="64228" y="98137"/>
            <a:chExt cx="9081593" cy="5138297"/>
          </a:xfrm>
        </p:grpSpPr>
        <p:grpSp>
          <p:nvGrpSpPr>
            <p:cNvPr id="741" name="Google Shape;741;p8"/>
            <p:cNvGrpSpPr/>
            <p:nvPr/>
          </p:nvGrpSpPr>
          <p:grpSpPr>
            <a:xfrm>
              <a:off x="8727034" y="1413481"/>
              <a:ext cx="356308" cy="212146"/>
              <a:chOff x="5852753" y="-1422679"/>
              <a:chExt cx="195881" cy="116634"/>
            </a:xfrm>
          </p:grpSpPr>
          <p:sp>
            <p:nvSpPr>
              <p:cNvPr id="742" name="Google Shape;742;p8"/>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8"/>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8557649" y="7018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8"/>
            <p:cNvGrpSpPr/>
            <p:nvPr/>
          </p:nvGrpSpPr>
          <p:grpSpPr>
            <a:xfrm>
              <a:off x="7588557" y="130599"/>
              <a:ext cx="394623" cy="297061"/>
              <a:chOff x="85157" y="4436674"/>
              <a:chExt cx="394623" cy="297061"/>
            </a:xfrm>
          </p:grpSpPr>
          <p:sp>
            <p:nvSpPr>
              <p:cNvPr id="750" name="Google Shape;750;p8"/>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1" name="Google Shape;751;p8"/>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3" name="Google Shape;753;p8"/>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4" name="Google Shape;754;p8"/>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755" name="Google Shape;755;p8"/>
            <p:cNvGrpSpPr/>
            <p:nvPr/>
          </p:nvGrpSpPr>
          <p:grpSpPr>
            <a:xfrm>
              <a:off x="207153" y="986833"/>
              <a:ext cx="367879" cy="258973"/>
              <a:chOff x="8341725" y="115829"/>
              <a:chExt cx="267198" cy="188098"/>
            </a:xfrm>
          </p:grpSpPr>
          <p:sp>
            <p:nvSpPr>
              <p:cNvPr id="756" name="Google Shape;756;p8"/>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 name="Google Shape;768;p8"/>
            <p:cNvGrpSpPr/>
            <p:nvPr/>
          </p:nvGrpSpPr>
          <p:grpSpPr>
            <a:xfrm>
              <a:off x="978054" y="146142"/>
              <a:ext cx="446685" cy="265947"/>
              <a:chOff x="978054" y="146142"/>
              <a:chExt cx="446685" cy="265947"/>
            </a:xfrm>
          </p:grpSpPr>
          <p:sp>
            <p:nvSpPr>
              <p:cNvPr id="769" name="Google Shape;769;p8"/>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8"/>
            <p:cNvGrpSpPr/>
            <p:nvPr/>
          </p:nvGrpSpPr>
          <p:grpSpPr>
            <a:xfrm>
              <a:off x="241328" y="274302"/>
              <a:ext cx="299552" cy="265537"/>
              <a:chOff x="8792070" y="4843090"/>
              <a:chExt cx="142474" cy="126290"/>
            </a:xfrm>
          </p:grpSpPr>
          <p:sp>
            <p:nvSpPr>
              <p:cNvPr id="772" name="Google Shape;772;p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8"/>
            <p:cNvSpPr/>
            <p:nvPr/>
          </p:nvSpPr>
          <p:spPr>
            <a:xfrm>
              <a:off x="656441" y="4537810"/>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148339" y="49456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1523482">
              <a:off x="574641" y="4748833"/>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386877" y="3419708"/>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98895" y="30212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766041" y="48998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8"/>
            <p:cNvGrpSpPr/>
            <p:nvPr/>
          </p:nvGrpSpPr>
          <p:grpSpPr>
            <a:xfrm>
              <a:off x="1618052" y="4723952"/>
              <a:ext cx="407881" cy="242857"/>
              <a:chOff x="78527" y="4008152"/>
              <a:chExt cx="407881" cy="242857"/>
            </a:xfrm>
          </p:grpSpPr>
          <p:sp>
            <p:nvSpPr>
              <p:cNvPr id="790" name="Google Shape;790;p8"/>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792" name="Google Shape;792;p8"/>
            <p:cNvGrpSpPr/>
            <p:nvPr/>
          </p:nvGrpSpPr>
          <p:grpSpPr>
            <a:xfrm>
              <a:off x="106515" y="3757800"/>
              <a:ext cx="345427" cy="299475"/>
              <a:chOff x="1011528" y="129375"/>
              <a:chExt cx="345427" cy="299475"/>
            </a:xfrm>
          </p:grpSpPr>
          <p:sp>
            <p:nvSpPr>
              <p:cNvPr id="793" name="Google Shape;793;p8"/>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8"/>
            <p:cNvGrpSpPr/>
            <p:nvPr/>
          </p:nvGrpSpPr>
          <p:grpSpPr>
            <a:xfrm>
              <a:off x="85064" y="4309069"/>
              <a:ext cx="388320" cy="384805"/>
              <a:chOff x="10649934" y="1571625"/>
              <a:chExt cx="449705" cy="445634"/>
            </a:xfrm>
          </p:grpSpPr>
          <p:sp>
            <p:nvSpPr>
              <p:cNvPr id="799" name="Google Shape;799;p8"/>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8"/>
            <p:cNvGrpSpPr/>
            <p:nvPr/>
          </p:nvGrpSpPr>
          <p:grpSpPr>
            <a:xfrm>
              <a:off x="5716763" y="4729873"/>
              <a:ext cx="387726" cy="230993"/>
              <a:chOff x="8278137" y="4572358"/>
              <a:chExt cx="217494" cy="129575"/>
            </a:xfrm>
          </p:grpSpPr>
          <p:sp>
            <p:nvSpPr>
              <p:cNvPr id="812" name="Google Shape;812;p8"/>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8"/>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8393112" y="4809624"/>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7189108" y="4655130"/>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3951168" y="491988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8"/>
            <p:cNvGrpSpPr/>
            <p:nvPr/>
          </p:nvGrpSpPr>
          <p:grpSpPr>
            <a:xfrm>
              <a:off x="8356416" y="4075327"/>
              <a:ext cx="299552" cy="265537"/>
              <a:chOff x="8792070" y="4843090"/>
              <a:chExt cx="142474" cy="126290"/>
            </a:xfrm>
          </p:grpSpPr>
          <p:sp>
            <p:nvSpPr>
              <p:cNvPr id="821" name="Google Shape;821;p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8"/>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7334420" y="4858247"/>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8"/>
            <p:cNvGrpSpPr/>
            <p:nvPr/>
          </p:nvGrpSpPr>
          <p:grpSpPr>
            <a:xfrm>
              <a:off x="7824041" y="4466983"/>
              <a:ext cx="367879" cy="258973"/>
              <a:chOff x="8341725" y="115829"/>
              <a:chExt cx="267198" cy="188098"/>
            </a:xfrm>
          </p:grpSpPr>
          <p:sp>
            <p:nvSpPr>
              <p:cNvPr id="837" name="Google Shape;837;p8"/>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8"/>
            <p:cNvGrpSpPr/>
            <p:nvPr/>
          </p:nvGrpSpPr>
          <p:grpSpPr>
            <a:xfrm>
              <a:off x="1836590" y="98137"/>
              <a:ext cx="5187333" cy="313951"/>
              <a:chOff x="1836590" y="98137"/>
              <a:chExt cx="5187333" cy="313951"/>
            </a:xfrm>
          </p:grpSpPr>
          <p:sp>
            <p:nvSpPr>
              <p:cNvPr id="845" name="Google Shape;845;p8"/>
              <p:cNvSpPr/>
              <p:nvPr/>
            </p:nvSpPr>
            <p:spPr>
              <a:xfrm>
                <a:off x="6927700"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2459614" y="2046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rot="-5594267">
                <a:off x="1835213" y="130522"/>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202824" y="1068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655904" y="2111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8"/>
              <p:cNvGrpSpPr/>
              <p:nvPr/>
            </p:nvGrpSpPr>
            <p:grpSpPr>
              <a:xfrm>
                <a:off x="4283304" y="146142"/>
                <a:ext cx="446685" cy="265947"/>
                <a:chOff x="978054" y="146142"/>
                <a:chExt cx="446685" cy="265947"/>
              </a:xfrm>
            </p:grpSpPr>
            <p:sp>
              <p:nvSpPr>
                <p:cNvPr id="851" name="Google Shape;851;p8"/>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8"/>
              <p:cNvSpPr/>
              <p:nvPr/>
            </p:nvSpPr>
            <p:spPr>
              <a:xfrm>
                <a:off x="4982427" y="981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8"/>
              <p:cNvGrpSpPr/>
              <p:nvPr/>
            </p:nvGrpSpPr>
            <p:grpSpPr>
              <a:xfrm>
                <a:off x="5777228" y="122252"/>
                <a:ext cx="299552" cy="265537"/>
                <a:chOff x="8792070" y="4843090"/>
                <a:chExt cx="142474" cy="126290"/>
              </a:xfrm>
            </p:grpSpPr>
            <p:sp>
              <p:nvSpPr>
                <p:cNvPr id="855" name="Google Shape;855;p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6" name="Google Shape;866;p8"/>
            <p:cNvGrpSpPr/>
            <p:nvPr/>
          </p:nvGrpSpPr>
          <p:grpSpPr>
            <a:xfrm>
              <a:off x="3176691" y="4709202"/>
              <a:ext cx="299552" cy="265537"/>
              <a:chOff x="8792070" y="4843090"/>
              <a:chExt cx="142474" cy="126290"/>
            </a:xfrm>
          </p:grpSpPr>
          <p:sp>
            <p:nvSpPr>
              <p:cNvPr id="867" name="Google Shape;867;p8"/>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8"/>
            <p:cNvGrpSpPr/>
            <p:nvPr/>
          </p:nvGrpSpPr>
          <p:grpSpPr>
            <a:xfrm>
              <a:off x="4428241" y="4684333"/>
              <a:ext cx="367879" cy="258973"/>
              <a:chOff x="8341725" y="115829"/>
              <a:chExt cx="267198" cy="188098"/>
            </a:xfrm>
          </p:grpSpPr>
          <p:sp>
            <p:nvSpPr>
              <p:cNvPr id="879" name="Google Shape;879;p8"/>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8"/>
            <p:cNvSpPr/>
            <p:nvPr/>
          </p:nvSpPr>
          <p:spPr>
            <a:xfrm>
              <a:off x="5321070" y="46729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5075516" y="4909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888"/>
        <p:cNvGrpSpPr/>
        <p:nvPr/>
      </p:nvGrpSpPr>
      <p:grpSpPr>
        <a:xfrm>
          <a:off x="0" y="0"/>
          <a:ext cx="0" cy="0"/>
          <a:chOff x="0" y="0"/>
          <a:chExt cx="0" cy="0"/>
        </a:xfrm>
      </p:grpSpPr>
      <p:sp>
        <p:nvSpPr>
          <p:cNvPr id="889" name="Google Shape;889;p9"/>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txBox="1">
            <a:spLocks noGrp="1"/>
          </p:cNvSpPr>
          <p:nvPr>
            <p:ph type="title"/>
          </p:nvPr>
        </p:nvSpPr>
        <p:spPr>
          <a:xfrm>
            <a:off x="4335651" y="1522625"/>
            <a:ext cx="3712200" cy="763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3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91" name="Google Shape;891;p9"/>
          <p:cNvSpPr txBox="1">
            <a:spLocks noGrp="1"/>
          </p:cNvSpPr>
          <p:nvPr>
            <p:ph type="body" idx="1"/>
          </p:nvPr>
        </p:nvSpPr>
        <p:spPr>
          <a:xfrm>
            <a:off x="4335651" y="2286125"/>
            <a:ext cx="3712200" cy="15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892" name="Google Shape;892;p9"/>
          <p:cNvGrpSpPr/>
          <p:nvPr/>
        </p:nvGrpSpPr>
        <p:grpSpPr>
          <a:xfrm>
            <a:off x="7415475" y="19774"/>
            <a:ext cx="1667868" cy="1605854"/>
            <a:chOff x="7415475" y="19774"/>
            <a:chExt cx="1667868" cy="1605854"/>
          </a:xfrm>
        </p:grpSpPr>
        <p:grpSp>
          <p:nvGrpSpPr>
            <p:cNvPr id="893" name="Google Shape;893;p9"/>
            <p:cNvGrpSpPr/>
            <p:nvPr/>
          </p:nvGrpSpPr>
          <p:grpSpPr>
            <a:xfrm>
              <a:off x="8727034" y="1413481"/>
              <a:ext cx="356308" cy="212146"/>
              <a:chOff x="5852753" y="-1422679"/>
              <a:chExt cx="195881" cy="116634"/>
            </a:xfrm>
          </p:grpSpPr>
          <p:sp>
            <p:nvSpPr>
              <p:cNvPr id="894" name="Google Shape;894;p9"/>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 name="Google Shape;896;p9"/>
            <p:cNvSpPr/>
            <p:nvPr/>
          </p:nvSpPr>
          <p:spPr>
            <a:xfrm>
              <a:off x="7415475" y="120062"/>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8454729" y="218609"/>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7700974" y="316816"/>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8853729" y="6276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8957048" y="1145935"/>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9"/>
            <p:cNvGrpSpPr/>
            <p:nvPr/>
          </p:nvGrpSpPr>
          <p:grpSpPr>
            <a:xfrm>
              <a:off x="7853382" y="19774"/>
              <a:ext cx="394623" cy="297061"/>
              <a:chOff x="85157" y="4436674"/>
              <a:chExt cx="394623" cy="297061"/>
            </a:xfrm>
          </p:grpSpPr>
          <p:sp>
            <p:nvSpPr>
              <p:cNvPr id="903" name="Google Shape;903;p9"/>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04" name="Google Shape;904;p9"/>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06" name="Google Shape;906;p9"/>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07" name="Google Shape;907;p9"/>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908" name="Google Shape;908;p9"/>
          <p:cNvGrpSpPr/>
          <p:nvPr/>
        </p:nvGrpSpPr>
        <p:grpSpPr>
          <a:xfrm>
            <a:off x="64228" y="100651"/>
            <a:ext cx="1775721" cy="1443485"/>
            <a:chOff x="64228" y="100651"/>
            <a:chExt cx="1775721" cy="1443485"/>
          </a:xfrm>
        </p:grpSpPr>
        <p:grpSp>
          <p:nvGrpSpPr>
            <p:cNvPr id="909" name="Google Shape;909;p9"/>
            <p:cNvGrpSpPr/>
            <p:nvPr/>
          </p:nvGrpSpPr>
          <p:grpSpPr>
            <a:xfrm>
              <a:off x="207153" y="986833"/>
              <a:ext cx="367879" cy="258973"/>
              <a:chOff x="8341725" y="115829"/>
              <a:chExt cx="267198" cy="188098"/>
            </a:xfrm>
          </p:grpSpPr>
          <p:sp>
            <p:nvSpPr>
              <p:cNvPr id="910" name="Google Shape;910;p9"/>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9"/>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1678526" y="274305"/>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64228" y="1429033"/>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132954" y="7046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rot="-5594267">
              <a:off x="128159" y="103595"/>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 name="Google Shape;924;p9"/>
            <p:cNvGrpSpPr/>
            <p:nvPr/>
          </p:nvGrpSpPr>
          <p:grpSpPr>
            <a:xfrm>
              <a:off x="978054" y="146142"/>
              <a:ext cx="446685" cy="265947"/>
              <a:chOff x="978054" y="146142"/>
              <a:chExt cx="446685" cy="265947"/>
            </a:xfrm>
          </p:grpSpPr>
          <p:sp>
            <p:nvSpPr>
              <p:cNvPr id="925" name="Google Shape;925;p9"/>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9"/>
            <p:cNvGrpSpPr/>
            <p:nvPr/>
          </p:nvGrpSpPr>
          <p:grpSpPr>
            <a:xfrm>
              <a:off x="241328" y="274302"/>
              <a:ext cx="299552" cy="265537"/>
              <a:chOff x="8792070" y="4843090"/>
              <a:chExt cx="142474" cy="126290"/>
            </a:xfrm>
          </p:grpSpPr>
          <p:sp>
            <p:nvSpPr>
              <p:cNvPr id="928" name="Google Shape;928;p9"/>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9" name="Google Shape;939;p9"/>
          <p:cNvGrpSpPr/>
          <p:nvPr/>
        </p:nvGrpSpPr>
        <p:grpSpPr>
          <a:xfrm>
            <a:off x="85064" y="3357080"/>
            <a:ext cx="1869349" cy="1821430"/>
            <a:chOff x="85064" y="3357080"/>
            <a:chExt cx="1869349" cy="1821430"/>
          </a:xfrm>
        </p:grpSpPr>
        <p:sp>
          <p:nvSpPr>
            <p:cNvPr id="940" name="Google Shape;940;p9"/>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347851" y="35490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839941" y="497162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9"/>
            <p:cNvGrpSpPr/>
            <p:nvPr/>
          </p:nvGrpSpPr>
          <p:grpSpPr>
            <a:xfrm>
              <a:off x="1339577" y="4712702"/>
              <a:ext cx="407881" cy="242857"/>
              <a:chOff x="78527" y="4008152"/>
              <a:chExt cx="407881" cy="242857"/>
            </a:xfrm>
          </p:grpSpPr>
          <p:sp>
            <p:nvSpPr>
              <p:cNvPr id="947" name="Google Shape;947;p9"/>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949" name="Google Shape;949;p9"/>
            <p:cNvGrpSpPr/>
            <p:nvPr/>
          </p:nvGrpSpPr>
          <p:grpSpPr>
            <a:xfrm>
              <a:off x="106515" y="3757800"/>
              <a:ext cx="345427" cy="299475"/>
              <a:chOff x="1011528" y="129375"/>
              <a:chExt cx="345427" cy="299475"/>
            </a:xfrm>
          </p:grpSpPr>
          <p:sp>
            <p:nvSpPr>
              <p:cNvPr id="950" name="Google Shape;950;p9"/>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9"/>
            <p:cNvGrpSpPr/>
            <p:nvPr/>
          </p:nvGrpSpPr>
          <p:grpSpPr>
            <a:xfrm>
              <a:off x="85064" y="4309069"/>
              <a:ext cx="388320" cy="384805"/>
              <a:chOff x="10649934" y="1571625"/>
              <a:chExt cx="449705" cy="445634"/>
            </a:xfrm>
          </p:grpSpPr>
          <p:sp>
            <p:nvSpPr>
              <p:cNvPr id="956" name="Google Shape;956;p9"/>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8" name="Google Shape;968;p9"/>
          <p:cNvGrpSpPr/>
          <p:nvPr/>
        </p:nvGrpSpPr>
        <p:grpSpPr>
          <a:xfrm>
            <a:off x="6815220" y="3277577"/>
            <a:ext cx="2330600" cy="1737851"/>
            <a:chOff x="6815220" y="3277577"/>
            <a:chExt cx="2330600" cy="1737851"/>
          </a:xfrm>
        </p:grpSpPr>
        <p:grpSp>
          <p:nvGrpSpPr>
            <p:cNvPr id="969" name="Google Shape;969;p9"/>
            <p:cNvGrpSpPr/>
            <p:nvPr/>
          </p:nvGrpSpPr>
          <p:grpSpPr>
            <a:xfrm>
              <a:off x="6815220" y="3277577"/>
              <a:ext cx="2330600" cy="1737851"/>
              <a:chOff x="6815220" y="3277577"/>
              <a:chExt cx="2330600" cy="1737851"/>
            </a:xfrm>
          </p:grpSpPr>
          <p:grpSp>
            <p:nvGrpSpPr>
              <p:cNvPr id="970" name="Google Shape;970;p9"/>
              <p:cNvGrpSpPr/>
              <p:nvPr/>
            </p:nvGrpSpPr>
            <p:grpSpPr>
              <a:xfrm>
                <a:off x="7103026" y="4782073"/>
                <a:ext cx="387726" cy="230993"/>
                <a:chOff x="8278137" y="4572358"/>
                <a:chExt cx="217494" cy="129575"/>
              </a:xfrm>
            </p:grpSpPr>
            <p:sp>
              <p:nvSpPr>
                <p:cNvPr id="971" name="Google Shape;971;p9"/>
                <p:cNvSpPr/>
                <p:nvPr/>
              </p:nvSpPr>
              <p:spPr>
                <a:xfrm>
                  <a:off x="8278137" y="4574966"/>
                  <a:ext cx="217494" cy="124001"/>
                </a:xfrm>
                <a:custGeom>
                  <a:avLst/>
                  <a:gdLst/>
                  <a:ahLst/>
                  <a:cxnLst/>
                  <a:rect l="l" t="t" r="r" b="b"/>
                  <a:pathLst>
                    <a:path w="6088" h="3471" extrusionOk="0">
                      <a:moveTo>
                        <a:pt x="3695" y="0"/>
                      </a:moveTo>
                      <a:cubicBezTo>
                        <a:pt x="3412" y="0"/>
                        <a:pt x="3161" y="158"/>
                        <a:pt x="2990" y="365"/>
                      </a:cubicBezTo>
                      <a:lnTo>
                        <a:pt x="2990" y="365"/>
                      </a:lnTo>
                      <a:cubicBezTo>
                        <a:pt x="2875" y="273"/>
                        <a:pt x="2724" y="190"/>
                        <a:pt x="2532" y="127"/>
                      </a:cubicBezTo>
                      <a:cubicBezTo>
                        <a:pt x="2372" y="74"/>
                        <a:pt x="2237" y="51"/>
                        <a:pt x="2123" y="51"/>
                      </a:cubicBezTo>
                      <a:cubicBezTo>
                        <a:pt x="1406" y="51"/>
                        <a:pt x="1530" y="953"/>
                        <a:pt x="1530" y="953"/>
                      </a:cubicBezTo>
                      <a:cubicBezTo>
                        <a:pt x="1456" y="909"/>
                        <a:pt x="1378" y="888"/>
                        <a:pt x="1297" y="888"/>
                      </a:cubicBezTo>
                      <a:cubicBezTo>
                        <a:pt x="693" y="888"/>
                        <a:pt x="0" y="2033"/>
                        <a:pt x="790" y="2616"/>
                      </a:cubicBezTo>
                      <a:cubicBezTo>
                        <a:pt x="1038" y="2800"/>
                        <a:pt x="1274" y="2883"/>
                        <a:pt x="1475" y="2895"/>
                      </a:cubicBezTo>
                      <a:lnTo>
                        <a:pt x="1475" y="2895"/>
                      </a:lnTo>
                      <a:cubicBezTo>
                        <a:pt x="1544" y="3200"/>
                        <a:pt x="1761" y="3464"/>
                        <a:pt x="2224" y="3470"/>
                      </a:cubicBezTo>
                      <a:cubicBezTo>
                        <a:pt x="2238" y="3470"/>
                        <a:pt x="2252" y="3470"/>
                        <a:pt x="2265" y="3470"/>
                      </a:cubicBezTo>
                      <a:cubicBezTo>
                        <a:pt x="2904" y="3470"/>
                        <a:pt x="3331" y="3324"/>
                        <a:pt x="3570" y="3106"/>
                      </a:cubicBezTo>
                      <a:lnTo>
                        <a:pt x="3570" y="3106"/>
                      </a:lnTo>
                      <a:cubicBezTo>
                        <a:pt x="3620" y="3173"/>
                        <a:pt x="3682" y="3239"/>
                        <a:pt x="3760" y="3300"/>
                      </a:cubicBezTo>
                      <a:cubicBezTo>
                        <a:pt x="3865" y="3383"/>
                        <a:pt x="3993" y="3420"/>
                        <a:pt x="4131" y="3420"/>
                      </a:cubicBezTo>
                      <a:cubicBezTo>
                        <a:pt x="4930" y="3420"/>
                        <a:pt x="6088" y="2180"/>
                        <a:pt x="5404" y="1459"/>
                      </a:cubicBezTo>
                      <a:cubicBezTo>
                        <a:pt x="5214" y="1260"/>
                        <a:pt x="5013" y="1184"/>
                        <a:pt x="4825" y="1184"/>
                      </a:cubicBezTo>
                      <a:cubicBezTo>
                        <a:pt x="4804" y="1184"/>
                        <a:pt x="4784" y="1185"/>
                        <a:pt x="4763" y="1187"/>
                      </a:cubicBezTo>
                      <a:lnTo>
                        <a:pt x="4763" y="1187"/>
                      </a:lnTo>
                      <a:cubicBezTo>
                        <a:pt x="4771" y="831"/>
                        <a:pt x="4594" y="421"/>
                        <a:pt x="4155" y="142"/>
                      </a:cubicBezTo>
                      <a:cubicBezTo>
                        <a:pt x="3997" y="42"/>
                        <a:pt x="3842" y="0"/>
                        <a:pt x="3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8287819" y="4572358"/>
                  <a:ext cx="196166" cy="129575"/>
                </a:xfrm>
                <a:custGeom>
                  <a:avLst/>
                  <a:gdLst/>
                  <a:ahLst/>
                  <a:cxnLst/>
                  <a:rect l="l" t="t" r="r" b="b"/>
                  <a:pathLst>
                    <a:path w="5491" h="3627" extrusionOk="0">
                      <a:moveTo>
                        <a:pt x="2733" y="557"/>
                      </a:moveTo>
                      <a:cubicBezTo>
                        <a:pt x="2952" y="767"/>
                        <a:pt x="2995" y="1017"/>
                        <a:pt x="2937" y="1180"/>
                      </a:cubicBezTo>
                      <a:cubicBezTo>
                        <a:pt x="2906" y="1266"/>
                        <a:pt x="2852" y="1313"/>
                        <a:pt x="2788" y="1313"/>
                      </a:cubicBezTo>
                      <a:cubicBezTo>
                        <a:pt x="2749" y="1313"/>
                        <a:pt x="2706" y="1295"/>
                        <a:pt x="2662" y="1257"/>
                      </a:cubicBezTo>
                      <a:cubicBezTo>
                        <a:pt x="2508" y="1128"/>
                        <a:pt x="2542" y="826"/>
                        <a:pt x="2733" y="557"/>
                      </a:cubicBezTo>
                      <a:close/>
                      <a:moveTo>
                        <a:pt x="4405" y="1356"/>
                      </a:moveTo>
                      <a:lnTo>
                        <a:pt x="4405" y="1356"/>
                      </a:lnTo>
                      <a:cubicBezTo>
                        <a:pt x="4368" y="1652"/>
                        <a:pt x="4186" y="1871"/>
                        <a:pt x="3945" y="1905"/>
                      </a:cubicBezTo>
                      <a:cubicBezTo>
                        <a:pt x="3930" y="1905"/>
                        <a:pt x="3918" y="1908"/>
                        <a:pt x="3902" y="1908"/>
                      </a:cubicBezTo>
                      <a:cubicBezTo>
                        <a:pt x="3837" y="1908"/>
                        <a:pt x="3837" y="1887"/>
                        <a:pt x="3837" y="1871"/>
                      </a:cubicBezTo>
                      <a:cubicBezTo>
                        <a:pt x="3831" y="1748"/>
                        <a:pt x="4069" y="1433"/>
                        <a:pt x="4405" y="1356"/>
                      </a:cubicBezTo>
                      <a:close/>
                      <a:moveTo>
                        <a:pt x="1527" y="2124"/>
                      </a:moveTo>
                      <a:cubicBezTo>
                        <a:pt x="1571" y="2124"/>
                        <a:pt x="1611" y="2164"/>
                        <a:pt x="1635" y="2195"/>
                      </a:cubicBezTo>
                      <a:cubicBezTo>
                        <a:pt x="1752" y="2346"/>
                        <a:pt x="1783" y="2510"/>
                        <a:pt x="1719" y="2648"/>
                      </a:cubicBezTo>
                      <a:cubicBezTo>
                        <a:pt x="1648" y="2793"/>
                        <a:pt x="1478" y="2886"/>
                        <a:pt x="1271" y="2889"/>
                      </a:cubicBezTo>
                      <a:cubicBezTo>
                        <a:pt x="1231" y="2621"/>
                        <a:pt x="1308" y="2334"/>
                        <a:pt x="1416" y="2198"/>
                      </a:cubicBezTo>
                      <a:cubicBezTo>
                        <a:pt x="1441" y="2158"/>
                        <a:pt x="1481" y="2133"/>
                        <a:pt x="1527" y="2124"/>
                      </a:cubicBezTo>
                      <a:close/>
                      <a:moveTo>
                        <a:pt x="3347" y="2352"/>
                      </a:moveTo>
                      <a:cubicBezTo>
                        <a:pt x="3362" y="2352"/>
                        <a:pt x="3396" y="2383"/>
                        <a:pt x="3421" y="2470"/>
                      </a:cubicBezTo>
                      <a:cubicBezTo>
                        <a:pt x="3492" y="2670"/>
                        <a:pt x="3449" y="2889"/>
                        <a:pt x="3310" y="3053"/>
                      </a:cubicBezTo>
                      <a:cubicBezTo>
                        <a:pt x="3184" y="2824"/>
                        <a:pt x="3193" y="2584"/>
                        <a:pt x="3267" y="2439"/>
                      </a:cubicBezTo>
                      <a:cubicBezTo>
                        <a:pt x="3298" y="2377"/>
                        <a:pt x="3335" y="2352"/>
                        <a:pt x="3347" y="2352"/>
                      </a:cubicBezTo>
                      <a:close/>
                      <a:moveTo>
                        <a:pt x="3427" y="161"/>
                      </a:moveTo>
                      <a:cubicBezTo>
                        <a:pt x="3566" y="161"/>
                        <a:pt x="3707" y="202"/>
                        <a:pt x="3841" y="286"/>
                      </a:cubicBezTo>
                      <a:cubicBezTo>
                        <a:pt x="4186" y="505"/>
                        <a:pt x="4396" y="838"/>
                        <a:pt x="4411" y="1190"/>
                      </a:cubicBezTo>
                      <a:cubicBezTo>
                        <a:pt x="3992" y="1267"/>
                        <a:pt x="3665" y="1652"/>
                        <a:pt x="3677" y="1877"/>
                      </a:cubicBezTo>
                      <a:cubicBezTo>
                        <a:pt x="3680" y="1971"/>
                        <a:pt x="3737" y="2070"/>
                        <a:pt x="3903" y="2070"/>
                      </a:cubicBezTo>
                      <a:cubicBezTo>
                        <a:pt x="3923" y="2070"/>
                        <a:pt x="3944" y="2068"/>
                        <a:pt x="3967" y="2066"/>
                      </a:cubicBezTo>
                      <a:cubicBezTo>
                        <a:pt x="4294" y="2019"/>
                        <a:pt x="4535" y="1726"/>
                        <a:pt x="4572" y="1341"/>
                      </a:cubicBezTo>
                      <a:cubicBezTo>
                        <a:pt x="4750" y="1344"/>
                        <a:pt x="4920" y="1427"/>
                        <a:pt x="5074" y="1587"/>
                      </a:cubicBezTo>
                      <a:cubicBezTo>
                        <a:pt x="5336" y="1865"/>
                        <a:pt x="5275" y="2192"/>
                        <a:pt x="5176" y="2417"/>
                      </a:cubicBezTo>
                      <a:cubicBezTo>
                        <a:pt x="4954" y="2938"/>
                        <a:pt x="4325" y="3413"/>
                        <a:pt x="3862" y="3413"/>
                      </a:cubicBezTo>
                      <a:cubicBezTo>
                        <a:pt x="3857" y="3414"/>
                        <a:pt x="3852" y="3414"/>
                        <a:pt x="3848" y="3414"/>
                      </a:cubicBezTo>
                      <a:cubicBezTo>
                        <a:pt x="3735" y="3414"/>
                        <a:pt x="3627" y="3380"/>
                        <a:pt x="3538" y="3312"/>
                      </a:cubicBezTo>
                      <a:cubicBezTo>
                        <a:pt x="3492" y="3275"/>
                        <a:pt x="3449" y="3231"/>
                        <a:pt x="3409" y="3185"/>
                      </a:cubicBezTo>
                      <a:cubicBezTo>
                        <a:pt x="3600" y="2982"/>
                        <a:pt x="3668" y="2689"/>
                        <a:pt x="3575" y="2420"/>
                      </a:cubicBezTo>
                      <a:cubicBezTo>
                        <a:pt x="3514" y="2220"/>
                        <a:pt x="3406" y="2189"/>
                        <a:pt x="3347" y="2189"/>
                      </a:cubicBezTo>
                      <a:cubicBezTo>
                        <a:pt x="3261" y="2189"/>
                        <a:pt x="3177" y="2254"/>
                        <a:pt x="3122" y="2368"/>
                      </a:cubicBezTo>
                      <a:cubicBezTo>
                        <a:pt x="3023" y="2562"/>
                        <a:pt x="3011" y="2877"/>
                        <a:pt x="3190" y="3164"/>
                      </a:cubicBezTo>
                      <a:cubicBezTo>
                        <a:pt x="3002" y="3309"/>
                        <a:pt x="2650" y="3463"/>
                        <a:pt x="1999" y="3463"/>
                      </a:cubicBezTo>
                      <a:lnTo>
                        <a:pt x="1956" y="3463"/>
                      </a:lnTo>
                      <a:cubicBezTo>
                        <a:pt x="1558" y="3460"/>
                        <a:pt x="1385" y="3253"/>
                        <a:pt x="1315" y="3049"/>
                      </a:cubicBezTo>
                      <a:cubicBezTo>
                        <a:pt x="1561" y="3034"/>
                        <a:pt x="1768" y="2914"/>
                        <a:pt x="1860" y="2719"/>
                      </a:cubicBezTo>
                      <a:cubicBezTo>
                        <a:pt x="1956" y="2525"/>
                        <a:pt x="1919" y="2297"/>
                        <a:pt x="1762" y="2096"/>
                      </a:cubicBezTo>
                      <a:cubicBezTo>
                        <a:pt x="1672" y="1988"/>
                        <a:pt x="1586" y="1964"/>
                        <a:pt x="1527" y="1964"/>
                      </a:cubicBezTo>
                      <a:cubicBezTo>
                        <a:pt x="1441" y="1964"/>
                        <a:pt x="1358" y="2010"/>
                        <a:pt x="1290" y="2099"/>
                      </a:cubicBezTo>
                      <a:cubicBezTo>
                        <a:pt x="1145" y="2275"/>
                        <a:pt x="1074" y="2596"/>
                        <a:pt x="1108" y="2877"/>
                      </a:cubicBezTo>
                      <a:cubicBezTo>
                        <a:pt x="910" y="2837"/>
                        <a:pt x="725" y="2750"/>
                        <a:pt x="568" y="2627"/>
                      </a:cubicBezTo>
                      <a:cubicBezTo>
                        <a:pt x="152" y="2322"/>
                        <a:pt x="238" y="1890"/>
                        <a:pt x="294" y="1720"/>
                      </a:cubicBezTo>
                      <a:cubicBezTo>
                        <a:pt x="417" y="1347"/>
                        <a:pt x="747" y="1045"/>
                        <a:pt x="1028" y="1045"/>
                      </a:cubicBezTo>
                      <a:cubicBezTo>
                        <a:pt x="1096" y="1045"/>
                        <a:pt x="1160" y="1060"/>
                        <a:pt x="1219" y="1097"/>
                      </a:cubicBezTo>
                      <a:cubicBezTo>
                        <a:pt x="1232" y="1105"/>
                        <a:pt x="1246" y="1108"/>
                        <a:pt x="1259" y="1108"/>
                      </a:cubicBezTo>
                      <a:cubicBezTo>
                        <a:pt x="1304" y="1108"/>
                        <a:pt x="1346" y="1069"/>
                        <a:pt x="1339" y="1017"/>
                      </a:cubicBezTo>
                      <a:cubicBezTo>
                        <a:pt x="1339" y="1011"/>
                        <a:pt x="1284" y="585"/>
                        <a:pt x="1484" y="354"/>
                      </a:cubicBezTo>
                      <a:cubicBezTo>
                        <a:pt x="1571" y="254"/>
                        <a:pt x="1693" y="206"/>
                        <a:pt x="1851" y="206"/>
                      </a:cubicBezTo>
                      <a:cubicBezTo>
                        <a:pt x="1962" y="206"/>
                        <a:pt x="2090" y="230"/>
                        <a:pt x="2237" y="277"/>
                      </a:cubicBezTo>
                      <a:cubicBezTo>
                        <a:pt x="2366" y="320"/>
                        <a:pt x="2493" y="378"/>
                        <a:pt x="2607" y="456"/>
                      </a:cubicBezTo>
                      <a:cubicBezTo>
                        <a:pt x="2388" y="764"/>
                        <a:pt x="2311" y="1174"/>
                        <a:pt x="2557" y="1381"/>
                      </a:cubicBezTo>
                      <a:cubicBezTo>
                        <a:pt x="2622" y="1439"/>
                        <a:pt x="2702" y="1473"/>
                        <a:pt x="2792" y="1476"/>
                      </a:cubicBezTo>
                      <a:cubicBezTo>
                        <a:pt x="2921" y="1476"/>
                        <a:pt x="3036" y="1384"/>
                        <a:pt x="3091" y="1233"/>
                      </a:cubicBezTo>
                      <a:cubicBezTo>
                        <a:pt x="3165" y="1017"/>
                        <a:pt x="3113" y="693"/>
                        <a:pt x="2835" y="434"/>
                      </a:cubicBezTo>
                      <a:cubicBezTo>
                        <a:pt x="3006" y="255"/>
                        <a:pt x="3215" y="161"/>
                        <a:pt x="3427" y="161"/>
                      </a:cubicBezTo>
                      <a:close/>
                      <a:moveTo>
                        <a:pt x="3431" y="1"/>
                      </a:moveTo>
                      <a:cubicBezTo>
                        <a:pt x="3171" y="1"/>
                        <a:pt x="2915" y="115"/>
                        <a:pt x="2712" y="332"/>
                      </a:cubicBezTo>
                      <a:cubicBezTo>
                        <a:pt x="2582" y="243"/>
                        <a:pt x="2440" y="172"/>
                        <a:pt x="2289" y="126"/>
                      </a:cubicBezTo>
                      <a:cubicBezTo>
                        <a:pt x="2128" y="72"/>
                        <a:pt x="1983" y="46"/>
                        <a:pt x="1854" y="46"/>
                      </a:cubicBezTo>
                      <a:cubicBezTo>
                        <a:pt x="1647" y="46"/>
                        <a:pt x="1483" y="114"/>
                        <a:pt x="1367" y="249"/>
                      </a:cubicBezTo>
                      <a:cubicBezTo>
                        <a:pt x="1194" y="443"/>
                        <a:pt x="1170" y="733"/>
                        <a:pt x="1173" y="900"/>
                      </a:cubicBezTo>
                      <a:cubicBezTo>
                        <a:pt x="1126" y="887"/>
                        <a:pt x="1077" y="881"/>
                        <a:pt x="1031" y="881"/>
                      </a:cubicBezTo>
                      <a:cubicBezTo>
                        <a:pt x="679" y="881"/>
                        <a:pt x="287" y="1227"/>
                        <a:pt x="142" y="1668"/>
                      </a:cubicBezTo>
                      <a:cubicBezTo>
                        <a:pt x="1" y="2103"/>
                        <a:pt x="121" y="2497"/>
                        <a:pt x="473" y="2756"/>
                      </a:cubicBezTo>
                      <a:cubicBezTo>
                        <a:pt x="695" y="2920"/>
                        <a:pt x="926" y="3022"/>
                        <a:pt x="1145" y="3046"/>
                      </a:cubicBezTo>
                      <a:cubicBezTo>
                        <a:pt x="1247" y="3410"/>
                        <a:pt x="1540" y="3620"/>
                        <a:pt x="1953" y="3626"/>
                      </a:cubicBezTo>
                      <a:lnTo>
                        <a:pt x="1999" y="3626"/>
                      </a:lnTo>
                      <a:cubicBezTo>
                        <a:pt x="2564" y="3626"/>
                        <a:pt x="3005" y="3509"/>
                        <a:pt x="3288" y="3296"/>
                      </a:cubicBezTo>
                      <a:cubicBezTo>
                        <a:pt x="3335" y="3349"/>
                        <a:pt x="3387" y="3395"/>
                        <a:pt x="3440" y="3438"/>
                      </a:cubicBezTo>
                      <a:cubicBezTo>
                        <a:pt x="3556" y="3528"/>
                        <a:pt x="3702" y="3577"/>
                        <a:pt x="3849" y="3577"/>
                      </a:cubicBezTo>
                      <a:cubicBezTo>
                        <a:pt x="3853" y="3577"/>
                        <a:pt x="3858" y="3577"/>
                        <a:pt x="3862" y="3577"/>
                      </a:cubicBezTo>
                      <a:cubicBezTo>
                        <a:pt x="4393" y="3577"/>
                        <a:pt x="5077" y="3065"/>
                        <a:pt x="5327" y="2482"/>
                      </a:cubicBezTo>
                      <a:cubicBezTo>
                        <a:pt x="5491" y="2099"/>
                        <a:pt x="5444" y="1742"/>
                        <a:pt x="5195" y="1480"/>
                      </a:cubicBezTo>
                      <a:cubicBezTo>
                        <a:pt x="5009" y="1285"/>
                        <a:pt x="4803" y="1183"/>
                        <a:pt x="4578" y="1177"/>
                      </a:cubicBezTo>
                      <a:cubicBezTo>
                        <a:pt x="4556" y="776"/>
                        <a:pt x="4319" y="397"/>
                        <a:pt x="3930" y="150"/>
                      </a:cubicBezTo>
                      <a:cubicBezTo>
                        <a:pt x="3771" y="49"/>
                        <a:pt x="3600" y="1"/>
                        <a:pt x="34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9"/>
              <p:cNvSpPr/>
              <p:nvPr/>
            </p:nvSpPr>
            <p:spPr>
              <a:xfrm>
                <a:off x="8619309" y="4732142"/>
                <a:ext cx="253995" cy="244340"/>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8480874" y="4560712"/>
                <a:ext cx="71582" cy="71518"/>
              </a:xfrm>
              <a:custGeom>
                <a:avLst/>
                <a:gdLst/>
                <a:ahLst/>
                <a:cxnLst/>
                <a:rect l="l" t="t" r="r" b="b"/>
                <a:pathLst>
                  <a:path w="1124" h="1123" extrusionOk="0">
                    <a:moveTo>
                      <a:pt x="562" y="164"/>
                    </a:moveTo>
                    <a:cubicBezTo>
                      <a:pt x="781" y="167"/>
                      <a:pt x="957" y="346"/>
                      <a:pt x="957" y="565"/>
                    </a:cubicBezTo>
                    <a:cubicBezTo>
                      <a:pt x="957" y="784"/>
                      <a:pt x="778" y="959"/>
                      <a:pt x="559" y="959"/>
                    </a:cubicBezTo>
                    <a:cubicBezTo>
                      <a:pt x="340" y="959"/>
                      <a:pt x="164" y="780"/>
                      <a:pt x="164" y="561"/>
                    </a:cubicBezTo>
                    <a:cubicBezTo>
                      <a:pt x="164" y="339"/>
                      <a:pt x="343" y="164"/>
                      <a:pt x="562" y="164"/>
                    </a:cubicBezTo>
                    <a:close/>
                    <a:moveTo>
                      <a:pt x="562" y="0"/>
                    </a:moveTo>
                    <a:cubicBezTo>
                      <a:pt x="254" y="0"/>
                      <a:pt x="1" y="250"/>
                      <a:pt x="1" y="561"/>
                    </a:cubicBezTo>
                    <a:cubicBezTo>
                      <a:pt x="1" y="870"/>
                      <a:pt x="250" y="1120"/>
                      <a:pt x="562" y="1123"/>
                    </a:cubicBezTo>
                    <a:cubicBezTo>
                      <a:pt x="873" y="1120"/>
                      <a:pt x="1123" y="870"/>
                      <a:pt x="1123" y="561"/>
                    </a:cubicBezTo>
                    <a:cubicBezTo>
                      <a:pt x="1123"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7415483" y="4732155"/>
                <a:ext cx="71391" cy="71582"/>
              </a:xfrm>
              <a:custGeom>
                <a:avLst/>
                <a:gdLst/>
                <a:ahLst/>
                <a:cxnLst/>
                <a:rect l="l" t="t" r="r" b="b"/>
                <a:pathLst>
                  <a:path w="1121" h="1124" extrusionOk="0">
                    <a:moveTo>
                      <a:pt x="562" y="164"/>
                    </a:moveTo>
                    <a:cubicBezTo>
                      <a:pt x="781" y="167"/>
                      <a:pt x="957" y="346"/>
                      <a:pt x="957" y="565"/>
                    </a:cubicBezTo>
                    <a:cubicBezTo>
                      <a:pt x="957" y="784"/>
                      <a:pt x="778" y="960"/>
                      <a:pt x="559" y="960"/>
                    </a:cubicBezTo>
                    <a:cubicBezTo>
                      <a:pt x="340" y="960"/>
                      <a:pt x="164" y="781"/>
                      <a:pt x="164" y="562"/>
                    </a:cubicBezTo>
                    <a:cubicBezTo>
                      <a:pt x="164" y="343"/>
                      <a:pt x="343" y="164"/>
                      <a:pt x="562" y="164"/>
                    </a:cubicBezTo>
                    <a:close/>
                    <a:moveTo>
                      <a:pt x="559" y="1"/>
                    </a:moveTo>
                    <a:cubicBezTo>
                      <a:pt x="251" y="1"/>
                      <a:pt x="1" y="251"/>
                      <a:pt x="1" y="562"/>
                    </a:cubicBezTo>
                    <a:cubicBezTo>
                      <a:pt x="1" y="871"/>
                      <a:pt x="251" y="1120"/>
                      <a:pt x="559" y="1124"/>
                    </a:cubicBezTo>
                    <a:lnTo>
                      <a:pt x="562" y="1124"/>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8755482" y="4489385"/>
                <a:ext cx="71327" cy="71327"/>
              </a:xfrm>
              <a:custGeom>
                <a:avLst/>
                <a:gdLst/>
                <a:ahLst/>
                <a:cxnLst/>
                <a:rect l="l" t="t" r="r" b="b"/>
                <a:pathLst>
                  <a:path w="1120" h="1120" extrusionOk="0">
                    <a:moveTo>
                      <a:pt x="563" y="164"/>
                    </a:moveTo>
                    <a:cubicBezTo>
                      <a:pt x="781" y="165"/>
                      <a:pt x="959" y="343"/>
                      <a:pt x="956" y="562"/>
                    </a:cubicBezTo>
                    <a:cubicBezTo>
                      <a:pt x="956" y="781"/>
                      <a:pt x="778" y="960"/>
                      <a:pt x="559" y="960"/>
                    </a:cubicBezTo>
                    <a:cubicBezTo>
                      <a:pt x="340" y="960"/>
                      <a:pt x="164" y="781"/>
                      <a:pt x="164" y="559"/>
                    </a:cubicBezTo>
                    <a:cubicBezTo>
                      <a:pt x="164" y="340"/>
                      <a:pt x="342" y="165"/>
                      <a:pt x="563" y="164"/>
                    </a:cubicBezTo>
                    <a:close/>
                    <a:moveTo>
                      <a:pt x="562" y="0"/>
                    </a:moveTo>
                    <a:cubicBezTo>
                      <a:pt x="250" y="0"/>
                      <a:pt x="0" y="250"/>
                      <a:pt x="0" y="559"/>
                    </a:cubicBezTo>
                    <a:cubicBezTo>
                      <a:pt x="0" y="870"/>
                      <a:pt x="250" y="1120"/>
                      <a:pt x="559" y="1120"/>
                    </a:cubicBezTo>
                    <a:lnTo>
                      <a:pt x="562" y="1120"/>
                    </a:lnTo>
                    <a:cubicBezTo>
                      <a:pt x="870" y="1120"/>
                      <a:pt x="1120" y="870"/>
                      <a:pt x="1120" y="559"/>
                    </a:cubicBezTo>
                    <a:cubicBezTo>
                      <a:pt x="1120" y="250"/>
                      <a:pt x="870"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8619310" y="3724289"/>
                <a:ext cx="71582" cy="71391"/>
              </a:xfrm>
              <a:custGeom>
                <a:avLst/>
                <a:gdLst/>
                <a:ahLst/>
                <a:cxnLst/>
                <a:rect l="l" t="t" r="r" b="b"/>
                <a:pathLst>
                  <a:path w="1124" h="1121" extrusionOk="0">
                    <a:moveTo>
                      <a:pt x="565" y="164"/>
                    </a:moveTo>
                    <a:cubicBezTo>
                      <a:pt x="670" y="164"/>
                      <a:pt x="769" y="208"/>
                      <a:pt x="843" y="282"/>
                    </a:cubicBezTo>
                    <a:cubicBezTo>
                      <a:pt x="1092" y="535"/>
                      <a:pt x="913" y="960"/>
                      <a:pt x="562" y="960"/>
                    </a:cubicBezTo>
                    <a:cubicBezTo>
                      <a:pt x="340" y="960"/>
                      <a:pt x="164" y="781"/>
                      <a:pt x="164" y="559"/>
                    </a:cubicBezTo>
                    <a:cubicBezTo>
                      <a:pt x="167" y="340"/>
                      <a:pt x="346" y="164"/>
                      <a:pt x="565" y="164"/>
                    </a:cubicBezTo>
                    <a:close/>
                    <a:moveTo>
                      <a:pt x="562" y="1"/>
                    </a:moveTo>
                    <a:cubicBezTo>
                      <a:pt x="250" y="1"/>
                      <a:pt x="1" y="251"/>
                      <a:pt x="1" y="559"/>
                    </a:cubicBezTo>
                    <a:cubicBezTo>
                      <a:pt x="1" y="871"/>
                      <a:pt x="250" y="1121"/>
                      <a:pt x="559" y="1121"/>
                    </a:cubicBezTo>
                    <a:lnTo>
                      <a:pt x="562" y="1121"/>
                    </a:lnTo>
                    <a:cubicBezTo>
                      <a:pt x="870" y="1121"/>
                      <a:pt x="1123" y="871"/>
                      <a:pt x="1120" y="559"/>
                    </a:cubicBezTo>
                    <a:cubicBezTo>
                      <a:pt x="1120" y="251"/>
                      <a:pt x="87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8940718" y="4584831"/>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9" name="Google Shape;979;p9"/>
              <p:cNvGrpSpPr/>
              <p:nvPr/>
            </p:nvGrpSpPr>
            <p:grpSpPr>
              <a:xfrm>
                <a:off x="8403303" y="4188152"/>
                <a:ext cx="299552" cy="265537"/>
                <a:chOff x="8792070" y="4843090"/>
                <a:chExt cx="142474" cy="126290"/>
              </a:xfrm>
            </p:grpSpPr>
            <p:sp>
              <p:nvSpPr>
                <p:cNvPr id="980" name="Google Shape;980;p9"/>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 name="Google Shape;991;p9"/>
              <p:cNvSpPr/>
              <p:nvPr/>
            </p:nvSpPr>
            <p:spPr>
              <a:xfrm rot="4671195">
                <a:off x="8431922" y="3731298"/>
                <a:ext cx="892202" cy="355826"/>
              </a:xfrm>
              <a:custGeom>
                <a:avLst/>
                <a:gdLst/>
                <a:ahLst/>
                <a:cxnLst/>
                <a:rect l="l" t="t" r="r" b="b"/>
                <a:pathLst>
                  <a:path w="14010" h="5587" extrusionOk="0">
                    <a:moveTo>
                      <a:pt x="7628" y="0"/>
                    </a:moveTo>
                    <a:cubicBezTo>
                      <a:pt x="7582" y="0"/>
                      <a:pt x="7548" y="38"/>
                      <a:pt x="7548" y="84"/>
                    </a:cubicBezTo>
                    <a:cubicBezTo>
                      <a:pt x="7551" y="127"/>
                      <a:pt x="7588" y="158"/>
                      <a:pt x="7631" y="161"/>
                    </a:cubicBezTo>
                    <a:lnTo>
                      <a:pt x="7693" y="161"/>
                    </a:lnTo>
                    <a:cubicBezTo>
                      <a:pt x="7776" y="161"/>
                      <a:pt x="7862" y="164"/>
                      <a:pt x="7946" y="170"/>
                    </a:cubicBezTo>
                    <a:lnTo>
                      <a:pt x="7952" y="170"/>
                    </a:lnTo>
                    <a:lnTo>
                      <a:pt x="7952" y="173"/>
                    </a:lnTo>
                    <a:cubicBezTo>
                      <a:pt x="8054" y="170"/>
                      <a:pt x="8060" y="22"/>
                      <a:pt x="7958" y="10"/>
                    </a:cubicBezTo>
                    <a:cubicBezTo>
                      <a:pt x="7872" y="4"/>
                      <a:pt x="7782" y="0"/>
                      <a:pt x="7693" y="0"/>
                    </a:cubicBezTo>
                    <a:close/>
                    <a:moveTo>
                      <a:pt x="7306" y="21"/>
                    </a:moveTo>
                    <a:cubicBezTo>
                      <a:pt x="7302" y="21"/>
                      <a:pt x="7299" y="22"/>
                      <a:pt x="7295" y="22"/>
                    </a:cubicBezTo>
                    <a:cubicBezTo>
                      <a:pt x="7187" y="34"/>
                      <a:pt x="7079" y="53"/>
                      <a:pt x="6971" y="75"/>
                    </a:cubicBezTo>
                    <a:cubicBezTo>
                      <a:pt x="6879" y="96"/>
                      <a:pt x="6891" y="235"/>
                      <a:pt x="6990" y="235"/>
                    </a:cubicBezTo>
                    <a:lnTo>
                      <a:pt x="7005" y="235"/>
                    </a:lnTo>
                    <a:cubicBezTo>
                      <a:pt x="7107" y="213"/>
                      <a:pt x="7212" y="195"/>
                      <a:pt x="7320" y="182"/>
                    </a:cubicBezTo>
                    <a:cubicBezTo>
                      <a:pt x="7363" y="173"/>
                      <a:pt x="7394" y="133"/>
                      <a:pt x="7387" y="90"/>
                    </a:cubicBezTo>
                    <a:cubicBezTo>
                      <a:pt x="7379" y="50"/>
                      <a:pt x="7345" y="21"/>
                      <a:pt x="7306" y="21"/>
                    </a:cubicBezTo>
                    <a:close/>
                    <a:moveTo>
                      <a:pt x="8269" y="54"/>
                    </a:moveTo>
                    <a:cubicBezTo>
                      <a:pt x="8180" y="54"/>
                      <a:pt x="8159" y="196"/>
                      <a:pt x="8257" y="216"/>
                    </a:cubicBezTo>
                    <a:cubicBezTo>
                      <a:pt x="8359" y="235"/>
                      <a:pt x="8461" y="263"/>
                      <a:pt x="8560" y="294"/>
                    </a:cubicBezTo>
                    <a:cubicBezTo>
                      <a:pt x="8569" y="297"/>
                      <a:pt x="8578" y="297"/>
                      <a:pt x="8587" y="297"/>
                    </a:cubicBezTo>
                    <a:lnTo>
                      <a:pt x="8587" y="300"/>
                    </a:lnTo>
                    <a:cubicBezTo>
                      <a:pt x="8680" y="300"/>
                      <a:pt x="8698" y="170"/>
                      <a:pt x="8612" y="139"/>
                    </a:cubicBezTo>
                    <a:cubicBezTo>
                      <a:pt x="8504" y="105"/>
                      <a:pt x="8399" y="78"/>
                      <a:pt x="8288" y="56"/>
                    </a:cubicBezTo>
                    <a:cubicBezTo>
                      <a:pt x="8282" y="55"/>
                      <a:pt x="8275" y="54"/>
                      <a:pt x="8269" y="54"/>
                    </a:cubicBezTo>
                    <a:close/>
                    <a:moveTo>
                      <a:pt x="3122" y="157"/>
                    </a:moveTo>
                    <a:cubicBezTo>
                      <a:pt x="3039" y="157"/>
                      <a:pt x="2955" y="160"/>
                      <a:pt x="2872" y="167"/>
                    </a:cubicBezTo>
                    <a:cubicBezTo>
                      <a:pt x="2770" y="176"/>
                      <a:pt x="2776" y="327"/>
                      <a:pt x="2881" y="327"/>
                    </a:cubicBezTo>
                    <a:lnTo>
                      <a:pt x="2888" y="327"/>
                    </a:lnTo>
                    <a:cubicBezTo>
                      <a:pt x="2955" y="321"/>
                      <a:pt x="3022" y="318"/>
                      <a:pt x="3088" y="318"/>
                    </a:cubicBezTo>
                    <a:cubicBezTo>
                      <a:pt x="3125" y="318"/>
                      <a:pt x="3162" y="319"/>
                      <a:pt x="3199" y="321"/>
                    </a:cubicBezTo>
                    <a:cubicBezTo>
                      <a:pt x="3301" y="318"/>
                      <a:pt x="3307" y="167"/>
                      <a:pt x="3205" y="158"/>
                    </a:cubicBezTo>
                    <a:cubicBezTo>
                      <a:pt x="3177" y="157"/>
                      <a:pt x="3150" y="157"/>
                      <a:pt x="3122" y="157"/>
                    </a:cubicBezTo>
                    <a:close/>
                    <a:moveTo>
                      <a:pt x="6671" y="159"/>
                    </a:moveTo>
                    <a:cubicBezTo>
                      <a:pt x="6664" y="159"/>
                      <a:pt x="6658" y="159"/>
                      <a:pt x="6650" y="161"/>
                    </a:cubicBezTo>
                    <a:cubicBezTo>
                      <a:pt x="6545" y="192"/>
                      <a:pt x="6441" y="229"/>
                      <a:pt x="6339" y="269"/>
                    </a:cubicBezTo>
                    <a:cubicBezTo>
                      <a:pt x="6265" y="306"/>
                      <a:pt x="6286" y="420"/>
                      <a:pt x="6370" y="423"/>
                    </a:cubicBezTo>
                    <a:lnTo>
                      <a:pt x="6373" y="423"/>
                    </a:lnTo>
                    <a:cubicBezTo>
                      <a:pt x="6382" y="423"/>
                      <a:pt x="6391" y="423"/>
                      <a:pt x="6401" y="420"/>
                    </a:cubicBezTo>
                    <a:cubicBezTo>
                      <a:pt x="6499" y="380"/>
                      <a:pt x="6598" y="346"/>
                      <a:pt x="6700" y="315"/>
                    </a:cubicBezTo>
                    <a:cubicBezTo>
                      <a:pt x="6785" y="278"/>
                      <a:pt x="6755" y="159"/>
                      <a:pt x="6671" y="159"/>
                    </a:cubicBezTo>
                    <a:close/>
                    <a:moveTo>
                      <a:pt x="3515" y="195"/>
                    </a:moveTo>
                    <a:cubicBezTo>
                      <a:pt x="3426" y="195"/>
                      <a:pt x="3405" y="341"/>
                      <a:pt x="3507" y="355"/>
                    </a:cubicBezTo>
                    <a:cubicBezTo>
                      <a:pt x="3609" y="377"/>
                      <a:pt x="3711" y="405"/>
                      <a:pt x="3807" y="438"/>
                    </a:cubicBezTo>
                    <a:cubicBezTo>
                      <a:pt x="3816" y="442"/>
                      <a:pt x="3825" y="445"/>
                      <a:pt x="3834" y="445"/>
                    </a:cubicBezTo>
                    <a:cubicBezTo>
                      <a:pt x="3927" y="442"/>
                      <a:pt x="3949" y="318"/>
                      <a:pt x="3862" y="287"/>
                    </a:cubicBezTo>
                    <a:cubicBezTo>
                      <a:pt x="3757" y="247"/>
                      <a:pt x="3649" y="219"/>
                      <a:pt x="3538" y="198"/>
                    </a:cubicBezTo>
                    <a:cubicBezTo>
                      <a:pt x="3530" y="196"/>
                      <a:pt x="3522" y="195"/>
                      <a:pt x="3515" y="195"/>
                    </a:cubicBezTo>
                    <a:close/>
                    <a:moveTo>
                      <a:pt x="2566" y="217"/>
                    </a:moveTo>
                    <a:cubicBezTo>
                      <a:pt x="2560" y="217"/>
                      <a:pt x="2553" y="218"/>
                      <a:pt x="2545" y="219"/>
                    </a:cubicBezTo>
                    <a:cubicBezTo>
                      <a:pt x="2434" y="241"/>
                      <a:pt x="2329" y="272"/>
                      <a:pt x="2224" y="306"/>
                    </a:cubicBezTo>
                    <a:cubicBezTo>
                      <a:pt x="2138" y="334"/>
                      <a:pt x="2157" y="463"/>
                      <a:pt x="2249" y="463"/>
                    </a:cubicBezTo>
                    <a:lnTo>
                      <a:pt x="2249" y="460"/>
                    </a:lnTo>
                    <a:cubicBezTo>
                      <a:pt x="2252" y="461"/>
                      <a:pt x="2255" y="461"/>
                      <a:pt x="2258" y="461"/>
                    </a:cubicBezTo>
                    <a:cubicBezTo>
                      <a:pt x="2263" y="461"/>
                      <a:pt x="2268" y="460"/>
                      <a:pt x="2274" y="460"/>
                    </a:cubicBezTo>
                    <a:cubicBezTo>
                      <a:pt x="2372" y="426"/>
                      <a:pt x="2474" y="398"/>
                      <a:pt x="2579" y="377"/>
                    </a:cubicBezTo>
                    <a:cubicBezTo>
                      <a:pt x="2676" y="357"/>
                      <a:pt x="2654" y="217"/>
                      <a:pt x="2566" y="217"/>
                    </a:cubicBezTo>
                    <a:close/>
                    <a:moveTo>
                      <a:pt x="8883" y="251"/>
                    </a:moveTo>
                    <a:cubicBezTo>
                      <a:pt x="8807" y="251"/>
                      <a:pt x="8770" y="367"/>
                      <a:pt x="8853" y="408"/>
                    </a:cubicBezTo>
                    <a:cubicBezTo>
                      <a:pt x="8948" y="451"/>
                      <a:pt x="9041" y="500"/>
                      <a:pt x="9130" y="553"/>
                    </a:cubicBezTo>
                    <a:cubicBezTo>
                      <a:pt x="9142" y="562"/>
                      <a:pt x="9158" y="565"/>
                      <a:pt x="9173" y="565"/>
                    </a:cubicBezTo>
                    <a:cubicBezTo>
                      <a:pt x="9253" y="565"/>
                      <a:pt x="9284" y="457"/>
                      <a:pt x="9213" y="414"/>
                    </a:cubicBezTo>
                    <a:cubicBezTo>
                      <a:pt x="9121" y="355"/>
                      <a:pt x="9022" y="306"/>
                      <a:pt x="8920" y="260"/>
                    </a:cubicBezTo>
                    <a:cubicBezTo>
                      <a:pt x="8907" y="253"/>
                      <a:pt x="8895" y="251"/>
                      <a:pt x="8883" y="251"/>
                    </a:cubicBezTo>
                    <a:close/>
                    <a:moveTo>
                      <a:pt x="6084" y="391"/>
                    </a:moveTo>
                    <a:cubicBezTo>
                      <a:pt x="6070" y="391"/>
                      <a:pt x="6055" y="395"/>
                      <a:pt x="6040" y="405"/>
                    </a:cubicBezTo>
                    <a:cubicBezTo>
                      <a:pt x="5944" y="454"/>
                      <a:pt x="5845" y="506"/>
                      <a:pt x="5753" y="565"/>
                    </a:cubicBezTo>
                    <a:cubicBezTo>
                      <a:pt x="5716" y="590"/>
                      <a:pt x="5703" y="639"/>
                      <a:pt x="5728" y="676"/>
                    </a:cubicBezTo>
                    <a:cubicBezTo>
                      <a:pt x="5740" y="701"/>
                      <a:pt x="5768" y="716"/>
                      <a:pt x="5796" y="716"/>
                    </a:cubicBezTo>
                    <a:cubicBezTo>
                      <a:pt x="5811" y="713"/>
                      <a:pt x="5827" y="710"/>
                      <a:pt x="5839" y="701"/>
                    </a:cubicBezTo>
                    <a:cubicBezTo>
                      <a:pt x="5929" y="648"/>
                      <a:pt x="6021" y="596"/>
                      <a:pt x="6114" y="546"/>
                    </a:cubicBezTo>
                    <a:cubicBezTo>
                      <a:pt x="6202" y="507"/>
                      <a:pt x="6159" y="391"/>
                      <a:pt x="6084" y="391"/>
                    </a:cubicBezTo>
                    <a:close/>
                    <a:moveTo>
                      <a:pt x="1943" y="415"/>
                    </a:moveTo>
                    <a:cubicBezTo>
                      <a:pt x="1934" y="415"/>
                      <a:pt x="1923" y="416"/>
                      <a:pt x="1913" y="420"/>
                    </a:cubicBezTo>
                    <a:cubicBezTo>
                      <a:pt x="1817" y="463"/>
                      <a:pt x="1715" y="509"/>
                      <a:pt x="1617" y="562"/>
                    </a:cubicBezTo>
                    <a:cubicBezTo>
                      <a:pt x="1538" y="598"/>
                      <a:pt x="1564" y="716"/>
                      <a:pt x="1650" y="716"/>
                    </a:cubicBezTo>
                    <a:cubicBezTo>
                      <a:pt x="1652" y="716"/>
                      <a:pt x="1653" y="716"/>
                      <a:pt x="1654" y="716"/>
                    </a:cubicBezTo>
                    <a:lnTo>
                      <a:pt x="1654" y="713"/>
                    </a:lnTo>
                    <a:cubicBezTo>
                      <a:pt x="1666" y="713"/>
                      <a:pt x="1678" y="710"/>
                      <a:pt x="1691" y="704"/>
                    </a:cubicBezTo>
                    <a:cubicBezTo>
                      <a:pt x="1783" y="654"/>
                      <a:pt x="1882" y="608"/>
                      <a:pt x="1978" y="568"/>
                    </a:cubicBezTo>
                    <a:cubicBezTo>
                      <a:pt x="2060" y="529"/>
                      <a:pt x="2022" y="415"/>
                      <a:pt x="1943" y="415"/>
                    </a:cubicBezTo>
                    <a:close/>
                    <a:moveTo>
                      <a:pt x="4135" y="415"/>
                    </a:moveTo>
                    <a:cubicBezTo>
                      <a:pt x="4063" y="415"/>
                      <a:pt x="4021" y="517"/>
                      <a:pt x="4093" y="565"/>
                    </a:cubicBezTo>
                    <a:lnTo>
                      <a:pt x="4112" y="577"/>
                    </a:lnTo>
                    <a:cubicBezTo>
                      <a:pt x="4198" y="624"/>
                      <a:pt x="4279" y="673"/>
                      <a:pt x="4359" y="731"/>
                    </a:cubicBezTo>
                    <a:cubicBezTo>
                      <a:pt x="4371" y="741"/>
                      <a:pt x="4390" y="747"/>
                      <a:pt x="4405" y="747"/>
                    </a:cubicBezTo>
                    <a:cubicBezTo>
                      <a:pt x="4482" y="747"/>
                      <a:pt x="4516" y="645"/>
                      <a:pt x="4451" y="599"/>
                    </a:cubicBezTo>
                    <a:cubicBezTo>
                      <a:pt x="4368" y="540"/>
                      <a:pt x="4282" y="485"/>
                      <a:pt x="4192" y="435"/>
                    </a:cubicBezTo>
                    <a:lnTo>
                      <a:pt x="4171" y="423"/>
                    </a:lnTo>
                    <a:cubicBezTo>
                      <a:pt x="4158" y="418"/>
                      <a:pt x="4146" y="415"/>
                      <a:pt x="4135" y="415"/>
                    </a:cubicBezTo>
                    <a:close/>
                    <a:moveTo>
                      <a:pt x="9442" y="585"/>
                    </a:moveTo>
                    <a:cubicBezTo>
                      <a:pt x="9376" y="585"/>
                      <a:pt x="9327" y="676"/>
                      <a:pt x="9389" y="728"/>
                    </a:cubicBezTo>
                    <a:cubicBezTo>
                      <a:pt x="9472" y="793"/>
                      <a:pt x="9553" y="864"/>
                      <a:pt x="9627" y="938"/>
                    </a:cubicBezTo>
                    <a:cubicBezTo>
                      <a:pt x="9642" y="950"/>
                      <a:pt x="9664" y="960"/>
                      <a:pt x="9682" y="960"/>
                    </a:cubicBezTo>
                    <a:cubicBezTo>
                      <a:pt x="9704" y="960"/>
                      <a:pt x="9725" y="950"/>
                      <a:pt x="9741" y="938"/>
                    </a:cubicBezTo>
                    <a:cubicBezTo>
                      <a:pt x="9772" y="904"/>
                      <a:pt x="9772" y="852"/>
                      <a:pt x="9741" y="821"/>
                    </a:cubicBezTo>
                    <a:cubicBezTo>
                      <a:pt x="9661" y="744"/>
                      <a:pt x="9577" y="670"/>
                      <a:pt x="9491" y="602"/>
                    </a:cubicBezTo>
                    <a:cubicBezTo>
                      <a:pt x="9475" y="590"/>
                      <a:pt x="9458" y="585"/>
                      <a:pt x="9442" y="585"/>
                    </a:cubicBezTo>
                    <a:close/>
                    <a:moveTo>
                      <a:pt x="1376" y="707"/>
                    </a:moveTo>
                    <a:cubicBezTo>
                      <a:pt x="1361" y="707"/>
                      <a:pt x="1346" y="712"/>
                      <a:pt x="1330" y="722"/>
                    </a:cubicBezTo>
                    <a:cubicBezTo>
                      <a:pt x="1234" y="778"/>
                      <a:pt x="1142" y="839"/>
                      <a:pt x="1055" y="898"/>
                    </a:cubicBezTo>
                    <a:cubicBezTo>
                      <a:pt x="988" y="944"/>
                      <a:pt x="1022" y="1046"/>
                      <a:pt x="1099" y="1046"/>
                    </a:cubicBezTo>
                    <a:lnTo>
                      <a:pt x="1102" y="1046"/>
                    </a:lnTo>
                    <a:cubicBezTo>
                      <a:pt x="1117" y="1046"/>
                      <a:pt x="1129" y="1040"/>
                      <a:pt x="1145" y="1034"/>
                    </a:cubicBezTo>
                    <a:cubicBezTo>
                      <a:pt x="1231" y="975"/>
                      <a:pt x="1321" y="917"/>
                      <a:pt x="1413" y="861"/>
                    </a:cubicBezTo>
                    <a:cubicBezTo>
                      <a:pt x="1495" y="815"/>
                      <a:pt x="1447" y="707"/>
                      <a:pt x="1376" y="707"/>
                    </a:cubicBezTo>
                    <a:close/>
                    <a:moveTo>
                      <a:pt x="5530" y="736"/>
                    </a:moveTo>
                    <a:cubicBezTo>
                      <a:pt x="5513" y="736"/>
                      <a:pt x="5496" y="741"/>
                      <a:pt x="5481" y="753"/>
                    </a:cubicBezTo>
                    <a:cubicBezTo>
                      <a:pt x="5392" y="818"/>
                      <a:pt x="5306" y="889"/>
                      <a:pt x="5225" y="963"/>
                    </a:cubicBezTo>
                    <a:cubicBezTo>
                      <a:pt x="5170" y="1012"/>
                      <a:pt x="5204" y="1105"/>
                      <a:pt x="5278" y="1105"/>
                    </a:cubicBezTo>
                    <a:lnTo>
                      <a:pt x="5278" y="1102"/>
                    </a:lnTo>
                    <a:cubicBezTo>
                      <a:pt x="5299" y="1102"/>
                      <a:pt x="5318" y="1095"/>
                      <a:pt x="5333" y="1083"/>
                    </a:cubicBezTo>
                    <a:cubicBezTo>
                      <a:pt x="5410" y="1012"/>
                      <a:pt x="5494" y="944"/>
                      <a:pt x="5577" y="883"/>
                    </a:cubicBezTo>
                    <a:cubicBezTo>
                      <a:pt x="5614" y="855"/>
                      <a:pt x="5620" y="802"/>
                      <a:pt x="5592" y="768"/>
                    </a:cubicBezTo>
                    <a:cubicBezTo>
                      <a:pt x="5578" y="747"/>
                      <a:pt x="5554" y="736"/>
                      <a:pt x="5530" y="736"/>
                    </a:cubicBezTo>
                    <a:close/>
                    <a:moveTo>
                      <a:pt x="11730" y="966"/>
                    </a:moveTo>
                    <a:cubicBezTo>
                      <a:pt x="11638" y="966"/>
                      <a:pt x="11545" y="972"/>
                      <a:pt x="11453" y="984"/>
                    </a:cubicBezTo>
                    <a:cubicBezTo>
                      <a:pt x="11354" y="997"/>
                      <a:pt x="11360" y="1142"/>
                      <a:pt x="11462" y="1145"/>
                    </a:cubicBezTo>
                    <a:lnTo>
                      <a:pt x="11471" y="1145"/>
                    </a:lnTo>
                    <a:cubicBezTo>
                      <a:pt x="11557" y="1132"/>
                      <a:pt x="11644" y="1129"/>
                      <a:pt x="11730" y="1129"/>
                    </a:cubicBezTo>
                    <a:lnTo>
                      <a:pt x="11783" y="1129"/>
                    </a:lnTo>
                    <a:cubicBezTo>
                      <a:pt x="11826" y="1129"/>
                      <a:pt x="11863" y="1092"/>
                      <a:pt x="11866" y="1049"/>
                    </a:cubicBezTo>
                    <a:cubicBezTo>
                      <a:pt x="11866" y="1006"/>
                      <a:pt x="11829" y="969"/>
                      <a:pt x="11786" y="966"/>
                    </a:cubicBezTo>
                    <a:close/>
                    <a:moveTo>
                      <a:pt x="4653" y="784"/>
                    </a:moveTo>
                    <a:cubicBezTo>
                      <a:pt x="4588" y="784"/>
                      <a:pt x="4533" y="872"/>
                      <a:pt x="4599" y="929"/>
                    </a:cubicBezTo>
                    <a:cubicBezTo>
                      <a:pt x="4676" y="1000"/>
                      <a:pt x="4747" y="1077"/>
                      <a:pt x="4812" y="1157"/>
                    </a:cubicBezTo>
                    <a:cubicBezTo>
                      <a:pt x="4828" y="1176"/>
                      <a:pt x="4852" y="1188"/>
                      <a:pt x="4877" y="1188"/>
                    </a:cubicBezTo>
                    <a:cubicBezTo>
                      <a:pt x="4945" y="1188"/>
                      <a:pt x="4982" y="1108"/>
                      <a:pt x="4939" y="1055"/>
                    </a:cubicBezTo>
                    <a:cubicBezTo>
                      <a:pt x="4868" y="969"/>
                      <a:pt x="4794" y="886"/>
                      <a:pt x="4710" y="812"/>
                    </a:cubicBezTo>
                    <a:cubicBezTo>
                      <a:pt x="4692" y="792"/>
                      <a:pt x="4672" y="784"/>
                      <a:pt x="4653" y="784"/>
                    </a:cubicBezTo>
                    <a:close/>
                    <a:moveTo>
                      <a:pt x="12104" y="996"/>
                    </a:moveTo>
                    <a:cubicBezTo>
                      <a:pt x="12009" y="996"/>
                      <a:pt x="11991" y="1142"/>
                      <a:pt x="12094" y="1157"/>
                    </a:cubicBezTo>
                    <a:cubicBezTo>
                      <a:pt x="12196" y="1173"/>
                      <a:pt x="12298" y="1194"/>
                      <a:pt x="12399" y="1222"/>
                    </a:cubicBezTo>
                    <a:cubicBezTo>
                      <a:pt x="12406" y="1225"/>
                      <a:pt x="12415" y="1225"/>
                      <a:pt x="12421" y="1225"/>
                    </a:cubicBezTo>
                    <a:cubicBezTo>
                      <a:pt x="12514" y="1225"/>
                      <a:pt x="12532" y="1092"/>
                      <a:pt x="12443" y="1068"/>
                    </a:cubicBezTo>
                    <a:cubicBezTo>
                      <a:pt x="12335" y="1037"/>
                      <a:pt x="12227" y="1015"/>
                      <a:pt x="12119" y="997"/>
                    </a:cubicBezTo>
                    <a:cubicBezTo>
                      <a:pt x="12114" y="996"/>
                      <a:pt x="12109" y="996"/>
                      <a:pt x="12104" y="996"/>
                    </a:cubicBezTo>
                    <a:close/>
                    <a:moveTo>
                      <a:pt x="11144" y="1043"/>
                    </a:moveTo>
                    <a:cubicBezTo>
                      <a:pt x="11137" y="1043"/>
                      <a:pt x="11130" y="1044"/>
                      <a:pt x="11123" y="1046"/>
                    </a:cubicBezTo>
                    <a:cubicBezTo>
                      <a:pt x="11015" y="1074"/>
                      <a:pt x="10910" y="1111"/>
                      <a:pt x="10805" y="1151"/>
                    </a:cubicBezTo>
                    <a:cubicBezTo>
                      <a:pt x="10728" y="1188"/>
                      <a:pt x="10752" y="1302"/>
                      <a:pt x="10839" y="1305"/>
                    </a:cubicBezTo>
                    <a:cubicBezTo>
                      <a:pt x="10842" y="1306"/>
                      <a:pt x="10844" y="1306"/>
                      <a:pt x="10847" y="1306"/>
                    </a:cubicBezTo>
                    <a:cubicBezTo>
                      <a:pt x="10853" y="1306"/>
                      <a:pt x="10860" y="1304"/>
                      <a:pt x="10867" y="1302"/>
                    </a:cubicBezTo>
                    <a:cubicBezTo>
                      <a:pt x="10965" y="1262"/>
                      <a:pt x="11064" y="1228"/>
                      <a:pt x="11163" y="1203"/>
                    </a:cubicBezTo>
                    <a:cubicBezTo>
                      <a:pt x="11257" y="1175"/>
                      <a:pt x="11230" y="1043"/>
                      <a:pt x="11144" y="1043"/>
                    </a:cubicBezTo>
                    <a:close/>
                    <a:moveTo>
                      <a:pt x="839" y="1069"/>
                    </a:moveTo>
                    <a:cubicBezTo>
                      <a:pt x="822" y="1069"/>
                      <a:pt x="804" y="1075"/>
                      <a:pt x="787" y="1089"/>
                    </a:cubicBezTo>
                    <a:cubicBezTo>
                      <a:pt x="695" y="1160"/>
                      <a:pt x="608" y="1228"/>
                      <a:pt x="531" y="1296"/>
                    </a:cubicBezTo>
                    <a:cubicBezTo>
                      <a:pt x="473" y="1342"/>
                      <a:pt x="506" y="1438"/>
                      <a:pt x="584" y="1438"/>
                    </a:cubicBezTo>
                    <a:cubicBezTo>
                      <a:pt x="602" y="1438"/>
                      <a:pt x="621" y="1429"/>
                      <a:pt x="633" y="1419"/>
                    </a:cubicBezTo>
                    <a:cubicBezTo>
                      <a:pt x="710" y="1354"/>
                      <a:pt x="793" y="1287"/>
                      <a:pt x="883" y="1219"/>
                    </a:cubicBezTo>
                    <a:cubicBezTo>
                      <a:pt x="959" y="1167"/>
                      <a:pt x="907" y="1069"/>
                      <a:pt x="839" y="1069"/>
                    </a:cubicBezTo>
                    <a:close/>
                    <a:moveTo>
                      <a:pt x="12729" y="1168"/>
                    </a:moveTo>
                    <a:cubicBezTo>
                      <a:pt x="12649" y="1168"/>
                      <a:pt x="12612" y="1285"/>
                      <a:pt x="12696" y="1324"/>
                    </a:cubicBezTo>
                    <a:cubicBezTo>
                      <a:pt x="12791" y="1361"/>
                      <a:pt x="12890" y="1404"/>
                      <a:pt x="12985" y="1453"/>
                    </a:cubicBezTo>
                    <a:cubicBezTo>
                      <a:pt x="12995" y="1459"/>
                      <a:pt x="13010" y="1462"/>
                      <a:pt x="13022" y="1462"/>
                    </a:cubicBezTo>
                    <a:cubicBezTo>
                      <a:pt x="13024" y="1462"/>
                      <a:pt x="13025" y="1463"/>
                      <a:pt x="13026" y="1463"/>
                    </a:cubicBezTo>
                    <a:cubicBezTo>
                      <a:pt x="13110" y="1463"/>
                      <a:pt x="13136" y="1345"/>
                      <a:pt x="13056" y="1308"/>
                    </a:cubicBezTo>
                    <a:cubicBezTo>
                      <a:pt x="12958" y="1259"/>
                      <a:pt x="12856" y="1213"/>
                      <a:pt x="12757" y="1173"/>
                    </a:cubicBezTo>
                    <a:cubicBezTo>
                      <a:pt x="12748" y="1169"/>
                      <a:pt x="12738" y="1168"/>
                      <a:pt x="12729" y="1168"/>
                    </a:cubicBezTo>
                    <a:close/>
                    <a:moveTo>
                      <a:pt x="9902" y="1038"/>
                    </a:moveTo>
                    <a:cubicBezTo>
                      <a:pt x="9842" y="1038"/>
                      <a:pt x="9786" y="1108"/>
                      <a:pt x="9836" y="1169"/>
                    </a:cubicBezTo>
                    <a:cubicBezTo>
                      <a:pt x="9901" y="1253"/>
                      <a:pt x="9960" y="1336"/>
                      <a:pt x="10015" y="1425"/>
                    </a:cubicBezTo>
                    <a:cubicBezTo>
                      <a:pt x="10028" y="1450"/>
                      <a:pt x="10055" y="1466"/>
                      <a:pt x="10083" y="1466"/>
                    </a:cubicBezTo>
                    <a:cubicBezTo>
                      <a:pt x="10099" y="1466"/>
                      <a:pt x="10111" y="1462"/>
                      <a:pt x="10126" y="1453"/>
                    </a:cubicBezTo>
                    <a:cubicBezTo>
                      <a:pt x="10163" y="1432"/>
                      <a:pt x="10176" y="1382"/>
                      <a:pt x="10154" y="1342"/>
                    </a:cubicBezTo>
                    <a:cubicBezTo>
                      <a:pt x="10095" y="1247"/>
                      <a:pt x="10031" y="1157"/>
                      <a:pt x="9963" y="1068"/>
                    </a:cubicBezTo>
                    <a:cubicBezTo>
                      <a:pt x="9945" y="1047"/>
                      <a:pt x="9923" y="1038"/>
                      <a:pt x="9902" y="1038"/>
                    </a:cubicBezTo>
                    <a:close/>
                    <a:moveTo>
                      <a:pt x="5050" y="1167"/>
                    </a:moveTo>
                    <a:cubicBezTo>
                      <a:pt x="5027" y="1167"/>
                      <a:pt x="5004" y="1176"/>
                      <a:pt x="4988" y="1194"/>
                    </a:cubicBezTo>
                    <a:cubicBezTo>
                      <a:pt x="4914" y="1277"/>
                      <a:pt x="4843" y="1364"/>
                      <a:pt x="4781" y="1453"/>
                    </a:cubicBezTo>
                    <a:cubicBezTo>
                      <a:pt x="4739" y="1518"/>
                      <a:pt x="4793" y="1582"/>
                      <a:pt x="4850" y="1582"/>
                    </a:cubicBezTo>
                    <a:cubicBezTo>
                      <a:pt x="4873" y="1582"/>
                      <a:pt x="4896" y="1572"/>
                      <a:pt x="4914" y="1549"/>
                    </a:cubicBezTo>
                    <a:cubicBezTo>
                      <a:pt x="4939" y="1509"/>
                      <a:pt x="4969" y="1472"/>
                      <a:pt x="5000" y="1432"/>
                    </a:cubicBezTo>
                    <a:cubicBezTo>
                      <a:pt x="5047" y="1515"/>
                      <a:pt x="5090" y="1601"/>
                      <a:pt x="5127" y="1691"/>
                    </a:cubicBezTo>
                    <a:cubicBezTo>
                      <a:pt x="5136" y="1722"/>
                      <a:pt x="5167" y="1743"/>
                      <a:pt x="5201" y="1743"/>
                    </a:cubicBezTo>
                    <a:cubicBezTo>
                      <a:pt x="5259" y="1743"/>
                      <a:pt x="5296" y="1685"/>
                      <a:pt x="5278" y="1632"/>
                    </a:cubicBezTo>
                    <a:cubicBezTo>
                      <a:pt x="5235" y="1527"/>
                      <a:pt x="5185" y="1425"/>
                      <a:pt x="5130" y="1330"/>
                    </a:cubicBezTo>
                    <a:cubicBezTo>
                      <a:pt x="5124" y="1321"/>
                      <a:pt x="5117" y="1314"/>
                      <a:pt x="5108" y="1305"/>
                    </a:cubicBezTo>
                    <a:lnTo>
                      <a:pt x="5111" y="1305"/>
                    </a:lnTo>
                    <a:cubicBezTo>
                      <a:pt x="5142" y="1271"/>
                      <a:pt x="5139" y="1219"/>
                      <a:pt x="5105" y="1188"/>
                    </a:cubicBezTo>
                    <a:cubicBezTo>
                      <a:pt x="5089" y="1174"/>
                      <a:pt x="5070" y="1167"/>
                      <a:pt x="5050" y="1167"/>
                    </a:cubicBezTo>
                    <a:close/>
                    <a:moveTo>
                      <a:pt x="13293" y="1466"/>
                    </a:moveTo>
                    <a:cubicBezTo>
                      <a:pt x="13224" y="1466"/>
                      <a:pt x="13171" y="1562"/>
                      <a:pt x="13245" y="1614"/>
                    </a:cubicBezTo>
                    <a:cubicBezTo>
                      <a:pt x="13325" y="1678"/>
                      <a:pt x="13399" y="1749"/>
                      <a:pt x="13464" y="1826"/>
                    </a:cubicBezTo>
                    <a:cubicBezTo>
                      <a:pt x="13479" y="1848"/>
                      <a:pt x="13501" y="1857"/>
                      <a:pt x="13525" y="1857"/>
                    </a:cubicBezTo>
                    <a:cubicBezTo>
                      <a:pt x="13593" y="1857"/>
                      <a:pt x="13630" y="1780"/>
                      <a:pt x="13587" y="1725"/>
                    </a:cubicBezTo>
                    <a:cubicBezTo>
                      <a:pt x="13516" y="1638"/>
                      <a:pt x="13436" y="1558"/>
                      <a:pt x="13346" y="1487"/>
                    </a:cubicBezTo>
                    <a:cubicBezTo>
                      <a:pt x="13329" y="1472"/>
                      <a:pt x="13310" y="1466"/>
                      <a:pt x="13293" y="1466"/>
                    </a:cubicBezTo>
                    <a:close/>
                    <a:moveTo>
                      <a:pt x="341" y="1488"/>
                    </a:moveTo>
                    <a:cubicBezTo>
                      <a:pt x="322" y="1488"/>
                      <a:pt x="302" y="1495"/>
                      <a:pt x="284" y="1512"/>
                    </a:cubicBezTo>
                    <a:cubicBezTo>
                      <a:pt x="136" y="1648"/>
                      <a:pt x="53" y="1737"/>
                      <a:pt x="50" y="1743"/>
                    </a:cubicBezTo>
                    <a:cubicBezTo>
                      <a:pt x="1" y="1792"/>
                      <a:pt x="38" y="1879"/>
                      <a:pt x="109" y="1879"/>
                    </a:cubicBezTo>
                    <a:cubicBezTo>
                      <a:pt x="130" y="1879"/>
                      <a:pt x="152" y="1870"/>
                      <a:pt x="167" y="1851"/>
                    </a:cubicBezTo>
                    <a:cubicBezTo>
                      <a:pt x="170" y="1851"/>
                      <a:pt x="250" y="1762"/>
                      <a:pt x="395" y="1629"/>
                    </a:cubicBezTo>
                    <a:cubicBezTo>
                      <a:pt x="458" y="1572"/>
                      <a:pt x="405" y="1488"/>
                      <a:pt x="341" y="1488"/>
                    </a:cubicBezTo>
                    <a:close/>
                    <a:moveTo>
                      <a:pt x="10551" y="1286"/>
                    </a:moveTo>
                    <a:cubicBezTo>
                      <a:pt x="10538" y="1286"/>
                      <a:pt x="10523" y="1290"/>
                      <a:pt x="10509" y="1299"/>
                    </a:cubicBezTo>
                    <a:cubicBezTo>
                      <a:pt x="10410" y="1354"/>
                      <a:pt x="10318" y="1419"/>
                      <a:pt x="10231" y="1487"/>
                    </a:cubicBezTo>
                    <a:cubicBezTo>
                      <a:pt x="10197" y="1512"/>
                      <a:pt x="10191" y="1558"/>
                      <a:pt x="10213" y="1595"/>
                    </a:cubicBezTo>
                    <a:cubicBezTo>
                      <a:pt x="10210" y="1595"/>
                      <a:pt x="10203" y="1595"/>
                      <a:pt x="10200" y="1598"/>
                    </a:cubicBezTo>
                    <a:cubicBezTo>
                      <a:pt x="10160" y="1617"/>
                      <a:pt x="10142" y="1663"/>
                      <a:pt x="10157" y="1703"/>
                    </a:cubicBezTo>
                    <a:cubicBezTo>
                      <a:pt x="10197" y="1799"/>
                      <a:pt x="10228" y="1897"/>
                      <a:pt x="10250" y="1996"/>
                    </a:cubicBezTo>
                    <a:cubicBezTo>
                      <a:pt x="10259" y="2033"/>
                      <a:pt x="10290" y="2061"/>
                      <a:pt x="10327" y="2061"/>
                    </a:cubicBezTo>
                    <a:cubicBezTo>
                      <a:pt x="10333" y="2061"/>
                      <a:pt x="10339" y="2061"/>
                      <a:pt x="10345" y="2058"/>
                    </a:cubicBezTo>
                    <a:cubicBezTo>
                      <a:pt x="10388" y="2048"/>
                      <a:pt x="10416" y="2008"/>
                      <a:pt x="10407" y="1962"/>
                    </a:cubicBezTo>
                    <a:cubicBezTo>
                      <a:pt x="10385" y="1851"/>
                      <a:pt x="10351" y="1743"/>
                      <a:pt x="10305" y="1641"/>
                    </a:cubicBezTo>
                    <a:cubicBezTo>
                      <a:pt x="10305" y="1635"/>
                      <a:pt x="10302" y="1632"/>
                      <a:pt x="10299" y="1629"/>
                    </a:cubicBezTo>
                    <a:cubicBezTo>
                      <a:pt x="10311" y="1626"/>
                      <a:pt x="10321" y="1620"/>
                      <a:pt x="10330" y="1614"/>
                    </a:cubicBezTo>
                    <a:cubicBezTo>
                      <a:pt x="10413" y="1549"/>
                      <a:pt x="10500" y="1490"/>
                      <a:pt x="10589" y="1438"/>
                    </a:cubicBezTo>
                    <a:cubicBezTo>
                      <a:pt x="10667" y="1394"/>
                      <a:pt x="10622" y="1286"/>
                      <a:pt x="10551" y="1286"/>
                    </a:cubicBezTo>
                    <a:close/>
                    <a:moveTo>
                      <a:pt x="10039" y="1684"/>
                    </a:moveTo>
                    <a:cubicBezTo>
                      <a:pt x="10020" y="1684"/>
                      <a:pt x="9999" y="1691"/>
                      <a:pt x="9981" y="1709"/>
                    </a:cubicBezTo>
                    <a:cubicBezTo>
                      <a:pt x="9901" y="1786"/>
                      <a:pt x="9827" y="1873"/>
                      <a:pt x="9762" y="1962"/>
                    </a:cubicBezTo>
                    <a:cubicBezTo>
                      <a:pt x="9722" y="2015"/>
                      <a:pt x="9759" y="2092"/>
                      <a:pt x="9827" y="2092"/>
                    </a:cubicBezTo>
                    <a:cubicBezTo>
                      <a:pt x="9852" y="2092"/>
                      <a:pt x="9877" y="2079"/>
                      <a:pt x="9892" y="2061"/>
                    </a:cubicBezTo>
                    <a:cubicBezTo>
                      <a:pt x="9954" y="1978"/>
                      <a:pt x="10021" y="1897"/>
                      <a:pt x="10095" y="1823"/>
                    </a:cubicBezTo>
                    <a:cubicBezTo>
                      <a:pt x="10155" y="1764"/>
                      <a:pt x="10101" y="1684"/>
                      <a:pt x="10039" y="1684"/>
                    </a:cubicBezTo>
                    <a:close/>
                    <a:moveTo>
                      <a:pt x="4679" y="1694"/>
                    </a:moveTo>
                    <a:cubicBezTo>
                      <a:pt x="4651" y="1694"/>
                      <a:pt x="4623" y="1709"/>
                      <a:pt x="4609" y="1743"/>
                    </a:cubicBezTo>
                    <a:cubicBezTo>
                      <a:pt x="4556" y="1845"/>
                      <a:pt x="4516" y="1953"/>
                      <a:pt x="4488" y="2064"/>
                    </a:cubicBezTo>
                    <a:cubicBezTo>
                      <a:pt x="4479" y="2107"/>
                      <a:pt x="4507" y="2150"/>
                      <a:pt x="4550" y="2163"/>
                    </a:cubicBezTo>
                    <a:lnTo>
                      <a:pt x="4572" y="2163"/>
                    </a:lnTo>
                    <a:cubicBezTo>
                      <a:pt x="4605" y="2163"/>
                      <a:pt x="4639" y="2138"/>
                      <a:pt x="4649" y="2101"/>
                    </a:cubicBezTo>
                    <a:cubicBezTo>
                      <a:pt x="4670" y="2002"/>
                      <a:pt x="4707" y="1907"/>
                      <a:pt x="4754" y="1817"/>
                    </a:cubicBezTo>
                    <a:cubicBezTo>
                      <a:pt x="4790" y="1750"/>
                      <a:pt x="4734" y="1694"/>
                      <a:pt x="4679" y="1694"/>
                    </a:cubicBezTo>
                    <a:close/>
                    <a:moveTo>
                      <a:pt x="5295" y="1885"/>
                    </a:moveTo>
                    <a:cubicBezTo>
                      <a:pt x="5247" y="1885"/>
                      <a:pt x="5199" y="1923"/>
                      <a:pt x="5216" y="1987"/>
                    </a:cubicBezTo>
                    <a:cubicBezTo>
                      <a:pt x="5232" y="2076"/>
                      <a:pt x="5241" y="2166"/>
                      <a:pt x="5244" y="2258"/>
                    </a:cubicBezTo>
                    <a:lnTo>
                      <a:pt x="5244" y="2292"/>
                    </a:lnTo>
                    <a:cubicBezTo>
                      <a:pt x="5241" y="2335"/>
                      <a:pt x="5275" y="2372"/>
                      <a:pt x="5321" y="2375"/>
                    </a:cubicBezTo>
                    <a:lnTo>
                      <a:pt x="5324" y="2375"/>
                    </a:lnTo>
                    <a:cubicBezTo>
                      <a:pt x="5367" y="2375"/>
                      <a:pt x="5404" y="2338"/>
                      <a:pt x="5404" y="2295"/>
                    </a:cubicBezTo>
                    <a:lnTo>
                      <a:pt x="5404" y="2258"/>
                    </a:lnTo>
                    <a:cubicBezTo>
                      <a:pt x="5404" y="2156"/>
                      <a:pt x="5392" y="2055"/>
                      <a:pt x="5373" y="1956"/>
                    </a:cubicBezTo>
                    <a:cubicBezTo>
                      <a:pt x="5367" y="1907"/>
                      <a:pt x="5331" y="1885"/>
                      <a:pt x="5295" y="1885"/>
                    </a:cubicBezTo>
                    <a:close/>
                    <a:moveTo>
                      <a:pt x="13704" y="1964"/>
                    </a:moveTo>
                    <a:cubicBezTo>
                      <a:pt x="13649" y="1964"/>
                      <a:pt x="13593" y="2021"/>
                      <a:pt x="13630" y="2085"/>
                    </a:cubicBezTo>
                    <a:cubicBezTo>
                      <a:pt x="13676" y="2178"/>
                      <a:pt x="13716" y="2274"/>
                      <a:pt x="13744" y="2372"/>
                    </a:cubicBezTo>
                    <a:cubicBezTo>
                      <a:pt x="13757" y="2406"/>
                      <a:pt x="13787" y="2431"/>
                      <a:pt x="13821" y="2431"/>
                    </a:cubicBezTo>
                    <a:lnTo>
                      <a:pt x="13824" y="2431"/>
                    </a:lnTo>
                    <a:cubicBezTo>
                      <a:pt x="13831" y="2431"/>
                      <a:pt x="13837" y="2428"/>
                      <a:pt x="13846" y="2428"/>
                    </a:cubicBezTo>
                    <a:cubicBezTo>
                      <a:pt x="13889" y="2412"/>
                      <a:pt x="13914" y="2369"/>
                      <a:pt x="13898" y="2326"/>
                    </a:cubicBezTo>
                    <a:cubicBezTo>
                      <a:pt x="13868" y="2218"/>
                      <a:pt x="13824" y="2113"/>
                      <a:pt x="13775" y="2011"/>
                    </a:cubicBezTo>
                    <a:cubicBezTo>
                      <a:pt x="13759" y="1978"/>
                      <a:pt x="13732" y="1964"/>
                      <a:pt x="13704" y="1964"/>
                    </a:cubicBezTo>
                    <a:close/>
                    <a:moveTo>
                      <a:pt x="9654" y="2199"/>
                    </a:moveTo>
                    <a:cubicBezTo>
                      <a:pt x="9626" y="2199"/>
                      <a:pt x="9598" y="2214"/>
                      <a:pt x="9583" y="2249"/>
                    </a:cubicBezTo>
                    <a:cubicBezTo>
                      <a:pt x="9528" y="2354"/>
                      <a:pt x="9491" y="2465"/>
                      <a:pt x="9472" y="2582"/>
                    </a:cubicBezTo>
                    <a:cubicBezTo>
                      <a:pt x="9466" y="2625"/>
                      <a:pt x="9500" y="2665"/>
                      <a:pt x="9543" y="2671"/>
                    </a:cubicBezTo>
                    <a:lnTo>
                      <a:pt x="9553" y="2671"/>
                    </a:lnTo>
                    <a:cubicBezTo>
                      <a:pt x="9593" y="2671"/>
                      <a:pt x="9627" y="2641"/>
                      <a:pt x="9633" y="2601"/>
                    </a:cubicBezTo>
                    <a:cubicBezTo>
                      <a:pt x="9648" y="2502"/>
                      <a:pt x="9682" y="2409"/>
                      <a:pt x="9728" y="2323"/>
                    </a:cubicBezTo>
                    <a:cubicBezTo>
                      <a:pt x="9767" y="2256"/>
                      <a:pt x="9710" y="2199"/>
                      <a:pt x="9654" y="2199"/>
                    </a:cubicBezTo>
                    <a:close/>
                    <a:moveTo>
                      <a:pt x="10352" y="2221"/>
                    </a:moveTo>
                    <a:cubicBezTo>
                      <a:pt x="10311" y="2221"/>
                      <a:pt x="10277" y="2254"/>
                      <a:pt x="10271" y="2295"/>
                    </a:cubicBezTo>
                    <a:cubicBezTo>
                      <a:pt x="10265" y="2391"/>
                      <a:pt x="10237" y="2483"/>
                      <a:pt x="10188" y="2564"/>
                    </a:cubicBezTo>
                    <a:cubicBezTo>
                      <a:pt x="10163" y="2601"/>
                      <a:pt x="10173" y="2650"/>
                      <a:pt x="10210" y="2675"/>
                    </a:cubicBezTo>
                    <a:cubicBezTo>
                      <a:pt x="10225" y="2684"/>
                      <a:pt x="10240" y="2687"/>
                      <a:pt x="10256" y="2687"/>
                    </a:cubicBezTo>
                    <a:cubicBezTo>
                      <a:pt x="10281" y="2687"/>
                      <a:pt x="10308" y="2675"/>
                      <a:pt x="10324" y="2653"/>
                    </a:cubicBezTo>
                    <a:cubicBezTo>
                      <a:pt x="10388" y="2548"/>
                      <a:pt x="10426" y="2431"/>
                      <a:pt x="10432" y="2311"/>
                    </a:cubicBezTo>
                    <a:cubicBezTo>
                      <a:pt x="10435" y="2264"/>
                      <a:pt x="10404" y="2224"/>
                      <a:pt x="10358" y="2221"/>
                    </a:cubicBezTo>
                    <a:cubicBezTo>
                      <a:pt x="10356" y="2221"/>
                      <a:pt x="10354" y="2221"/>
                      <a:pt x="10352" y="2221"/>
                    </a:cubicBezTo>
                    <a:close/>
                    <a:moveTo>
                      <a:pt x="4557" y="2323"/>
                    </a:moveTo>
                    <a:cubicBezTo>
                      <a:pt x="4511" y="2323"/>
                      <a:pt x="4464" y="2359"/>
                      <a:pt x="4476" y="2419"/>
                    </a:cubicBezTo>
                    <a:cubicBezTo>
                      <a:pt x="4498" y="2545"/>
                      <a:pt x="4565" y="2659"/>
                      <a:pt x="4664" y="2739"/>
                    </a:cubicBezTo>
                    <a:cubicBezTo>
                      <a:pt x="4679" y="2752"/>
                      <a:pt x="4698" y="2758"/>
                      <a:pt x="4716" y="2758"/>
                    </a:cubicBezTo>
                    <a:cubicBezTo>
                      <a:pt x="4791" y="2758"/>
                      <a:pt x="4824" y="2662"/>
                      <a:pt x="4766" y="2613"/>
                    </a:cubicBezTo>
                    <a:cubicBezTo>
                      <a:pt x="4698" y="2557"/>
                      <a:pt x="4652" y="2477"/>
                      <a:pt x="4633" y="2388"/>
                    </a:cubicBezTo>
                    <a:cubicBezTo>
                      <a:pt x="4625" y="2343"/>
                      <a:pt x="4591" y="2323"/>
                      <a:pt x="4557" y="2323"/>
                    </a:cubicBezTo>
                    <a:close/>
                    <a:moveTo>
                      <a:pt x="5254" y="2525"/>
                    </a:moveTo>
                    <a:cubicBezTo>
                      <a:pt x="5227" y="2525"/>
                      <a:pt x="5199" y="2539"/>
                      <a:pt x="5182" y="2573"/>
                    </a:cubicBezTo>
                    <a:cubicBezTo>
                      <a:pt x="5139" y="2662"/>
                      <a:pt x="5080" y="2708"/>
                      <a:pt x="5006" y="2712"/>
                    </a:cubicBezTo>
                    <a:cubicBezTo>
                      <a:pt x="4899" y="2712"/>
                      <a:pt x="4905" y="2872"/>
                      <a:pt x="5010" y="2872"/>
                    </a:cubicBezTo>
                    <a:cubicBezTo>
                      <a:pt x="5011" y="2872"/>
                      <a:pt x="5012" y="2872"/>
                      <a:pt x="5013" y="2872"/>
                    </a:cubicBezTo>
                    <a:lnTo>
                      <a:pt x="5016" y="2875"/>
                    </a:lnTo>
                    <a:cubicBezTo>
                      <a:pt x="5148" y="2866"/>
                      <a:pt x="5259" y="2786"/>
                      <a:pt x="5330" y="2644"/>
                    </a:cubicBezTo>
                    <a:cubicBezTo>
                      <a:pt x="5361" y="2578"/>
                      <a:pt x="5308" y="2525"/>
                      <a:pt x="5254" y="2525"/>
                    </a:cubicBezTo>
                    <a:close/>
                    <a:moveTo>
                      <a:pt x="10003" y="2726"/>
                    </a:moveTo>
                    <a:cubicBezTo>
                      <a:pt x="9995" y="2726"/>
                      <a:pt x="9987" y="2728"/>
                      <a:pt x="9978" y="2730"/>
                    </a:cubicBezTo>
                    <a:cubicBezTo>
                      <a:pt x="9898" y="2758"/>
                      <a:pt x="9815" y="2770"/>
                      <a:pt x="9732" y="2770"/>
                    </a:cubicBezTo>
                    <a:cubicBezTo>
                      <a:pt x="9722" y="2770"/>
                      <a:pt x="9713" y="2767"/>
                      <a:pt x="9704" y="2767"/>
                    </a:cubicBezTo>
                    <a:cubicBezTo>
                      <a:pt x="9697" y="2766"/>
                      <a:pt x="9691" y="2765"/>
                      <a:pt x="9684" y="2765"/>
                    </a:cubicBezTo>
                    <a:cubicBezTo>
                      <a:pt x="9593" y="2765"/>
                      <a:pt x="9575" y="2907"/>
                      <a:pt x="9673" y="2924"/>
                    </a:cubicBezTo>
                    <a:cubicBezTo>
                      <a:pt x="9691" y="2927"/>
                      <a:pt x="9713" y="2931"/>
                      <a:pt x="9732" y="2931"/>
                    </a:cubicBezTo>
                    <a:cubicBezTo>
                      <a:pt x="9739" y="2931"/>
                      <a:pt x="9747" y="2931"/>
                      <a:pt x="9754" y="2931"/>
                    </a:cubicBezTo>
                    <a:cubicBezTo>
                      <a:pt x="9851" y="2931"/>
                      <a:pt x="9945" y="2913"/>
                      <a:pt x="10034" y="2881"/>
                    </a:cubicBezTo>
                    <a:cubicBezTo>
                      <a:pt x="10118" y="2842"/>
                      <a:pt x="10082" y="2726"/>
                      <a:pt x="10003" y="2726"/>
                    </a:cubicBezTo>
                    <a:close/>
                    <a:moveTo>
                      <a:pt x="13896" y="2583"/>
                    </a:moveTo>
                    <a:cubicBezTo>
                      <a:pt x="13851" y="2583"/>
                      <a:pt x="13805" y="2617"/>
                      <a:pt x="13815" y="2678"/>
                    </a:cubicBezTo>
                    <a:cubicBezTo>
                      <a:pt x="13831" y="2779"/>
                      <a:pt x="13843" y="2884"/>
                      <a:pt x="13846" y="2989"/>
                    </a:cubicBezTo>
                    <a:cubicBezTo>
                      <a:pt x="13849" y="3032"/>
                      <a:pt x="13883" y="3066"/>
                      <a:pt x="13926" y="3066"/>
                    </a:cubicBezTo>
                    <a:lnTo>
                      <a:pt x="13932" y="3066"/>
                    </a:lnTo>
                    <a:cubicBezTo>
                      <a:pt x="13976" y="3063"/>
                      <a:pt x="14009" y="3026"/>
                      <a:pt x="14009" y="2983"/>
                    </a:cubicBezTo>
                    <a:cubicBezTo>
                      <a:pt x="14003" y="2872"/>
                      <a:pt x="13991" y="2761"/>
                      <a:pt x="13976" y="2650"/>
                    </a:cubicBezTo>
                    <a:cubicBezTo>
                      <a:pt x="13967" y="2604"/>
                      <a:pt x="13932" y="2583"/>
                      <a:pt x="13896" y="2583"/>
                    </a:cubicBezTo>
                    <a:close/>
                    <a:moveTo>
                      <a:pt x="13922" y="3229"/>
                    </a:moveTo>
                    <a:cubicBezTo>
                      <a:pt x="13880" y="3229"/>
                      <a:pt x="13846" y="3264"/>
                      <a:pt x="13846" y="3307"/>
                    </a:cubicBezTo>
                    <a:cubicBezTo>
                      <a:pt x="13843" y="3409"/>
                      <a:pt x="13834" y="3513"/>
                      <a:pt x="13821" y="3625"/>
                    </a:cubicBezTo>
                    <a:cubicBezTo>
                      <a:pt x="13818" y="3668"/>
                      <a:pt x="13849" y="3708"/>
                      <a:pt x="13895" y="3714"/>
                    </a:cubicBezTo>
                    <a:lnTo>
                      <a:pt x="13905" y="3714"/>
                    </a:lnTo>
                    <a:cubicBezTo>
                      <a:pt x="13945" y="3711"/>
                      <a:pt x="13979" y="3683"/>
                      <a:pt x="13982" y="3643"/>
                    </a:cubicBezTo>
                    <a:cubicBezTo>
                      <a:pt x="13994" y="3529"/>
                      <a:pt x="14003" y="3418"/>
                      <a:pt x="14009" y="3313"/>
                    </a:cubicBezTo>
                    <a:cubicBezTo>
                      <a:pt x="14009" y="3270"/>
                      <a:pt x="13976" y="3230"/>
                      <a:pt x="13932" y="3230"/>
                    </a:cubicBezTo>
                    <a:cubicBezTo>
                      <a:pt x="13929" y="3229"/>
                      <a:pt x="13926" y="3229"/>
                      <a:pt x="13922" y="3229"/>
                    </a:cubicBezTo>
                    <a:close/>
                    <a:moveTo>
                      <a:pt x="13857" y="3875"/>
                    </a:moveTo>
                    <a:cubicBezTo>
                      <a:pt x="13822" y="3875"/>
                      <a:pt x="13786" y="3896"/>
                      <a:pt x="13778" y="3942"/>
                    </a:cubicBezTo>
                    <a:cubicBezTo>
                      <a:pt x="13760" y="4047"/>
                      <a:pt x="13738" y="4152"/>
                      <a:pt x="13716" y="4254"/>
                    </a:cubicBezTo>
                    <a:cubicBezTo>
                      <a:pt x="13707" y="4297"/>
                      <a:pt x="13735" y="4340"/>
                      <a:pt x="13778" y="4352"/>
                    </a:cubicBezTo>
                    <a:lnTo>
                      <a:pt x="13797" y="4352"/>
                    </a:lnTo>
                    <a:cubicBezTo>
                      <a:pt x="13834" y="4352"/>
                      <a:pt x="13864" y="4325"/>
                      <a:pt x="13874" y="4291"/>
                    </a:cubicBezTo>
                    <a:cubicBezTo>
                      <a:pt x="13898" y="4186"/>
                      <a:pt x="13920" y="4078"/>
                      <a:pt x="13939" y="3967"/>
                    </a:cubicBezTo>
                    <a:cubicBezTo>
                      <a:pt x="13947" y="3908"/>
                      <a:pt x="13902" y="3875"/>
                      <a:pt x="13857" y="3875"/>
                    </a:cubicBezTo>
                    <a:close/>
                    <a:moveTo>
                      <a:pt x="13716" y="4498"/>
                    </a:moveTo>
                    <a:cubicBezTo>
                      <a:pt x="13682" y="4498"/>
                      <a:pt x="13649" y="4518"/>
                      <a:pt x="13639" y="4562"/>
                    </a:cubicBezTo>
                    <a:cubicBezTo>
                      <a:pt x="13612" y="4673"/>
                      <a:pt x="13581" y="4775"/>
                      <a:pt x="13550" y="4871"/>
                    </a:cubicBezTo>
                    <a:cubicBezTo>
                      <a:pt x="13538" y="4914"/>
                      <a:pt x="13562" y="4960"/>
                      <a:pt x="13605" y="4972"/>
                    </a:cubicBezTo>
                    <a:cubicBezTo>
                      <a:pt x="13612" y="4975"/>
                      <a:pt x="13621" y="4975"/>
                      <a:pt x="13627" y="4975"/>
                    </a:cubicBezTo>
                    <a:cubicBezTo>
                      <a:pt x="13664" y="4975"/>
                      <a:pt x="13695" y="4954"/>
                      <a:pt x="13704" y="4920"/>
                    </a:cubicBezTo>
                    <a:cubicBezTo>
                      <a:pt x="13735" y="4821"/>
                      <a:pt x="13766" y="4716"/>
                      <a:pt x="13797" y="4605"/>
                    </a:cubicBezTo>
                    <a:cubicBezTo>
                      <a:pt x="13817" y="4541"/>
                      <a:pt x="13766" y="4498"/>
                      <a:pt x="13716" y="4498"/>
                    </a:cubicBezTo>
                    <a:close/>
                    <a:moveTo>
                      <a:pt x="13524" y="5121"/>
                    </a:moveTo>
                    <a:cubicBezTo>
                      <a:pt x="13493" y="5121"/>
                      <a:pt x="13462" y="5137"/>
                      <a:pt x="13448" y="5176"/>
                    </a:cubicBezTo>
                    <a:cubicBezTo>
                      <a:pt x="13405" y="5305"/>
                      <a:pt x="13365" y="5407"/>
                      <a:pt x="13337" y="5475"/>
                    </a:cubicBezTo>
                    <a:cubicBezTo>
                      <a:pt x="13319" y="5515"/>
                      <a:pt x="13340" y="5565"/>
                      <a:pt x="13380" y="5580"/>
                    </a:cubicBezTo>
                    <a:cubicBezTo>
                      <a:pt x="13390" y="5583"/>
                      <a:pt x="13402" y="5586"/>
                      <a:pt x="13411" y="5586"/>
                    </a:cubicBezTo>
                    <a:cubicBezTo>
                      <a:pt x="13413" y="5586"/>
                      <a:pt x="13415" y="5586"/>
                      <a:pt x="13418" y="5586"/>
                    </a:cubicBezTo>
                    <a:cubicBezTo>
                      <a:pt x="13449" y="5586"/>
                      <a:pt x="13477" y="5566"/>
                      <a:pt x="13488" y="5537"/>
                    </a:cubicBezTo>
                    <a:cubicBezTo>
                      <a:pt x="13516" y="5466"/>
                      <a:pt x="13556" y="5361"/>
                      <a:pt x="13602" y="5228"/>
                    </a:cubicBezTo>
                    <a:cubicBezTo>
                      <a:pt x="13625" y="5165"/>
                      <a:pt x="13575" y="5121"/>
                      <a:pt x="13524" y="51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7599657" y="4817172"/>
                <a:ext cx="881209" cy="198251"/>
              </a:xfrm>
              <a:custGeom>
                <a:avLst/>
                <a:gdLst/>
                <a:ahLst/>
                <a:cxnLst/>
                <a:rect l="l" t="t" r="r" b="b"/>
                <a:pathLst>
                  <a:path w="13837" h="3113" extrusionOk="0">
                    <a:moveTo>
                      <a:pt x="568" y="109"/>
                    </a:moveTo>
                    <a:cubicBezTo>
                      <a:pt x="554" y="109"/>
                      <a:pt x="539" y="114"/>
                      <a:pt x="524" y="124"/>
                    </a:cubicBezTo>
                    <a:cubicBezTo>
                      <a:pt x="484" y="148"/>
                      <a:pt x="447" y="176"/>
                      <a:pt x="410" y="207"/>
                    </a:cubicBezTo>
                    <a:cubicBezTo>
                      <a:pt x="355" y="256"/>
                      <a:pt x="392" y="349"/>
                      <a:pt x="466" y="349"/>
                    </a:cubicBezTo>
                    <a:lnTo>
                      <a:pt x="463" y="343"/>
                    </a:lnTo>
                    <a:lnTo>
                      <a:pt x="463" y="343"/>
                    </a:lnTo>
                    <a:cubicBezTo>
                      <a:pt x="466" y="343"/>
                      <a:pt x="470" y="343"/>
                      <a:pt x="473" y="343"/>
                    </a:cubicBezTo>
                    <a:cubicBezTo>
                      <a:pt x="491" y="343"/>
                      <a:pt x="505" y="337"/>
                      <a:pt x="518" y="327"/>
                    </a:cubicBezTo>
                    <a:cubicBezTo>
                      <a:pt x="546" y="303"/>
                      <a:pt x="577" y="281"/>
                      <a:pt x="608" y="259"/>
                    </a:cubicBezTo>
                    <a:cubicBezTo>
                      <a:pt x="685" y="213"/>
                      <a:pt x="638" y="109"/>
                      <a:pt x="568" y="109"/>
                    </a:cubicBezTo>
                    <a:close/>
                    <a:moveTo>
                      <a:pt x="9160" y="0"/>
                    </a:moveTo>
                    <a:cubicBezTo>
                      <a:pt x="9012" y="0"/>
                      <a:pt x="8907" y="96"/>
                      <a:pt x="8867" y="265"/>
                    </a:cubicBezTo>
                    <a:cubicBezTo>
                      <a:pt x="8858" y="309"/>
                      <a:pt x="8886" y="352"/>
                      <a:pt x="8929" y="361"/>
                    </a:cubicBezTo>
                    <a:lnTo>
                      <a:pt x="8948" y="361"/>
                    </a:lnTo>
                    <a:lnTo>
                      <a:pt x="8948" y="355"/>
                    </a:lnTo>
                    <a:cubicBezTo>
                      <a:pt x="8949" y="355"/>
                      <a:pt x="8951" y="355"/>
                      <a:pt x="8953" y="355"/>
                    </a:cubicBezTo>
                    <a:cubicBezTo>
                      <a:pt x="8985" y="355"/>
                      <a:pt x="9016" y="331"/>
                      <a:pt x="9025" y="299"/>
                    </a:cubicBezTo>
                    <a:cubicBezTo>
                      <a:pt x="9055" y="164"/>
                      <a:pt x="9136" y="164"/>
                      <a:pt x="9163" y="164"/>
                    </a:cubicBezTo>
                    <a:cubicBezTo>
                      <a:pt x="9207" y="164"/>
                      <a:pt x="9244" y="127"/>
                      <a:pt x="9244" y="80"/>
                    </a:cubicBezTo>
                    <a:cubicBezTo>
                      <a:pt x="9241" y="37"/>
                      <a:pt x="9207" y="0"/>
                      <a:pt x="9160" y="0"/>
                    </a:cubicBezTo>
                    <a:close/>
                    <a:moveTo>
                      <a:pt x="3837" y="138"/>
                    </a:moveTo>
                    <a:cubicBezTo>
                      <a:pt x="3734" y="138"/>
                      <a:pt x="3646" y="176"/>
                      <a:pt x="3581" y="250"/>
                    </a:cubicBezTo>
                    <a:cubicBezTo>
                      <a:pt x="3535" y="303"/>
                      <a:pt x="3572" y="383"/>
                      <a:pt x="3643" y="383"/>
                    </a:cubicBezTo>
                    <a:lnTo>
                      <a:pt x="3639" y="380"/>
                    </a:lnTo>
                    <a:cubicBezTo>
                      <a:pt x="3664" y="380"/>
                      <a:pt x="3686" y="373"/>
                      <a:pt x="3701" y="358"/>
                    </a:cubicBezTo>
                    <a:cubicBezTo>
                      <a:pt x="3735" y="318"/>
                      <a:pt x="3780" y="300"/>
                      <a:pt x="3834" y="300"/>
                    </a:cubicBezTo>
                    <a:cubicBezTo>
                      <a:pt x="3860" y="300"/>
                      <a:pt x="3887" y="304"/>
                      <a:pt x="3917" y="312"/>
                    </a:cubicBezTo>
                    <a:cubicBezTo>
                      <a:pt x="3925" y="314"/>
                      <a:pt x="3934" y="315"/>
                      <a:pt x="3941" y="315"/>
                    </a:cubicBezTo>
                    <a:cubicBezTo>
                      <a:pt x="4027" y="315"/>
                      <a:pt x="4054" y="180"/>
                      <a:pt x="3960" y="154"/>
                    </a:cubicBezTo>
                    <a:cubicBezTo>
                      <a:pt x="3917" y="143"/>
                      <a:pt x="3876" y="138"/>
                      <a:pt x="3837" y="138"/>
                    </a:cubicBezTo>
                    <a:close/>
                    <a:moveTo>
                      <a:pt x="9445" y="141"/>
                    </a:moveTo>
                    <a:cubicBezTo>
                      <a:pt x="9388" y="141"/>
                      <a:pt x="9334" y="204"/>
                      <a:pt x="9373" y="265"/>
                    </a:cubicBezTo>
                    <a:cubicBezTo>
                      <a:pt x="9410" y="327"/>
                      <a:pt x="9426" y="398"/>
                      <a:pt x="9423" y="469"/>
                    </a:cubicBezTo>
                    <a:cubicBezTo>
                      <a:pt x="9423" y="491"/>
                      <a:pt x="9419" y="509"/>
                      <a:pt x="9419" y="528"/>
                    </a:cubicBezTo>
                    <a:cubicBezTo>
                      <a:pt x="9416" y="571"/>
                      <a:pt x="9450" y="611"/>
                      <a:pt x="9493" y="614"/>
                    </a:cubicBezTo>
                    <a:lnTo>
                      <a:pt x="9503" y="614"/>
                    </a:lnTo>
                    <a:lnTo>
                      <a:pt x="9500" y="611"/>
                    </a:lnTo>
                    <a:cubicBezTo>
                      <a:pt x="9543" y="611"/>
                      <a:pt x="9577" y="580"/>
                      <a:pt x="9583" y="540"/>
                    </a:cubicBezTo>
                    <a:cubicBezTo>
                      <a:pt x="9586" y="515"/>
                      <a:pt x="9586" y="494"/>
                      <a:pt x="9586" y="469"/>
                    </a:cubicBezTo>
                    <a:cubicBezTo>
                      <a:pt x="9589" y="367"/>
                      <a:pt x="9561" y="265"/>
                      <a:pt x="9509" y="176"/>
                    </a:cubicBezTo>
                    <a:cubicBezTo>
                      <a:pt x="9491" y="151"/>
                      <a:pt x="9468" y="141"/>
                      <a:pt x="9445" y="141"/>
                    </a:cubicBezTo>
                    <a:close/>
                    <a:moveTo>
                      <a:pt x="4213" y="307"/>
                    </a:moveTo>
                    <a:cubicBezTo>
                      <a:pt x="4150" y="307"/>
                      <a:pt x="4092" y="388"/>
                      <a:pt x="4155" y="447"/>
                    </a:cubicBezTo>
                    <a:cubicBezTo>
                      <a:pt x="4216" y="518"/>
                      <a:pt x="4253" y="605"/>
                      <a:pt x="4262" y="697"/>
                    </a:cubicBezTo>
                    <a:cubicBezTo>
                      <a:pt x="4269" y="737"/>
                      <a:pt x="4303" y="768"/>
                      <a:pt x="4343" y="768"/>
                    </a:cubicBezTo>
                    <a:lnTo>
                      <a:pt x="4352" y="765"/>
                    </a:lnTo>
                    <a:cubicBezTo>
                      <a:pt x="4398" y="759"/>
                      <a:pt x="4429" y="719"/>
                      <a:pt x="4423" y="676"/>
                    </a:cubicBezTo>
                    <a:cubicBezTo>
                      <a:pt x="4407" y="552"/>
                      <a:pt x="4358" y="435"/>
                      <a:pt x="4275" y="340"/>
                    </a:cubicBezTo>
                    <a:cubicBezTo>
                      <a:pt x="4257" y="317"/>
                      <a:pt x="4235" y="307"/>
                      <a:pt x="4213" y="307"/>
                    </a:cubicBezTo>
                    <a:close/>
                    <a:moveTo>
                      <a:pt x="261" y="437"/>
                    </a:moveTo>
                    <a:cubicBezTo>
                      <a:pt x="237" y="437"/>
                      <a:pt x="212" y="448"/>
                      <a:pt x="194" y="475"/>
                    </a:cubicBezTo>
                    <a:cubicBezTo>
                      <a:pt x="139" y="574"/>
                      <a:pt x="93" y="682"/>
                      <a:pt x="65" y="793"/>
                    </a:cubicBezTo>
                    <a:cubicBezTo>
                      <a:pt x="46" y="836"/>
                      <a:pt x="74" y="885"/>
                      <a:pt x="120" y="895"/>
                    </a:cubicBezTo>
                    <a:cubicBezTo>
                      <a:pt x="126" y="898"/>
                      <a:pt x="136" y="898"/>
                      <a:pt x="142" y="898"/>
                    </a:cubicBezTo>
                    <a:lnTo>
                      <a:pt x="142" y="895"/>
                    </a:lnTo>
                    <a:cubicBezTo>
                      <a:pt x="176" y="895"/>
                      <a:pt x="210" y="870"/>
                      <a:pt x="219" y="836"/>
                    </a:cubicBezTo>
                    <a:cubicBezTo>
                      <a:pt x="247" y="737"/>
                      <a:pt x="287" y="645"/>
                      <a:pt x="336" y="555"/>
                    </a:cubicBezTo>
                    <a:cubicBezTo>
                      <a:pt x="368" y="492"/>
                      <a:pt x="315" y="437"/>
                      <a:pt x="261" y="437"/>
                    </a:cubicBezTo>
                    <a:close/>
                    <a:moveTo>
                      <a:pt x="8955" y="520"/>
                    </a:moveTo>
                    <a:cubicBezTo>
                      <a:pt x="8909" y="520"/>
                      <a:pt x="8861" y="557"/>
                      <a:pt x="8874" y="617"/>
                    </a:cubicBezTo>
                    <a:cubicBezTo>
                      <a:pt x="8895" y="728"/>
                      <a:pt x="8929" y="836"/>
                      <a:pt x="8972" y="941"/>
                    </a:cubicBezTo>
                    <a:cubicBezTo>
                      <a:pt x="8985" y="972"/>
                      <a:pt x="9015" y="990"/>
                      <a:pt x="9049" y="990"/>
                    </a:cubicBezTo>
                    <a:lnTo>
                      <a:pt x="9049" y="984"/>
                    </a:lnTo>
                    <a:cubicBezTo>
                      <a:pt x="9054" y="986"/>
                      <a:pt x="9059" y="986"/>
                      <a:pt x="9063" y="986"/>
                    </a:cubicBezTo>
                    <a:cubicBezTo>
                      <a:pt x="9068" y="986"/>
                      <a:pt x="9072" y="986"/>
                      <a:pt x="9077" y="984"/>
                    </a:cubicBezTo>
                    <a:cubicBezTo>
                      <a:pt x="9120" y="969"/>
                      <a:pt x="9139" y="919"/>
                      <a:pt x="9123" y="879"/>
                    </a:cubicBezTo>
                    <a:cubicBezTo>
                      <a:pt x="9083" y="784"/>
                      <a:pt x="9052" y="685"/>
                      <a:pt x="9031" y="586"/>
                    </a:cubicBezTo>
                    <a:cubicBezTo>
                      <a:pt x="9023" y="540"/>
                      <a:pt x="8989" y="520"/>
                      <a:pt x="8955" y="520"/>
                    </a:cubicBezTo>
                    <a:close/>
                    <a:moveTo>
                      <a:pt x="3538" y="521"/>
                    </a:moveTo>
                    <a:cubicBezTo>
                      <a:pt x="3495" y="521"/>
                      <a:pt x="3460" y="557"/>
                      <a:pt x="3457" y="599"/>
                    </a:cubicBezTo>
                    <a:cubicBezTo>
                      <a:pt x="3457" y="620"/>
                      <a:pt x="3457" y="639"/>
                      <a:pt x="3457" y="660"/>
                    </a:cubicBezTo>
                    <a:cubicBezTo>
                      <a:pt x="3457" y="756"/>
                      <a:pt x="3467" y="848"/>
                      <a:pt x="3485" y="941"/>
                    </a:cubicBezTo>
                    <a:cubicBezTo>
                      <a:pt x="3491" y="978"/>
                      <a:pt x="3525" y="1006"/>
                      <a:pt x="3565" y="1006"/>
                    </a:cubicBezTo>
                    <a:lnTo>
                      <a:pt x="3565" y="1003"/>
                    </a:lnTo>
                    <a:lnTo>
                      <a:pt x="3584" y="1003"/>
                    </a:lnTo>
                    <a:cubicBezTo>
                      <a:pt x="3627" y="993"/>
                      <a:pt x="3655" y="953"/>
                      <a:pt x="3646" y="910"/>
                    </a:cubicBezTo>
                    <a:cubicBezTo>
                      <a:pt x="3630" y="827"/>
                      <a:pt x="3621" y="744"/>
                      <a:pt x="3621" y="660"/>
                    </a:cubicBezTo>
                    <a:lnTo>
                      <a:pt x="3621" y="608"/>
                    </a:lnTo>
                    <a:cubicBezTo>
                      <a:pt x="3624" y="562"/>
                      <a:pt x="3587" y="525"/>
                      <a:pt x="3544" y="521"/>
                    </a:cubicBezTo>
                    <a:cubicBezTo>
                      <a:pt x="3542" y="521"/>
                      <a:pt x="3540" y="521"/>
                      <a:pt x="3538" y="521"/>
                    </a:cubicBezTo>
                    <a:close/>
                    <a:moveTo>
                      <a:pt x="13745" y="670"/>
                    </a:moveTo>
                    <a:cubicBezTo>
                      <a:pt x="13706" y="670"/>
                      <a:pt x="13668" y="694"/>
                      <a:pt x="13666" y="747"/>
                    </a:cubicBezTo>
                    <a:cubicBezTo>
                      <a:pt x="13651" y="852"/>
                      <a:pt x="13633" y="953"/>
                      <a:pt x="13605" y="1055"/>
                    </a:cubicBezTo>
                    <a:cubicBezTo>
                      <a:pt x="13596" y="1098"/>
                      <a:pt x="13620" y="1141"/>
                      <a:pt x="13663" y="1154"/>
                    </a:cubicBezTo>
                    <a:cubicBezTo>
                      <a:pt x="13670" y="1157"/>
                      <a:pt x="13676" y="1157"/>
                      <a:pt x="13685" y="1157"/>
                    </a:cubicBezTo>
                    <a:lnTo>
                      <a:pt x="13685" y="1151"/>
                    </a:lnTo>
                    <a:cubicBezTo>
                      <a:pt x="13719" y="1151"/>
                      <a:pt x="13753" y="1129"/>
                      <a:pt x="13762" y="1095"/>
                    </a:cubicBezTo>
                    <a:cubicBezTo>
                      <a:pt x="13790" y="987"/>
                      <a:pt x="13811" y="876"/>
                      <a:pt x="13827" y="765"/>
                    </a:cubicBezTo>
                    <a:cubicBezTo>
                      <a:pt x="13837" y="703"/>
                      <a:pt x="13790" y="670"/>
                      <a:pt x="13745" y="670"/>
                    </a:cubicBezTo>
                    <a:close/>
                    <a:moveTo>
                      <a:pt x="4321" y="921"/>
                    </a:moveTo>
                    <a:cubicBezTo>
                      <a:pt x="4285" y="921"/>
                      <a:pt x="4251" y="942"/>
                      <a:pt x="4244" y="990"/>
                    </a:cubicBezTo>
                    <a:cubicBezTo>
                      <a:pt x="4219" y="1089"/>
                      <a:pt x="4188" y="1188"/>
                      <a:pt x="4145" y="1283"/>
                    </a:cubicBezTo>
                    <a:cubicBezTo>
                      <a:pt x="4127" y="1323"/>
                      <a:pt x="4148" y="1370"/>
                      <a:pt x="4188" y="1388"/>
                    </a:cubicBezTo>
                    <a:cubicBezTo>
                      <a:pt x="4198" y="1391"/>
                      <a:pt x="4210" y="1394"/>
                      <a:pt x="4219" y="1394"/>
                    </a:cubicBezTo>
                    <a:lnTo>
                      <a:pt x="4222" y="1391"/>
                    </a:lnTo>
                    <a:cubicBezTo>
                      <a:pt x="4253" y="1391"/>
                      <a:pt x="4281" y="1373"/>
                      <a:pt x="4293" y="1348"/>
                    </a:cubicBezTo>
                    <a:cubicBezTo>
                      <a:pt x="4340" y="1243"/>
                      <a:pt x="4377" y="1135"/>
                      <a:pt x="4401" y="1024"/>
                    </a:cubicBezTo>
                    <a:cubicBezTo>
                      <a:pt x="4419" y="960"/>
                      <a:pt x="4369" y="921"/>
                      <a:pt x="4321" y="921"/>
                    </a:cubicBezTo>
                    <a:close/>
                    <a:moveTo>
                      <a:pt x="84" y="1058"/>
                    </a:moveTo>
                    <a:cubicBezTo>
                      <a:pt x="43" y="1058"/>
                      <a:pt x="9" y="1091"/>
                      <a:pt x="6" y="1132"/>
                    </a:cubicBezTo>
                    <a:cubicBezTo>
                      <a:pt x="0" y="1169"/>
                      <a:pt x="0" y="1203"/>
                      <a:pt x="0" y="1240"/>
                    </a:cubicBezTo>
                    <a:cubicBezTo>
                      <a:pt x="0" y="1317"/>
                      <a:pt x="6" y="1394"/>
                      <a:pt x="19" y="1471"/>
                    </a:cubicBezTo>
                    <a:cubicBezTo>
                      <a:pt x="25" y="1512"/>
                      <a:pt x="59" y="1539"/>
                      <a:pt x="99" y="1539"/>
                    </a:cubicBezTo>
                    <a:lnTo>
                      <a:pt x="108" y="1542"/>
                    </a:lnTo>
                    <a:cubicBezTo>
                      <a:pt x="154" y="1533"/>
                      <a:pt x="185" y="1493"/>
                      <a:pt x="179" y="1450"/>
                    </a:cubicBezTo>
                    <a:cubicBezTo>
                      <a:pt x="167" y="1379"/>
                      <a:pt x="163" y="1308"/>
                      <a:pt x="163" y="1240"/>
                    </a:cubicBezTo>
                    <a:cubicBezTo>
                      <a:pt x="163" y="1206"/>
                      <a:pt x="167" y="1175"/>
                      <a:pt x="167" y="1145"/>
                    </a:cubicBezTo>
                    <a:cubicBezTo>
                      <a:pt x="170" y="1098"/>
                      <a:pt x="136" y="1061"/>
                      <a:pt x="89" y="1058"/>
                    </a:cubicBezTo>
                    <a:cubicBezTo>
                      <a:pt x="88" y="1058"/>
                      <a:pt x="86" y="1058"/>
                      <a:pt x="84" y="1058"/>
                    </a:cubicBezTo>
                    <a:close/>
                    <a:moveTo>
                      <a:pt x="9425" y="769"/>
                    </a:moveTo>
                    <a:cubicBezTo>
                      <a:pt x="9395" y="769"/>
                      <a:pt x="9364" y="785"/>
                      <a:pt x="9352" y="824"/>
                    </a:cubicBezTo>
                    <a:cubicBezTo>
                      <a:pt x="9315" y="922"/>
                      <a:pt x="9271" y="1015"/>
                      <a:pt x="9225" y="1108"/>
                    </a:cubicBezTo>
                    <a:cubicBezTo>
                      <a:pt x="9222" y="1114"/>
                      <a:pt x="9219" y="1120"/>
                      <a:pt x="9216" y="1123"/>
                    </a:cubicBezTo>
                    <a:cubicBezTo>
                      <a:pt x="9208" y="1120"/>
                      <a:pt x="9200" y="1119"/>
                      <a:pt x="9192" y="1119"/>
                    </a:cubicBezTo>
                    <a:cubicBezTo>
                      <a:pt x="9135" y="1119"/>
                      <a:pt x="9091" y="1183"/>
                      <a:pt x="9123" y="1240"/>
                    </a:cubicBezTo>
                    <a:cubicBezTo>
                      <a:pt x="9179" y="1336"/>
                      <a:pt x="9241" y="1428"/>
                      <a:pt x="9308" y="1518"/>
                    </a:cubicBezTo>
                    <a:cubicBezTo>
                      <a:pt x="9324" y="1536"/>
                      <a:pt x="9345" y="1549"/>
                      <a:pt x="9373" y="1549"/>
                    </a:cubicBezTo>
                    <a:lnTo>
                      <a:pt x="9373" y="1545"/>
                    </a:lnTo>
                    <a:cubicBezTo>
                      <a:pt x="9389" y="1545"/>
                      <a:pt x="9407" y="1542"/>
                      <a:pt x="9423" y="1533"/>
                    </a:cubicBezTo>
                    <a:cubicBezTo>
                      <a:pt x="9456" y="1508"/>
                      <a:pt x="9466" y="1456"/>
                      <a:pt x="9438" y="1422"/>
                    </a:cubicBezTo>
                    <a:cubicBezTo>
                      <a:pt x="9389" y="1360"/>
                      <a:pt x="9345" y="1293"/>
                      <a:pt x="9302" y="1228"/>
                    </a:cubicBezTo>
                    <a:cubicBezTo>
                      <a:pt x="9330" y="1225"/>
                      <a:pt x="9355" y="1209"/>
                      <a:pt x="9367" y="1185"/>
                    </a:cubicBezTo>
                    <a:cubicBezTo>
                      <a:pt x="9423" y="1086"/>
                      <a:pt x="9466" y="984"/>
                      <a:pt x="9506" y="876"/>
                    </a:cubicBezTo>
                    <a:cubicBezTo>
                      <a:pt x="9527" y="813"/>
                      <a:pt x="9475" y="769"/>
                      <a:pt x="9425" y="769"/>
                    </a:cubicBezTo>
                    <a:close/>
                    <a:moveTo>
                      <a:pt x="3653" y="1153"/>
                    </a:moveTo>
                    <a:cubicBezTo>
                      <a:pt x="3602" y="1153"/>
                      <a:pt x="3551" y="1199"/>
                      <a:pt x="3578" y="1265"/>
                    </a:cubicBezTo>
                    <a:cubicBezTo>
                      <a:pt x="3615" y="1370"/>
                      <a:pt x="3661" y="1471"/>
                      <a:pt x="3710" y="1570"/>
                    </a:cubicBezTo>
                    <a:cubicBezTo>
                      <a:pt x="3726" y="1595"/>
                      <a:pt x="3754" y="1613"/>
                      <a:pt x="3784" y="1613"/>
                    </a:cubicBezTo>
                    <a:lnTo>
                      <a:pt x="3784" y="1607"/>
                    </a:lnTo>
                    <a:cubicBezTo>
                      <a:pt x="3788" y="1608"/>
                      <a:pt x="3792" y="1608"/>
                      <a:pt x="3795" y="1608"/>
                    </a:cubicBezTo>
                    <a:cubicBezTo>
                      <a:pt x="3804" y="1608"/>
                      <a:pt x="3813" y="1606"/>
                      <a:pt x="3821" y="1604"/>
                    </a:cubicBezTo>
                    <a:cubicBezTo>
                      <a:pt x="3862" y="1582"/>
                      <a:pt x="3877" y="1533"/>
                      <a:pt x="3855" y="1496"/>
                    </a:cubicBezTo>
                    <a:cubicBezTo>
                      <a:pt x="3806" y="1404"/>
                      <a:pt x="3766" y="1308"/>
                      <a:pt x="3729" y="1209"/>
                    </a:cubicBezTo>
                    <a:cubicBezTo>
                      <a:pt x="3715" y="1170"/>
                      <a:pt x="3684" y="1153"/>
                      <a:pt x="3653" y="1153"/>
                    </a:cubicBezTo>
                    <a:close/>
                    <a:moveTo>
                      <a:pt x="9126" y="1339"/>
                    </a:moveTo>
                    <a:cubicBezTo>
                      <a:pt x="9103" y="1339"/>
                      <a:pt x="9079" y="1350"/>
                      <a:pt x="9062" y="1376"/>
                    </a:cubicBezTo>
                    <a:cubicBezTo>
                      <a:pt x="9003" y="1459"/>
                      <a:pt x="8941" y="1545"/>
                      <a:pt x="8874" y="1629"/>
                    </a:cubicBezTo>
                    <a:cubicBezTo>
                      <a:pt x="8830" y="1681"/>
                      <a:pt x="8867" y="1761"/>
                      <a:pt x="8935" y="1761"/>
                    </a:cubicBezTo>
                    <a:lnTo>
                      <a:pt x="8935" y="1758"/>
                    </a:lnTo>
                    <a:cubicBezTo>
                      <a:pt x="8960" y="1758"/>
                      <a:pt x="8981" y="1749"/>
                      <a:pt x="8997" y="1731"/>
                    </a:cubicBezTo>
                    <a:cubicBezTo>
                      <a:pt x="9068" y="1644"/>
                      <a:pt x="9136" y="1555"/>
                      <a:pt x="9194" y="1465"/>
                    </a:cubicBezTo>
                    <a:cubicBezTo>
                      <a:pt x="9238" y="1402"/>
                      <a:pt x="9183" y="1339"/>
                      <a:pt x="9126" y="1339"/>
                    </a:cubicBezTo>
                    <a:close/>
                    <a:moveTo>
                      <a:pt x="13583" y="1304"/>
                    </a:moveTo>
                    <a:cubicBezTo>
                      <a:pt x="13553" y="1304"/>
                      <a:pt x="13524" y="1320"/>
                      <a:pt x="13509" y="1357"/>
                    </a:cubicBezTo>
                    <a:cubicBezTo>
                      <a:pt x="13472" y="1453"/>
                      <a:pt x="13429" y="1549"/>
                      <a:pt x="13380" y="1641"/>
                    </a:cubicBezTo>
                    <a:cubicBezTo>
                      <a:pt x="13358" y="1681"/>
                      <a:pt x="13373" y="1731"/>
                      <a:pt x="13414" y="1752"/>
                    </a:cubicBezTo>
                    <a:cubicBezTo>
                      <a:pt x="13426" y="1758"/>
                      <a:pt x="13438" y="1761"/>
                      <a:pt x="13454" y="1761"/>
                    </a:cubicBezTo>
                    <a:lnTo>
                      <a:pt x="13454" y="1755"/>
                    </a:lnTo>
                    <a:cubicBezTo>
                      <a:pt x="13481" y="1755"/>
                      <a:pt x="13509" y="1743"/>
                      <a:pt x="13525" y="1718"/>
                    </a:cubicBezTo>
                    <a:cubicBezTo>
                      <a:pt x="13574" y="1619"/>
                      <a:pt x="13620" y="1518"/>
                      <a:pt x="13660" y="1413"/>
                    </a:cubicBezTo>
                    <a:cubicBezTo>
                      <a:pt x="13684" y="1350"/>
                      <a:pt x="13633" y="1304"/>
                      <a:pt x="13583" y="1304"/>
                    </a:cubicBezTo>
                    <a:close/>
                    <a:moveTo>
                      <a:pt x="9576" y="1623"/>
                    </a:moveTo>
                    <a:cubicBezTo>
                      <a:pt x="9511" y="1623"/>
                      <a:pt x="9453" y="1710"/>
                      <a:pt x="9524" y="1768"/>
                    </a:cubicBezTo>
                    <a:cubicBezTo>
                      <a:pt x="9601" y="1848"/>
                      <a:pt x="9682" y="1925"/>
                      <a:pt x="9765" y="1996"/>
                    </a:cubicBezTo>
                    <a:cubicBezTo>
                      <a:pt x="9780" y="2008"/>
                      <a:pt x="9799" y="2014"/>
                      <a:pt x="9817" y="2014"/>
                    </a:cubicBezTo>
                    <a:cubicBezTo>
                      <a:pt x="9894" y="2014"/>
                      <a:pt x="9928" y="1922"/>
                      <a:pt x="9870" y="1872"/>
                    </a:cubicBezTo>
                    <a:cubicBezTo>
                      <a:pt x="9790" y="1805"/>
                      <a:pt x="9712" y="1734"/>
                      <a:pt x="9638" y="1657"/>
                    </a:cubicBezTo>
                    <a:cubicBezTo>
                      <a:pt x="9620" y="1632"/>
                      <a:pt x="9597" y="1623"/>
                      <a:pt x="9576" y="1623"/>
                    </a:cubicBezTo>
                    <a:close/>
                    <a:moveTo>
                      <a:pt x="177" y="1685"/>
                    </a:moveTo>
                    <a:cubicBezTo>
                      <a:pt x="167" y="1685"/>
                      <a:pt x="158" y="1687"/>
                      <a:pt x="148" y="1690"/>
                    </a:cubicBezTo>
                    <a:cubicBezTo>
                      <a:pt x="108" y="1706"/>
                      <a:pt x="86" y="1752"/>
                      <a:pt x="102" y="1795"/>
                    </a:cubicBezTo>
                    <a:cubicBezTo>
                      <a:pt x="142" y="1900"/>
                      <a:pt x="191" y="2005"/>
                      <a:pt x="253" y="2101"/>
                    </a:cubicBezTo>
                    <a:cubicBezTo>
                      <a:pt x="268" y="2125"/>
                      <a:pt x="293" y="2141"/>
                      <a:pt x="321" y="2141"/>
                    </a:cubicBezTo>
                    <a:lnTo>
                      <a:pt x="321" y="2135"/>
                    </a:lnTo>
                    <a:cubicBezTo>
                      <a:pt x="386" y="2135"/>
                      <a:pt x="426" y="2064"/>
                      <a:pt x="389" y="2011"/>
                    </a:cubicBezTo>
                    <a:cubicBezTo>
                      <a:pt x="336" y="1925"/>
                      <a:pt x="290" y="1832"/>
                      <a:pt x="253" y="1737"/>
                    </a:cubicBezTo>
                    <a:cubicBezTo>
                      <a:pt x="241" y="1705"/>
                      <a:pt x="210" y="1685"/>
                      <a:pt x="177" y="1685"/>
                    </a:cubicBezTo>
                    <a:close/>
                    <a:moveTo>
                      <a:pt x="4066" y="1521"/>
                    </a:moveTo>
                    <a:cubicBezTo>
                      <a:pt x="4042" y="1521"/>
                      <a:pt x="4018" y="1532"/>
                      <a:pt x="4000" y="1558"/>
                    </a:cubicBezTo>
                    <a:cubicBezTo>
                      <a:pt x="3945" y="1647"/>
                      <a:pt x="3886" y="1734"/>
                      <a:pt x="3821" y="1814"/>
                    </a:cubicBezTo>
                    <a:cubicBezTo>
                      <a:pt x="3773" y="1874"/>
                      <a:pt x="3823" y="1947"/>
                      <a:pt x="3884" y="1947"/>
                    </a:cubicBezTo>
                    <a:cubicBezTo>
                      <a:pt x="3901" y="1947"/>
                      <a:pt x="3919" y="1941"/>
                      <a:pt x="3936" y="1928"/>
                    </a:cubicBezTo>
                    <a:cubicBezTo>
                      <a:pt x="3982" y="1993"/>
                      <a:pt x="4031" y="2057"/>
                      <a:pt x="4084" y="2119"/>
                    </a:cubicBezTo>
                    <a:cubicBezTo>
                      <a:pt x="4099" y="2138"/>
                      <a:pt x="4121" y="2147"/>
                      <a:pt x="4145" y="2147"/>
                    </a:cubicBezTo>
                    <a:lnTo>
                      <a:pt x="4145" y="2144"/>
                    </a:lnTo>
                    <a:cubicBezTo>
                      <a:pt x="4164" y="2144"/>
                      <a:pt x="4182" y="2141"/>
                      <a:pt x="4198" y="2131"/>
                    </a:cubicBezTo>
                    <a:cubicBezTo>
                      <a:pt x="4232" y="2101"/>
                      <a:pt x="4238" y="2048"/>
                      <a:pt x="4207" y="2014"/>
                    </a:cubicBezTo>
                    <a:cubicBezTo>
                      <a:pt x="4145" y="1943"/>
                      <a:pt x="4090" y="1872"/>
                      <a:pt x="4037" y="1795"/>
                    </a:cubicBezTo>
                    <a:cubicBezTo>
                      <a:pt x="4074" y="1743"/>
                      <a:pt x="4108" y="1694"/>
                      <a:pt x="4139" y="1641"/>
                    </a:cubicBezTo>
                    <a:cubicBezTo>
                      <a:pt x="4174" y="1579"/>
                      <a:pt x="4121" y="1521"/>
                      <a:pt x="4066" y="1521"/>
                    </a:cubicBezTo>
                    <a:close/>
                    <a:moveTo>
                      <a:pt x="8714" y="1843"/>
                    </a:moveTo>
                    <a:cubicBezTo>
                      <a:pt x="8696" y="1843"/>
                      <a:pt x="8678" y="1849"/>
                      <a:pt x="8661" y="1863"/>
                    </a:cubicBezTo>
                    <a:cubicBezTo>
                      <a:pt x="8587" y="1940"/>
                      <a:pt x="8510" y="2014"/>
                      <a:pt x="8432" y="2082"/>
                    </a:cubicBezTo>
                    <a:cubicBezTo>
                      <a:pt x="8377" y="2131"/>
                      <a:pt x="8411" y="2224"/>
                      <a:pt x="8485" y="2224"/>
                    </a:cubicBezTo>
                    <a:lnTo>
                      <a:pt x="8488" y="2224"/>
                    </a:lnTo>
                    <a:cubicBezTo>
                      <a:pt x="8506" y="2221"/>
                      <a:pt x="8525" y="2215"/>
                      <a:pt x="8537" y="2202"/>
                    </a:cubicBezTo>
                    <a:cubicBezTo>
                      <a:pt x="8621" y="2131"/>
                      <a:pt x="8701" y="2054"/>
                      <a:pt x="8778" y="1977"/>
                    </a:cubicBezTo>
                    <a:cubicBezTo>
                      <a:pt x="8826" y="1917"/>
                      <a:pt x="8775" y="1843"/>
                      <a:pt x="8714" y="1843"/>
                    </a:cubicBezTo>
                    <a:close/>
                    <a:moveTo>
                      <a:pt x="13277" y="1872"/>
                    </a:moveTo>
                    <a:cubicBezTo>
                      <a:pt x="13256" y="1872"/>
                      <a:pt x="13234" y="1881"/>
                      <a:pt x="13216" y="1903"/>
                    </a:cubicBezTo>
                    <a:cubicBezTo>
                      <a:pt x="13154" y="1987"/>
                      <a:pt x="13087" y="2064"/>
                      <a:pt x="13013" y="2138"/>
                    </a:cubicBezTo>
                    <a:cubicBezTo>
                      <a:pt x="12982" y="2168"/>
                      <a:pt x="12982" y="2221"/>
                      <a:pt x="13013" y="2252"/>
                    </a:cubicBezTo>
                    <a:cubicBezTo>
                      <a:pt x="13028" y="2267"/>
                      <a:pt x="13050" y="2276"/>
                      <a:pt x="13071" y="2276"/>
                    </a:cubicBezTo>
                    <a:cubicBezTo>
                      <a:pt x="13093" y="2276"/>
                      <a:pt x="13111" y="2267"/>
                      <a:pt x="13127" y="2252"/>
                    </a:cubicBezTo>
                    <a:cubicBezTo>
                      <a:pt x="13207" y="2175"/>
                      <a:pt x="13281" y="2088"/>
                      <a:pt x="13346" y="1999"/>
                    </a:cubicBezTo>
                    <a:cubicBezTo>
                      <a:pt x="13386" y="1936"/>
                      <a:pt x="13334" y="1872"/>
                      <a:pt x="13277" y="1872"/>
                    </a:cubicBezTo>
                    <a:close/>
                    <a:moveTo>
                      <a:pt x="10071" y="2044"/>
                    </a:moveTo>
                    <a:cubicBezTo>
                      <a:pt x="10003" y="2044"/>
                      <a:pt x="9954" y="2145"/>
                      <a:pt x="10030" y="2193"/>
                    </a:cubicBezTo>
                    <a:cubicBezTo>
                      <a:pt x="10123" y="2255"/>
                      <a:pt x="10218" y="2310"/>
                      <a:pt x="10314" y="2363"/>
                    </a:cubicBezTo>
                    <a:cubicBezTo>
                      <a:pt x="10326" y="2369"/>
                      <a:pt x="10338" y="2375"/>
                      <a:pt x="10353" y="2375"/>
                    </a:cubicBezTo>
                    <a:lnTo>
                      <a:pt x="10353" y="2375"/>
                    </a:lnTo>
                    <a:cubicBezTo>
                      <a:pt x="10438" y="2374"/>
                      <a:pt x="10464" y="2261"/>
                      <a:pt x="10391" y="2221"/>
                    </a:cubicBezTo>
                    <a:cubicBezTo>
                      <a:pt x="10298" y="2172"/>
                      <a:pt x="10209" y="2119"/>
                      <a:pt x="10120" y="2061"/>
                    </a:cubicBezTo>
                    <a:cubicBezTo>
                      <a:pt x="10103" y="2049"/>
                      <a:pt x="10087" y="2044"/>
                      <a:pt x="10071" y="2044"/>
                    </a:cubicBezTo>
                    <a:close/>
                    <a:moveTo>
                      <a:pt x="10353" y="2375"/>
                    </a:moveTo>
                    <a:lnTo>
                      <a:pt x="10353" y="2375"/>
                    </a:lnTo>
                    <a:cubicBezTo>
                      <a:pt x="10352" y="2375"/>
                      <a:pt x="10351" y="2375"/>
                      <a:pt x="10351" y="2375"/>
                    </a:cubicBezTo>
                    <a:lnTo>
                      <a:pt x="10354" y="2375"/>
                    </a:lnTo>
                    <a:cubicBezTo>
                      <a:pt x="10354" y="2375"/>
                      <a:pt x="10353" y="2375"/>
                      <a:pt x="10353" y="2375"/>
                    </a:cubicBezTo>
                    <a:close/>
                    <a:moveTo>
                      <a:pt x="3677" y="2019"/>
                    </a:moveTo>
                    <a:cubicBezTo>
                      <a:pt x="3655" y="2019"/>
                      <a:pt x="3633" y="2028"/>
                      <a:pt x="3615" y="2051"/>
                    </a:cubicBezTo>
                    <a:cubicBezTo>
                      <a:pt x="3541" y="2128"/>
                      <a:pt x="3464" y="2199"/>
                      <a:pt x="3383" y="2267"/>
                    </a:cubicBezTo>
                    <a:cubicBezTo>
                      <a:pt x="3328" y="2317"/>
                      <a:pt x="3362" y="2409"/>
                      <a:pt x="3436" y="2409"/>
                    </a:cubicBezTo>
                    <a:lnTo>
                      <a:pt x="3439" y="2409"/>
                    </a:lnTo>
                    <a:cubicBezTo>
                      <a:pt x="3457" y="2409"/>
                      <a:pt x="3476" y="2403"/>
                      <a:pt x="3488" y="2391"/>
                    </a:cubicBezTo>
                    <a:cubicBezTo>
                      <a:pt x="3575" y="2320"/>
                      <a:pt x="3655" y="2243"/>
                      <a:pt x="3732" y="2162"/>
                    </a:cubicBezTo>
                    <a:cubicBezTo>
                      <a:pt x="3799" y="2104"/>
                      <a:pt x="3741" y="2019"/>
                      <a:pt x="3677" y="2019"/>
                    </a:cubicBezTo>
                    <a:close/>
                    <a:moveTo>
                      <a:pt x="4367" y="2212"/>
                    </a:moveTo>
                    <a:cubicBezTo>
                      <a:pt x="4302" y="2212"/>
                      <a:pt x="4249" y="2300"/>
                      <a:pt x="4315" y="2357"/>
                    </a:cubicBezTo>
                    <a:cubicBezTo>
                      <a:pt x="4395" y="2431"/>
                      <a:pt x="4481" y="2502"/>
                      <a:pt x="4571" y="2569"/>
                    </a:cubicBezTo>
                    <a:cubicBezTo>
                      <a:pt x="4583" y="2579"/>
                      <a:pt x="4602" y="2585"/>
                      <a:pt x="4617" y="2585"/>
                    </a:cubicBezTo>
                    <a:cubicBezTo>
                      <a:pt x="4697" y="2585"/>
                      <a:pt x="4728" y="2483"/>
                      <a:pt x="4667" y="2437"/>
                    </a:cubicBezTo>
                    <a:cubicBezTo>
                      <a:pt x="4583" y="2375"/>
                      <a:pt x="4500" y="2310"/>
                      <a:pt x="4426" y="2239"/>
                    </a:cubicBezTo>
                    <a:cubicBezTo>
                      <a:pt x="4407" y="2220"/>
                      <a:pt x="4387" y="2212"/>
                      <a:pt x="4367" y="2212"/>
                    </a:cubicBezTo>
                    <a:close/>
                    <a:moveTo>
                      <a:pt x="526" y="2233"/>
                    </a:moveTo>
                    <a:cubicBezTo>
                      <a:pt x="466" y="2233"/>
                      <a:pt x="415" y="2307"/>
                      <a:pt x="463" y="2366"/>
                    </a:cubicBezTo>
                    <a:cubicBezTo>
                      <a:pt x="543" y="2446"/>
                      <a:pt x="629" y="2520"/>
                      <a:pt x="719" y="2588"/>
                    </a:cubicBezTo>
                    <a:cubicBezTo>
                      <a:pt x="733" y="2597"/>
                      <a:pt x="748" y="2603"/>
                      <a:pt x="766" y="2603"/>
                    </a:cubicBezTo>
                    <a:lnTo>
                      <a:pt x="766" y="2603"/>
                    </a:lnTo>
                    <a:cubicBezTo>
                      <a:pt x="845" y="2600"/>
                      <a:pt x="876" y="2501"/>
                      <a:pt x="814" y="2455"/>
                    </a:cubicBezTo>
                    <a:cubicBezTo>
                      <a:pt x="728" y="2397"/>
                      <a:pt x="651" y="2329"/>
                      <a:pt x="580" y="2255"/>
                    </a:cubicBezTo>
                    <a:cubicBezTo>
                      <a:pt x="563" y="2239"/>
                      <a:pt x="544" y="2233"/>
                      <a:pt x="526" y="2233"/>
                    </a:cubicBezTo>
                    <a:close/>
                    <a:moveTo>
                      <a:pt x="766" y="2603"/>
                    </a:moveTo>
                    <a:cubicBezTo>
                      <a:pt x="765" y="2603"/>
                      <a:pt x="765" y="2603"/>
                      <a:pt x="765" y="2603"/>
                    </a:cubicBezTo>
                    <a:lnTo>
                      <a:pt x="768" y="2603"/>
                    </a:lnTo>
                    <a:cubicBezTo>
                      <a:pt x="767" y="2603"/>
                      <a:pt x="766" y="2603"/>
                      <a:pt x="766" y="2603"/>
                    </a:cubicBezTo>
                    <a:close/>
                    <a:moveTo>
                      <a:pt x="8235" y="2265"/>
                    </a:moveTo>
                    <a:cubicBezTo>
                      <a:pt x="8219" y="2265"/>
                      <a:pt x="8202" y="2270"/>
                      <a:pt x="8186" y="2283"/>
                    </a:cubicBezTo>
                    <a:cubicBezTo>
                      <a:pt x="8102" y="2344"/>
                      <a:pt x="8013" y="2406"/>
                      <a:pt x="7924" y="2461"/>
                    </a:cubicBezTo>
                    <a:cubicBezTo>
                      <a:pt x="7856" y="2505"/>
                      <a:pt x="7887" y="2610"/>
                      <a:pt x="7967" y="2610"/>
                    </a:cubicBezTo>
                    <a:cubicBezTo>
                      <a:pt x="7982" y="2610"/>
                      <a:pt x="7998" y="2606"/>
                      <a:pt x="8010" y="2597"/>
                    </a:cubicBezTo>
                    <a:cubicBezTo>
                      <a:pt x="8102" y="2539"/>
                      <a:pt x="8195" y="2477"/>
                      <a:pt x="8284" y="2412"/>
                    </a:cubicBezTo>
                    <a:cubicBezTo>
                      <a:pt x="8354" y="2360"/>
                      <a:pt x="8303" y="2265"/>
                      <a:pt x="8235" y="2265"/>
                    </a:cubicBezTo>
                    <a:close/>
                    <a:moveTo>
                      <a:pt x="10646" y="2351"/>
                    </a:moveTo>
                    <a:cubicBezTo>
                      <a:pt x="10568" y="2351"/>
                      <a:pt x="10531" y="2466"/>
                      <a:pt x="10616" y="2505"/>
                    </a:cubicBezTo>
                    <a:cubicBezTo>
                      <a:pt x="10715" y="2548"/>
                      <a:pt x="10820" y="2585"/>
                      <a:pt x="10928" y="2616"/>
                    </a:cubicBezTo>
                    <a:cubicBezTo>
                      <a:pt x="10934" y="2619"/>
                      <a:pt x="10943" y="2619"/>
                      <a:pt x="10949" y="2619"/>
                    </a:cubicBezTo>
                    <a:cubicBezTo>
                      <a:pt x="11042" y="2619"/>
                      <a:pt x="11063" y="2489"/>
                      <a:pt x="10974" y="2461"/>
                    </a:cubicBezTo>
                    <a:cubicBezTo>
                      <a:pt x="10872" y="2431"/>
                      <a:pt x="10773" y="2394"/>
                      <a:pt x="10678" y="2357"/>
                    </a:cubicBezTo>
                    <a:cubicBezTo>
                      <a:pt x="10667" y="2352"/>
                      <a:pt x="10656" y="2351"/>
                      <a:pt x="10646" y="2351"/>
                    </a:cubicBezTo>
                    <a:close/>
                    <a:moveTo>
                      <a:pt x="12823" y="2318"/>
                    </a:moveTo>
                    <a:cubicBezTo>
                      <a:pt x="12808" y="2318"/>
                      <a:pt x="12791" y="2323"/>
                      <a:pt x="12775" y="2335"/>
                    </a:cubicBezTo>
                    <a:cubicBezTo>
                      <a:pt x="12689" y="2391"/>
                      <a:pt x="12599" y="2437"/>
                      <a:pt x="12504" y="2477"/>
                    </a:cubicBezTo>
                    <a:cubicBezTo>
                      <a:pt x="12430" y="2511"/>
                      <a:pt x="12451" y="2625"/>
                      <a:pt x="12535" y="2631"/>
                    </a:cubicBezTo>
                    <a:lnTo>
                      <a:pt x="12538" y="2628"/>
                    </a:lnTo>
                    <a:cubicBezTo>
                      <a:pt x="12547" y="2628"/>
                      <a:pt x="12556" y="2628"/>
                      <a:pt x="12565" y="2625"/>
                    </a:cubicBezTo>
                    <a:cubicBezTo>
                      <a:pt x="12670" y="2582"/>
                      <a:pt x="12769" y="2529"/>
                      <a:pt x="12865" y="2468"/>
                    </a:cubicBezTo>
                    <a:cubicBezTo>
                      <a:pt x="12940" y="2420"/>
                      <a:pt x="12892" y="2318"/>
                      <a:pt x="12823" y="2318"/>
                    </a:cubicBezTo>
                    <a:close/>
                    <a:moveTo>
                      <a:pt x="11267" y="2538"/>
                    </a:moveTo>
                    <a:cubicBezTo>
                      <a:pt x="11228" y="2538"/>
                      <a:pt x="11192" y="2564"/>
                      <a:pt x="11184" y="2603"/>
                    </a:cubicBezTo>
                    <a:cubicBezTo>
                      <a:pt x="11174" y="2647"/>
                      <a:pt x="11202" y="2690"/>
                      <a:pt x="11248" y="2699"/>
                    </a:cubicBezTo>
                    <a:cubicBezTo>
                      <a:pt x="11356" y="2721"/>
                      <a:pt x="11464" y="2739"/>
                      <a:pt x="11575" y="2748"/>
                    </a:cubicBezTo>
                    <a:lnTo>
                      <a:pt x="11585" y="2748"/>
                    </a:lnTo>
                    <a:cubicBezTo>
                      <a:pt x="11686" y="2748"/>
                      <a:pt x="11693" y="2597"/>
                      <a:pt x="11591" y="2588"/>
                    </a:cubicBezTo>
                    <a:cubicBezTo>
                      <a:pt x="11486" y="2579"/>
                      <a:pt x="11381" y="2560"/>
                      <a:pt x="11279" y="2539"/>
                    </a:cubicBezTo>
                    <a:cubicBezTo>
                      <a:pt x="11275" y="2538"/>
                      <a:pt x="11271" y="2538"/>
                      <a:pt x="11267" y="2538"/>
                    </a:cubicBezTo>
                    <a:close/>
                    <a:moveTo>
                      <a:pt x="12225" y="2562"/>
                    </a:moveTo>
                    <a:cubicBezTo>
                      <a:pt x="12221" y="2562"/>
                      <a:pt x="12216" y="2563"/>
                      <a:pt x="12211" y="2563"/>
                    </a:cubicBezTo>
                    <a:cubicBezTo>
                      <a:pt x="12109" y="2582"/>
                      <a:pt x="12007" y="2594"/>
                      <a:pt x="11902" y="2597"/>
                    </a:cubicBezTo>
                    <a:cubicBezTo>
                      <a:pt x="11804" y="2606"/>
                      <a:pt x="11804" y="2755"/>
                      <a:pt x="11905" y="2761"/>
                    </a:cubicBezTo>
                    <a:lnTo>
                      <a:pt x="11912" y="2761"/>
                    </a:lnTo>
                    <a:cubicBezTo>
                      <a:pt x="12023" y="2755"/>
                      <a:pt x="12134" y="2742"/>
                      <a:pt x="12245" y="2721"/>
                    </a:cubicBezTo>
                    <a:cubicBezTo>
                      <a:pt x="12338" y="2697"/>
                      <a:pt x="12315" y="2562"/>
                      <a:pt x="12225" y="2562"/>
                    </a:cubicBezTo>
                    <a:close/>
                    <a:moveTo>
                      <a:pt x="3183" y="2436"/>
                    </a:moveTo>
                    <a:cubicBezTo>
                      <a:pt x="3167" y="2436"/>
                      <a:pt x="3150" y="2442"/>
                      <a:pt x="3134" y="2455"/>
                    </a:cubicBezTo>
                    <a:cubicBezTo>
                      <a:pt x="3044" y="2514"/>
                      <a:pt x="2955" y="2569"/>
                      <a:pt x="2862" y="2616"/>
                    </a:cubicBezTo>
                    <a:cubicBezTo>
                      <a:pt x="2784" y="2652"/>
                      <a:pt x="2811" y="2770"/>
                      <a:pt x="2896" y="2770"/>
                    </a:cubicBezTo>
                    <a:cubicBezTo>
                      <a:pt x="2898" y="2770"/>
                      <a:pt x="2900" y="2770"/>
                      <a:pt x="2902" y="2770"/>
                    </a:cubicBezTo>
                    <a:cubicBezTo>
                      <a:pt x="2915" y="2770"/>
                      <a:pt x="2927" y="2767"/>
                      <a:pt x="2936" y="2761"/>
                    </a:cubicBezTo>
                    <a:cubicBezTo>
                      <a:pt x="3035" y="2708"/>
                      <a:pt x="3131" y="2653"/>
                      <a:pt x="3223" y="2591"/>
                    </a:cubicBezTo>
                    <a:cubicBezTo>
                      <a:pt x="3303" y="2543"/>
                      <a:pt x="3253" y="2436"/>
                      <a:pt x="3183" y="2436"/>
                    </a:cubicBezTo>
                    <a:close/>
                    <a:moveTo>
                      <a:pt x="1036" y="2603"/>
                    </a:moveTo>
                    <a:cubicBezTo>
                      <a:pt x="961" y="2603"/>
                      <a:pt x="917" y="2722"/>
                      <a:pt x="1005" y="2761"/>
                    </a:cubicBezTo>
                    <a:cubicBezTo>
                      <a:pt x="1104" y="2810"/>
                      <a:pt x="1206" y="2856"/>
                      <a:pt x="1311" y="2893"/>
                    </a:cubicBezTo>
                    <a:cubicBezTo>
                      <a:pt x="1320" y="2896"/>
                      <a:pt x="1329" y="2899"/>
                      <a:pt x="1339" y="2899"/>
                    </a:cubicBezTo>
                    <a:cubicBezTo>
                      <a:pt x="1428" y="2899"/>
                      <a:pt x="1453" y="2773"/>
                      <a:pt x="1366" y="2742"/>
                    </a:cubicBezTo>
                    <a:cubicBezTo>
                      <a:pt x="1268" y="2705"/>
                      <a:pt x="1172" y="2665"/>
                      <a:pt x="1080" y="2616"/>
                    </a:cubicBezTo>
                    <a:cubicBezTo>
                      <a:pt x="1064" y="2607"/>
                      <a:pt x="1050" y="2603"/>
                      <a:pt x="1036" y="2603"/>
                    </a:cubicBezTo>
                    <a:close/>
                    <a:moveTo>
                      <a:pt x="4887" y="2595"/>
                    </a:moveTo>
                    <a:cubicBezTo>
                      <a:pt x="4816" y="2595"/>
                      <a:pt x="4771" y="2701"/>
                      <a:pt x="4852" y="2748"/>
                    </a:cubicBezTo>
                    <a:cubicBezTo>
                      <a:pt x="4947" y="2801"/>
                      <a:pt x="5046" y="2850"/>
                      <a:pt x="5151" y="2893"/>
                    </a:cubicBezTo>
                    <a:cubicBezTo>
                      <a:pt x="5160" y="2896"/>
                      <a:pt x="5169" y="2899"/>
                      <a:pt x="5182" y="2899"/>
                    </a:cubicBezTo>
                    <a:lnTo>
                      <a:pt x="5182" y="2896"/>
                    </a:lnTo>
                    <a:cubicBezTo>
                      <a:pt x="5268" y="2896"/>
                      <a:pt x="5290" y="2779"/>
                      <a:pt x="5212" y="2742"/>
                    </a:cubicBezTo>
                    <a:cubicBezTo>
                      <a:pt x="5114" y="2702"/>
                      <a:pt x="5021" y="2656"/>
                      <a:pt x="4929" y="2606"/>
                    </a:cubicBezTo>
                    <a:cubicBezTo>
                      <a:pt x="4914" y="2598"/>
                      <a:pt x="4900" y="2595"/>
                      <a:pt x="4887" y="2595"/>
                    </a:cubicBezTo>
                    <a:close/>
                    <a:moveTo>
                      <a:pt x="7683" y="2605"/>
                    </a:moveTo>
                    <a:cubicBezTo>
                      <a:pt x="7672" y="2605"/>
                      <a:pt x="7661" y="2608"/>
                      <a:pt x="7649" y="2613"/>
                    </a:cubicBezTo>
                    <a:cubicBezTo>
                      <a:pt x="7553" y="2662"/>
                      <a:pt x="7458" y="2705"/>
                      <a:pt x="7359" y="2742"/>
                    </a:cubicBezTo>
                    <a:cubicBezTo>
                      <a:pt x="7279" y="2776"/>
                      <a:pt x="7301" y="2896"/>
                      <a:pt x="7390" y="2899"/>
                    </a:cubicBezTo>
                    <a:cubicBezTo>
                      <a:pt x="7399" y="2899"/>
                      <a:pt x="7408" y="2896"/>
                      <a:pt x="7418" y="2893"/>
                    </a:cubicBezTo>
                    <a:cubicBezTo>
                      <a:pt x="7520" y="2853"/>
                      <a:pt x="7621" y="2807"/>
                      <a:pt x="7720" y="2758"/>
                    </a:cubicBezTo>
                    <a:cubicBezTo>
                      <a:pt x="7798" y="2714"/>
                      <a:pt x="7756" y="2605"/>
                      <a:pt x="7683" y="2605"/>
                    </a:cubicBezTo>
                    <a:close/>
                    <a:moveTo>
                      <a:pt x="2609" y="2736"/>
                    </a:moveTo>
                    <a:cubicBezTo>
                      <a:pt x="2599" y="2736"/>
                      <a:pt x="2589" y="2738"/>
                      <a:pt x="2578" y="2742"/>
                    </a:cubicBezTo>
                    <a:cubicBezTo>
                      <a:pt x="2480" y="2776"/>
                      <a:pt x="2381" y="2804"/>
                      <a:pt x="2279" y="2822"/>
                    </a:cubicBezTo>
                    <a:cubicBezTo>
                      <a:pt x="2184" y="2841"/>
                      <a:pt x="2196" y="2980"/>
                      <a:pt x="2292" y="2983"/>
                    </a:cubicBezTo>
                    <a:lnTo>
                      <a:pt x="2307" y="2983"/>
                    </a:lnTo>
                    <a:cubicBezTo>
                      <a:pt x="2418" y="2961"/>
                      <a:pt x="2526" y="2933"/>
                      <a:pt x="2631" y="2896"/>
                    </a:cubicBezTo>
                    <a:cubicBezTo>
                      <a:pt x="2725" y="2863"/>
                      <a:pt x="2690" y="2736"/>
                      <a:pt x="2609" y="2736"/>
                    </a:cubicBezTo>
                    <a:close/>
                    <a:moveTo>
                      <a:pt x="1642" y="2822"/>
                    </a:moveTo>
                    <a:cubicBezTo>
                      <a:pt x="1550" y="2822"/>
                      <a:pt x="1529" y="2968"/>
                      <a:pt x="1635" y="2983"/>
                    </a:cubicBezTo>
                    <a:cubicBezTo>
                      <a:pt x="1743" y="3004"/>
                      <a:pt x="1851" y="3014"/>
                      <a:pt x="1959" y="3014"/>
                    </a:cubicBezTo>
                    <a:lnTo>
                      <a:pt x="1974" y="3014"/>
                    </a:lnTo>
                    <a:cubicBezTo>
                      <a:pt x="2017" y="3014"/>
                      <a:pt x="2048" y="2977"/>
                      <a:pt x="2048" y="2933"/>
                    </a:cubicBezTo>
                    <a:cubicBezTo>
                      <a:pt x="2045" y="2889"/>
                      <a:pt x="2008" y="2853"/>
                      <a:pt x="1967" y="2853"/>
                    </a:cubicBezTo>
                    <a:cubicBezTo>
                      <a:pt x="1965" y="2853"/>
                      <a:pt x="1963" y="2853"/>
                      <a:pt x="1962" y="2853"/>
                    </a:cubicBezTo>
                    <a:cubicBezTo>
                      <a:pt x="1860" y="2853"/>
                      <a:pt x="1761" y="2844"/>
                      <a:pt x="1666" y="2825"/>
                    </a:cubicBezTo>
                    <a:cubicBezTo>
                      <a:pt x="1657" y="2823"/>
                      <a:pt x="1649" y="2822"/>
                      <a:pt x="1642" y="2822"/>
                    </a:cubicBezTo>
                    <a:close/>
                    <a:moveTo>
                      <a:pt x="7085" y="2836"/>
                    </a:moveTo>
                    <a:cubicBezTo>
                      <a:pt x="7078" y="2836"/>
                      <a:pt x="7071" y="2837"/>
                      <a:pt x="7063" y="2841"/>
                    </a:cubicBezTo>
                    <a:cubicBezTo>
                      <a:pt x="6961" y="2869"/>
                      <a:pt x="6859" y="2893"/>
                      <a:pt x="6755" y="2909"/>
                    </a:cubicBezTo>
                    <a:cubicBezTo>
                      <a:pt x="6654" y="2924"/>
                      <a:pt x="6665" y="3069"/>
                      <a:pt x="6764" y="3069"/>
                    </a:cubicBezTo>
                    <a:cubicBezTo>
                      <a:pt x="6765" y="3069"/>
                      <a:pt x="6766" y="3069"/>
                      <a:pt x="6767" y="3069"/>
                    </a:cubicBezTo>
                    <a:lnTo>
                      <a:pt x="6770" y="3072"/>
                    </a:lnTo>
                    <a:cubicBezTo>
                      <a:pt x="6773" y="3069"/>
                      <a:pt x="6776" y="3069"/>
                      <a:pt x="6782" y="3069"/>
                    </a:cubicBezTo>
                    <a:cubicBezTo>
                      <a:pt x="6890" y="3051"/>
                      <a:pt x="6998" y="3026"/>
                      <a:pt x="7106" y="2995"/>
                    </a:cubicBezTo>
                    <a:cubicBezTo>
                      <a:pt x="7190" y="2984"/>
                      <a:pt x="7155" y="2836"/>
                      <a:pt x="7085" y="2836"/>
                    </a:cubicBezTo>
                    <a:close/>
                    <a:moveTo>
                      <a:pt x="5496" y="2846"/>
                    </a:moveTo>
                    <a:cubicBezTo>
                      <a:pt x="5413" y="2846"/>
                      <a:pt x="5383" y="2966"/>
                      <a:pt x="5465" y="3001"/>
                    </a:cubicBezTo>
                    <a:cubicBezTo>
                      <a:pt x="5573" y="3032"/>
                      <a:pt x="5681" y="3057"/>
                      <a:pt x="5789" y="3072"/>
                    </a:cubicBezTo>
                    <a:cubicBezTo>
                      <a:pt x="5792" y="3074"/>
                      <a:pt x="5795" y="3074"/>
                      <a:pt x="5797" y="3074"/>
                    </a:cubicBezTo>
                    <a:cubicBezTo>
                      <a:pt x="5799" y="3074"/>
                      <a:pt x="5802" y="3074"/>
                      <a:pt x="5805" y="3072"/>
                    </a:cubicBezTo>
                    <a:lnTo>
                      <a:pt x="5805" y="3075"/>
                    </a:lnTo>
                    <a:cubicBezTo>
                      <a:pt x="5903" y="3075"/>
                      <a:pt x="5916" y="2933"/>
                      <a:pt x="5817" y="2915"/>
                    </a:cubicBezTo>
                    <a:cubicBezTo>
                      <a:pt x="5715" y="2899"/>
                      <a:pt x="5610" y="2875"/>
                      <a:pt x="5509" y="2847"/>
                    </a:cubicBezTo>
                    <a:cubicBezTo>
                      <a:pt x="5504" y="2846"/>
                      <a:pt x="5500" y="2846"/>
                      <a:pt x="5496" y="2846"/>
                    </a:cubicBezTo>
                    <a:close/>
                    <a:moveTo>
                      <a:pt x="6123" y="2946"/>
                    </a:moveTo>
                    <a:cubicBezTo>
                      <a:pt x="6020" y="2946"/>
                      <a:pt x="6013" y="3103"/>
                      <a:pt x="6119" y="3109"/>
                    </a:cubicBezTo>
                    <a:cubicBezTo>
                      <a:pt x="6172" y="3112"/>
                      <a:pt x="6227" y="3112"/>
                      <a:pt x="6280" y="3112"/>
                    </a:cubicBezTo>
                    <a:cubicBezTo>
                      <a:pt x="6338" y="3112"/>
                      <a:pt x="6394" y="3109"/>
                      <a:pt x="6452" y="3109"/>
                    </a:cubicBezTo>
                    <a:cubicBezTo>
                      <a:pt x="6554" y="3097"/>
                      <a:pt x="6548" y="2949"/>
                      <a:pt x="6446" y="2946"/>
                    </a:cubicBezTo>
                    <a:lnTo>
                      <a:pt x="6443" y="2946"/>
                    </a:lnTo>
                    <a:cubicBezTo>
                      <a:pt x="6391" y="2949"/>
                      <a:pt x="6338" y="2950"/>
                      <a:pt x="6286" y="2950"/>
                    </a:cubicBezTo>
                    <a:cubicBezTo>
                      <a:pt x="6233" y="2950"/>
                      <a:pt x="6181" y="2949"/>
                      <a:pt x="6128" y="2946"/>
                    </a:cubicBezTo>
                    <a:cubicBezTo>
                      <a:pt x="6126" y="2946"/>
                      <a:pt x="6125" y="2946"/>
                      <a:pt x="6123" y="29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8708991" y="3277577"/>
                <a:ext cx="164307" cy="158066"/>
              </a:xfrm>
              <a:custGeom>
                <a:avLst/>
                <a:gdLst/>
                <a:ahLst/>
                <a:cxnLst/>
                <a:rect l="l" t="t" r="r" b="b"/>
                <a:pathLst>
                  <a:path w="2580" h="2482" extrusionOk="0">
                    <a:moveTo>
                      <a:pt x="800" y="227"/>
                    </a:moveTo>
                    <a:lnTo>
                      <a:pt x="800" y="227"/>
                    </a:lnTo>
                    <a:cubicBezTo>
                      <a:pt x="895" y="304"/>
                      <a:pt x="1056" y="439"/>
                      <a:pt x="1265" y="628"/>
                    </a:cubicBezTo>
                    <a:cubicBezTo>
                      <a:pt x="1151" y="689"/>
                      <a:pt x="1022" y="757"/>
                      <a:pt x="886" y="831"/>
                    </a:cubicBezTo>
                    <a:cubicBezTo>
                      <a:pt x="831" y="523"/>
                      <a:pt x="809" y="335"/>
                      <a:pt x="800" y="227"/>
                    </a:cubicBezTo>
                    <a:close/>
                    <a:moveTo>
                      <a:pt x="2070" y="452"/>
                    </a:moveTo>
                    <a:cubicBezTo>
                      <a:pt x="2024" y="631"/>
                      <a:pt x="1962" y="806"/>
                      <a:pt x="1888" y="973"/>
                    </a:cubicBezTo>
                    <a:cubicBezTo>
                      <a:pt x="1777" y="871"/>
                      <a:pt x="1663" y="766"/>
                      <a:pt x="1552" y="665"/>
                    </a:cubicBezTo>
                    <a:cubicBezTo>
                      <a:pt x="1861" y="513"/>
                      <a:pt x="2003" y="467"/>
                      <a:pt x="2070" y="452"/>
                    </a:cubicBezTo>
                    <a:close/>
                    <a:moveTo>
                      <a:pt x="766" y="1081"/>
                    </a:moveTo>
                    <a:cubicBezTo>
                      <a:pt x="794" y="1226"/>
                      <a:pt x="824" y="1374"/>
                      <a:pt x="855" y="1519"/>
                    </a:cubicBezTo>
                    <a:cubicBezTo>
                      <a:pt x="472" y="1467"/>
                      <a:pt x="302" y="1421"/>
                      <a:pt x="226" y="1391"/>
                    </a:cubicBezTo>
                    <a:lnTo>
                      <a:pt x="226" y="1391"/>
                    </a:lnTo>
                    <a:cubicBezTo>
                      <a:pt x="338" y="1326"/>
                      <a:pt x="537" y="1209"/>
                      <a:pt x="766" y="1081"/>
                    </a:cubicBezTo>
                    <a:close/>
                    <a:moveTo>
                      <a:pt x="1398" y="745"/>
                    </a:moveTo>
                    <a:cubicBezTo>
                      <a:pt x="1537" y="871"/>
                      <a:pt x="1685" y="1004"/>
                      <a:pt x="1821" y="1133"/>
                    </a:cubicBezTo>
                    <a:cubicBezTo>
                      <a:pt x="1756" y="1288"/>
                      <a:pt x="1685" y="1445"/>
                      <a:pt x="1611" y="1590"/>
                    </a:cubicBezTo>
                    <a:cubicBezTo>
                      <a:pt x="1395" y="1574"/>
                      <a:pt x="1198" y="1556"/>
                      <a:pt x="1025" y="1537"/>
                    </a:cubicBezTo>
                    <a:cubicBezTo>
                      <a:pt x="985" y="1362"/>
                      <a:pt x="948" y="1177"/>
                      <a:pt x="917" y="998"/>
                    </a:cubicBezTo>
                    <a:cubicBezTo>
                      <a:pt x="1093" y="902"/>
                      <a:pt x="1253" y="816"/>
                      <a:pt x="1398" y="745"/>
                    </a:cubicBezTo>
                    <a:close/>
                    <a:moveTo>
                      <a:pt x="1947" y="1251"/>
                    </a:moveTo>
                    <a:cubicBezTo>
                      <a:pt x="2151" y="1451"/>
                      <a:pt x="2262" y="1565"/>
                      <a:pt x="2317" y="1633"/>
                    </a:cubicBezTo>
                    <a:cubicBezTo>
                      <a:pt x="2200" y="1627"/>
                      <a:pt x="2009" y="1618"/>
                      <a:pt x="1787" y="1602"/>
                    </a:cubicBezTo>
                    <a:cubicBezTo>
                      <a:pt x="1839" y="1488"/>
                      <a:pt x="1895" y="1371"/>
                      <a:pt x="1947" y="1251"/>
                    </a:cubicBezTo>
                    <a:close/>
                    <a:moveTo>
                      <a:pt x="1062" y="1704"/>
                    </a:moveTo>
                    <a:lnTo>
                      <a:pt x="1062" y="1704"/>
                    </a:lnTo>
                    <a:cubicBezTo>
                      <a:pt x="1204" y="1719"/>
                      <a:pt x="1364" y="1735"/>
                      <a:pt x="1534" y="1747"/>
                    </a:cubicBezTo>
                    <a:cubicBezTo>
                      <a:pt x="1373" y="2065"/>
                      <a:pt x="1268" y="2225"/>
                      <a:pt x="1213" y="2287"/>
                    </a:cubicBezTo>
                    <a:cubicBezTo>
                      <a:pt x="1182" y="2197"/>
                      <a:pt x="1130" y="2012"/>
                      <a:pt x="1062" y="1704"/>
                    </a:cubicBezTo>
                    <a:close/>
                    <a:moveTo>
                      <a:pt x="735" y="0"/>
                    </a:moveTo>
                    <a:cubicBezTo>
                      <a:pt x="708" y="0"/>
                      <a:pt x="683" y="10"/>
                      <a:pt x="664" y="29"/>
                    </a:cubicBezTo>
                    <a:cubicBezTo>
                      <a:pt x="636" y="66"/>
                      <a:pt x="593" y="116"/>
                      <a:pt x="735" y="914"/>
                    </a:cubicBezTo>
                    <a:cubicBezTo>
                      <a:pt x="362" y="1121"/>
                      <a:pt x="53" y="1303"/>
                      <a:pt x="50" y="1303"/>
                    </a:cubicBezTo>
                    <a:cubicBezTo>
                      <a:pt x="29" y="1318"/>
                      <a:pt x="13" y="1340"/>
                      <a:pt x="13" y="1365"/>
                    </a:cubicBezTo>
                    <a:cubicBezTo>
                      <a:pt x="1" y="1497"/>
                      <a:pt x="143" y="1596"/>
                      <a:pt x="889" y="1685"/>
                    </a:cubicBezTo>
                    <a:cubicBezTo>
                      <a:pt x="948" y="1938"/>
                      <a:pt x="1037" y="2321"/>
                      <a:pt x="1096" y="2423"/>
                    </a:cubicBezTo>
                    <a:cubicBezTo>
                      <a:pt x="1114" y="2460"/>
                      <a:pt x="1151" y="2481"/>
                      <a:pt x="1191" y="2481"/>
                    </a:cubicBezTo>
                    <a:cubicBezTo>
                      <a:pt x="1247" y="2481"/>
                      <a:pt x="1352" y="2481"/>
                      <a:pt x="1710" y="1763"/>
                    </a:cubicBezTo>
                    <a:cubicBezTo>
                      <a:pt x="2117" y="1787"/>
                      <a:pt x="2434" y="1800"/>
                      <a:pt x="2441" y="1800"/>
                    </a:cubicBezTo>
                    <a:cubicBezTo>
                      <a:pt x="2443" y="1800"/>
                      <a:pt x="2446" y="1800"/>
                      <a:pt x="2448" y="1800"/>
                    </a:cubicBezTo>
                    <a:cubicBezTo>
                      <a:pt x="2485" y="1800"/>
                      <a:pt x="2519" y="1779"/>
                      <a:pt x="2533" y="1741"/>
                    </a:cubicBezTo>
                    <a:cubicBezTo>
                      <a:pt x="2558" y="1682"/>
                      <a:pt x="2579" y="1633"/>
                      <a:pt x="2012" y="1093"/>
                    </a:cubicBezTo>
                    <a:cubicBezTo>
                      <a:pt x="2126" y="822"/>
                      <a:pt x="2249" y="495"/>
                      <a:pt x="2237" y="387"/>
                    </a:cubicBezTo>
                    <a:cubicBezTo>
                      <a:pt x="2234" y="341"/>
                      <a:pt x="2197" y="285"/>
                      <a:pt x="2107" y="285"/>
                    </a:cubicBezTo>
                    <a:cubicBezTo>
                      <a:pt x="2040" y="285"/>
                      <a:pt x="1895" y="313"/>
                      <a:pt x="1423" y="550"/>
                    </a:cubicBezTo>
                    <a:cubicBezTo>
                      <a:pt x="1198" y="350"/>
                      <a:pt x="843" y="42"/>
                      <a:pt x="775" y="8"/>
                    </a:cubicBezTo>
                    <a:cubicBezTo>
                      <a:pt x="762" y="3"/>
                      <a:pt x="749"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6815220" y="4899330"/>
                <a:ext cx="115525" cy="116098"/>
              </a:xfrm>
              <a:custGeom>
                <a:avLst/>
                <a:gdLst/>
                <a:ahLst/>
                <a:cxnLst/>
                <a:rect l="l" t="t" r="r" b="b"/>
                <a:pathLst>
                  <a:path w="1814" h="1823" extrusionOk="0">
                    <a:moveTo>
                      <a:pt x="969" y="234"/>
                    </a:moveTo>
                    <a:cubicBezTo>
                      <a:pt x="991" y="315"/>
                      <a:pt x="1018" y="416"/>
                      <a:pt x="1034" y="484"/>
                    </a:cubicBezTo>
                    <a:cubicBezTo>
                      <a:pt x="1077" y="666"/>
                      <a:pt x="1089" y="706"/>
                      <a:pt x="1111" y="737"/>
                    </a:cubicBezTo>
                    <a:cubicBezTo>
                      <a:pt x="1132" y="768"/>
                      <a:pt x="1166" y="783"/>
                      <a:pt x="1345" y="845"/>
                    </a:cubicBezTo>
                    <a:cubicBezTo>
                      <a:pt x="1410" y="870"/>
                      <a:pt x="1506" y="904"/>
                      <a:pt x="1577" y="935"/>
                    </a:cubicBezTo>
                    <a:cubicBezTo>
                      <a:pt x="1478" y="978"/>
                      <a:pt x="1311" y="1039"/>
                      <a:pt x="1169" y="1092"/>
                    </a:cubicBezTo>
                    <a:cubicBezTo>
                      <a:pt x="1148" y="1098"/>
                      <a:pt x="1129" y="1113"/>
                      <a:pt x="1120" y="1135"/>
                    </a:cubicBezTo>
                    <a:cubicBezTo>
                      <a:pt x="1049" y="1302"/>
                      <a:pt x="960" y="1490"/>
                      <a:pt x="901" y="1595"/>
                    </a:cubicBezTo>
                    <a:cubicBezTo>
                      <a:pt x="861" y="1481"/>
                      <a:pt x="802" y="1280"/>
                      <a:pt x="759" y="1107"/>
                    </a:cubicBezTo>
                    <a:cubicBezTo>
                      <a:pt x="753" y="1076"/>
                      <a:pt x="728" y="1052"/>
                      <a:pt x="698" y="1046"/>
                    </a:cubicBezTo>
                    <a:cubicBezTo>
                      <a:pt x="528" y="1015"/>
                      <a:pt x="334" y="972"/>
                      <a:pt x="226" y="941"/>
                    </a:cubicBezTo>
                    <a:cubicBezTo>
                      <a:pt x="392" y="854"/>
                      <a:pt x="565" y="774"/>
                      <a:pt x="738" y="706"/>
                    </a:cubicBezTo>
                    <a:cubicBezTo>
                      <a:pt x="759" y="697"/>
                      <a:pt x="775" y="682"/>
                      <a:pt x="784" y="660"/>
                    </a:cubicBezTo>
                    <a:cubicBezTo>
                      <a:pt x="839" y="515"/>
                      <a:pt x="901" y="373"/>
                      <a:pt x="969" y="234"/>
                    </a:cubicBezTo>
                    <a:close/>
                    <a:moveTo>
                      <a:pt x="987" y="0"/>
                    </a:moveTo>
                    <a:cubicBezTo>
                      <a:pt x="938" y="0"/>
                      <a:pt x="864" y="0"/>
                      <a:pt x="645" y="571"/>
                    </a:cubicBezTo>
                    <a:cubicBezTo>
                      <a:pt x="37" y="814"/>
                      <a:pt x="16" y="895"/>
                      <a:pt x="7" y="928"/>
                    </a:cubicBezTo>
                    <a:cubicBezTo>
                      <a:pt x="0" y="956"/>
                      <a:pt x="7" y="984"/>
                      <a:pt x="22" y="1009"/>
                    </a:cubicBezTo>
                    <a:cubicBezTo>
                      <a:pt x="37" y="1030"/>
                      <a:pt x="84" y="1092"/>
                      <a:pt x="614" y="1197"/>
                    </a:cubicBezTo>
                    <a:cubicBezTo>
                      <a:pt x="775" y="1823"/>
                      <a:pt x="830" y="1823"/>
                      <a:pt x="889" y="1823"/>
                    </a:cubicBezTo>
                    <a:lnTo>
                      <a:pt x="895" y="1823"/>
                    </a:lnTo>
                    <a:cubicBezTo>
                      <a:pt x="944" y="1820"/>
                      <a:pt x="1000" y="1817"/>
                      <a:pt x="1256" y="1231"/>
                    </a:cubicBezTo>
                    <a:cubicBezTo>
                      <a:pt x="1413" y="1175"/>
                      <a:pt x="1715" y="1064"/>
                      <a:pt x="1780" y="1006"/>
                    </a:cubicBezTo>
                    <a:cubicBezTo>
                      <a:pt x="1802" y="984"/>
                      <a:pt x="1814" y="950"/>
                      <a:pt x="1811" y="919"/>
                    </a:cubicBezTo>
                    <a:cubicBezTo>
                      <a:pt x="1796" y="845"/>
                      <a:pt x="1715" y="805"/>
                      <a:pt x="1404" y="694"/>
                    </a:cubicBezTo>
                    <a:cubicBezTo>
                      <a:pt x="1345" y="672"/>
                      <a:pt x="1274" y="648"/>
                      <a:pt x="1240" y="632"/>
                    </a:cubicBezTo>
                    <a:cubicBezTo>
                      <a:pt x="1231" y="598"/>
                      <a:pt x="1209" y="515"/>
                      <a:pt x="1194" y="447"/>
                    </a:cubicBezTo>
                    <a:cubicBezTo>
                      <a:pt x="1139" y="228"/>
                      <a:pt x="1105" y="93"/>
                      <a:pt x="1065" y="40"/>
                    </a:cubicBezTo>
                    <a:cubicBezTo>
                      <a:pt x="1046" y="15"/>
                      <a:pt x="1018" y="3"/>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9"/>
            <p:cNvGrpSpPr/>
            <p:nvPr/>
          </p:nvGrpSpPr>
          <p:grpSpPr>
            <a:xfrm>
              <a:off x="7796591" y="4349533"/>
              <a:ext cx="367879" cy="258973"/>
              <a:chOff x="8341725" y="115829"/>
              <a:chExt cx="267198" cy="188098"/>
            </a:xfrm>
          </p:grpSpPr>
          <p:sp>
            <p:nvSpPr>
              <p:cNvPr id="996" name="Google Shape;996;p9"/>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 name="Google Shape;1003;p9"/>
          <p:cNvGrpSpPr/>
          <p:nvPr/>
        </p:nvGrpSpPr>
        <p:grpSpPr>
          <a:xfrm flipH="1">
            <a:off x="2610401" y="156712"/>
            <a:ext cx="4066260" cy="313951"/>
            <a:chOff x="2601351" y="4684437"/>
            <a:chExt cx="4066260" cy="313951"/>
          </a:xfrm>
        </p:grpSpPr>
        <p:sp>
          <p:nvSpPr>
            <p:cNvPr id="1004" name="Google Shape;1004;p9"/>
            <p:cNvSpPr/>
            <p:nvPr/>
          </p:nvSpPr>
          <p:spPr>
            <a:xfrm>
              <a:off x="6571387" y="47356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601351" y="47909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797641" y="47974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7" name="Google Shape;1007;p9"/>
            <p:cNvGrpSpPr/>
            <p:nvPr/>
          </p:nvGrpSpPr>
          <p:grpSpPr>
            <a:xfrm>
              <a:off x="4425041" y="4732442"/>
              <a:ext cx="446685" cy="265947"/>
              <a:chOff x="978054" y="146142"/>
              <a:chExt cx="446685" cy="265947"/>
            </a:xfrm>
          </p:grpSpPr>
          <p:sp>
            <p:nvSpPr>
              <p:cNvPr id="1008" name="Google Shape;1008;p9"/>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9"/>
            <p:cNvSpPr/>
            <p:nvPr/>
          </p:nvSpPr>
          <p:spPr>
            <a:xfrm>
              <a:off x="5124165" y="46844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9"/>
            <p:cNvGrpSpPr/>
            <p:nvPr/>
          </p:nvGrpSpPr>
          <p:grpSpPr>
            <a:xfrm>
              <a:off x="5918966" y="4708552"/>
              <a:ext cx="299552" cy="265537"/>
              <a:chOff x="8792070" y="4843090"/>
              <a:chExt cx="142474" cy="126290"/>
            </a:xfrm>
          </p:grpSpPr>
          <p:sp>
            <p:nvSpPr>
              <p:cNvPr id="1012" name="Google Shape;1012;p9"/>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9"/>
            <p:cNvSpPr/>
            <p:nvPr/>
          </p:nvSpPr>
          <p:spPr>
            <a:xfrm>
              <a:off x="3344561" y="46931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1116"/>
        <p:cNvGrpSpPr/>
        <p:nvPr/>
      </p:nvGrpSpPr>
      <p:grpSpPr>
        <a:xfrm>
          <a:off x="0" y="0"/>
          <a:ext cx="0" cy="0"/>
          <a:chOff x="0" y="0"/>
          <a:chExt cx="0" cy="0"/>
        </a:xfrm>
      </p:grpSpPr>
      <p:sp>
        <p:nvSpPr>
          <p:cNvPr id="1117" name="Google Shape;1117;p11"/>
          <p:cNvSpPr/>
          <p:nvPr/>
        </p:nvSpPr>
        <p:spPr>
          <a:xfrm>
            <a:off x="-111285" y="-151800"/>
            <a:ext cx="9366570" cy="5506907"/>
          </a:xfrm>
          <a:custGeom>
            <a:avLst/>
            <a:gdLst/>
            <a:ahLst/>
            <a:cxnLst/>
            <a:rect l="l" t="t" r="r" b="b"/>
            <a:pathLst>
              <a:path w="287870" h="169248" extrusionOk="0">
                <a:moveTo>
                  <a:pt x="17455" y="3287"/>
                </a:moveTo>
                <a:lnTo>
                  <a:pt x="17455" y="9371"/>
                </a:lnTo>
                <a:lnTo>
                  <a:pt x="11371" y="9371"/>
                </a:lnTo>
                <a:lnTo>
                  <a:pt x="11371" y="3287"/>
                </a:lnTo>
                <a:close/>
                <a:moveTo>
                  <a:pt x="24503" y="3287"/>
                </a:moveTo>
                <a:lnTo>
                  <a:pt x="24503" y="9371"/>
                </a:lnTo>
                <a:lnTo>
                  <a:pt x="18431" y="9371"/>
                </a:lnTo>
                <a:lnTo>
                  <a:pt x="18431" y="3287"/>
                </a:lnTo>
                <a:close/>
                <a:moveTo>
                  <a:pt x="31564" y="3287"/>
                </a:moveTo>
                <a:lnTo>
                  <a:pt x="31564" y="9371"/>
                </a:lnTo>
                <a:lnTo>
                  <a:pt x="25492" y="9371"/>
                </a:lnTo>
                <a:lnTo>
                  <a:pt x="25492" y="3287"/>
                </a:lnTo>
                <a:close/>
                <a:moveTo>
                  <a:pt x="38612" y="3287"/>
                </a:moveTo>
                <a:lnTo>
                  <a:pt x="38612" y="9371"/>
                </a:lnTo>
                <a:lnTo>
                  <a:pt x="32540" y="9371"/>
                </a:lnTo>
                <a:lnTo>
                  <a:pt x="32540" y="3287"/>
                </a:lnTo>
                <a:close/>
                <a:moveTo>
                  <a:pt x="45673" y="3287"/>
                </a:moveTo>
                <a:lnTo>
                  <a:pt x="45673" y="9371"/>
                </a:lnTo>
                <a:lnTo>
                  <a:pt x="39601" y="9371"/>
                </a:lnTo>
                <a:lnTo>
                  <a:pt x="39601" y="3287"/>
                </a:lnTo>
                <a:close/>
                <a:moveTo>
                  <a:pt x="52721" y="3287"/>
                </a:moveTo>
                <a:lnTo>
                  <a:pt x="52721" y="9371"/>
                </a:lnTo>
                <a:lnTo>
                  <a:pt x="46649" y="9371"/>
                </a:lnTo>
                <a:lnTo>
                  <a:pt x="46649" y="3287"/>
                </a:lnTo>
                <a:close/>
                <a:moveTo>
                  <a:pt x="59782" y="3287"/>
                </a:moveTo>
                <a:lnTo>
                  <a:pt x="59782" y="9371"/>
                </a:lnTo>
                <a:lnTo>
                  <a:pt x="53709" y="9371"/>
                </a:lnTo>
                <a:lnTo>
                  <a:pt x="53709" y="3287"/>
                </a:lnTo>
                <a:close/>
                <a:moveTo>
                  <a:pt x="66842" y="3287"/>
                </a:moveTo>
                <a:lnTo>
                  <a:pt x="66842" y="9371"/>
                </a:lnTo>
                <a:lnTo>
                  <a:pt x="60770" y="9371"/>
                </a:lnTo>
                <a:lnTo>
                  <a:pt x="60770" y="3287"/>
                </a:lnTo>
                <a:close/>
                <a:moveTo>
                  <a:pt x="73902" y="3287"/>
                </a:moveTo>
                <a:lnTo>
                  <a:pt x="73902" y="9371"/>
                </a:lnTo>
                <a:lnTo>
                  <a:pt x="67818" y="9371"/>
                </a:lnTo>
                <a:lnTo>
                  <a:pt x="67818" y="3287"/>
                </a:lnTo>
                <a:close/>
                <a:moveTo>
                  <a:pt x="80951" y="3287"/>
                </a:moveTo>
                <a:lnTo>
                  <a:pt x="80951" y="9371"/>
                </a:lnTo>
                <a:lnTo>
                  <a:pt x="74879" y="9371"/>
                </a:lnTo>
                <a:lnTo>
                  <a:pt x="74879" y="3287"/>
                </a:lnTo>
                <a:close/>
                <a:moveTo>
                  <a:pt x="88011" y="3287"/>
                </a:moveTo>
                <a:lnTo>
                  <a:pt x="88011" y="9371"/>
                </a:lnTo>
                <a:lnTo>
                  <a:pt x="81939" y="9371"/>
                </a:lnTo>
                <a:lnTo>
                  <a:pt x="81939" y="3287"/>
                </a:lnTo>
                <a:close/>
                <a:moveTo>
                  <a:pt x="95060" y="3287"/>
                </a:moveTo>
                <a:lnTo>
                  <a:pt x="95060" y="9371"/>
                </a:lnTo>
                <a:lnTo>
                  <a:pt x="88988" y="9371"/>
                </a:lnTo>
                <a:lnTo>
                  <a:pt x="88988" y="3287"/>
                </a:lnTo>
                <a:close/>
                <a:moveTo>
                  <a:pt x="102120" y="3287"/>
                </a:moveTo>
                <a:lnTo>
                  <a:pt x="102120" y="9371"/>
                </a:lnTo>
                <a:lnTo>
                  <a:pt x="96036" y="9371"/>
                </a:lnTo>
                <a:lnTo>
                  <a:pt x="96036" y="3287"/>
                </a:lnTo>
                <a:close/>
                <a:moveTo>
                  <a:pt x="109169" y="3287"/>
                </a:moveTo>
                <a:lnTo>
                  <a:pt x="109169" y="9371"/>
                </a:lnTo>
                <a:lnTo>
                  <a:pt x="103097" y="9371"/>
                </a:lnTo>
                <a:lnTo>
                  <a:pt x="103097" y="3287"/>
                </a:lnTo>
                <a:close/>
                <a:moveTo>
                  <a:pt x="116229" y="3287"/>
                </a:moveTo>
                <a:lnTo>
                  <a:pt x="116229" y="9371"/>
                </a:lnTo>
                <a:lnTo>
                  <a:pt x="110157" y="9371"/>
                </a:lnTo>
                <a:lnTo>
                  <a:pt x="110157" y="3287"/>
                </a:lnTo>
                <a:close/>
                <a:moveTo>
                  <a:pt x="123278" y="3287"/>
                </a:moveTo>
                <a:lnTo>
                  <a:pt x="123278" y="9371"/>
                </a:lnTo>
                <a:lnTo>
                  <a:pt x="117205" y="9371"/>
                </a:lnTo>
                <a:lnTo>
                  <a:pt x="117205" y="3287"/>
                </a:lnTo>
                <a:close/>
                <a:moveTo>
                  <a:pt x="130338" y="3287"/>
                </a:moveTo>
                <a:lnTo>
                  <a:pt x="130338" y="9371"/>
                </a:lnTo>
                <a:lnTo>
                  <a:pt x="124266" y="9371"/>
                </a:lnTo>
                <a:lnTo>
                  <a:pt x="124266" y="3287"/>
                </a:lnTo>
                <a:close/>
                <a:moveTo>
                  <a:pt x="137387" y="3287"/>
                </a:moveTo>
                <a:lnTo>
                  <a:pt x="137387" y="9371"/>
                </a:lnTo>
                <a:lnTo>
                  <a:pt x="131314" y="9371"/>
                </a:lnTo>
                <a:lnTo>
                  <a:pt x="131314" y="3287"/>
                </a:lnTo>
                <a:close/>
                <a:moveTo>
                  <a:pt x="144447" y="3287"/>
                </a:moveTo>
                <a:lnTo>
                  <a:pt x="144447" y="9371"/>
                </a:lnTo>
                <a:lnTo>
                  <a:pt x="138375" y="9371"/>
                </a:lnTo>
                <a:lnTo>
                  <a:pt x="138375" y="3287"/>
                </a:lnTo>
                <a:close/>
                <a:moveTo>
                  <a:pt x="151495" y="3287"/>
                </a:moveTo>
                <a:lnTo>
                  <a:pt x="151495" y="9371"/>
                </a:lnTo>
                <a:lnTo>
                  <a:pt x="145423" y="9371"/>
                </a:lnTo>
                <a:lnTo>
                  <a:pt x="145423" y="3287"/>
                </a:lnTo>
                <a:close/>
                <a:moveTo>
                  <a:pt x="158556" y="3287"/>
                </a:moveTo>
                <a:lnTo>
                  <a:pt x="158556" y="9371"/>
                </a:lnTo>
                <a:lnTo>
                  <a:pt x="152484" y="9371"/>
                </a:lnTo>
                <a:lnTo>
                  <a:pt x="152484" y="3287"/>
                </a:lnTo>
                <a:close/>
                <a:moveTo>
                  <a:pt x="165604" y="3287"/>
                </a:moveTo>
                <a:lnTo>
                  <a:pt x="165604" y="9371"/>
                </a:lnTo>
                <a:lnTo>
                  <a:pt x="159532" y="9371"/>
                </a:lnTo>
                <a:lnTo>
                  <a:pt x="159532" y="3287"/>
                </a:lnTo>
                <a:close/>
                <a:moveTo>
                  <a:pt x="172665" y="3287"/>
                </a:moveTo>
                <a:lnTo>
                  <a:pt x="172665" y="9371"/>
                </a:lnTo>
                <a:lnTo>
                  <a:pt x="166581" y="9371"/>
                </a:lnTo>
                <a:lnTo>
                  <a:pt x="166581" y="3287"/>
                </a:lnTo>
                <a:close/>
                <a:moveTo>
                  <a:pt x="179713" y="3287"/>
                </a:moveTo>
                <a:lnTo>
                  <a:pt x="179713" y="9371"/>
                </a:lnTo>
                <a:lnTo>
                  <a:pt x="173641" y="9371"/>
                </a:lnTo>
                <a:lnTo>
                  <a:pt x="173641" y="3287"/>
                </a:lnTo>
                <a:close/>
                <a:moveTo>
                  <a:pt x="186774" y="3287"/>
                </a:moveTo>
                <a:lnTo>
                  <a:pt x="186774" y="9371"/>
                </a:lnTo>
                <a:lnTo>
                  <a:pt x="180702" y="9371"/>
                </a:lnTo>
                <a:lnTo>
                  <a:pt x="180702" y="3287"/>
                </a:lnTo>
                <a:close/>
                <a:moveTo>
                  <a:pt x="193822" y="3287"/>
                </a:moveTo>
                <a:lnTo>
                  <a:pt x="193822" y="9371"/>
                </a:lnTo>
                <a:lnTo>
                  <a:pt x="187750" y="9371"/>
                </a:lnTo>
                <a:lnTo>
                  <a:pt x="187750" y="3287"/>
                </a:lnTo>
                <a:close/>
                <a:moveTo>
                  <a:pt x="200883" y="3287"/>
                </a:moveTo>
                <a:lnTo>
                  <a:pt x="200883" y="9371"/>
                </a:lnTo>
                <a:lnTo>
                  <a:pt x="194810" y="9371"/>
                </a:lnTo>
                <a:lnTo>
                  <a:pt x="194810" y="3287"/>
                </a:lnTo>
                <a:close/>
                <a:moveTo>
                  <a:pt x="207931" y="3287"/>
                </a:moveTo>
                <a:lnTo>
                  <a:pt x="207931" y="9371"/>
                </a:lnTo>
                <a:lnTo>
                  <a:pt x="201859" y="9371"/>
                </a:lnTo>
                <a:lnTo>
                  <a:pt x="201859" y="3287"/>
                </a:lnTo>
                <a:close/>
                <a:moveTo>
                  <a:pt x="214992" y="3287"/>
                </a:moveTo>
                <a:lnTo>
                  <a:pt x="214992" y="9371"/>
                </a:lnTo>
                <a:lnTo>
                  <a:pt x="208919" y="9371"/>
                </a:lnTo>
                <a:lnTo>
                  <a:pt x="208919" y="3287"/>
                </a:lnTo>
                <a:close/>
                <a:moveTo>
                  <a:pt x="222052" y="3287"/>
                </a:moveTo>
                <a:lnTo>
                  <a:pt x="222052" y="9371"/>
                </a:lnTo>
                <a:lnTo>
                  <a:pt x="215968" y="9371"/>
                </a:lnTo>
                <a:lnTo>
                  <a:pt x="215968" y="3287"/>
                </a:lnTo>
                <a:close/>
                <a:moveTo>
                  <a:pt x="229100" y="3287"/>
                </a:moveTo>
                <a:lnTo>
                  <a:pt x="229100" y="9371"/>
                </a:lnTo>
                <a:lnTo>
                  <a:pt x="223028" y="9371"/>
                </a:lnTo>
                <a:lnTo>
                  <a:pt x="223028" y="3287"/>
                </a:lnTo>
                <a:close/>
                <a:moveTo>
                  <a:pt x="236161" y="3287"/>
                </a:moveTo>
                <a:lnTo>
                  <a:pt x="236161" y="9371"/>
                </a:lnTo>
                <a:lnTo>
                  <a:pt x="230077" y="9371"/>
                </a:lnTo>
                <a:lnTo>
                  <a:pt x="230077" y="3287"/>
                </a:lnTo>
                <a:close/>
                <a:moveTo>
                  <a:pt x="243209" y="3287"/>
                </a:moveTo>
                <a:lnTo>
                  <a:pt x="243209" y="9371"/>
                </a:lnTo>
                <a:lnTo>
                  <a:pt x="237137" y="9371"/>
                </a:lnTo>
                <a:lnTo>
                  <a:pt x="237137" y="3287"/>
                </a:lnTo>
                <a:close/>
                <a:moveTo>
                  <a:pt x="250270" y="3287"/>
                </a:moveTo>
                <a:lnTo>
                  <a:pt x="250270" y="9371"/>
                </a:lnTo>
                <a:lnTo>
                  <a:pt x="244198" y="9371"/>
                </a:lnTo>
                <a:lnTo>
                  <a:pt x="244198" y="3287"/>
                </a:lnTo>
                <a:close/>
                <a:moveTo>
                  <a:pt x="257318" y="3287"/>
                </a:moveTo>
                <a:lnTo>
                  <a:pt x="257318" y="9371"/>
                </a:lnTo>
                <a:lnTo>
                  <a:pt x="251246" y="9371"/>
                </a:lnTo>
                <a:lnTo>
                  <a:pt x="251246" y="3287"/>
                </a:lnTo>
                <a:close/>
                <a:moveTo>
                  <a:pt x="264379" y="3287"/>
                </a:moveTo>
                <a:lnTo>
                  <a:pt x="264379" y="9371"/>
                </a:lnTo>
                <a:lnTo>
                  <a:pt x="258306" y="9371"/>
                </a:lnTo>
                <a:lnTo>
                  <a:pt x="258306" y="3287"/>
                </a:lnTo>
                <a:close/>
                <a:moveTo>
                  <a:pt x="271427" y="3287"/>
                </a:moveTo>
                <a:lnTo>
                  <a:pt x="271427" y="9371"/>
                </a:lnTo>
                <a:lnTo>
                  <a:pt x="265355" y="9371"/>
                </a:lnTo>
                <a:lnTo>
                  <a:pt x="265355" y="3287"/>
                </a:lnTo>
                <a:close/>
                <a:moveTo>
                  <a:pt x="278488" y="3287"/>
                </a:moveTo>
                <a:lnTo>
                  <a:pt x="278488" y="9371"/>
                </a:lnTo>
                <a:lnTo>
                  <a:pt x="272415" y="9371"/>
                </a:lnTo>
                <a:lnTo>
                  <a:pt x="272415" y="3287"/>
                </a:lnTo>
                <a:close/>
                <a:moveTo>
                  <a:pt x="17443" y="10347"/>
                </a:moveTo>
                <a:lnTo>
                  <a:pt x="17443" y="16419"/>
                </a:lnTo>
                <a:lnTo>
                  <a:pt x="11371" y="16419"/>
                </a:lnTo>
                <a:lnTo>
                  <a:pt x="11371" y="10347"/>
                </a:lnTo>
                <a:close/>
                <a:moveTo>
                  <a:pt x="24503" y="10347"/>
                </a:moveTo>
                <a:lnTo>
                  <a:pt x="24503" y="16419"/>
                </a:lnTo>
                <a:lnTo>
                  <a:pt x="18431" y="16419"/>
                </a:lnTo>
                <a:lnTo>
                  <a:pt x="18431" y="10347"/>
                </a:lnTo>
                <a:close/>
                <a:moveTo>
                  <a:pt x="31564" y="10347"/>
                </a:moveTo>
                <a:lnTo>
                  <a:pt x="31564" y="16419"/>
                </a:lnTo>
                <a:lnTo>
                  <a:pt x="25492" y="16419"/>
                </a:lnTo>
                <a:lnTo>
                  <a:pt x="25492" y="10347"/>
                </a:lnTo>
                <a:close/>
                <a:moveTo>
                  <a:pt x="38612" y="10347"/>
                </a:moveTo>
                <a:lnTo>
                  <a:pt x="38612" y="16419"/>
                </a:lnTo>
                <a:lnTo>
                  <a:pt x="32540" y="16419"/>
                </a:lnTo>
                <a:lnTo>
                  <a:pt x="32540" y="10347"/>
                </a:lnTo>
                <a:close/>
                <a:moveTo>
                  <a:pt x="45673" y="10347"/>
                </a:moveTo>
                <a:lnTo>
                  <a:pt x="45673" y="16419"/>
                </a:lnTo>
                <a:lnTo>
                  <a:pt x="39601" y="16419"/>
                </a:lnTo>
                <a:lnTo>
                  <a:pt x="39601" y="10347"/>
                </a:lnTo>
                <a:close/>
                <a:moveTo>
                  <a:pt x="52721" y="10347"/>
                </a:moveTo>
                <a:lnTo>
                  <a:pt x="52721" y="16419"/>
                </a:lnTo>
                <a:lnTo>
                  <a:pt x="46649" y="16419"/>
                </a:lnTo>
                <a:lnTo>
                  <a:pt x="46649" y="10347"/>
                </a:lnTo>
                <a:close/>
                <a:moveTo>
                  <a:pt x="59782" y="10347"/>
                </a:moveTo>
                <a:lnTo>
                  <a:pt x="59782" y="16419"/>
                </a:lnTo>
                <a:lnTo>
                  <a:pt x="53709" y="16419"/>
                </a:lnTo>
                <a:lnTo>
                  <a:pt x="53709" y="10347"/>
                </a:lnTo>
                <a:close/>
                <a:moveTo>
                  <a:pt x="66842" y="10347"/>
                </a:moveTo>
                <a:lnTo>
                  <a:pt x="66842" y="16419"/>
                </a:lnTo>
                <a:lnTo>
                  <a:pt x="60758" y="16419"/>
                </a:lnTo>
                <a:lnTo>
                  <a:pt x="60758" y="10347"/>
                </a:lnTo>
                <a:close/>
                <a:moveTo>
                  <a:pt x="73902" y="10347"/>
                </a:moveTo>
                <a:lnTo>
                  <a:pt x="73902" y="16419"/>
                </a:lnTo>
                <a:lnTo>
                  <a:pt x="67818" y="16419"/>
                </a:lnTo>
                <a:lnTo>
                  <a:pt x="67818" y="10347"/>
                </a:lnTo>
                <a:close/>
                <a:moveTo>
                  <a:pt x="80951" y="10347"/>
                </a:moveTo>
                <a:lnTo>
                  <a:pt x="80951" y="16419"/>
                </a:lnTo>
                <a:lnTo>
                  <a:pt x="74879" y="16419"/>
                </a:lnTo>
                <a:lnTo>
                  <a:pt x="74879" y="10347"/>
                </a:lnTo>
                <a:close/>
                <a:moveTo>
                  <a:pt x="88011" y="10347"/>
                </a:moveTo>
                <a:lnTo>
                  <a:pt x="88011" y="16419"/>
                </a:lnTo>
                <a:lnTo>
                  <a:pt x="81927" y="16419"/>
                </a:lnTo>
                <a:lnTo>
                  <a:pt x="81927" y="10347"/>
                </a:lnTo>
                <a:close/>
                <a:moveTo>
                  <a:pt x="95060" y="10347"/>
                </a:moveTo>
                <a:lnTo>
                  <a:pt x="95060" y="16419"/>
                </a:lnTo>
                <a:lnTo>
                  <a:pt x="88988" y="16419"/>
                </a:lnTo>
                <a:lnTo>
                  <a:pt x="88988" y="10347"/>
                </a:lnTo>
                <a:close/>
                <a:moveTo>
                  <a:pt x="102120" y="10347"/>
                </a:moveTo>
                <a:lnTo>
                  <a:pt x="102120" y="16419"/>
                </a:lnTo>
                <a:lnTo>
                  <a:pt x="96036" y="16419"/>
                </a:lnTo>
                <a:lnTo>
                  <a:pt x="96036" y="10347"/>
                </a:lnTo>
                <a:close/>
                <a:moveTo>
                  <a:pt x="109169" y="10347"/>
                </a:moveTo>
                <a:lnTo>
                  <a:pt x="109169" y="16419"/>
                </a:lnTo>
                <a:lnTo>
                  <a:pt x="103097" y="16419"/>
                </a:lnTo>
                <a:lnTo>
                  <a:pt x="103097" y="10347"/>
                </a:lnTo>
                <a:close/>
                <a:moveTo>
                  <a:pt x="116229" y="10347"/>
                </a:moveTo>
                <a:lnTo>
                  <a:pt x="116229" y="16419"/>
                </a:lnTo>
                <a:lnTo>
                  <a:pt x="110157" y="16419"/>
                </a:lnTo>
                <a:lnTo>
                  <a:pt x="110157" y="10347"/>
                </a:lnTo>
                <a:close/>
                <a:moveTo>
                  <a:pt x="123278" y="10347"/>
                </a:moveTo>
                <a:lnTo>
                  <a:pt x="123278" y="16419"/>
                </a:lnTo>
                <a:lnTo>
                  <a:pt x="117205" y="16419"/>
                </a:lnTo>
                <a:lnTo>
                  <a:pt x="117205" y="10347"/>
                </a:lnTo>
                <a:close/>
                <a:moveTo>
                  <a:pt x="130338" y="10347"/>
                </a:moveTo>
                <a:lnTo>
                  <a:pt x="130338" y="16419"/>
                </a:lnTo>
                <a:lnTo>
                  <a:pt x="124254" y="16419"/>
                </a:lnTo>
                <a:lnTo>
                  <a:pt x="124254" y="10347"/>
                </a:lnTo>
                <a:close/>
                <a:moveTo>
                  <a:pt x="137387" y="10347"/>
                </a:moveTo>
                <a:lnTo>
                  <a:pt x="137387" y="16419"/>
                </a:lnTo>
                <a:lnTo>
                  <a:pt x="131314" y="16419"/>
                </a:lnTo>
                <a:lnTo>
                  <a:pt x="131314" y="10347"/>
                </a:lnTo>
                <a:close/>
                <a:moveTo>
                  <a:pt x="144447" y="10347"/>
                </a:moveTo>
                <a:lnTo>
                  <a:pt x="144447" y="16419"/>
                </a:lnTo>
                <a:lnTo>
                  <a:pt x="138375" y="16419"/>
                </a:lnTo>
                <a:lnTo>
                  <a:pt x="138375" y="10347"/>
                </a:lnTo>
                <a:close/>
                <a:moveTo>
                  <a:pt x="151495" y="10347"/>
                </a:moveTo>
                <a:lnTo>
                  <a:pt x="151495" y="16419"/>
                </a:lnTo>
                <a:lnTo>
                  <a:pt x="145423" y="16419"/>
                </a:lnTo>
                <a:lnTo>
                  <a:pt x="145423" y="10347"/>
                </a:lnTo>
                <a:close/>
                <a:moveTo>
                  <a:pt x="158556" y="10347"/>
                </a:moveTo>
                <a:lnTo>
                  <a:pt x="158556" y="16419"/>
                </a:lnTo>
                <a:lnTo>
                  <a:pt x="152484" y="16419"/>
                </a:lnTo>
                <a:lnTo>
                  <a:pt x="152484" y="10347"/>
                </a:lnTo>
                <a:close/>
                <a:moveTo>
                  <a:pt x="165604" y="10347"/>
                </a:moveTo>
                <a:lnTo>
                  <a:pt x="165604" y="16419"/>
                </a:lnTo>
                <a:lnTo>
                  <a:pt x="159532" y="16419"/>
                </a:lnTo>
                <a:lnTo>
                  <a:pt x="159532" y="10347"/>
                </a:lnTo>
                <a:close/>
                <a:moveTo>
                  <a:pt x="172665" y="10347"/>
                </a:moveTo>
                <a:lnTo>
                  <a:pt x="172665" y="16419"/>
                </a:lnTo>
                <a:lnTo>
                  <a:pt x="166581" y="16419"/>
                </a:lnTo>
                <a:lnTo>
                  <a:pt x="166581" y="10347"/>
                </a:lnTo>
                <a:close/>
                <a:moveTo>
                  <a:pt x="179713" y="10347"/>
                </a:moveTo>
                <a:lnTo>
                  <a:pt x="179713" y="16419"/>
                </a:lnTo>
                <a:lnTo>
                  <a:pt x="173641" y="16419"/>
                </a:lnTo>
                <a:lnTo>
                  <a:pt x="173641" y="10347"/>
                </a:lnTo>
                <a:close/>
                <a:moveTo>
                  <a:pt x="186774" y="10347"/>
                </a:moveTo>
                <a:lnTo>
                  <a:pt x="186774" y="16419"/>
                </a:lnTo>
                <a:lnTo>
                  <a:pt x="180702" y="16419"/>
                </a:lnTo>
                <a:lnTo>
                  <a:pt x="180702" y="10347"/>
                </a:lnTo>
                <a:close/>
                <a:moveTo>
                  <a:pt x="193822" y="10347"/>
                </a:moveTo>
                <a:lnTo>
                  <a:pt x="193822" y="16419"/>
                </a:lnTo>
                <a:lnTo>
                  <a:pt x="187750" y="16419"/>
                </a:lnTo>
                <a:lnTo>
                  <a:pt x="187750" y="10347"/>
                </a:lnTo>
                <a:close/>
                <a:moveTo>
                  <a:pt x="200883" y="10347"/>
                </a:moveTo>
                <a:lnTo>
                  <a:pt x="200883" y="16419"/>
                </a:lnTo>
                <a:lnTo>
                  <a:pt x="194810" y="16419"/>
                </a:lnTo>
                <a:lnTo>
                  <a:pt x="194810" y="10347"/>
                </a:lnTo>
                <a:close/>
                <a:moveTo>
                  <a:pt x="207931" y="10347"/>
                </a:moveTo>
                <a:lnTo>
                  <a:pt x="207931" y="16419"/>
                </a:lnTo>
                <a:lnTo>
                  <a:pt x="201859" y="16419"/>
                </a:lnTo>
                <a:lnTo>
                  <a:pt x="201859" y="10347"/>
                </a:lnTo>
                <a:close/>
                <a:moveTo>
                  <a:pt x="214992" y="10347"/>
                </a:moveTo>
                <a:lnTo>
                  <a:pt x="214992" y="16419"/>
                </a:lnTo>
                <a:lnTo>
                  <a:pt x="208919" y="16419"/>
                </a:lnTo>
                <a:lnTo>
                  <a:pt x="208919" y="10347"/>
                </a:lnTo>
                <a:close/>
                <a:moveTo>
                  <a:pt x="222052" y="10347"/>
                </a:moveTo>
                <a:lnTo>
                  <a:pt x="222052" y="16419"/>
                </a:lnTo>
                <a:lnTo>
                  <a:pt x="215968" y="16419"/>
                </a:lnTo>
                <a:lnTo>
                  <a:pt x="215968" y="10347"/>
                </a:lnTo>
                <a:close/>
                <a:moveTo>
                  <a:pt x="229100" y="10347"/>
                </a:moveTo>
                <a:lnTo>
                  <a:pt x="229100" y="16419"/>
                </a:lnTo>
                <a:lnTo>
                  <a:pt x="223028" y="16419"/>
                </a:lnTo>
                <a:lnTo>
                  <a:pt x="223028" y="10347"/>
                </a:lnTo>
                <a:close/>
                <a:moveTo>
                  <a:pt x="236161" y="10347"/>
                </a:moveTo>
                <a:lnTo>
                  <a:pt x="236161" y="16419"/>
                </a:lnTo>
                <a:lnTo>
                  <a:pt x="230077" y="16419"/>
                </a:lnTo>
                <a:lnTo>
                  <a:pt x="230077" y="10347"/>
                </a:lnTo>
                <a:close/>
                <a:moveTo>
                  <a:pt x="243209" y="10347"/>
                </a:moveTo>
                <a:lnTo>
                  <a:pt x="243209" y="16419"/>
                </a:lnTo>
                <a:lnTo>
                  <a:pt x="237137" y="16419"/>
                </a:lnTo>
                <a:lnTo>
                  <a:pt x="237137" y="10347"/>
                </a:lnTo>
                <a:close/>
                <a:moveTo>
                  <a:pt x="250270" y="10347"/>
                </a:moveTo>
                <a:lnTo>
                  <a:pt x="250270" y="16419"/>
                </a:lnTo>
                <a:lnTo>
                  <a:pt x="244198" y="16419"/>
                </a:lnTo>
                <a:lnTo>
                  <a:pt x="244198" y="10347"/>
                </a:lnTo>
                <a:close/>
                <a:moveTo>
                  <a:pt x="257318" y="10347"/>
                </a:moveTo>
                <a:lnTo>
                  <a:pt x="257318" y="16419"/>
                </a:lnTo>
                <a:lnTo>
                  <a:pt x="251246" y="16419"/>
                </a:lnTo>
                <a:lnTo>
                  <a:pt x="251246" y="10347"/>
                </a:lnTo>
                <a:close/>
                <a:moveTo>
                  <a:pt x="264379" y="10347"/>
                </a:moveTo>
                <a:lnTo>
                  <a:pt x="264379" y="16419"/>
                </a:lnTo>
                <a:lnTo>
                  <a:pt x="258306" y="16419"/>
                </a:lnTo>
                <a:lnTo>
                  <a:pt x="258306" y="10347"/>
                </a:lnTo>
                <a:close/>
                <a:moveTo>
                  <a:pt x="271427" y="10347"/>
                </a:moveTo>
                <a:lnTo>
                  <a:pt x="271427" y="16419"/>
                </a:lnTo>
                <a:lnTo>
                  <a:pt x="265355" y="16419"/>
                </a:lnTo>
                <a:lnTo>
                  <a:pt x="265355" y="10347"/>
                </a:lnTo>
                <a:close/>
                <a:moveTo>
                  <a:pt x="278488" y="10347"/>
                </a:moveTo>
                <a:lnTo>
                  <a:pt x="278488" y="16419"/>
                </a:lnTo>
                <a:lnTo>
                  <a:pt x="272415" y="16419"/>
                </a:lnTo>
                <a:lnTo>
                  <a:pt x="272415" y="10347"/>
                </a:lnTo>
                <a:close/>
                <a:moveTo>
                  <a:pt x="17443" y="17408"/>
                </a:moveTo>
                <a:lnTo>
                  <a:pt x="17443" y="23480"/>
                </a:lnTo>
                <a:lnTo>
                  <a:pt x="11371" y="23480"/>
                </a:lnTo>
                <a:lnTo>
                  <a:pt x="11371" y="17408"/>
                </a:lnTo>
                <a:close/>
                <a:moveTo>
                  <a:pt x="24503" y="17408"/>
                </a:moveTo>
                <a:lnTo>
                  <a:pt x="24503" y="23480"/>
                </a:lnTo>
                <a:lnTo>
                  <a:pt x="18431" y="23480"/>
                </a:lnTo>
                <a:lnTo>
                  <a:pt x="18431" y="17408"/>
                </a:lnTo>
                <a:close/>
                <a:moveTo>
                  <a:pt x="31564" y="17408"/>
                </a:moveTo>
                <a:lnTo>
                  <a:pt x="31564" y="23480"/>
                </a:lnTo>
                <a:lnTo>
                  <a:pt x="25492" y="23480"/>
                </a:lnTo>
                <a:lnTo>
                  <a:pt x="25492" y="17408"/>
                </a:lnTo>
                <a:close/>
                <a:moveTo>
                  <a:pt x="38612" y="17408"/>
                </a:moveTo>
                <a:lnTo>
                  <a:pt x="38612" y="23480"/>
                </a:lnTo>
                <a:lnTo>
                  <a:pt x="32540" y="23480"/>
                </a:lnTo>
                <a:lnTo>
                  <a:pt x="32540" y="17408"/>
                </a:lnTo>
                <a:close/>
                <a:moveTo>
                  <a:pt x="45673" y="17408"/>
                </a:moveTo>
                <a:lnTo>
                  <a:pt x="45673" y="23480"/>
                </a:lnTo>
                <a:lnTo>
                  <a:pt x="39601" y="23480"/>
                </a:lnTo>
                <a:lnTo>
                  <a:pt x="39601" y="17408"/>
                </a:lnTo>
                <a:close/>
                <a:moveTo>
                  <a:pt x="52721" y="17408"/>
                </a:moveTo>
                <a:lnTo>
                  <a:pt x="52721" y="23480"/>
                </a:lnTo>
                <a:lnTo>
                  <a:pt x="46649" y="23480"/>
                </a:lnTo>
                <a:lnTo>
                  <a:pt x="46649" y="17408"/>
                </a:lnTo>
                <a:close/>
                <a:moveTo>
                  <a:pt x="59782" y="17408"/>
                </a:moveTo>
                <a:lnTo>
                  <a:pt x="59782" y="23480"/>
                </a:lnTo>
                <a:lnTo>
                  <a:pt x="53709" y="23480"/>
                </a:lnTo>
                <a:lnTo>
                  <a:pt x="53709" y="17408"/>
                </a:lnTo>
                <a:close/>
                <a:moveTo>
                  <a:pt x="66842" y="17408"/>
                </a:moveTo>
                <a:lnTo>
                  <a:pt x="66842" y="23480"/>
                </a:lnTo>
                <a:lnTo>
                  <a:pt x="60758" y="23480"/>
                </a:lnTo>
                <a:lnTo>
                  <a:pt x="60758" y="17408"/>
                </a:lnTo>
                <a:close/>
                <a:moveTo>
                  <a:pt x="73902" y="17408"/>
                </a:moveTo>
                <a:lnTo>
                  <a:pt x="73902" y="23480"/>
                </a:lnTo>
                <a:lnTo>
                  <a:pt x="67818" y="23480"/>
                </a:lnTo>
                <a:lnTo>
                  <a:pt x="67818" y="17408"/>
                </a:lnTo>
                <a:close/>
                <a:moveTo>
                  <a:pt x="80951" y="17408"/>
                </a:moveTo>
                <a:lnTo>
                  <a:pt x="80951" y="23480"/>
                </a:lnTo>
                <a:lnTo>
                  <a:pt x="74879" y="23480"/>
                </a:lnTo>
                <a:lnTo>
                  <a:pt x="74879" y="17408"/>
                </a:lnTo>
                <a:close/>
                <a:moveTo>
                  <a:pt x="88011" y="17408"/>
                </a:moveTo>
                <a:lnTo>
                  <a:pt x="88011" y="23480"/>
                </a:lnTo>
                <a:lnTo>
                  <a:pt x="81927" y="23480"/>
                </a:lnTo>
                <a:lnTo>
                  <a:pt x="81927" y="17408"/>
                </a:lnTo>
                <a:close/>
                <a:moveTo>
                  <a:pt x="95060" y="17408"/>
                </a:moveTo>
                <a:lnTo>
                  <a:pt x="95060" y="23480"/>
                </a:lnTo>
                <a:lnTo>
                  <a:pt x="88988" y="23480"/>
                </a:lnTo>
                <a:lnTo>
                  <a:pt x="88988" y="17408"/>
                </a:lnTo>
                <a:close/>
                <a:moveTo>
                  <a:pt x="102120" y="17408"/>
                </a:moveTo>
                <a:lnTo>
                  <a:pt x="102120" y="23480"/>
                </a:lnTo>
                <a:lnTo>
                  <a:pt x="96036" y="23480"/>
                </a:lnTo>
                <a:lnTo>
                  <a:pt x="96036" y="17408"/>
                </a:lnTo>
                <a:close/>
                <a:moveTo>
                  <a:pt x="109169" y="17408"/>
                </a:moveTo>
                <a:lnTo>
                  <a:pt x="109169" y="23480"/>
                </a:lnTo>
                <a:lnTo>
                  <a:pt x="103097" y="23480"/>
                </a:lnTo>
                <a:lnTo>
                  <a:pt x="103097" y="17408"/>
                </a:lnTo>
                <a:close/>
                <a:moveTo>
                  <a:pt x="116229" y="17408"/>
                </a:moveTo>
                <a:lnTo>
                  <a:pt x="116229" y="23480"/>
                </a:lnTo>
                <a:lnTo>
                  <a:pt x="110157" y="23480"/>
                </a:lnTo>
                <a:lnTo>
                  <a:pt x="110157" y="17408"/>
                </a:lnTo>
                <a:close/>
                <a:moveTo>
                  <a:pt x="123278" y="17408"/>
                </a:moveTo>
                <a:lnTo>
                  <a:pt x="123278" y="23480"/>
                </a:lnTo>
                <a:lnTo>
                  <a:pt x="117205" y="23480"/>
                </a:lnTo>
                <a:lnTo>
                  <a:pt x="117205" y="17408"/>
                </a:lnTo>
                <a:close/>
                <a:moveTo>
                  <a:pt x="130338" y="17408"/>
                </a:moveTo>
                <a:lnTo>
                  <a:pt x="130338" y="23480"/>
                </a:lnTo>
                <a:lnTo>
                  <a:pt x="124254" y="23480"/>
                </a:lnTo>
                <a:lnTo>
                  <a:pt x="124254" y="17408"/>
                </a:lnTo>
                <a:close/>
                <a:moveTo>
                  <a:pt x="137387" y="17408"/>
                </a:moveTo>
                <a:lnTo>
                  <a:pt x="137387" y="23480"/>
                </a:lnTo>
                <a:lnTo>
                  <a:pt x="131314" y="23480"/>
                </a:lnTo>
                <a:lnTo>
                  <a:pt x="131314" y="17408"/>
                </a:lnTo>
                <a:close/>
                <a:moveTo>
                  <a:pt x="144447" y="17408"/>
                </a:moveTo>
                <a:lnTo>
                  <a:pt x="144447" y="23480"/>
                </a:lnTo>
                <a:lnTo>
                  <a:pt x="138375" y="23480"/>
                </a:lnTo>
                <a:lnTo>
                  <a:pt x="138375" y="17408"/>
                </a:lnTo>
                <a:close/>
                <a:moveTo>
                  <a:pt x="151495" y="17408"/>
                </a:moveTo>
                <a:lnTo>
                  <a:pt x="151495" y="23480"/>
                </a:lnTo>
                <a:lnTo>
                  <a:pt x="145423" y="23480"/>
                </a:lnTo>
                <a:lnTo>
                  <a:pt x="145423" y="17408"/>
                </a:lnTo>
                <a:close/>
                <a:moveTo>
                  <a:pt x="158556" y="17408"/>
                </a:moveTo>
                <a:lnTo>
                  <a:pt x="158556" y="23480"/>
                </a:lnTo>
                <a:lnTo>
                  <a:pt x="152484" y="23480"/>
                </a:lnTo>
                <a:lnTo>
                  <a:pt x="152484" y="17408"/>
                </a:lnTo>
                <a:close/>
                <a:moveTo>
                  <a:pt x="165604" y="17408"/>
                </a:moveTo>
                <a:lnTo>
                  <a:pt x="165604" y="23480"/>
                </a:lnTo>
                <a:lnTo>
                  <a:pt x="159532" y="23480"/>
                </a:lnTo>
                <a:lnTo>
                  <a:pt x="159532" y="17408"/>
                </a:lnTo>
                <a:close/>
                <a:moveTo>
                  <a:pt x="172665" y="17408"/>
                </a:moveTo>
                <a:lnTo>
                  <a:pt x="172665" y="23480"/>
                </a:lnTo>
                <a:lnTo>
                  <a:pt x="166581" y="23480"/>
                </a:lnTo>
                <a:lnTo>
                  <a:pt x="166581" y="17408"/>
                </a:lnTo>
                <a:close/>
                <a:moveTo>
                  <a:pt x="179713" y="17408"/>
                </a:moveTo>
                <a:lnTo>
                  <a:pt x="179713" y="23480"/>
                </a:lnTo>
                <a:lnTo>
                  <a:pt x="173641" y="23480"/>
                </a:lnTo>
                <a:lnTo>
                  <a:pt x="173641" y="17408"/>
                </a:lnTo>
                <a:close/>
                <a:moveTo>
                  <a:pt x="186774" y="17408"/>
                </a:moveTo>
                <a:lnTo>
                  <a:pt x="186774" y="23480"/>
                </a:lnTo>
                <a:lnTo>
                  <a:pt x="180702" y="23480"/>
                </a:lnTo>
                <a:lnTo>
                  <a:pt x="180702" y="17408"/>
                </a:lnTo>
                <a:close/>
                <a:moveTo>
                  <a:pt x="193822" y="17408"/>
                </a:moveTo>
                <a:lnTo>
                  <a:pt x="193822" y="23480"/>
                </a:lnTo>
                <a:lnTo>
                  <a:pt x="187750" y="23480"/>
                </a:lnTo>
                <a:lnTo>
                  <a:pt x="187750" y="17408"/>
                </a:lnTo>
                <a:close/>
                <a:moveTo>
                  <a:pt x="200883" y="17408"/>
                </a:moveTo>
                <a:lnTo>
                  <a:pt x="200883" y="23480"/>
                </a:lnTo>
                <a:lnTo>
                  <a:pt x="194810" y="23480"/>
                </a:lnTo>
                <a:lnTo>
                  <a:pt x="194810" y="17408"/>
                </a:lnTo>
                <a:close/>
                <a:moveTo>
                  <a:pt x="207931" y="17408"/>
                </a:moveTo>
                <a:lnTo>
                  <a:pt x="207931" y="23480"/>
                </a:lnTo>
                <a:lnTo>
                  <a:pt x="201859" y="23480"/>
                </a:lnTo>
                <a:lnTo>
                  <a:pt x="201859" y="17408"/>
                </a:lnTo>
                <a:close/>
                <a:moveTo>
                  <a:pt x="214992" y="17408"/>
                </a:moveTo>
                <a:lnTo>
                  <a:pt x="214992" y="23480"/>
                </a:lnTo>
                <a:lnTo>
                  <a:pt x="208919" y="23480"/>
                </a:lnTo>
                <a:lnTo>
                  <a:pt x="208919" y="17408"/>
                </a:lnTo>
                <a:close/>
                <a:moveTo>
                  <a:pt x="222052" y="17408"/>
                </a:moveTo>
                <a:lnTo>
                  <a:pt x="222052" y="23480"/>
                </a:lnTo>
                <a:lnTo>
                  <a:pt x="215968" y="23480"/>
                </a:lnTo>
                <a:lnTo>
                  <a:pt x="215968" y="17408"/>
                </a:lnTo>
                <a:close/>
                <a:moveTo>
                  <a:pt x="229100" y="17408"/>
                </a:moveTo>
                <a:lnTo>
                  <a:pt x="229100" y="23480"/>
                </a:lnTo>
                <a:lnTo>
                  <a:pt x="223028" y="23480"/>
                </a:lnTo>
                <a:lnTo>
                  <a:pt x="223028" y="17408"/>
                </a:lnTo>
                <a:close/>
                <a:moveTo>
                  <a:pt x="236161" y="17408"/>
                </a:moveTo>
                <a:lnTo>
                  <a:pt x="236161" y="23480"/>
                </a:lnTo>
                <a:lnTo>
                  <a:pt x="230077" y="23480"/>
                </a:lnTo>
                <a:lnTo>
                  <a:pt x="230077" y="17408"/>
                </a:lnTo>
                <a:close/>
                <a:moveTo>
                  <a:pt x="243209" y="17408"/>
                </a:moveTo>
                <a:lnTo>
                  <a:pt x="243209" y="23480"/>
                </a:lnTo>
                <a:lnTo>
                  <a:pt x="237137" y="23480"/>
                </a:lnTo>
                <a:lnTo>
                  <a:pt x="237137" y="17408"/>
                </a:lnTo>
                <a:close/>
                <a:moveTo>
                  <a:pt x="250270" y="17408"/>
                </a:moveTo>
                <a:lnTo>
                  <a:pt x="250270" y="23480"/>
                </a:lnTo>
                <a:lnTo>
                  <a:pt x="244198" y="23480"/>
                </a:lnTo>
                <a:lnTo>
                  <a:pt x="244198" y="17408"/>
                </a:lnTo>
                <a:close/>
                <a:moveTo>
                  <a:pt x="257318" y="17408"/>
                </a:moveTo>
                <a:lnTo>
                  <a:pt x="257318" y="23480"/>
                </a:lnTo>
                <a:lnTo>
                  <a:pt x="251246" y="23480"/>
                </a:lnTo>
                <a:lnTo>
                  <a:pt x="251246" y="17408"/>
                </a:lnTo>
                <a:close/>
                <a:moveTo>
                  <a:pt x="264379" y="17408"/>
                </a:moveTo>
                <a:lnTo>
                  <a:pt x="264379" y="23480"/>
                </a:lnTo>
                <a:lnTo>
                  <a:pt x="258306" y="23480"/>
                </a:lnTo>
                <a:lnTo>
                  <a:pt x="258306" y="17408"/>
                </a:lnTo>
                <a:close/>
                <a:moveTo>
                  <a:pt x="271427" y="17408"/>
                </a:moveTo>
                <a:lnTo>
                  <a:pt x="271427" y="23480"/>
                </a:lnTo>
                <a:lnTo>
                  <a:pt x="265355" y="23480"/>
                </a:lnTo>
                <a:lnTo>
                  <a:pt x="265355" y="17408"/>
                </a:lnTo>
                <a:close/>
                <a:moveTo>
                  <a:pt x="278488" y="17408"/>
                </a:moveTo>
                <a:lnTo>
                  <a:pt x="278488" y="23480"/>
                </a:lnTo>
                <a:lnTo>
                  <a:pt x="272415" y="23480"/>
                </a:lnTo>
                <a:lnTo>
                  <a:pt x="272415" y="17408"/>
                </a:lnTo>
                <a:close/>
                <a:moveTo>
                  <a:pt x="17443" y="24456"/>
                </a:moveTo>
                <a:lnTo>
                  <a:pt x="17443" y="30528"/>
                </a:lnTo>
                <a:lnTo>
                  <a:pt x="11371" y="30528"/>
                </a:lnTo>
                <a:lnTo>
                  <a:pt x="11371" y="24456"/>
                </a:lnTo>
                <a:close/>
                <a:moveTo>
                  <a:pt x="24503" y="24456"/>
                </a:moveTo>
                <a:lnTo>
                  <a:pt x="24503" y="30528"/>
                </a:lnTo>
                <a:lnTo>
                  <a:pt x="18431" y="30528"/>
                </a:lnTo>
                <a:lnTo>
                  <a:pt x="18431" y="24456"/>
                </a:lnTo>
                <a:close/>
                <a:moveTo>
                  <a:pt x="31564" y="24456"/>
                </a:moveTo>
                <a:lnTo>
                  <a:pt x="31564" y="30528"/>
                </a:lnTo>
                <a:lnTo>
                  <a:pt x="25492" y="30528"/>
                </a:lnTo>
                <a:lnTo>
                  <a:pt x="25492" y="24456"/>
                </a:lnTo>
                <a:close/>
                <a:moveTo>
                  <a:pt x="38612" y="24456"/>
                </a:moveTo>
                <a:lnTo>
                  <a:pt x="38612" y="30528"/>
                </a:lnTo>
                <a:lnTo>
                  <a:pt x="32540" y="30528"/>
                </a:lnTo>
                <a:lnTo>
                  <a:pt x="32540" y="24456"/>
                </a:lnTo>
                <a:close/>
                <a:moveTo>
                  <a:pt x="45673" y="24456"/>
                </a:moveTo>
                <a:lnTo>
                  <a:pt x="45673" y="30528"/>
                </a:lnTo>
                <a:lnTo>
                  <a:pt x="39601" y="30528"/>
                </a:lnTo>
                <a:lnTo>
                  <a:pt x="39601" y="24456"/>
                </a:lnTo>
                <a:close/>
                <a:moveTo>
                  <a:pt x="52721" y="24456"/>
                </a:moveTo>
                <a:lnTo>
                  <a:pt x="52721" y="30528"/>
                </a:lnTo>
                <a:lnTo>
                  <a:pt x="46649" y="30528"/>
                </a:lnTo>
                <a:lnTo>
                  <a:pt x="46649" y="24456"/>
                </a:lnTo>
                <a:close/>
                <a:moveTo>
                  <a:pt x="59782" y="24456"/>
                </a:moveTo>
                <a:lnTo>
                  <a:pt x="59782" y="30528"/>
                </a:lnTo>
                <a:lnTo>
                  <a:pt x="53709" y="30528"/>
                </a:lnTo>
                <a:lnTo>
                  <a:pt x="53709" y="24456"/>
                </a:lnTo>
                <a:close/>
                <a:moveTo>
                  <a:pt x="88011" y="24456"/>
                </a:moveTo>
                <a:lnTo>
                  <a:pt x="88011" y="30528"/>
                </a:lnTo>
                <a:lnTo>
                  <a:pt x="81927" y="30528"/>
                </a:lnTo>
                <a:lnTo>
                  <a:pt x="81927" y="24456"/>
                </a:lnTo>
                <a:close/>
                <a:moveTo>
                  <a:pt x="95060" y="24456"/>
                </a:moveTo>
                <a:lnTo>
                  <a:pt x="95060" y="30528"/>
                </a:lnTo>
                <a:lnTo>
                  <a:pt x="88988" y="30528"/>
                </a:lnTo>
                <a:lnTo>
                  <a:pt x="88988" y="24456"/>
                </a:lnTo>
                <a:close/>
                <a:moveTo>
                  <a:pt x="123278" y="24456"/>
                </a:moveTo>
                <a:lnTo>
                  <a:pt x="123278" y="30528"/>
                </a:lnTo>
                <a:lnTo>
                  <a:pt x="117205" y="30528"/>
                </a:lnTo>
                <a:lnTo>
                  <a:pt x="117205" y="24456"/>
                </a:lnTo>
                <a:close/>
                <a:moveTo>
                  <a:pt x="130338" y="24456"/>
                </a:moveTo>
                <a:lnTo>
                  <a:pt x="130338" y="30528"/>
                </a:lnTo>
                <a:lnTo>
                  <a:pt x="124254" y="30528"/>
                </a:lnTo>
                <a:lnTo>
                  <a:pt x="124254" y="24456"/>
                </a:lnTo>
                <a:close/>
                <a:moveTo>
                  <a:pt x="144447" y="24456"/>
                </a:moveTo>
                <a:lnTo>
                  <a:pt x="144447" y="30528"/>
                </a:lnTo>
                <a:lnTo>
                  <a:pt x="138375" y="30528"/>
                </a:lnTo>
                <a:lnTo>
                  <a:pt x="138375" y="24456"/>
                </a:lnTo>
                <a:close/>
                <a:moveTo>
                  <a:pt x="151495" y="24456"/>
                </a:moveTo>
                <a:lnTo>
                  <a:pt x="151495" y="30528"/>
                </a:lnTo>
                <a:lnTo>
                  <a:pt x="145423" y="30528"/>
                </a:lnTo>
                <a:lnTo>
                  <a:pt x="145423" y="24456"/>
                </a:lnTo>
                <a:close/>
                <a:moveTo>
                  <a:pt x="158556" y="24456"/>
                </a:moveTo>
                <a:lnTo>
                  <a:pt x="158556" y="30528"/>
                </a:lnTo>
                <a:lnTo>
                  <a:pt x="152484" y="30528"/>
                </a:lnTo>
                <a:lnTo>
                  <a:pt x="152484" y="24456"/>
                </a:lnTo>
                <a:close/>
                <a:moveTo>
                  <a:pt x="165604" y="24456"/>
                </a:moveTo>
                <a:lnTo>
                  <a:pt x="165604" y="30528"/>
                </a:lnTo>
                <a:lnTo>
                  <a:pt x="159532" y="30528"/>
                </a:lnTo>
                <a:lnTo>
                  <a:pt x="159532" y="24456"/>
                </a:lnTo>
                <a:close/>
                <a:moveTo>
                  <a:pt x="172665" y="24456"/>
                </a:moveTo>
                <a:lnTo>
                  <a:pt x="172665" y="30528"/>
                </a:lnTo>
                <a:lnTo>
                  <a:pt x="166581" y="30528"/>
                </a:lnTo>
                <a:lnTo>
                  <a:pt x="166581" y="24456"/>
                </a:lnTo>
                <a:close/>
                <a:moveTo>
                  <a:pt x="179713" y="24456"/>
                </a:moveTo>
                <a:lnTo>
                  <a:pt x="179713" y="30528"/>
                </a:lnTo>
                <a:lnTo>
                  <a:pt x="173641" y="30528"/>
                </a:lnTo>
                <a:lnTo>
                  <a:pt x="173641" y="24456"/>
                </a:lnTo>
                <a:close/>
                <a:moveTo>
                  <a:pt x="186774" y="24456"/>
                </a:moveTo>
                <a:lnTo>
                  <a:pt x="186774" y="30528"/>
                </a:lnTo>
                <a:lnTo>
                  <a:pt x="180702" y="30528"/>
                </a:lnTo>
                <a:lnTo>
                  <a:pt x="180702" y="24456"/>
                </a:lnTo>
                <a:close/>
                <a:moveTo>
                  <a:pt x="193822" y="24456"/>
                </a:moveTo>
                <a:lnTo>
                  <a:pt x="193822" y="30528"/>
                </a:lnTo>
                <a:lnTo>
                  <a:pt x="187750" y="30528"/>
                </a:lnTo>
                <a:lnTo>
                  <a:pt x="187750" y="24456"/>
                </a:lnTo>
                <a:close/>
                <a:moveTo>
                  <a:pt x="200883" y="24456"/>
                </a:moveTo>
                <a:lnTo>
                  <a:pt x="200883" y="30528"/>
                </a:lnTo>
                <a:lnTo>
                  <a:pt x="194810" y="30528"/>
                </a:lnTo>
                <a:lnTo>
                  <a:pt x="194810" y="24456"/>
                </a:lnTo>
                <a:close/>
                <a:moveTo>
                  <a:pt x="207931" y="24456"/>
                </a:moveTo>
                <a:lnTo>
                  <a:pt x="207931" y="30528"/>
                </a:lnTo>
                <a:lnTo>
                  <a:pt x="201859" y="30528"/>
                </a:lnTo>
                <a:lnTo>
                  <a:pt x="201859" y="24456"/>
                </a:lnTo>
                <a:close/>
                <a:moveTo>
                  <a:pt x="214992" y="24456"/>
                </a:moveTo>
                <a:lnTo>
                  <a:pt x="214992" y="30528"/>
                </a:lnTo>
                <a:lnTo>
                  <a:pt x="208919" y="30528"/>
                </a:lnTo>
                <a:lnTo>
                  <a:pt x="208919" y="24456"/>
                </a:lnTo>
                <a:close/>
                <a:moveTo>
                  <a:pt x="222052" y="24456"/>
                </a:moveTo>
                <a:lnTo>
                  <a:pt x="222052" y="30528"/>
                </a:lnTo>
                <a:lnTo>
                  <a:pt x="215968" y="30528"/>
                </a:lnTo>
                <a:lnTo>
                  <a:pt x="215968" y="24456"/>
                </a:lnTo>
                <a:close/>
                <a:moveTo>
                  <a:pt x="229100" y="24456"/>
                </a:moveTo>
                <a:lnTo>
                  <a:pt x="229100" y="30528"/>
                </a:lnTo>
                <a:lnTo>
                  <a:pt x="223028" y="30528"/>
                </a:lnTo>
                <a:lnTo>
                  <a:pt x="223028" y="24456"/>
                </a:lnTo>
                <a:close/>
                <a:moveTo>
                  <a:pt x="236161" y="24456"/>
                </a:moveTo>
                <a:lnTo>
                  <a:pt x="236161" y="30528"/>
                </a:lnTo>
                <a:lnTo>
                  <a:pt x="230077" y="30528"/>
                </a:lnTo>
                <a:lnTo>
                  <a:pt x="230077" y="24456"/>
                </a:lnTo>
                <a:close/>
                <a:moveTo>
                  <a:pt x="243209" y="24456"/>
                </a:moveTo>
                <a:lnTo>
                  <a:pt x="243209" y="30528"/>
                </a:lnTo>
                <a:lnTo>
                  <a:pt x="237137" y="30528"/>
                </a:lnTo>
                <a:lnTo>
                  <a:pt x="237137" y="24456"/>
                </a:lnTo>
                <a:close/>
                <a:moveTo>
                  <a:pt x="250270" y="24456"/>
                </a:moveTo>
                <a:lnTo>
                  <a:pt x="250270" y="30528"/>
                </a:lnTo>
                <a:lnTo>
                  <a:pt x="244198" y="30528"/>
                </a:lnTo>
                <a:lnTo>
                  <a:pt x="244198" y="24456"/>
                </a:lnTo>
                <a:close/>
                <a:moveTo>
                  <a:pt x="257318" y="24456"/>
                </a:moveTo>
                <a:lnTo>
                  <a:pt x="257318" y="30528"/>
                </a:lnTo>
                <a:lnTo>
                  <a:pt x="251246" y="30528"/>
                </a:lnTo>
                <a:lnTo>
                  <a:pt x="251246" y="24456"/>
                </a:lnTo>
                <a:close/>
                <a:moveTo>
                  <a:pt x="264379" y="24456"/>
                </a:moveTo>
                <a:lnTo>
                  <a:pt x="264379" y="30528"/>
                </a:lnTo>
                <a:lnTo>
                  <a:pt x="258306" y="30528"/>
                </a:lnTo>
                <a:lnTo>
                  <a:pt x="258306" y="24456"/>
                </a:lnTo>
                <a:close/>
                <a:moveTo>
                  <a:pt x="271427" y="24456"/>
                </a:moveTo>
                <a:lnTo>
                  <a:pt x="271427" y="30528"/>
                </a:lnTo>
                <a:lnTo>
                  <a:pt x="265355" y="30528"/>
                </a:lnTo>
                <a:lnTo>
                  <a:pt x="265355" y="24456"/>
                </a:lnTo>
                <a:close/>
                <a:moveTo>
                  <a:pt x="278488" y="24456"/>
                </a:moveTo>
                <a:lnTo>
                  <a:pt x="278488" y="30528"/>
                </a:lnTo>
                <a:lnTo>
                  <a:pt x="272415" y="30528"/>
                </a:lnTo>
                <a:lnTo>
                  <a:pt x="272415" y="24456"/>
                </a:lnTo>
                <a:close/>
                <a:moveTo>
                  <a:pt x="66842" y="24456"/>
                </a:moveTo>
                <a:lnTo>
                  <a:pt x="66842" y="30540"/>
                </a:lnTo>
                <a:lnTo>
                  <a:pt x="60758" y="30540"/>
                </a:lnTo>
                <a:lnTo>
                  <a:pt x="60758" y="24456"/>
                </a:lnTo>
                <a:close/>
                <a:moveTo>
                  <a:pt x="73902" y="24456"/>
                </a:moveTo>
                <a:lnTo>
                  <a:pt x="73902" y="30540"/>
                </a:lnTo>
                <a:lnTo>
                  <a:pt x="67818" y="30540"/>
                </a:lnTo>
                <a:lnTo>
                  <a:pt x="67818" y="24456"/>
                </a:lnTo>
                <a:close/>
                <a:moveTo>
                  <a:pt x="80951" y="24456"/>
                </a:moveTo>
                <a:lnTo>
                  <a:pt x="80951" y="30540"/>
                </a:lnTo>
                <a:lnTo>
                  <a:pt x="74879" y="30540"/>
                </a:lnTo>
                <a:lnTo>
                  <a:pt x="74879" y="24456"/>
                </a:lnTo>
                <a:close/>
                <a:moveTo>
                  <a:pt x="96036" y="24456"/>
                </a:moveTo>
                <a:lnTo>
                  <a:pt x="102120" y="24468"/>
                </a:lnTo>
                <a:lnTo>
                  <a:pt x="102120" y="30540"/>
                </a:lnTo>
                <a:lnTo>
                  <a:pt x="96036" y="30540"/>
                </a:lnTo>
                <a:lnTo>
                  <a:pt x="96036" y="24456"/>
                </a:lnTo>
                <a:close/>
                <a:moveTo>
                  <a:pt x="103097" y="24456"/>
                </a:moveTo>
                <a:lnTo>
                  <a:pt x="109169" y="24468"/>
                </a:lnTo>
                <a:lnTo>
                  <a:pt x="109169" y="30540"/>
                </a:lnTo>
                <a:lnTo>
                  <a:pt x="103097" y="30540"/>
                </a:lnTo>
                <a:lnTo>
                  <a:pt x="103097" y="24456"/>
                </a:lnTo>
                <a:close/>
                <a:moveTo>
                  <a:pt x="110157" y="24456"/>
                </a:moveTo>
                <a:lnTo>
                  <a:pt x="116229" y="24468"/>
                </a:lnTo>
                <a:lnTo>
                  <a:pt x="116229" y="30540"/>
                </a:lnTo>
                <a:lnTo>
                  <a:pt x="110157" y="30540"/>
                </a:lnTo>
                <a:lnTo>
                  <a:pt x="110157" y="24456"/>
                </a:lnTo>
                <a:close/>
                <a:moveTo>
                  <a:pt x="131314" y="24456"/>
                </a:moveTo>
                <a:lnTo>
                  <a:pt x="137387" y="24468"/>
                </a:lnTo>
                <a:lnTo>
                  <a:pt x="137387" y="30540"/>
                </a:lnTo>
                <a:lnTo>
                  <a:pt x="131314" y="30540"/>
                </a:lnTo>
                <a:lnTo>
                  <a:pt x="131314" y="24456"/>
                </a:lnTo>
                <a:close/>
                <a:moveTo>
                  <a:pt x="17443" y="31516"/>
                </a:moveTo>
                <a:lnTo>
                  <a:pt x="17443" y="37589"/>
                </a:lnTo>
                <a:lnTo>
                  <a:pt x="11371" y="37589"/>
                </a:lnTo>
                <a:lnTo>
                  <a:pt x="11371" y="31516"/>
                </a:lnTo>
                <a:close/>
                <a:moveTo>
                  <a:pt x="24503" y="31516"/>
                </a:moveTo>
                <a:lnTo>
                  <a:pt x="24503" y="37589"/>
                </a:lnTo>
                <a:lnTo>
                  <a:pt x="18431" y="37589"/>
                </a:lnTo>
                <a:lnTo>
                  <a:pt x="18431" y="31516"/>
                </a:lnTo>
                <a:close/>
                <a:moveTo>
                  <a:pt x="31564" y="31516"/>
                </a:moveTo>
                <a:lnTo>
                  <a:pt x="31564" y="37589"/>
                </a:lnTo>
                <a:lnTo>
                  <a:pt x="25492" y="37589"/>
                </a:lnTo>
                <a:lnTo>
                  <a:pt x="25492" y="31516"/>
                </a:lnTo>
                <a:close/>
                <a:moveTo>
                  <a:pt x="38612" y="31516"/>
                </a:moveTo>
                <a:lnTo>
                  <a:pt x="38612" y="37589"/>
                </a:lnTo>
                <a:lnTo>
                  <a:pt x="32540" y="37589"/>
                </a:lnTo>
                <a:lnTo>
                  <a:pt x="32540" y="31516"/>
                </a:lnTo>
                <a:close/>
                <a:moveTo>
                  <a:pt x="45673" y="31516"/>
                </a:moveTo>
                <a:lnTo>
                  <a:pt x="45673" y="37589"/>
                </a:lnTo>
                <a:lnTo>
                  <a:pt x="39601" y="37589"/>
                </a:lnTo>
                <a:lnTo>
                  <a:pt x="39601" y="31516"/>
                </a:lnTo>
                <a:close/>
                <a:moveTo>
                  <a:pt x="52721" y="31516"/>
                </a:moveTo>
                <a:lnTo>
                  <a:pt x="52721" y="37589"/>
                </a:lnTo>
                <a:lnTo>
                  <a:pt x="46649" y="37589"/>
                </a:lnTo>
                <a:lnTo>
                  <a:pt x="46649" y="31516"/>
                </a:lnTo>
                <a:close/>
                <a:moveTo>
                  <a:pt x="59782" y="31516"/>
                </a:moveTo>
                <a:lnTo>
                  <a:pt x="59782" y="37589"/>
                </a:lnTo>
                <a:lnTo>
                  <a:pt x="53709" y="37589"/>
                </a:lnTo>
                <a:lnTo>
                  <a:pt x="53709" y="31516"/>
                </a:lnTo>
                <a:close/>
                <a:moveTo>
                  <a:pt x="66842" y="31516"/>
                </a:moveTo>
                <a:lnTo>
                  <a:pt x="66842" y="37589"/>
                </a:lnTo>
                <a:lnTo>
                  <a:pt x="60758" y="37589"/>
                </a:lnTo>
                <a:lnTo>
                  <a:pt x="60758" y="31516"/>
                </a:lnTo>
                <a:close/>
                <a:moveTo>
                  <a:pt x="73902" y="31516"/>
                </a:moveTo>
                <a:lnTo>
                  <a:pt x="73902" y="37589"/>
                </a:lnTo>
                <a:lnTo>
                  <a:pt x="67818" y="37589"/>
                </a:lnTo>
                <a:lnTo>
                  <a:pt x="67818" y="31516"/>
                </a:lnTo>
                <a:close/>
                <a:moveTo>
                  <a:pt x="80951" y="31516"/>
                </a:moveTo>
                <a:lnTo>
                  <a:pt x="80951" y="37589"/>
                </a:lnTo>
                <a:lnTo>
                  <a:pt x="74879" y="37589"/>
                </a:lnTo>
                <a:lnTo>
                  <a:pt x="74879" y="31516"/>
                </a:lnTo>
                <a:close/>
                <a:moveTo>
                  <a:pt x="88011" y="31516"/>
                </a:moveTo>
                <a:lnTo>
                  <a:pt x="88011" y="37589"/>
                </a:lnTo>
                <a:lnTo>
                  <a:pt x="81927" y="37589"/>
                </a:lnTo>
                <a:lnTo>
                  <a:pt x="81927" y="31516"/>
                </a:lnTo>
                <a:close/>
                <a:moveTo>
                  <a:pt x="95060" y="31516"/>
                </a:moveTo>
                <a:lnTo>
                  <a:pt x="95060" y="37589"/>
                </a:lnTo>
                <a:lnTo>
                  <a:pt x="88988" y="37589"/>
                </a:lnTo>
                <a:lnTo>
                  <a:pt x="88988" y="31516"/>
                </a:lnTo>
                <a:close/>
                <a:moveTo>
                  <a:pt x="102120" y="31516"/>
                </a:moveTo>
                <a:lnTo>
                  <a:pt x="102120" y="37589"/>
                </a:lnTo>
                <a:lnTo>
                  <a:pt x="96036" y="37589"/>
                </a:lnTo>
                <a:lnTo>
                  <a:pt x="96036" y="31516"/>
                </a:lnTo>
                <a:close/>
                <a:moveTo>
                  <a:pt x="109169" y="31516"/>
                </a:moveTo>
                <a:lnTo>
                  <a:pt x="109169" y="37589"/>
                </a:lnTo>
                <a:lnTo>
                  <a:pt x="103097" y="37589"/>
                </a:lnTo>
                <a:lnTo>
                  <a:pt x="103097" y="31516"/>
                </a:lnTo>
                <a:close/>
                <a:moveTo>
                  <a:pt x="116229" y="31516"/>
                </a:moveTo>
                <a:lnTo>
                  <a:pt x="116229" y="37589"/>
                </a:lnTo>
                <a:lnTo>
                  <a:pt x="110157" y="37589"/>
                </a:lnTo>
                <a:lnTo>
                  <a:pt x="110157" y="31516"/>
                </a:lnTo>
                <a:close/>
                <a:moveTo>
                  <a:pt x="123278" y="31516"/>
                </a:moveTo>
                <a:lnTo>
                  <a:pt x="123278" y="37589"/>
                </a:lnTo>
                <a:lnTo>
                  <a:pt x="117205" y="37589"/>
                </a:lnTo>
                <a:lnTo>
                  <a:pt x="117205" y="31516"/>
                </a:lnTo>
                <a:close/>
                <a:moveTo>
                  <a:pt x="130338" y="31516"/>
                </a:moveTo>
                <a:lnTo>
                  <a:pt x="130338" y="37589"/>
                </a:lnTo>
                <a:lnTo>
                  <a:pt x="124254" y="37589"/>
                </a:lnTo>
                <a:lnTo>
                  <a:pt x="124254" y="31516"/>
                </a:lnTo>
                <a:close/>
                <a:moveTo>
                  <a:pt x="137387" y="31516"/>
                </a:moveTo>
                <a:lnTo>
                  <a:pt x="137387" y="37589"/>
                </a:lnTo>
                <a:lnTo>
                  <a:pt x="131314" y="37589"/>
                </a:lnTo>
                <a:lnTo>
                  <a:pt x="131314" y="31516"/>
                </a:lnTo>
                <a:close/>
                <a:moveTo>
                  <a:pt x="144447" y="31516"/>
                </a:moveTo>
                <a:lnTo>
                  <a:pt x="144447" y="37589"/>
                </a:lnTo>
                <a:lnTo>
                  <a:pt x="138375" y="37589"/>
                </a:lnTo>
                <a:lnTo>
                  <a:pt x="138375" y="31516"/>
                </a:lnTo>
                <a:close/>
                <a:moveTo>
                  <a:pt x="151495" y="31516"/>
                </a:moveTo>
                <a:lnTo>
                  <a:pt x="151495" y="37589"/>
                </a:lnTo>
                <a:lnTo>
                  <a:pt x="145423" y="37589"/>
                </a:lnTo>
                <a:lnTo>
                  <a:pt x="145423" y="31516"/>
                </a:lnTo>
                <a:close/>
                <a:moveTo>
                  <a:pt x="158556" y="31516"/>
                </a:moveTo>
                <a:lnTo>
                  <a:pt x="158556" y="37589"/>
                </a:lnTo>
                <a:lnTo>
                  <a:pt x="152484" y="37589"/>
                </a:lnTo>
                <a:lnTo>
                  <a:pt x="152484" y="31516"/>
                </a:lnTo>
                <a:close/>
                <a:moveTo>
                  <a:pt x="165604" y="31516"/>
                </a:moveTo>
                <a:lnTo>
                  <a:pt x="165604" y="37589"/>
                </a:lnTo>
                <a:lnTo>
                  <a:pt x="159532" y="37589"/>
                </a:lnTo>
                <a:lnTo>
                  <a:pt x="159532" y="31516"/>
                </a:lnTo>
                <a:close/>
                <a:moveTo>
                  <a:pt x="172665" y="31516"/>
                </a:moveTo>
                <a:lnTo>
                  <a:pt x="172665" y="37589"/>
                </a:lnTo>
                <a:lnTo>
                  <a:pt x="166581" y="37589"/>
                </a:lnTo>
                <a:lnTo>
                  <a:pt x="166581" y="31516"/>
                </a:lnTo>
                <a:close/>
                <a:moveTo>
                  <a:pt x="179713" y="31516"/>
                </a:moveTo>
                <a:lnTo>
                  <a:pt x="179713" y="37589"/>
                </a:lnTo>
                <a:lnTo>
                  <a:pt x="173641" y="37589"/>
                </a:lnTo>
                <a:lnTo>
                  <a:pt x="173641" y="31516"/>
                </a:lnTo>
                <a:close/>
                <a:moveTo>
                  <a:pt x="186774" y="31516"/>
                </a:moveTo>
                <a:lnTo>
                  <a:pt x="186774" y="37589"/>
                </a:lnTo>
                <a:lnTo>
                  <a:pt x="180702" y="37589"/>
                </a:lnTo>
                <a:lnTo>
                  <a:pt x="180702" y="31516"/>
                </a:lnTo>
                <a:close/>
                <a:moveTo>
                  <a:pt x="193822" y="31516"/>
                </a:moveTo>
                <a:lnTo>
                  <a:pt x="193822" y="37589"/>
                </a:lnTo>
                <a:lnTo>
                  <a:pt x="187750" y="37589"/>
                </a:lnTo>
                <a:lnTo>
                  <a:pt x="187750" y="31516"/>
                </a:lnTo>
                <a:close/>
                <a:moveTo>
                  <a:pt x="200883" y="31516"/>
                </a:moveTo>
                <a:lnTo>
                  <a:pt x="200883" y="37589"/>
                </a:lnTo>
                <a:lnTo>
                  <a:pt x="194810" y="37589"/>
                </a:lnTo>
                <a:lnTo>
                  <a:pt x="194810" y="31516"/>
                </a:lnTo>
                <a:close/>
                <a:moveTo>
                  <a:pt x="207931" y="31516"/>
                </a:moveTo>
                <a:lnTo>
                  <a:pt x="207931" y="37589"/>
                </a:lnTo>
                <a:lnTo>
                  <a:pt x="201859" y="37589"/>
                </a:lnTo>
                <a:lnTo>
                  <a:pt x="201859" y="31516"/>
                </a:lnTo>
                <a:close/>
                <a:moveTo>
                  <a:pt x="214992" y="31516"/>
                </a:moveTo>
                <a:lnTo>
                  <a:pt x="214992" y="37589"/>
                </a:lnTo>
                <a:lnTo>
                  <a:pt x="208919" y="37589"/>
                </a:lnTo>
                <a:lnTo>
                  <a:pt x="208919" y="31516"/>
                </a:lnTo>
                <a:close/>
                <a:moveTo>
                  <a:pt x="222052" y="31516"/>
                </a:moveTo>
                <a:lnTo>
                  <a:pt x="222052" y="37589"/>
                </a:lnTo>
                <a:lnTo>
                  <a:pt x="215968" y="37589"/>
                </a:lnTo>
                <a:lnTo>
                  <a:pt x="215968" y="31516"/>
                </a:lnTo>
                <a:close/>
                <a:moveTo>
                  <a:pt x="229100" y="31516"/>
                </a:moveTo>
                <a:lnTo>
                  <a:pt x="229100" y="37589"/>
                </a:lnTo>
                <a:lnTo>
                  <a:pt x="223028" y="37589"/>
                </a:lnTo>
                <a:lnTo>
                  <a:pt x="223028" y="31516"/>
                </a:lnTo>
                <a:close/>
                <a:moveTo>
                  <a:pt x="236161" y="31516"/>
                </a:moveTo>
                <a:lnTo>
                  <a:pt x="236161" y="37589"/>
                </a:lnTo>
                <a:lnTo>
                  <a:pt x="230077" y="37589"/>
                </a:lnTo>
                <a:lnTo>
                  <a:pt x="230077" y="31516"/>
                </a:lnTo>
                <a:close/>
                <a:moveTo>
                  <a:pt x="243209" y="31516"/>
                </a:moveTo>
                <a:lnTo>
                  <a:pt x="243209" y="37589"/>
                </a:lnTo>
                <a:lnTo>
                  <a:pt x="237137" y="37589"/>
                </a:lnTo>
                <a:lnTo>
                  <a:pt x="237137" y="31516"/>
                </a:lnTo>
                <a:close/>
                <a:moveTo>
                  <a:pt x="250270" y="31516"/>
                </a:moveTo>
                <a:lnTo>
                  <a:pt x="250270" y="37589"/>
                </a:lnTo>
                <a:lnTo>
                  <a:pt x="244198" y="37589"/>
                </a:lnTo>
                <a:lnTo>
                  <a:pt x="244198" y="31516"/>
                </a:lnTo>
                <a:close/>
                <a:moveTo>
                  <a:pt x="257318" y="31516"/>
                </a:moveTo>
                <a:lnTo>
                  <a:pt x="257318" y="37589"/>
                </a:lnTo>
                <a:lnTo>
                  <a:pt x="251246" y="37589"/>
                </a:lnTo>
                <a:lnTo>
                  <a:pt x="251246" y="31516"/>
                </a:lnTo>
                <a:close/>
                <a:moveTo>
                  <a:pt x="264379" y="31516"/>
                </a:moveTo>
                <a:lnTo>
                  <a:pt x="264379" y="37589"/>
                </a:lnTo>
                <a:lnTo>
                  <a:pt x="258306" y="37589"/>
                </a:lnTo>
                <a:lnTo>
                  <a:pt x="258306" y="31516"/>
                </a:lnTo>
                <a:close/>
                <a:moveTo>
                  <a:pt x="271427" y="31516"/>
                </a:moveTo>
                <a:lnTo>
                  <a:pt x="271427" y="37589"/>
                </a:lnTo>
                <a:lnTo>
                  <a:pt x="265355" y="37589"/>
                </a:lnTo>
                <a:lnTo>
                  <a:pt x="265355" y="31516"/>
                </a:lnTo>
                <a:close/>
                <a:moveTo>
                  <a:pt x="278488" y="31516"/>
                </a:moveTo>
                <a:lnTo>
                  <a:pt x="278488" y="37589"/>
                </a:lnTo>
                <a:lnTo>
                  <a:pt x="272415" y="37589"/>
                </a:lnTo>
                <a:lnTo>
                  <a:pt x="272415" y="31516"/>
                </a:lnTo>
                <a:close/>
                <a:moveTo>
                  <a:pt x="17443" y="38565"/>
                </a:moveTo>
                <a:lnTo>
                  <a:pt x="17443" y="44637"/>
                </a:lnTo>
                <a:lnTo>
                  <a:pt x="11371" y="44637"/>
                </a:lnTo>
                <a:lnTo>
                  <a:pt x="11371" y="38565"/>
                </a:lnTo>
                <a:close/>
                <a:moveTo>
                  <a:pt x="24503" y="38565"/>
                </a:moveTo>
                <a:lnTo>
                  <a:pt x="24503" y="44637"/>
                </a:lnTo>
                <a:lnTo>
                  <a:pt x="18431" y="44637"/>
                </a:lnTo>
                <a:lnTo>
                  <a:pt x="18431" y="38565"/>
                </a:lnTo>
                <a:close/>
                <a:moveTo>
                  <a:pt x="31564" y="38565"/>
                </a:moveTo>
                <a:lnTo>
                  <a:pt x="31564" y="44637"/>
                </a:lnTo>
                <a:lnTo>
                  <a:pt x="25492" y="44637"/>
                </a:lnTo>
                <a:lnTo>
                  <a:pt x="25492" y="38565"/>
                </a:lnTo>
                <a:close/>
                <a:moveTo>
                  <a:pt x="38612" y="38565"/>
                </a:moveTo>
                <a:lnTo>
                  <a:pt x="38612" y="44637"/>
                </a:lnTo>
                <a:lnTo>
                  <a:pt x="32540" y="44637"/>
                </a:lnTo>
                <a:lnTo>
                  <a:pt x="32540" y="38565"/>
                </a:lnTo>
                <a:close/>
                <a:moveTo>
                  <a:pt x="45673" y="38565"/>
                </a:moveTo>
                <a:lnTo>
                  <a:pt x="45673" y="44637"/>
                </a:lnTo>
                <a:lnTo>
                  <a:pt x="39601" y="44637"/>
                </a:lnTo>
                <a:lnTo>
                  <a:pt x="39601" y="38565"/>
                </a:lnTo>
                <a:close/>
                <a:moveTo>
                  <a:pt x="52721" y="38565"/>
                </a:moveTo>
                <a:lnTo>
                  <a:pt x="52721" y="44637"/>
                </a:lnTo>
                <a:lnTo>
                  <a:pt x="46649" y="44637"/>
                </a:lnTo>
                <a:lnTo>
                  <a:pt x="46649" y="38565"/>
                </a:lnTo>
                <a:close/>
                <a:moveTo>
                  <a:pt x="59782" y="38565"/>
                </a:moveTo>
                <a:lnTo>
                  <a:pt x="59782" y="44637"/>
                </a:lnTo>
                <a:lnTo>
                  <a:pt x="53709" y="44637"/>
                </a:lnTo>
                <a:lnTo>
                  <a:pt x="53709" y="38565"/>
                </a:lnTo>
                <a:close/>
                <a:moveTo>
                  <a:pt x="88011" y="38565"/>
                </a:moveTo>
                <a:lnTo>
                  <a:pt x="88011" y="44637"/>
                </a:lnTo>
                <a:lnTo>
                  <a:pt x="81927" y="44637"/>
                </a:lnTo>
                <a:lnTo>
                  <a:pt x="81927" y="38565"/>
                </a:lnTo>
                <a:close/>
                <a:moveTo>
                  <a:pt x="95060" y="38565"/>
                </a:moveTo>
                <a:lnTo>
                  <a:pt x="95060" y="44637"/>
                </a:lnTo>
                <a:lnTo>
                  <a:pt x="88988" y="44637"/>
                </a:lnTo>
                <a:lnTo>
                  <a:pt x="88988" y="38565"/>
                </a:lnTo>
                <a:close/>
                <a:moveTo>
                  <a:pt x="123278" y="38565"/>
                </a:moveTo>
                <a:lnTo>
                  <a:pt x="123278" y="44637"/>
                </a:lnTo>
                <a:lnTo>
                  <a:pt x="117205" y="44637"/>
                </a:lnTo>
                <a:lnTo>
                  <a:pt x="117205" y="38565"/>
                </a:lnTo>
                <a:close/>
                <a:moveTo>
                  <a:pt x="130338" y="38565"/>
                </a:moveTo>
                <a:lnTo>
                  <a:pt x="130338" y="44637"/>
                </a:lnTo>
                <a:lnTo>
                  <a:pt x="124254" y="44637"/>
                </a:lnTo>
                <a:lnTo>
                  <a:pt x="124254" y="38565"/>
                </a:lnTo>
                <a:close/>
                <a:moveTo>
                  <a:pt x="144447" y="38565"/>
                </a:moveTo>
                <a:lnTo>
                  <a:pt x="144447" y="44637"/>
                </a:lnTo>
                <a:lnTo>
                  <a:pt x="138375" y="44637"/>
                </a:lnTo>
                <a:lnTo>
                  <a:pt x="138375" y="38565"/>
                </a:lnTo>
                <a:close/>
                <a:moveTo>
                  <a:pt x="151495" y="38565"/>
                </a:moveTo>
                <a:lnTo>
                  <a:pt x="151495" y="44637"/>
                </a:lnTo>
                <a:lnTo>
                  <a:pt x="145423" y="44637"/>
                </a:lnTo>
                <a:lnTo>
                  <a:pt x="145423" y="38565"/>
                </a:lnTo>
                <a:close/>
                <a:moveTo>
                  <a:pt x="158556" y="38565"/>
                </a:moveTo>
                <a:lnTo>
                  <a:pt x="158556" y="44637"/>
                </a:lnTo>
                <a:lnTo>
                  <a:pt x="152484" y="44637"/>
                </a:lnTo>
                <a:lnTo>
                  <a:pt x="152484" y="38565"/>
                </a:lnTo>
                <a:close/>
                <a:moveTo>
                  <a:pt x="165604" y="38565"/>
                </a:moveTo>
                <a:lnTo>
                  <a:pt x="165604" y="44637"/>
                </a:lnTo>
                <a:lnTo>
                  <a:pt x="159532" y="44637"/>
                </a:lnTo>
                <a:lnTo>
                  <a:pt x="159532" y="38565"/>
                </a:lnTo>
                <a:close/>
                <a:moveTo>
                  <a:pt x="172665" y="38565"/>
                </a:moveTo>
                <a:lnTo>
                  <a:pt x="172665" y="44637"/>
                </a:lnTo>
                <a:lnTo>
                  <a:pt x="166581" y="44637"/>
                </a:lnTo>
                <a:lnTo>
                  <a:pt x="166581" y="38565"/>
                </a:lnTo>
                <a:close/>
                <a:moveTo>
                  <a:pt x="179713" y="38565"/>
                </a:moveTo>
                <a:lnTo>
                  <a:pt x="179713" y="44637"/>
                </a:lnTo>
                <a:lnTo>
                  <a:pt x="173641" y="44637"/>
                </a:lnTo>
                <a:lnTo>
                  <a:pt x="173641" y="38565"/>
                </a:lnTo>
                <a:close/>
                <a:moveTo>
                  <a:pt x="186774" y="38565"/>
                </a:moveTo>
                <a:lnTo>
                  <a:pt x="186774" y="44637"/>
                </a:lnTo>
                <a:lnTo>
                  <a:pt x="180702" y="44637"/>
                </a:lnTo>
                <a:lnTo>
                  <a:pt x="180702" y="38565"/>
                </a:lnTo>
                <a:close/>
                <a:moveTo>
                  <a:pt x="193822" y="38565"/>
                </a:moveTo>
                <a:lnTo>
                  <a:pt x="193822" y="44637"/>
                </a:lnTo>
                <a:lnTo>
                  <a:pt x="187750" y="44637"/>
                </a:lnTo>
                <a:lnTo>
                  <a:pt x="187750" y="38565"/>
                </a:lnTo>
                <a:close/>
                <a:moveTo>
                  <a:pt x="200883" y="38565"/>
                </a:moveTo>
                <a:lnTo>
                  <a:pt x="200883" y="44637"/>
                </a:lnTo>
                <a:lnTo>
                  <a:pt x="194810" y="44637"/>
                </a:lnTo>
                <a:lnTo>
                  <a:pt x="194810" y="38565"/>
                </a:lnTo>
                <a:close/>
                <a:moveTo>
                  <a:pt x="207931" y="38565"/>
                </a:moveTo>
                <a:lnTo>
                  <a:pt x="207931" y="44637"/>
                </a:lnTo>
                <a:lnTo>
                  <a:pt x="201859" y="44637"/>
                </a:lnTo>
                <a:lnTo>
                  <a:pt x="201859" y="38565"/>
                </a:lnTo>
                <a:close/>
                <a:moveTo>
                  <a:pt x="214992" y="38565"/>
                </a:moveTo>
                <a:lnTo>
                  <a:pt x="214992" y="44637"/>
                </a:lnTo>
                <a:lnTo>
                  <a:pt x="208919" y="44637"/>
                </a:lnTo>
                <a:lnTo>
                  <a:pt x="208919" y="38565"/>
                </a:lnTo>
                <a:close/>
                <a:moveTo>
                  <a:pt x="222052" y="38565"/>
                </a:moveTo>
                <a:lnTo>
                  <a:pt x="222052" y="44637"/>
                </a:lnTo>
                <a:lnTo>
                  <a:pt x="215968" y="44637"/>
                </a:lnTo>
                <a:lnTo>
                  <a:pt x="215968" y="38565"/>
                </a:lnTo>
                <a:close/>
                <a:moveTo>
                  <a:pt x="229100" y="38565"/>
                </a:moveTo>
                <a:lnTo>
                  <a:pt x="229100" y="44637"/>
                </a:lnTo>
                <a:lnTo>
                  <a:pt x="223028" y="44637"/>
                </a:lnTo>
                <a:lnTo>
                  <a:pt x="223028" y="38565"/>
                </a:lnTo>
                <a:close/>
                <a:moveTo>
                  <a:pt x="236161" y="38565"/>
                </a:moveTo>
                <a:lnTo>
                  <a:pt x="236161" y="44637"/>
                </a:lnTo>
                <a:lnTo>
                  <a:pt x="230077" y="44637"/>
                </a:lnTo>
                <a:lnTo>
                  <a:pt x="230077" y="38565"/>
                </a:lnTo>
                <a:close/>
                <a:moveTo>
                  <a:pt x="243209" y="38565"/>
                </a:moveTo>
                <a:lnTo>
                  <a:pt x="243209" y="44637"/>
                </a:lnTo>
                <a:lnTo>
                  <a:pt x="237137" y="44637"/>
                </a:lnTo>
                <a:lnTo>
                  <a:pt x="237137" y="38565"/>
                </a:lnTo>
                <a:close/>
                <a:moveTo>
                  <a:pt x="250270" y="38565"/>
                </a:moveTo>
                <a:lnTo>
                  <a:pt x="250270" y="44637"/>
                </a:lnTo>
                <a:lnTo>
                  <a:pt x="244198" y="44637"/>
                </a:lnTo>
                <a:lnTo>
                  <a:pt x="244198" y="38565"/>
                </a:lnTo>
                <a:close/>
                <a:moveTo>
                  <a:pt x="257318" y="38565"/>
                </a:moveTo>
                <a:lnTo>
                  <a:pt x="257318" y="44637"/>
                </a:lnTo>
                <a:lnTo>
                  <a:pt x="251246" y="44637"/>
                </a:lnTo>
                <a:lnTo>
                  <a:pt x="251246" y="38565"/>
                </a:lnTo>
                <a:close/>
                <a:moveTo>
                  <a:pt x="264379" y="38565"/>
                </a:moveTo>
                <a:lnTo>
                  <a:pt x="264379" y="44637"/>
                </a:lnTo>
                <a:lnTo>
                  <a:pt x="258306" y="44637"/>
                </a:lnTo>
                <a:lnTo>
                  <a:pt x="258306" y="38565"/>
                </a:lnTo>
                <a:close/>
                <a:moveTo>
                  <a:pt x="271427" y="38565"/>
                </a:moveTo>
                <a:lnTo>
                  <a:pt x="271427" y="44637"/>
                </a:lnTo>
                <a:lnTo>
                  <a:pt x="265355" y="44637"/>
                </a:lnTo>
                <a:lnTo>
                  <a:pt x="265355" y="38565"/>
                </a:lnTo>
                <a:close/>
                <a:moveTo>
                  <a:pt x="278488" y="38565"/>
                </a:moveTo>
                <a:lnTo>
                  <a:pt x="278488" y="44637"/>
                </a:lnTo>
                <a:lnTo>
                  <a:pt x="272415" y="44637"/>
                </a:lnTo>
                <a:lnTo>
                  <a:pt x="272415" y="38565"/>
                </a:lnTo>
                <a:close/>
                <a:moveTo>
                  <a:pt x="66842" y="38565"/>
                </a:moveTo>
                <a:lnTo>
                  <a:pt x="66842" y="44649"/>
                </a:lnTo>
                <a:lnTo>
                  <a:pt x="60758" y="44649"/>
                </a:lnTo>
                <a:lnTo>
                  <a:pt x="60758" y="38565"/>
                </a:lnTo>
                <a:close/>
                <a:moveTo>
                  <a:pt x="73902" y="38565"/>
                </a:moveTo>
                <a:lnTo>
                  <a:pt x="73902" y="44649"/>
                </a:lnTo>
                <a:lnTo>
                  <a:pt x="67818" y="44649"/>
                </a:lnTo>
                <a:lnTo>
                  <a:pt x="67818" y="38565"/>
                </a:lnTo>
                <a:close/>
                <a:moveTo>
                  <a:pt x="80951" y="38565"/>
                </a:moveTo>
                <a:lnTo>
                  <a:pt x="80951" y="44649"/>
                </a:lnTo>
                <a:lnTo>
                  <a:pt x="74879" y="44649"/>
                </a:lnTo>
                <a:lnTo>
                  <a:pt x="74879" y="38565"/>
                </a:lnTo>
                <a:close/>
                <a:moveTo>
                  <a:pt x="96036" y="38565"/>
                </a:moveTo>
                <a:lnTo>
                  <a:pt x="102120" y="38577"/>
                </a:lnTo>
                <a:lnTo>
                  <a:pt x="102120" y="44649"/>
                </a:lnTo>
                <a:lnTo>
                  <a:pt x="96036" y="44649"/>
                </a:lnTo>
                <a:lnTo>
                  <a:pt x="96036" y="38565"/>
                </a:lnTo>
                <a:close/>
                <a:moveTo>
                  <a:pt x="103097" y="38565"/>
                </a:moveTo>
                <a:lnTo>
                  <a:pt x="109169" y="38577"/>
                </a:lnTo>
                <a:lnTo>
                  <a:pt x="109169" y="44649"/>
                </a:lnTo>
                <a:lnTo>
                  <a:pt x="103097" y="44649"/>
                </a:lnTo>
                <a:lnTo>
                  <a:pt x="103097" y="38565"/>
                </a:lnTo>
                <a:close/>
                <a:moveTo>
                  <a:pt x="110157" y="38565"/>
                </a:moveTo>
                <a:lnTo>
                  <a:pt x="116229" y="38577"/>
                </a:lnTo>
                <a:lnTo>
                  <a:pt x="116229" y="44649"/>
                </a:lnTo>
                <a:lnTo>
                  <a:pt x="110157" y="44649"/>
                </a:lnTo>
                <a:lnTo>
                  <a:pt x="110157" y="38565"/>
                </a:lnTo>
                <a:close/>
                <a:moveTo>
                  <a:pt x="131314" y="38565"/>
                </a:moveTo>
                <a:lnTo>
                  <a:pt x="137387" y="38577"/>
                </a:lnTo>
                <a:lnTo>
                  <a:pt x="137387" y="44649"/>
                </a:lnTo>
                <a:lnTo>
                  <a:pt x="131314" y="44649"/>
                </a:lnTo>
                <a:lnTo>
                  <a:pt x="131314" y="38565"/>
                </a:lnTo>
                <a:close/>
                <a:moveTo>
                  <a:pt x="17443" y="45625"/>
                </a:moveTo>
                <a:lnTo>
                  <a:pt x="17443" y="51697"/>
                </a:lnTo>
                <a:lnTo>
                  <a:pt x="11371" y="51697"/>
                </a:lnTo>
                <a:lnTo>
                  <a:pt x="11371" y="45625"/>
                </a:lnTo>
                <a:close/>
                <a:moveTo>
                  <a:pt x="24503" y="45625"/>
                </a:moveTo>
                <a:lnTo>
                  <a:pt x="24503" y="51697"/>
                </a:lnTo>
                <a:lnTo>
                  <a:pt x="18431" y="51697"/>
                </a:lnTo>
                <a:lnTo>
                  <a:pt x="18431" y="45625"/>
                </a:lnTo>
                <a:close/>
                <a:moveTo>
                  <a:pt x="31564" y="45625"/>
                </a:moveTo>
                <a:lnTo>
                  <a:pt x="31564" y="51697"/>
                </a:lnTo>
                <a:lnTo>
                  <a:pt x="25492" y="51697"/>
                </a:lnTo>
                <a:lnTo>
                  <a:pt x="25492" y="45625"/>
                </a:lnTo>
                <a:close/>
                <a:moveTo>
                  <a:pt x="38612" y="45625"/>
                </a:moveTo>
                <a:lnTo>
                  <a:pt x="38612" y="51697"/>
                </a:lnTo>
                <a:lnTo>
                  <a:pt x="32540" y="51697"/>
                </a:lnTo>
                <a:lnTo>
                  <a:pt x="32540" y="45625"/>
                </a:lnTo>
                <a:close/>
                <a:moveTo>
                  <a:pt x="45673" y="45625"/>
                </a:moveTo>
                <a:lnTo>
                  <a:pt x="45673" y="51697"/>
                </a:lnTo>
                <a:lnTo>
                  <a:pt x="39601" y="51697"/>
                </a:lnTo>
                <a:lnTo>
                  <a:pt x="39601" y="45625"/>
                </a:lnTo>
                <a:close/>
                <a:moveTo>
                  <a:pt x="52721" y="45625"/>
                </a:moveTo>
                <a:lnTo>
                  <a:pt x="52721" y="51697"/>
                </a:lnTo>
                <a:lnTo>
                  <a:pt x="46649" y="51697"/>
                </a:lnTo>
                <a:lnTo>
                  <a:pt x="46649" y="45625"/>
                </a:lnTo>
                <a:close/>
                <a:moveTo>
                  <a:pt x="59782" y="45625"/>
                </a:moveTo>
                <a:lnTo>
                  <a:pt x="59782" y="51697"/>
                </a:lnTo>
                <a:lnTo>
                  <a:pt x="53709" y="51697"/>
                </a:lnTo>
                <a:lnTo>
                  <a:pt x="53709" y="45625"/>
                </a:lnTo>
                <a:close/>
                <a:moveTo>
                  <a:pt x="66842" y="45625"/>
                </a:moveTo>
                <a:lnTo>
                  <a:pt x="66842" y="51697"/>
                </a:lnTo>
                <a:lnTo>
                  <a:pt x="60758" y="51697"/>
                </a:lnTo>
                <a:lnTo>
                  <a:pt x="60758" y="45625"/>
                </a:lnTo>
                <a:close/>
                <a:moveTo>
                  <a:pt x="73902" y="45625"/>
                </a:moveTo>
                <a:lnTo>
                  <a:pt x="73902" y="51697"/>
                </a:lnTo>
                <a:lnTo>
                  <a:pt x="67818" y="51697"/>
                </a:lnTo>
                <a:lnTo>
                  <a:pt x="67818" y="45625"/>
                </a:lnTo>
                <a:close/>
                <a:moveTo>
                  <a:pt x="80951" y="45625"/>
                </a:moveTo>
                <a:lnTo>
                  <a:pt x="80951" y="51697"/>
                </a:lnTo>
                <a:lnTo>
                  <a:pt x="74879" y="51697"/>
                </a:lnTo>
                <a:lnTo>
                  <a:pt x="74879" y="45625"/>
                </a:lnTo>
                <a:close/>
                <a:moveTo>
                  <a:pt x="88011" y="45625"/>
                </a:moveTo>
                <a:lnTo>
                  <a:pt x="88011" y="51697"/>
                </a:lnTo>
                <a:lnTo>
                  <a:pt x="81927" y="51697"/>
                </a:lnTo>
                <a:lnTo>
                  <a:pt x="81927" y="45625"/>
                </a:lnTo>
                <a:close/>
                <a:moveTo>
                  <a:pt x="95060" y="45625"/>
                </a:moveTo>
                <a:lnTo>
                  <a:pt x="95060" y="51697"/>
                </a:lnTo>
                <a:lnTo>
                  <a:pt x="88988" y="51697"/>
                </a:lnTo>
                <a:lnTo>
                  <a:pt x="88988" y="45625"/>
                </a:lnTo>
                <a:close/>
                <a:moveTo>
                  <a:pt x="102120" y="45625"/>
                </a:moveTo>
                <a:lnTo>
                  <a:pt x="102120" y="51697"/>
                </a:lnTo>
                <a:lnTo>
                  <a:pt x="96036" y="51697"/>
                </a:lnTo>
                <a:lnTo>
                  <a:pt x="96036" y="45625"/>
                </a:lnTo>
                <a:close/>
                <a:moveTo>
                  <a:pt x="109169" y="45625"/>
                </a:moveTo>
                <a:lnTo>
                  <a:pt x="109169" y="51697"/>
                </a:lnTo>
                <a:lnTo>
                  <a:pt x="103097" y="51697"/>
                </a:lnTo>
                <a:lnTo>
                  <a:pt x="103097" y="45625"/>
                </a:lnTo>
                <a:close/>
                <a:moveTo>
                  <a:pt x="116229" y="45625"/>
                </a:moveTo>
                <a:lnTo>
                  <a:pt x="116229" y="51697"/>
                </a:lnTo>
                <a:lnTo>
                  <a:pt x="110157" y="51697"/>
                </a:lnTo>
                <a:lnTo>
                  <a:pt x="110157" y="45625"/>
                </a:lnTo>
                <a:close/>
                <a:moveTo>
                  <a:pt x="123278" y="45625"/>
                </a:moveTo>
                <a:lnTo>
                  <a:pt x="123278" y="51697"/>
                </a:lnTo>
                <a:lnTo>
                  <a:pt x="117205" y="51697"/>
                </a:lnTo>
                <a:lnTo>
                  <a:pt x="117205" y="45625"/>
                </a:lnTo>
                <a:close/>
                <a:moveTo>
                  <a:pt x="130338" y="45625"/>
                </a:moveTo>
                <a:lnTo>
                  <a:pt x="130338" y="51697"/>
                </a:lnTo>
                <a:lnTo>
                  <a:pt x="124254" y="51697"/>
                </a:lnTo>
                <a:lnTo>
                  <a:pt x="124254" y="45625"/>
                </a:lnTo>
                <a:close/>
                <a:moveTo>
                  <a:pt x="137387" y="45625"/>
                </a:moveTo>
                <a:lnTo>
                  <a:pt x="137387" y="51697"/>
                </a:lnTo>
                <a:lnTo>
                  <a:pt x="131314" y="51697"/>
                </a:lnTo>
                <a:lnTo>
                  <a:pt x="131314" y="45625"/>
                </a:lnTo>
                <a:close/>
                <a:moveTo>
                  <a:pt x="144447" y="45625"/>
                </a:moveTo>
                <a:lnTo>
                  <a:pt x="144447" y="51697"/>
                </a:lnTo>
                <a:lnTo>
                  <a:pt x="138375" y="51697"/>
                </a:lnTo>
                <a:lnTo>
                  <a:pt x="138375" y="45625"/>
                </a:lnTo>
                <a:close/>
                <a:moveTo>
                  <a:pt x="151495" y="45625"/>
                </a:moveTo>
                <a:lnTo>
                  <a:pt x="151495" y="51697"/>
                </a:lnTo>
                <a:lnTo>
                  <a:pt x="145423" y="51697"/>
                </a:lnTo>
                <a:lnTo>
                  <a:pt x="145423" y="45625"/>
                </a:lnTo>
                <a:close/>
                <a:moveTo>
                  <a:pt x="158556" y="45625"/>
                </a:moveTo>
                <a:lnTo>
                  <a:pt x="158556" y="51697"/>
                </a:lnTo>
                <a:lnTo>
                  <a:pt x="152484" y="51697"/>
                </a:lnTo>
                <a:lnTo>
                  <a:pt x="152484" y="45625"/>
                </a:lnTo>
                <a:close/>
                <a:moveTo>
                  <a:pt x="165604" y="45625"/>
                </a:moveTo>
                <a:lnTo>
                  <a:pt x="165604" y="51697"/>
                </a:lnTo>
                <a:lnTo>
                  <a:pt x="159532" y="51697"/>
                </a:lnTo>
                <a:lnTo>
                  <a:pt x="159532" y="45625"/>
                </a:lnTo>
                <a:close/>
                <a:moveTo>
                  <a:pt x="172665" y="45625"/>
                </a:moveTo>
                <a:lnTo>
                  <a:pt x="172665" y="51697"/>
                </a:lnTo>
                <a:lnTo>
                  <a:pt x="166581" y="51697"/>
                </a:lnTo>
                <a:lnTo>
                  <a:pt x="166581" y="45625"/>
                </a:lnTo>
                <a:close/>
                <a:moveTo>
                  <a:pt x="179713" y="45625"/>
                </a:moveTo>
                <a:lnTo>
                  <a:pt x="179713" y="51697"/>
                </a:lnTo>
                <a:lnTo>
                  <a:pt x="173641" y="51697"/>
                </a:lnTo>
                <a:lnTo>
                  <a:pt x="173641" y="45625"/>
                </a:lnTo>
                <a:close/>
                <a:moveTo>
                  <a:pt x="186774" y="45625"/>
                </a:moveTo>
                <a:lnTo>
                  <a:pt x="186774" y="51697"/>
                </a:lnTo>
                <a:lnTo>
                  <a:pt x="180702" y="51697"/>
                </a:lnTo>
                <a:lnTo>
                  <a:pt x="180702" y="45625"/>
                </a:lnTo>
                <a:close/>
                <a:moveTo>
                  <a:pt x="193822" y="45625"/>
                </a:moveTo>
                <a:lnTo>
                  <a:pt x="193822" y="51697"/>
                </a:lnTo>
                <a:lnTo>
                  <a:pt x="187750" y="51697"/>
                </a:lnTo>
                <a:lnTo>
                  <a:pt x="187750" y="45625"/>
                </a:lnTo>
                <a:close/>
                <a:moveTo>
                  <a:pt x="200883" y="45625"/>
                </a:moveTo>
                <a:lnTo>
                  <a:pt x="200883" y="51697"/>
                </a:lnTo>
                <a:lnTo>
                  <a:pt x="194810" y="51697"/>
                </a:lnTo>
                <a:lnTo>
                  <a:pt x="194810" y="45625"/>
                </a:lnTo>
                <a:close/>
                <a:moveTo>
                  <a:pt x="207931" y="45625"/>
                </a:moveTo>
                <a:lnTo>
                  <a:pt x="207931" y="51697"/>
                </a:lnTo>
                <a:lnTo>
                  <a:pt x="201859" y="51697"/>
                </a:lnTo>
                <a:lnTo>
                  <a:pt x="201859" y="45625"/>
                </a:lnTo>
                <a:close/>
                <a:moveTo>
                  <a:pt x="214992" y="45625"/>
                </a:moveTo>
                <a:lnTo>
                  <a:pt x="214992" y="51697"/>
                </a:lnTo>
                <a:lnTo>
                  <a:pt x="208919" y="51697"/>
                </a:lnTo>
                <a:lnTo>
                  <a:pt x="208919" y="45625"/>
                </a:lnTo>
                <a:close/>
                <a:moveTo>
                  <a:pt x="222052" y="45625"/>
                </a:moveTo>
                <a:lnTo>
                  <a:pt x="222052" y="51697"/>
                </a:lnTo>
                <a:lnTo>
                  <a:pt x="215968" y="51697"/>
                </a:lnTo>
                <a:lnTo>
                  <a:pt x="215968" y="45625"/>
                </a:lnTo>
                <a:close/>
                <a:moveTo>
                  <a:pt x="229100" y="45625"/>
                </a:moveTo>
                <a:lnTo>
                  <a:pt x="229100" y="51697"/>
                </a:lnTo>
                <a:lnTo>
                  <a:pt x="223028" y="51697"/>
                </a:lnTo>
                <a:lnTo>
                  <a:pt x="223028" y="45625"/>
                </a:lnTo>
                <a:close/>
                <a:moveTo>
                  <a:pt x="236161" y="45625"/>
                </a:moveTo>
                <a:lnTo>
                  <a:pt x="236161" y="51697"/>
                </a:lnTo>
                <a:lnTo>
                  <a:pt x="230077" y="51697"/>
                </a:lnTo>
                <a:lnTo>
                  <a:pt x="230077" y="45625"/>
                </a:lnTo>
                <a:close/>
                <a:moveTo>
                  <a:pt x="243209" y="45625"/>
                </a:moveTo>
                <a:lnTo>
                  <a:pt x="243209" y="51697"/>
                </a:lnTo>
                <a:lnTo>
                  <a:pt x="237137" y="51697"/>
                </a:lnTo>
                <a:lnTo>
                  <a:pt x="237137" y="45625"/>
                </a:lnTo>
                <a:close/>
                <a:moveTo>
                  <a:pt x="250270" y="45625"/>
                </a:moveTo>
                <a:lnTo>
                  <a:pt x="250270" y="51697"/>
                </a:lnTo>
                <a:lnTo>
                  <a:pt x="244198" y="51697"/>
                </a:lnTo>
                <a:lnTo>
                  <a:pt x="244198" y="45625"/>
                </a:lnTo>
                <a:close/>
                <a:moveTo>
                  <a:pt x="257318" y="45625"/>
                </a:moveTo>
                <a:lnTo>
                  <a:pt x="257318" y="51697"/>
                </a:lnTo>
                <a:lnTo>
                  <a:pt x="251246" y="51697"/>
                </a:lnTo>
                <a:lnTo>
                  <a:pt x="251246" y="45625"/>
                </a:lnTo>
                <a:close/>
                <a:moveTo>
                  <a:pt x="264379" y="45625"/>
                </a:moveTo>
                <a:lnTo>
                  <a:pt x="264379" y="51697"/>
                </a:lnTo>
                <a:lnTo>
                  <a:pt x="258306" y="51697"/>
                </a:lnTo>
                <a:lnTo>
                  <a:pt x="258306" y="45625"/>
                </a:lnTo>
                <a:close/>
                <a:moveTo>
                  <a:pt x="271427" y="45625"/>
                </a:moveTo>
                <a:lnTo>
                  <a:pt x="271427" y="51697"/>
                </a:lnTo>
                <a:lnTo>
                  <a:pt x="265355" y="51697"/>
                </a:lnTo>
                <a:lnTo>
                  <a:pt x="265355" y="45625"/>
                </a:lnTo>
                <a:close/>
                <a:moveTo>
                  <a:pt x="278488" y="45625"/>
                </a:moveTo>
                <a:lnTo>
                  <a:pt x="278488" y="51697"/>
                </a:lnTo>
                <a:lnTo>
                  <a:pt x="272415" y="51697"/>
                </a:lnTo>
                <a:lnTo>
                  <a:pt x="272415" y="45625"/>
                </a:lnTo>
                <a:close/>
                <a:moveTo>
                  <a:pt x="17443" y="52674"/>
                </a:moveTo>
                <a:lnTo>
                  <a:pt x="17443" y="58746"/>
                </a:lnTo>
                <a:lnTo>
                  <a:pt x="11371" y="58746"/>
                </a:lnTo>
                <a:lnTo>
                  <a:pt x="11371" y="52674"/>
                </a:lnTo>
                <a:close/>
                <a:moveTo>
                  <a:pt x="24503" y="52674"/>
                </a:moveTo>
                <a:lnTo>
                  <a:pt x="24503" y="58746"/>
                </a:lnTo>
                <a:lnTo>
                  <a:pt x="18431" y="58746"/>
                </a:lnTo>
                <a:lnTo>
                  <a:pt x="18431" y="52674"/>
                </a:lnTo>
                <a:close/>
                <a:moveTo>
                  <a:pt x="31564" y="52674"/>
                </a:moveTo>
                <a:lnTo>
                  <a:pt x="31564" y="58746"/>
                </a:lnTo>
                <a:lnTo>
                  <a:pt x="25492" y="58746"/>
                </a:lnTo>
                <a:lnTo>
                  <a:pt x="25492" y="52674"/>
                </a:lnTo>
                <a:close/>
                <a:moveTo>
                  <a:pt x="38612" y="52674"/>
                </a:moveTo>
                <a:lnTo>
                  <a:pt x="38612" y="58746"/>
                </a:lnTo>
                <a:lnTo>
                  <a:pt x="32540" y="58746"/>
                </a:lnTo>
                <a:lnTo>
                  <a:pt x="32540" y="52674"/>
                </a:lnTo>
                <a:close/>
                <a:moveTo>
                  <a:pt x="45673" y="52674"/>
                </a:moveTo>
                <a:lnTo>
                  <a:pt x="45673" y="58746"/>
                </a:lnTo>
                <a:lnTo>
                  <a:pt x="39601" y="58746"/>
                </a:lnTo>
                <a:lnTo>
                  <a:pt x="39601" y="52674"/>
                </a:lnTo>
                <a:close/>
                <a:moveTo>
                  <a:pt x="52721" y="52674"/>
                </a:moveTo>
                <a:lnTo>
                  <a:pt x="52721" y="58746"/>
                </a:lnTo>
                <a:lnTo>
                  <a:pt x="46649" y="58746"/>
                </a:lnTo>
                <a:lnTo>
                  <a:pt x="46649" y="52674"/>
                </a:lnTo>
                <a:close/>
                <a:moveTo>
                  <a:pt x="59782" y="52674"/>
                </a:moveTo>
                <a:lnTo>
                  <a:pt x="59782" y="58746"/>
                </a:lnTo>
                <a:lnTo>
                  <a:pt x="53709" y="58746"/>
                </a:lnTo>
                <a:lnTo>
                  <a:pt x="53709" y="52674"/>
                </a:lnTo>
                <a:close/>
                <a:moveTo>
                  <a:pt x="88011" y="52674"/>
                </a:moveTo>
                <a:lnTo>
                  <a:pt x="88011" y="58746"/>
                </a:lnTo>
                <a:lnTo>
                  <a:pt x="81927" y="58746"/>
                </a:lnTo>
                <a:lnTo>
                  <a:pt x="81927" y="52674"/>
                </a:lnTo>
                <a:close/>
                <a:moveTo>
                  <a:pt x="95060" y="52674"/>
                </a:moveTo>
                <a:lnTo>
                  <a:pt x="95060" y="58746"/>
                </a:lnTo>
                <a:lnTo>
                  <a:pt x="88988" y="58746"/>
                </a:lnTo>
                <a:lnTo>
                  <a:pt x="88988" y="52674"/>
                </a:lnTo>
                <a:close/>
                <a:moveTo>
                  <a:pt x="123278" y="52674"/>
                </a:moveTo>
                <a:lnTo>
                  <a:pt x="123278" y="58746"/>
                </a:lnTo>
                <a:lnTo>
                  <a:pt x="117205" y="58746"/>
                </a:lnTo>
                <a:lnTo>
                  <a:pt x="117205" y="52674"/>
                </a:lnTo>
                <a:close/>
                <a:moveTo>
                  <a:pt x="130338" y="52674"/>
                </a:moveTo>
                <a:lnTo>
                  <a:pt x="130338" y="58746"/>
                </a:lnTo>
                <a:lnTo>
                  <a:pt x="124254" y="58746"/>
                </a:lnTo>
                <a:lnTo>
                  <a:pt x="124254" y="52674"/>
                </a:lnTo>
                <a:close/>
                <a:moveTo>
                  <a:pt x="144447" y="52674"/>
                </a:moveTo>
                <a:lnTo>
                  <a:pt x="144447" y="58746"/>
                </a:lnTo>
                <a:lnTo>
                  <a:pt x="138375" y="58746"/>
                </a:lnTo>
                <a:lnTo>
                  <a:pt x="138375" y="52674"/>
                </a:lnTo>
                <a:close/>
                <a:moveTo>
                  <a:pt x="151495" y="52674"/>
                </a:moveTo>
                <a:lnTo>
                  <a:pt x="151495" y="58746"/>
                </a:lnTo>
                <a:lnTo>
                  <a:pt x="145423" y="58746"/>
                </a:lnTo>
                <a:lnTo>
                  <a:pt x="145423" y="52674"/>
                </a:lnTo>
                <a:close/>
                <a:moveTo>
                  <a:pt x="158556" y="52674"/>
                </a:moveTo>
                <a:lnTo>
                  <a:pt x="158556" y="58746"/>
                </a:lnTo>
                <a:lnTo>
                  <a:pt x="152484" y="58746"/>
                </a:lnTo>
                <a:lnTo>
                  <a:pt x="152484" y="52674"/>
                </a:lnTo>
                <a:close/>
                <a:moveTo>
                  <a:pt x="165604" y="52674"/>
                </a:moveTo>
                <a:lnTo>
                  <a:pt x="165604" y="58746"/>
                </a:lnTo>
                <a:lnTo>
                  <a:pt x="159532" y="58746"/>
                </a:lnTo>
                <a:lnTo>
                  <a:pt x="159532" y="52674"/>
                </a:lnTo>
                <a:close/>
                <a:moveTo>
                  <a:pt x="172665" y="52674"/>
                </a:moveTo>
                <a:lnTo>
                  <a:pt x="172665" y="58746"/>
                </a:lnTo>
                <a:lnTo>
                  <a:pt x="166581" y="58746"/>
                </a:lnTo>
                <a:lnTo>
                  <a:pt x="166581" y="52674"/>
                </a:lnTo>
                <a:close/>
                <a:moveTo>
                  <a:pt x="179713" y="52674"/>
                </a:moveTo>
                <a:lnTo>
                  <a:pt x="179713" y="58746"/>
                </a:lnTo>
                <a:lnTo>
                  <a:pt x="173641" y="58746"/>
                </a:lnTo>
                <a:lnTo>
                  <a:pt x="173641" y="52674"/>
                </a:lnTo>
                <a:close/>
                <a:moveTo>
                  <a:pt x="186774" y="52674"/>
                </a:moveTo>
                <a:lnTo>
                  <a:pt x="186774" y="58746"/>
                </a:lnTo>
                <a:lnTo>
                  <a:pt x="180702" y="58746"/>
                </a:lnTo>
                <a:lnTo>
                  <a:pt x="180702" y="52674"/>
                </a:lnTo>
                <a:close/>
                <a:moveTo>
                  <a:pt x="193822" y="52674"/>
                </a:moveTo>
                <a:lnTo>
                  <a:pt x="193822" y="58746"/>
                </a:lnTo>
                <a:lnTo>
                  <a:pt x="187750" y="58746"/>
                </a:lnTo>
                <a:lnTo>
                  <a:pt x="187750" y="52674"/>
                </a:lnTo>
                <a:close/>
                <a:moveTo>
                  <a:pt x="200883" y="52674"/>
                </a:moveTo>
                <a:lnTo>
                  <a:pt x="200883" y="58746"/>
                </a:lnTo>
                <a:lnTo>
                  <a:pt x="194810" y="58746"/>
                </a:lnTo>
                <a:lnTo>
                  <a:pt x="194810" y="52674"/>
                </a:lnTo>
                <a:close/>
                <a:moveTo>
                  <a:pt x="207931" y="52674"/>
                </a:moveTo>
                <a:lnTo>
                  <a:pt x="207931" y="58746"/>
                </a:lnTo>
                <a:lnTo>
                  <a:pt x="201859" y="58746"/>
                </a:lnTo>
                <a:lnTo>
                  <a:pt x="201859" y="52674"/>
                </a:lnTo>
                <a:close/>
                <a:moveTo>
                  <a:pt x="214992" y="52674"/>
                </a:moveTo>
                <a:lnTo>
                  <a:pt x="214992" y="58746"/>
                </a:lnTo>
                <a:lnTo>
                  <a:pt x="208919" y="58746"/>
                </a:lnTo>
                <a:lnTo>
                  <a:pt x="208919" y="52674"/>
                </a:lnTo>
                <a:close/>
                <a:moveTo>
                  <a:pt x="222052" y="52674"/>
                </a:moveTo>
                <a:lnTo>
                  <a:pt x="222052" y="58746"/>
                </a:lnTo>
                <a:lnTo>
                  <a:pt x="215968" y="58746"/>
                </a:lnTo>
                <a:lnTo>
                  <a:pt x="215968" y="52674"/>
                </a:lnTo>
                <a:close/>
                <a:moveTo>
                  <a:pt x="229100" y="52674"/>
                </a:moveTo>
                <a:lnTo>
                  <a:pt x="229100" y="58746"/>
                </a:lnTo>
                <a:lnTo>
                  <a:pt x="223028" y="58746"/>
                </a:lnTo>
                <a:lnTo>
                  <a:pt x="223028" y="52674"/>
                </a:lnTo>
                <a:close/>
                <a:moveTo>
                  <a:pt x="236161" y="52674"/>
                </a:moveTo>
                <a:lnTo>
                  <a:pt x="236161" y="58746"/>
                </a:lnTo>
                <a:lnTo>
                  <a:pt x="230077" y="58746"/>
                </a:lnTo>
                <a:lnTo>
                  <a:pt x="230077" y="52674"/>
                </a:lnTo>
                <a:close/>
                <a:moveTo>
                  <a:pt x="243209" y="52674"/>
                </a:moveTo>
                <a:lnTo>
                  <a:pt x="243209" y="58746"/>
                </a:lnTo>
                <a:lnTo>
                  <a:pt x="237137" y="58746"/>
                </a:lnTo>
                <a:lnTo>
                  <a:pt x="237137" y="52674"/>
                </a:lnTo>
                <a:close/>
                <a:moveTo>
                  <a:pt x="250270" y="52674"/>
                </a:moveTo>
                <a:lnTo>
                  <a:pt x="250270" y="58746"/>
                </a:lnTo>
                <a:lnTo>
                  <a:pt x="244198" y="58746"/>
                </a:lnTo>
                <a:lnTo>
                  <a:pt x="244198" y="52674"/>
                </a:lnTo>
                <a:close/>
                <a:moveTo>
                  <a:pt x="257318" y="52674"/>
                </a:moveTo>
                <a:lnTo>
                  <a:pt x="257318" y="58746"/>
                </a:lnTo>
                <a:lnTo>
                  <a:pt x="251246" y="58746"/>
                </a:lnTo>
                <a:lnTo>
                  <a:pt x="251246" y="52674"/>
                </a:lnTo>
                <a:close/>
                <a:moveTo>
                  <a:pt x="264379" y="52674"/>
                </a:moveTo>
                <a:lnTo>
                  <a:pt x="264379" y="58746"/>
                </a:lnTo>
                <a:lnTo>
                  <a:pt x="258306" y="58746"/>
                </a:lnTo>
                <a:lnTo>
                  <a:pt x="258306" y="52674"/>
                </a:lnTo>
                <a:close/>
                <a:moveTo>
                  <a:pt x="271427" y="52674"/>
                </a:moveTo>
                <a:lnTo>
                  <a:pt x="271427" y="58746"/>
                </a:lnTo>
                <a:lnTo>
                  <a:pt x="265355" y="58746"/>
                </a:lnTo>
                <a:lnTo>
                  <a:pt x="265355" y="52674"/>
                </a:lnTo>
                <a:close/>
                <a:moveTo>
                  <a:pt x="278488" y="52674"/>
                </a:moveTo>
                <a:lnTo>
                  <a:pt x="278488" y="58746"/>
                </a:lnTo>
                <a:lnTo>
                  <a:pt x="272415" y="58746"/>
                </a:lnTo>
                <a:lnTo>
                  <a:pt x="272415" y="52674"/>
                </a:lnTo>
                <a:close/>
                <a:moveTo>
                  <a:pt x="60758" y="52674"/>
                </a:moveTo>
                <a:lnTo>
                  <a:pt x="66842" y="52686"/>
                </a:lnTo>
                <a:lnTo>
                  <a:pt x="66842" y="58758"/>
                </a:lnTo>
                <a:lnTo>
                  <a:pt x="60758" y="58758"/>
                </a:lnTo>
                <a:lnTo>
                  <a:pt x="60758" y="52674"/>
                </a:lnTo>
                <a:close/>
                <a:moveTo>
                  <a:pt x="67818" y="52674"/>
                </a:moveTo>
                <a:lnTo>
                  <a:pt x="73902" y="52686"/>
                </a:lnTo>
                <a:lnTo>
                  <a:pt x="73902" y="58758"/>
                </a:lnTo>
                <a:lnTo>
                  <a:pt x="67818" y="58758"/>
                </a:lnTo>
                <a:lnTo>
                  <a:pt x="67818" y="52674"/>
                </a:lnTo>
                <a:close/>
                <a:moveTo>
                  <a:pt x="74879" y="52674"/>
                </a:moveTo>
                <a:lnTo>
                  <a:pt x="80951" y="52686"/>
                </a:lnTo>
                <a:lnTo>
                  <a:pt x="80951" y="58758"/>
                </a:lnTo>
                <a:lnTo>
                  <a:pt x="74879" y="58758"/>
                </a:lnTo>
                <a:lnTo>
                  <a:pt x="74879" y="52674"/>
                </a:lnTo>
                <a:close/>
                <a:moveTo>
                  <a:pt x="96036" y="52674"/>
                </a:moveTo>
                <a:lnTo>
                  <a:pt x="102120" y="52686"/>
                </a:lnTo>
                <a:lnTo>
                  <a:pt x="102120" y="58758"/>
                </a:lnTo>
                <a:lnTo>
                  <a:pt x="96036" y="58758"/>
                </a:lnTo>
                <a:lnTo>
                  <a:pt x="96036" y="52674"/>
                </a:lnTo>
                <a:close/>
                <a:moveTo>
                  <a:pt x="103097" y="52674"/>
                </a:moveTo>
                <a:lnTo>
                  <a:pt x="109169" y="52686"/>
                </a:lnTo>
                <a:lnTo>
                  <a:pt x="109169" y="58758"/>
                </a:lnTo>
                <a:lnTo>
                  <a:pt x="103097" y="58758"/>
                </a:lnTo>
                <a:lnTo>
                  <a:pt x="103097" y="52674"/>
                </a:lnTo>
                <a:close/>
                <a:moveTo>
                  <a:pt x="110157" y="52674"/>
                </a:moveTo>
                <a:lnTo>
                  <a:pt x="116229" y="52686"/>
                </a:lnTo>
                <a:lnTo>
                  <a:pt x="116229" y="58758"/>
                </a:lnTo>
                <a:lnTo>
                  <a:pt x="110157" y="58758"/>
                </a:lnTo>
                <a:lnTo>
                  <a:pt x="110157" y="52674"/>
                </a:lnTo>
                <a:close/>
                <a:moveTo>
                  <a:pt x="131314" y="52674"/>
                </a:moveTo>
                <a:lnTo>
                  <a:pt x="137387" y="52686"/>
                </a:lnTo>
                <a:lnTo>
                  <a:pt x="137387" y="58758"/>
                </a:lnTo>
                <a:lnTo>
                  <a:pt x="131314" y="58758"/>
                </a:lnTo>
                <a:lnTo>
                  <a:pt x="131314" y="52674"/>
                </a:lnTo>
                <a:close/>
                <a:moveTo>
                  <a:pt x="17443" y="59734"/>
                </a:moveTo>
                <a:lnTo>
                  <a:pt x="17443" y="65806"/>
                </a:lnTo>
                <a:lnTo>
                  <a:pt x="11371" y="65806"/>
                </a:lnTo>
                <a:lnTo>
                  <a:pt x="11371" y="59734"/>
                </a:lnTo>
                <a:close/>
                <a:moveTo>
                  <a:pt x="24503" y="59734"/>
                </a:moveTo>
                <a:lnTo>
                  <a:pt x="24503" y="65806"/>
                </a:lnTo>
                <a:lnTo>
                  <a:pt x="18431" y="65806"/>
                </a:lnTo>
                <a:lnTo>
                  <a:pt x="18431" y="59734"/>
                </a:lnTo>
                <a:close/>
                <a:moveTo>
                  <a:pt x="31564" y="59734"/>
                </a:moveTo>
                <a:lnTo>
                  <a:pt x="31564" y="65806"/>
                </a:lnTo>
                <a:lnTo>
                  <a:pt x="25492" y="65806"/>
                </a:lnTo>
                <a:lnTo>
                  <a:pt x="25492" y="59734"/>
                </a:lnTo>
                <a:close/>
                <a:moveTo>
                  <a:pt x="38612" y="59734"/>
                </a:moveTo>
                <a:lnTo>
                  <a:pt x="38612" y="65806"/>
                </a:lnTo>
                <a:lnTo>
                  <a:pt x="32540" y="65806"/>
                </a:lnTo>
                <a:lnTo>
                  <a:pt x="32540" y="59734"/>
                </a:lnTo>
                <a:close/>
                <a:moveTo>
                  <a:pt x="45673" y="59734"/>
                </a:moveTo>
                <a:lnTo>
                  <a:pt x="45673" y="65806"/>
                </a:lnTo>
                <a:lnTo>
                  <a:pt x="39601" y="65806"/>
                </a:lnTo>
                <a:lnTo>
                  <a:pt x="39601" y="59734"/>
                </a:lnTo>
                <a:close/>
                <a:moveTo>
                  <a:pt x="52721" y="59734"/>
                </a:moveTo>
                <a:lnTo>
                  <a:pt x="52721" y="65806"/>
                </a:lnTo>
                <a:lnTo>
                  <a:pt x="46649" y="65806"/>
                </a:lnTo>
                <a:lnTo>
                  <a:pt x="46649" y="59734"/>
                </a:lnTo>
                <a:close/>
                <a:moveTo>
                  <a:pt x="59782" y="59734"/>
                </a:moveTo>
                <a:lnTo>
                  <a:pt x="59782" y="65806"/>
                </a:lnTo>
                <a:lnTo>
                  <a:pt x="53709" y="65806"/>
                </a:lnTo>
                <a:lnTo>
                  <a:pt x="53709" y="59734"/>
                </a:lnTo>
                <a:close/>
                <a:moveTo>
                  <a:pt x="66842" y="59734"/>
                </a:moveTo>
                <a:lnTo>
                  <a:pt x="66842" y="65806"/>
                </a:lnTo>
                <a:lnTo>
                  <a:pt x="60758" y="65806"/>
                </a:lnTo>
                <a:lnTo>
                  <a:pt x="60758" y="59734"/>
                </a:lnTo>
                <a:close/>
                <a:moveTo>
                  <a:pt x="73902" y="59734"/>
                </a:moveTo>
                <a:lnTo>
                  <a:pt x="73902" y="65806"/>
                </a:lnTo>
                <a:lnTo>
                  <a:pt x="67818" y="65806"/>
                </a:lnTo>
                <a:lnTo>
                  <a:pt x="67818" y="59734"/>
                </a:lnTo>
                <a:close/>
                <a:moveTo>
                  <a:pt x="80951" y="59734"/>
                </a:moveTo>
                <a:lnTo>
                  <a:pt x="80951" y="65806"/>
                </a:lnTo>
                <a:lnTo>
                  <a:pt x="74879" y="65806"/>
                </a:lnTo>
                <a:lnTo>
                  <a:pt x="74879" y="59734"/>
                </a:lnTo>
                <a:close/>
                <a:moveTo>
                  <a:pt x="88011" y="59734"/>
                </a:moveTo>
                <a:lnTo>
                  <a:pt x="88011" y="65806"/>
                </a:lnTo>
                <a:lnTo>
                  <a:pt x="81927" y="65806"/>
                </a:lnTo>
                <a:lnTo>
                  <a:pt x="81927" y="59734"/>
                </a:lnTo>
                <a:close/>
                <a:moveTo>
                  <a:pt x="95060" y="59734"/>
                </a:moveTo>
                <a:lnTo>
                  <a:pt x="95060" y="65806"/>
                </a:lnTo>
                <a:lnTo>
                  <a:pt x="88988" y="65806"/>
                </a:lnTo>
                <a:lnTo>
                  <a:pt x="88988" y="59734"/>
                </a:lnTo>
                <a:close/>
                <a:moveTo>
                  <a:pt x="123278" y="59734"/>
                </a:moveTo>
                <a:lnTo>
                  <a:pt x="123278" y="65806"/>
                </a:lnTo>
                <a:lnTo>
                  <a:pt x="117205" y="65806"/>
                </a:lnTo>
                <a:lnTo>
                  <a:pt x="117205" y="59734"/>
                </a:lnTo>
                <a:close/>
                <a:moveTo>
                  <a:pt x="130338" y="59734"/>
                </a:moveTo>
                <a:lnTo>
                  <a:pt x="130338" y="65806"/>
                </a:lnTo>
                <a:lnTo>
                  <a:pt x="124254" y="65806"/>
                </a:lnTo>
                <a:lnTo>
                  <a:pt x="124254" y="59734"/>
                </a:lnTo>
                <a:close/>
                <a:moveTo>
                  <a:pt x="144447" y="59734"/>
                </a:moveTo>
                <a:lnTo>
                  <a:pt x="144447" y="65806"/>
                </a:lnTo>
                <a:lnTo>
                  <a:pt x="138375" y="65806"/>
                </a:lnTo>
                <a:lnTo>
                  <a:pt x="138375" y="59734"/>
                </a:lnTo>
                <a:close/>
                <a:moveTo>
                  <a:pt x="151495" y="59734"/>
                </a:moveTo>
                <a:lnTo>
                  <a:pt x="151495" y="65806"/>
                </a:lnTo>
                <a:lnTo>
                  <a:pt x="145423" y="65806"/>
                </a:lnTo>
                <a:lnTo>
                  <a:pt x="145423" y="59734"/>
                </a:lnTo>
                <a:close/>
                <a:moveTo>
                  <a:pt x="158556" y="59734"/>
                </a:moveTo>
                <a:lnTo>
                  <a:pt x="158556" y="65806"/>
                </a:lnTo>
                <a:lnTo>
                  <a:pt x="152484" y="65806"/>
                </a:lnTo>
                <a:lnTo>
                  <a:pt x="152484" y="59734"/>
                </a:lnTo>
                <a:close/>
                <a:moveTo>
                  <a:pt x="165604" y="59734"/>
                </a:moveTo>
                <a:lnTo>
                  <a:pt x="165604" y="65806"/>
                </a:lnTo>
                <a:lnTo>
                  <a:pt x="159532" y="65806"/>
                </a:lnTo>
                <a:lnTo>
                  <a:pt x="159532" y="59734"/>
                </a:lnTo>
                <a:close/>
                <a:moveTo>
                  <a:pt x="172665" y="59734"/>
                </a:moveTo>
                <a:lnTo>
                  <a:pt x="172665" y="65806"/>
                </a:lnTo>
                <a:lnTo>
                  <a:pt x="166581" y="65806"/>
                </a:lnTo>
                <a:lnTo>
                  <a:pt x="166581" y="59734"/>
                </a:lnTo>
                <a:close/>
                <a:moveTo>
                  <a:pt x="179713" y="59734"/>
                </a:moveTo>
                <a:lnTo>
                  <a:pt x="179713" y="65806"/>
                </a:lnTo>
                <a:lnTo>
                  <a:pt x="173641" y="65806"/>
                </a:lnTo>
                <a:lnTo>
                  <a:pt x="173641" y="59734"/>
                </a:lnTo>
                <a:close/>
                <a:moveTo>
                  <a:pt x="186774" y="59734"/>
                </a:moveTo>
                <a:lnTo>
                  <a:pt x="186774" y="65806"/>
                </a:lnTo>
                <a:lnTo>
                  <a:pt x="180702" y="65806"/>
                </a:lnTo>
                <a:lnTo>
                  <a:pt x="180702" y="59734"/>
                </a:lnTo>
                <a:close/>
                <a:moveTo>
                  <a:pt x="193822" y="59734"/>
                </a:moveTo>
                <a:lnTo>
                  <a:pt x="193822" y="65806"/>
                </a:lnTo>
                <a:lnTo>
                  <a:pt x="187750" y="65806"/>
                </a:lnTo>
                <a:lnTo>
                  <a:pt x="187750" y="59734"/>
                </a:lnTo>
                <a:close/>
                <a:moveTo>
                  <a:pt x="200883" y="59734"/>
                </a:moveTo>
                <a:lnTo>
                  <a:pt x="200883" y="65806"/>
                </a:lnTo>
                <a:lnTo>
                  <a:pt x="194810" y="65806"/>
                </a:lnTo>
                <a:lnTo>
                  <a:pt x="194810" y="59734"/>
                </a:lnTo>
                <a:close/>
                <a:moveTo>
                  <a:pt x="207931" y="59734"/>
                </a:moveTo>
                <a:lnTo>
                  <a:pt x="207931" y="65806"/>
                </a:lnTo>
                <a:lnTo>
                  <a:pt x="201859" y="65806"/>
                </a:lnTo>
                <a:lnTo>
                  <a:pt x="201859" y="59734"/>
                </a:lnTo>
                <a:close/>
                <a:moveTo>
                  <a:pt x="214992" y="59734"/>
                </a:moveTo>
                <a:lnTo>
                  <a:pt x="214992" y="65806"/>
                </a:lnTo>
                <a:lnTo>
                  <a:pt x="208919" y="65806"/>
                </a:lnTo>
                <a:lnTo>
                  <a:pt x="208919" y="59734"/>
                </a:lnTo>
                <a:close/>
                <a:moveTo>
                  <a:pt x="222052" y="59734"/>
                </a:moveTo>
                <a:lnTo>
                  <a:pt x="222052" y="65806"/>
                </a:lnTo>
                <a:lnTo>
                  <a:pt x="215968" y="65806"/>
                </a:lnTo>
                <a:lnTo>
                  <a:pt x="215968" y="59734"/>
                </a:lnTo>
                <a:close/>
                <a:moveTo>
                  <a:pt x="229100" y="59734"/>
                </a:moveTo>
                <a:lnTo>
                  <a:pt x="229100" y="65806"/>
                </a:lnTo>
                <a:lnTo>
                  <a:pt x="223028" y="65806"/>
                </a:lnTo>
                <a:lnTo>
                  <a:pt x="223028" y="59734"/>
                </a:lnTo>
                <a:close/>
                <a:moveTo>
                  <a:pt x="236161" y="59734"/>
                </a:moveTo>
                <a:lnTo>
                  <a:pt x="236161" y="65806"/>
                </a:lnTo>
                <a:lnTo>
                  <a:pt x="230077" y="65806"/>
                </a:lnTo>
                <a:lnTo>
                  <a:pt x="230077" y="59734"/>
                </a:lnTo>
                <a:close/>
                <a:moveTo>
                  <a:pt x="243209" y="59734"/>
                </a:moveTo>
                <a:lnTo>
                  <a:pt x="243209" y="65806"/>
                </a:lnTo>
                <a:lnTo>
                  <a:pt x="237137" y="65806"/>
                </a:lnTo>
                <a:lnTo>
                  <a:pt x="237137" y="59734"/>
                </a:lnTo>
                <a:close/>
                <a:moveTo>
                  <a:pt x="250270" y="59734"/>
                </a:moveTo>
                <a:lnTo>
                  <a:pt x="250270" y="65806"/>
                </a:lnTo>
                <a:lnTo>
                  <a:pt x="244198" y="65806"/>
                </a:lnTo>
                <a:lnTo>
                  <a:pt x="244198" y="59734"/>
                </a:lnTo>
                <a:close/>
                <a:moveTo>
                  <a:pt x="257318" y="59734"/>
                </a:moveTo>
                <a:lnTo>
                  <a:pt x="257318" y="65806"/>
                </a:lnTo>
                <a:lnTo>
                  <a:pt x="251246" y="65806"/>
                </a:lnTo>
                <a:lnTo>
                  <a:pt x="251246" y="59734"/>
                </a:lnTo>
                <a:close/>
                <a:moveTo>
                  <a:pt x="264379" y="59734"/>
                </a:moveTo>
                <a:lnTo>
                  <a:pt x="264379" y="65806"/>
                </a:lnTo>
                <a:lnTo>
                  <a:pt x="258306" y="65806"/>
                </a:lnTo>
                <a:lnTo>
                  <a:pt x="258306" y="59734"/>
                </a:lnTo>
                <a:close/>
                <a:moveTo>
                  <a:pt x="271427" y="59734"/>
                </a:moveTo>
                <a:lnTo>
                  <a:pt x="271427" y="65806"/>
                </a:lnTo>
                <a:lnTo>
                  <a:pt x="265355" y="65806"/>
                </a:lnTo>
                <a:lnTo>
                  <a:pt x="265355" y="59734"/>
                </a:lnTo>
                <a:close/>
                <a:moveTo>
                  <a:pt x="278488" y="59734"/>
                </a:moveTo>
                <a:lnTo>
                  <a:pt x="278488" y="65806"/>
                </a:lnTo>
                <a:lnTo>
                  <a:pt x="272415" y="65806"/>
                </a:lnTo>
                <a:lnTo>
                  <a:pt x="272415" y="59734"/>
                </a:lnTo>
                <a:close/>
                <a:moveTo>
                  <a:pt x="102120" y="59734"/>
                </a:moveTo>
                <a:lnTo>
                  <a:pt x="102120" y="65818"/>
                </a:lnTo>
                <a:lnTo>
                  <a:pt x="96036" y="65818"/>
                </a:lnTo>
                <a:lnTo>
                  <a:pt x="96036" y="59734"/>
                </a:lnTo>
                <a:close/>
                <a:moveTo>
                  <a:pt x="109169" y="59734"/>
                </a:moveTo>
                <a:lnTo>
                  <a:pt x="109169" y="65818"/>
                </a:lnTo>
                <a:lnTo>
                  <a:pt x="103097" y="65818"/>
                </a:lnTo>
                <a:lnTo>
                  <a:pt x="103097" y="59734"/>
                </a:lnTo>
                <a:close/>
                <a:moveTo>
                  <a:pt x="116229" y="59734"/>
                </a:moveTo>
                <a:lnTo>
                  <a:pt x="116229" y="65818"/>
                </a:lnTo>
                <a:lnTo>
                  <a:pt x="110157" y="65818"/>
                </a:lnTo>
                <a:lnTo>
                  <a:pt x="110157" y="59734"/>
                </a:lnTo>
                <a:close/>
                <a:moveTo>
                  <a:pt x="137387" y="59734"/>
                </a:moveTo>
                <a:lnTo>
                  <a:pt x="137387" y="65818"/>
                </a:lnTo>
                <a:lnTo>
                  <a:pt x="131314" y="65818"/>
                </a:lnTo>
                <a:lnTo>
                  <a:pt x="131314" y="59734"/>
                </a:lnTo>
                <a:close/>
                <a:moveTo>
                  <a:pt x="17443" y="66783"/>
                </a:moveTo>
                <a:lnTo>
                  <a:pt x="17443" y="72867"/>
                </a:lnTo>
                <a:lnTo>
                  <a:pt x="11371" y="72867"/>
                </a:lnTo>
                <a:lnTo>
                  <a:pt x="11371" y="66783"/>
                </a:lnTo>
                <a:close/>
                <a:moveTo>
                  <a:pt x="24503" y="66783"/>
                </a:moveTo>
                <a:lnTo>
                  <a:pt x="24503" y="72867"/>
                </a:lnTo>
                <a:lnTo>
                  <a:pt x="18431" y="72867"/>
                </a:lnTo>
                <a:lnTo>
                  <a:pt x="18431" y="66783"/>
                </a:lnTo>
                <a:close/>
                <a:moveTo>
                  <a:pt x="31564" y="66783"/>
                </a:moveTo>
                <a:lnTo>
                  <a:pt x="31564" y="72867"/>
                </a:lnTo>
                <a:lnTo>
                  <a:pt x="25492" y="72867"/>
                </a:lnTo>
                <a:lnTo>
                  <a:pt x="25492" y="66783"/>
                </a:lnTo>
                <a:close/>
                <a:moveTo>
                  <a:pt x="38612" y="66783"/>
                </a:moveTo>
                <a:lnTo>
                  <a:pt x="38612" y="72867"/>
                </a:lnTo>
                <a:lnTo>
                  <a:pt x="32540" y="72867"/>
                </a:lnTo>
                <a:lnTo>
                  <a:pt x="32540" y="66783"/>
                </a:lnTo>
                <a:close/>
                <a:moveTo>
                  <a:pt x="45673" y="66783"/>
                </a:moveTo>
                <a:lnTo>
                  <a:pt x="45673" y="72867"/>
                </a:lnTo>
                <a:lnTo>
                  <a:pt x="39601" y="72867"/>
                </a:lnTo>
                <a:lnTo>
                  <a:pt x="39601" y="66783"/>
                </a:lnTo>
                <a:close/>
                <a:moveTo>
                  <a:pt x="52721" y="66783"/>
                </a:moveTo>
                <a:lnTo>
                  <a:pt x="52721" y="72867"/>
                </a:lnTo>
                <a:lnTo>
                  <a:pt x="46649" y="72867"/>
                </a:lnTo>
                <a:lnTo>
                  <a:pt x="46649" y="66783"/>
                </a:lnTo>
                <a:close/>
                <a:moveTo>
                  <a:pt x="59782" y="66783"/>
                </a:moveTo>
                <a:lnTo>
                  <a:pt x="59782" y="72867"/>
                </a:lnTo>
                <a:lnTo>
                  <a:pt x="53709" y="72867"/>
                </a:lnTo>
                <a:lnTo>
                  <a:pt x="53709" y="66783"/>
                </a:lnTo>
                <a:close/>
                <a:moveTo>
                  <a:pt x="60758" y="66783"/>
                </a:moveTo>
                <a:lnTo>
                  <a:pt x="66842" y="66795"/>
                </a:lnTo>
                <a:lnTo>
                  <a:pt x="66842" y="72867"/>
                </a:lnTo>
                <a:lnTo>
                  <a:pt x="60758" y="72867"/>
                </a:lnTo>
                <a:lnTo>
                  <a:pt x="60758" y="66783"/>
                </a:lnTo>
                <a:close/>
                <a:moveTo>
                  <a:pt x="67818" y="66783"/>
                </a:moveTo>
                <a:lnTo>
                  <a:pt x="73902" y="66795"/>
                </a:lnTo>
                <a:lnTo>
                  <a:pt x="73902" y="72867"/>
                </a:lnTo>
                <a:lnTo>
                  <a:pt x="67818" y="72867"/>
                </a:lnTo>
                <a:lnTo>
                  <a:pt x="67818" y="66783"/>
                </a:lnTo>
                <a:close/>
                <a:moveTo>
                  <a:pt x="74879" y="66783"/>
                </a:moveTo>
                <a:lnTo>
                  <a:pt x="80951" y="66795"/>
                </a:lnTo>
                <a:lnTo>
                  <a:pt x="80951" y="72867"/>
                </a:lnTo>
                <a:lnTo>
                  <a:pt x="74879" y="72867"/>
                </a:lnTo>
                <a:lnTo>
                  <a:pt x="74879" y="66783"/>
                </a:lnTo>
                <a:close/>
                <a:moveTo>
                  <a:pt x="88011" y="66783"/>
                </a:moveTo>
                <a:lnTo>
                  <a:pt x="88011" y="72867"/>
                </a:lnTo>
                <a:lnTo>
                  <a:pt x="81927" y="72867"/>
                </a:lnTo>
                <a:lnTo>
                  <a:pt x="81927" y="66783"/>
                </a:lnTo>
                <a:close/>
                <a:moveTo>
                  <a:pt x="95060" y="66783"/>
                </a:moveTo>
                <a:lnTo>
                  <a:pt x="95060" y="72867"/>
                </a:lnTo>
                <a:lnTo>
                  <a:pt x="88988" y="72867"/>
                </a:lnTo>
                <a:lnTo>
                  <a:pt x="88988" y="66783"/>
                </a:lnTo>
                <a:close/>
                <a:moveTo>
                  <a:pt x="96036" y="66783"/>
                </a:moveTo>
                <a:lnTo>
                  <a:pt x="102120" y="66795"/>
                </a:lnTo>
                <a:lnTo>
                  <a:pt x="102120" y="72867"/>
                </a:lnTo>
                <a:lnTo>
                  <a:pt x="96036" y="72867"/>
                </a:lnTo>
                <a:lnTo>
                  <a:pt x="96036" y="66783"/>
                </a:lnTo>
                <a:close/>
                <a:moveTo>
                  <a:pt x="103097" y="66783"/>
                </a:moveTo>
                <a:lnTo>
                  <a:pt x="109169" y="66795"/>
                </a:lnTo>
                <a:lnTo>
                  <a:pt x="109169" y="72867"/>
                </a:lnTo>
                <a:lnTo>
                  <a:pt x="103097" y="72867"/>
                </a:lnTo>
                <a:lnTo>
                  <a:pt x="103097" y="66783"/>
                </a:lnTo>
                <a:close/>
                <a:moveTo>
                  <a:pt x="110157" y="66783"/>
                </a:moveTo>
                <a:lnTo>
                  <a:pt x="116229" y="66795"/>
                </a:lnTo>
                <a:lnTo>
                  <a:pt x="116229" y="72867"/>
                </a:lnTo>
                <a:lnTo>
                  <a:pt x="110157" y="72867"/>
                </a:lnTo>
                <a:lnTo>
                  <a:pt x="110157" y="66783"/>
                </a:lnTo>
                <a:close/>
                <a:moveTo>
                  <a:pt x="123278" y="66783"/>
                </a:moveTo>
                <a:lnTo>
                  <a:pt x="123278" y="72867"/>
                </a:lnTo>
                <a:lnTo>
                  <a:pt x="117205" y="72867"/>
                </a:lnTo>
                <a:lnTo>
                  <a:pt x="117205" y="66783"/>
                </a:lnTo>
                <a:close/>
                <a:moveTo>
                  <a:pt x="130338" y="66783"/>
                </a:moveTo>
                <a:lnTo>
                  <a:pt x="130338" y="72867"/>
                </a:lnTo>
                <a:lnTo>
                  <a:pt x="124254" y="72867"/>
                </a:lnTo>
                <a:lnTo>
                  <a:pt x="124254" y="66783"/>
                </a:lnTo>
                <a:close/>
                <a:moveTo>
                  <a:pt x="131314" y="66783"/>
                </a:moveTo>
                <a:lnTo>
                  <a:pt x="137387" y="66795"/>
                </a:lnTo>
                <a:lnTo>
                  <a:pt x="137387" y="72867"/>
                </a:lnTo>
                <a:lnTo>
                  <a:pt x="131314" y="72867"/>
                </a:lnTo>
                <a:lnTo>
                  <a:pt x="131314" y="66783"/>
                </a:lnTo>
                <a:close/>
                <a:moveTo>
                  <a:pt x="144447" y="66783"/>
                </a:moveTo>
                <a:lnTo>
                  <a:pt x="144447" y="72867"/>
                </a:lnTo>
                <a:lnTo>
                  <a:pt x="138375" y="72867"/>
                </a:lnTo>
                <a:lnTo>
                  <a:pt x="138375" y="66783"/>
                </a:lnTo>
                <a:close/>
                <a:moveTo>
                  <a:pt x="151495" y="66783"/>
                </a:moveTo>
                <a:lnTo>
                  <a:pt x="151495" y="72867"/>
                </a:lnTo>
                <a:lnTo>
                  <a:pt x="145423" y="72867"/>
                </a:lnTo>
                <a:lnTo>
                  <a:pt x="145423" y="66783"/>
                </a:lnTo>
                <a:close/>
                <a:moveTo>
                  <a:pt x="158556" y="66783"/>
                </a:moveTo>
                <a:lnTo>
                  <a:pt x="158556" y="72867"/>
                </a:lnTo>
                <a:lnTo>
                  <a:pt x="152484" y="72867"/>
                </a:lnTo>
                <a:lnTo>
                  <a:pt x="152484" y="66783"/>
                </a:lnTo>
                <a:close/>
                <a:moveTo>
                  <a:pt x="165604" y="66783"/>
                </a:moveTo>
                <a:lnTo>
                  <a:pt x="165604" y="72867"/>
                </a:lnTo>
                <a:lnTo>
                  <a:pt x="159532" y="72867"/>
                </a:lnTo>
                <a:lnTo>
                  <a:pt x="159532" y="66783"/>
                </a:lnTo>
                <a:close/>
                <a:moveTo>
                  <a:pt x="172665" y="66783"/>
                </a:moveTo>
                <a:lnTo>
                  <a:pt x="172665" y="72867"/>
                </a:lnTo>
                <a:lnTo>
                  <a:pt x="166581" y="72867"/>
                </a:lnTo>
                <a:lnTo>
                  <a:pt x="166581" y="66783"/>
                </a:lnTo>
                <a:close/>
                <a:moveTo>
                  <a:pt x="179713" y="66783"/>
                </a:moveTo>
                <a:lnTo>
                  <a:pt x="179713" y="72867"/>
                </a:lnTo>
                <a:lnTo>
                  <a:pt x="173641" y="72867"/>
                </a:lnTo>
                <a:lnTo>
                  <a:pt x="173641" y="66783"/>
                </a:lnTo>
                <a:close/>
                <a:moveTo>
                  <a:pt x="186774" y="66783"/>
                </a:moveTo>
                <a:lnTo>
                  <a:pt x="186774" y="72867"/>
                </a:lnTo>
                <a:lnTo>
                  <a:pt x="180702" y="72867"/>
                </a:lnTo>
                <a:lnTo>
                  <a:pt x="180702" y="66783"/>
                </a:lnTo>
                <a:close/>
                <a:moveTo>
                  <a:pt x="193822" y="66783"/>
                </a:moveTo>
                <a:lnTo>
                  <a:pt x="193822" y="72867"/>
                </a:lnTo>
                <a:lnTo>
                  <a:pt x="187750" y="72867"/>
                </a:lnTo>
                <a:lnTo>
                  <a:pt x="187750" y="66783"/>
                </a:lnTo>
                <a:close/>
                <a:moveTo>
                  <a:pt x="200883" y="66783"/>
                </a:moveTo>
                <a:lnTo>
                  <a:pt x="200883" y="72867"/>
                </a:lnTo>
                <a:lnTo>
                  <a:pt x="194810" y="72867"/>
                </a:lnTo>
                <a:lnTo>
                  <a:pt x="194810" y="66783"/>
                </a:lnTo>
                <a:close/>
                <a:moveTo>
                  <a:pt x="207931" y="66783"/>
                </a:moveTo>
                <a:lnTo>
                  <a:pt x="207931" y="72867"/>
                </a:lnTo>
                <a:lnTo>
                  <a:pt x="201859" y="72867"/>
                </a:lnTo>
                <a:lnTo>
                  <a:pt x="201859" y="66783"/>
                </a:lnTo>
                <a:close/>
                <a:moveTo>
                  <a:pt x="214992" y="66783"/>
                </a:moveTo>
                <a:lnTo>
                  <a:pt x="214992" y="72867"/>
                </a:lnTo>
                <a:lnTo>
                  <a:pt x="208919" y="72867"/>
                </a:lnTo>
                <a:lnTo>
                  <a:pt x="208919" y="66783"/>
                </a:lnTo>
                <a:close/>
                <a:moveTo>
                  <a:pt x="222052" y="66783"/>
                </a:moveTo>
                <a:lnTo>
                  <a:pt x="222052" y="72867"/>
                </a:lnTo>
                <a:lnTo>
                  <a:pt x="215968" y="72867"/>
                </a:lnTo>
                <a:lnTo>
                  <a:pt x="215968" y="66783"/>
                </a:lnTo>
                <a:close/>
                <a:moveTo>
                  <a:pt x="229100" y="66783"/>
                </a:moveTo>
                <a:lnTo>
                  <a:pt x="229100" y="72867"/>
                </a:lnTo>
                <a:lnTo>
                  <a:pt x="223028" y="72867"/>
                </a:lnTo>
                <a:lnTo>
                  <a:pt x="223028" y="66783"/>
                </a:lnTo>
                <a:close/>
                <a:moveTo>
                  <a:pt x="236161" y="66783"/>
                </a:moveTo>
                <a:lnTo>
                  <a:pt x="236161" y="72867"/>
                </a:lnTo>
                <a:lnTo>
                  <a:pt x="230077" y="72867"/>
                </a:lnTo>
                <a:lnTo>
                  <a:pt x="230077" y="66783"/>
                </a:lnTo>
                <a:close/>
                <a:moveTo>
                  <a:pt x="243209" y="66783"/>
                </a:moveTo>
                <a:lnTo>
                  <a:pt x="243209" y="72867"/>
                </a:lnTo>
                <a:lnTo>
                  <a:pt x="237137" y="72867"/>
                </a:lnTo>
                <a:lnTo>
                  <a:pt x="237137" y="66783"/>
                </a:lnTo>
                <a:close/>
                <a:moveTo>
                  <a:pt x="250270" y="66783"/>
                </a:moveTo>
                <a:lnTo>
                  <a:pt x="250270" y="72867"/>
                </a:lnTo>
                <a:lnTo>
                  <a:pt x="244198" y="72867"/>
                </a:lnTo>
                <a:lnTo>
                  <a:pt x="244198" y="66783"/>
                </a:lnTo>
                <a:close/>
                <a:moveTo>
                  <a:pt x="257318" y="66783"/>
                </a:moveTo>
                <a:lnTo>
                  <a:pt x="257318" y="72867"/>
                </a:lnTo>
                <a:lnTo>
                  <a:pt x="251246" y="72867"/>
                </a:lnTo>
                <a:lnTo>
                  <a:pt x="251246" y="66783"/>
                </a:lnTo>
                <a:close/>
                <a:moveTo>
                  <a:pt x="264379" y="66783"/>
                </a:moveTo>
                <a:lnTo>
                  <a:pt x="264379" y="72867"/>
                </a:lnTo>
                <a:lnTo>
                  <a:pt x="258306" y="72867"/>
                </a:lnTo>
                <a:lnTo>
                  <a:pt x="258306" y="66783"/>
                </a:lnTo>
                <a:close/>
                <a:moveTo>
                  <a:pt x="271427" y="66783"/>
                </a:moveTo>
                <a:lnTo>
                  <a:pt x="271427" y="72867"/>
                </a:lnTo>
                <a:lnTo>
                  <a:pt x="265355" y="72867"/>
                </a:lnTo>
                <a:lnTo>
                  <a:pt x="265355" y="66783"/>
                </a:lnTo>
                <a:close/>
                <a:moveTo>
                  <a:pt x="278488" y="66783"/>
                </a:moveTo>
                <a:lnTo>
                  <a:pt x="278488" y="72867"/>
                </a:lnTo>
                <a:lnTo>
                  <a:pt x="272415" y="72867"/>
                </a:lnTo>
                <a:lnTo>
                  <a:pt x="272415" y="66783"/>
                </a:lnTo>
                <a:close/>
                <a:moveTo>
                  <a:pt x="17443" y="73843"/>
                </a:moveTo>
                <a:lnTo>
                  <a:pt x="17443" y="79915"/>
                </a:lnTo>
                <a:lnTo>
                  <a:pt x="11371" y="79915"/>
                </a:lnTo>
                <a:lnTo>
                  <a:pt x="11371" y="73843"/>
                </a:lnTo>
                <a:close/>
                <a:moveTo>
                  <a:pt x="24503" y="73843"/>
                </a:moveTo>
                <a:lnTo>
                  <a:pt x="24503" y="79915"/>
                </a:lnTo>
                <a:lnTo>
                  <a:pt x="18431" y="79915"/>
                </a:lnTo>
                <a:lnTo>
                  <a:pt x="18431" y="73843"/>
                </a:lnTo>
                <a:close/>
                <a:moveTo>
                  <a:pt x="31564" y="73843"/>
                </a:moveTo>
                <a:lnTo>
                  <a:pt x="31564" y="79915"/>
                </a:lnTo>
                <a:lnTo>
                  <a:pt x="25492" y="79915"/>
                </a:lnTo>
                <a:lnTo>
                  <a:pt x="25492" y="73843"/>
                </a:lnTo>
                <a:close/>
                <a:moveTo>
                  <a:pt x="38612" y="73843"/>
                </a:moveTo>
                <a:lnTo>
                  <a:pt x="38612" y="79915"/>
                </a:lnTo>
                <a:lnTo>
                  <a:pt x="32540" y="79915"/>
                </a:lnTo>
                <a:lnTo>
                  <a:pt x="32540" y="73843"/>
                </a:lnTo>
                <a:close/>
                <a:moveTo>
                  <a:pt x="45673" y="73843"/>
                </a:moveTo>
                <a:lnTo>
                  <a:pt x="45673" y="79915"/>
                </a:lnTo>
                <a:lnTo>
                  <a:pt x="39601" y="79915"/>
                </a:lnTo>
                <a:lnTo>
                  <a:pt x="39601" y="73843"/>
                </a:lnTo>
                <a:close/>
                <a:moveTo>
                  <a:pt x="52721" y="73843"/>
                </a:moveTo>
                <a:lnTo>
                  <a:pt x="52721" y="79915"/>
                </a:lnTo>
                <a:lnTo>
                  <a:pt x="46649" y="79915"/>
                </a:lnTo>
                <a:lnTo>
                  <a:pt x="46649" y="73843"/>
                </a:lnTo>
                <a:close/>
                <a:moveTo>
                  <a:pt x="59782" y="73843"/>
                </a:moveTo>
                <a:lnTo>
                  <a:pt x="59782" y="79915"/>
                </a:lnTo>
                <a:lnTo>
                  <a:pt x="53709" y="79915"/>
                </a:lnTo>
                <a:lnTo>
                  <a:pt x="53709" y="73843"/>
                </a:lnTo>
                <a:close/>
                <a:moveTo>
                  <a:pt x="66842" y="73843"/>
                </a:moveTo>
                <a:lnTo>
                  <a:pt x="66842" y="79915"/>
                </a:lnTo>
                <a:lnTo>
                  <a:pt x="60758" y="79915"/>
                </a:lnTo>
                <a:lnTo>
                  <a:pt x="60758" y="73843"/>
                </a:lnTo>
                <a:close/>
                <a:moveTo>
                  <a:pt x="73902" y="73843"/>
                </a:moveTo>
                <a:lnTo>
                  <a:pt x="73902" y="79915"/>
                </a:lnTo>
                <a:lnTo>
                  <a:pt x="67818" y="79915"/>
                </a:lnTo>
                <a:lnTo>
                  <a:pt x="67818" y="73843"/>
                </a:lnTo>
                <a:close/>
                <a:moveTo>
                  <a:pt x="80951" y="73843"/>
                </a:moveTo>
                <a:lnTo>
                  <a:pt x="80951" y="79915"/>
                </a:lnTo>
                <a:lnTo>
                  <a:pt x="74879" y="79915"/>
                </a:lnTo>
                <a:lnTo>
                  <a:pt x="74879" y="73843"/>
                </a:lnTo>
                <a:close/>
                <a:moveTo>
                  <a:pt x="88011" y="73843"/>
                </a:moveTo>
                <a:lnTo>
                  <a:pt x="88011" y="79915"/>
                </a:lnTo>
                <a:lnTo>
                  <a:pt x="81927" y="79915"/>
                </a:lnTo>
                <a:lnTo>
                  <a:pt x="81927" y="73843"/>
                </a:lnTo>
                <a:close/>
                <a:moveTo>
                  <a:pt x="95060" y="73843"/>
                </a:moveTo>
                <a:lnTo>
                  <a:pt x="95060" y="79915"/>
                </a:lnTo>
                <a:lnTo>
                  <a:pt x="88988" y="79915"/>
                </a:lnTo>
                <a:lnTo>
                  <a:pt x="88988" y="73843"/>
                </a:lnTo>
                <a:close/>
                <a:moveTo>
                  <a:pt x="123278" y="73843"/>
                </a:moveTo>
                <a:lnTo>
                  <a:pt x="123278" y="79915"/>
                </a:lnTo>
                <a:lnTo>
                  <a:pt x="117205" y="79915"/>
                </a:lnTo>
                <a:lnTo>
                  <a:pt x="117205" y="73843"/>
                </a:lnTo>
                <a:close/>
                <a:moveTo>
                  <a:pt x="130338" y="73843"/>
                </a:moveTo>
                <a:lnTo>
                  <a:pt x="130338" y="79915"/>
                </a:lnTo>
                <a:lnTo>
                  <a:pt x="124254" y="79915"/>
                </a:lnTo>
                <a:lnTo>
                  <a:pt x="124254" y="73843"/>
                </a:lnTo>
                <a:close/>
                <a:moveTo>
                  <a:pt x="144447" y="73843"/>
                </a:moveTo>
                <a:lnTo>
                  <a:pt x="144447" y="79915"/>
                </a:lnTo>
                <a:lnTo>
                  <a:pt x="138375" y="79915"/>
                </a:lnTo>
                <a:lnTo>
                  <a:pt x="138375" y="73843"/>
                </a:lnTo>
                <a:close/>
                <a:moveTo>
                  <a:pt x="151495" y="73843"/>
                </a:moveTo>
                <a:lnTo>
                  <a:pt x="151495" y="79915"/>
                </a:lnTo>
                <a:lnTo>
                  <a:pt x="145423" y="79915"/>
                </a:lnTo>
                <a:lnTo>
                  <a:pt x="145423" y="73843"/>
                </a:lnTo>
                <a:close/>
                <a:moveTo>
                  <a:pt x="158556" y="73843"/>
                </a:moveTo>
                <a:lnTo>
                  <a:pt x="158556" y="79915"/>
                </a:lnTo>
                <a:lnTo>
                  <a:pt x="152484" y="79915"/>
                </a:lnTo>
                <a:lnTo>
                  <a:pt x="152484" y="73843"/>
                </a:lnTo>
                <a:close/>
                <a:moveTo>
                  <a:pt x="165604" y="73843"/>
                </a:moveTo>
                <a:lnTo>
                  <a:pt x="165604" y="79915"/>
                </a:lnTo>
                <a:lnTo>
                  <a:pt x="159532" y="79915"/>
                </a:lnTo>
                <a:lnTo>
                  <a:pt x="159532" y="73843"/>
                </a:lnTo>
                <a:close/>
                <a:moveTo>
                  <a:pt x="172665" y="73843"/>
                </a:moveTo>
                <a:lnTo>
                  <a:pt x="172665" y="79915"/>
                </a:lnTo>
                <a:lnTo>
                  <a:pt x="166581" y="79915"/>
                </a:lnTo>
                <a:lnTo>
                  <a:pt x="166581" y="73843"/>
                </a:lnTo>
                <a:close/>
                <a:moveTo>
                  <a:pt x="179713" y="73843"/>
                </a:moveTo>
                <a:lnTo>
                  <a:pt x="179713" y="79915"/>
                </a:lnTo>
                <a:lnTo>
                  <a:pt x="173641" y="79915"/>
                </a:lnTo>
                <a:lnTo>
                  <a:pt x="173641" y="73843"/>
                </a:lnTo>
                <a:close/>
                <a:moveTo>
                  <a:pt x="186774" y="73843"/>
                </a:moveTo>
                <a:lnTo>
                  <a:pt x="186774" y="79915"/>
                </a:lnTo>
                <a:lnTo>
                  <a:pt x="180702" y="79915"/>
                </a:lnTo>
                <a:lnTo>
                  <a:pt x="180702" y="73843"/>
                </a:lnTo>
                <a:close/>
                <a:moveTo>
                  <a:pt x="193822" y="73843"/>
                </a:moveTo>
                <a:lnTo>
                  <a:pt x="193822" y="79915"/>
                </a:lnTo>
                <a:lnTo>
                  <a:pt x="187750" y="79915"/>
                </a:lnTo>
                <a:lnTo>
                  <a:pt x="187750" y="73843"/>
                </a:lnTo>
                <a:close/>
                <a:moveTo>
                  <a:pt x="200883" y="73843"/>
                </a:moveTo>
                <a:lnTo>
                  <a:pt x="200883" y="79915"/>
                </a:lnTo>
                <a:lnTo>
                  <a:pt x="194810" y="79915"/>
                </a:lnTo>
                <a:lnTo>
                  <a:pt x="194810" y="73843"/>
                </a:lnTo>
                <a:close/>
                <a:moveTo>
                  <a:pt x="207931" y="73843"/>
                </a:moveTo>
                <a:lnTo>
                  <a:pt x="207931" y="79915"/>
                </a:lnTo>
                <a:lnTo>
                  <a:pt x="201859" y="79915"/>
                </a:lnTo>
                <a:lnTo>
                  <a:pt x="201859" y="73843"/>
                </a:lnTo>
                <a:close/>
                <a:moveTo>
                  <a:pt x="214992" y="73843"/>
                </a:moveTo>
                <a:lnTo>
                  <a:pt x="214992" y="79915"/>
                </a:lnTo>
                <a:lnTo>
                  <a:pt x="208919" y="79915"/>
                </a:lnTo>
                <a:lnTo>
                  <a:pt x="208919" y="73843"/>
                </a:lnTo>
                <a:close/>
                <a:moveTo>
                  <a:pt x="222052" y="73843"/>
                </a:moveTo>
                <a:lnTo>
                  <a:pt x="222052" y="79915"/>
                </a:lnTo>
                <a:lnTo>
                  <a:pt x="215968" y="79915"/>
                </a:lnTo>
                <a:lnTo>
                  <a:pt x="215968" y="73843"/>
                </a:lnTo>
                <a:close/>
                <a:moveTo>
                  <a:pt x="229100" y="73843"/>
                </a:moveTo>
                <a:lnTo>
                  <a:pt x="229100" y="79915"/>
                </a:lnTo>
                <a:lnTo>
                  <a:pt x="223028" y="79915"/>
                </a:lnTo>
                <a:lnTo>
                  <a:pt x="223028" y="73843"/>
                </a:lnTo>
                <a:close/>
                <a:moveTo>
                  <a:pt x="236161" y="73843"/>
                </a:moveTo>
                <a:lnTo>
                  <a:pt x="236161" y="79915"/>
                </a:lnTo>
                <a:lnTo>
                  <a:pt x="230077" y="79915"/>
                </a:lnTo>
                <a:lnTo>
                  <a:pt x="230077" y="73843"/>
                </a:lnTo>
                <a:close/>
                <a:moveTo>
                  <a:pt x="243209" y="73843"/>
                </a:moveTo>
                <a:lnTo>
                  <a:pt x="243209" y="79915"/>
                </a:lnTo>
                <a:lnTo>
                  <a:pt x="237137" y="79915"/>
                </a:lnTo>
                <a:lnTo>
                  <a:pt x="237137" y="73843"/>
                </a:lnTo>
                <a:close/>
                <a:moveTo>
                  <a:pt x="250270" y="73843"/>
                </a:moveTo>
                <a:lnTo>
                  <a:pt x="250270" y="79915"/>
                </a:lnTo>
                <a:lnTo>
                  <a:pt x="244198" y="79915"/>
                </a:lnTo>
                <a:lnTo>
                  <a:pt x="244198" y="73843"/>
                </a:lnTo>
                <a:close/>
                <a:moveTo>
                  <a:pt x="257318" y="73843"/>
                </a:moveTo>
                <a:lnTo>
                  <a:pt x="257318" y="79915"/>
                </a:lnTo>
                <a:lnTo>
                  <a:pt x="251246" y="79915"/>
                </a:lnTo>
                <a:lnTo>
                  <a:pt x="251246" y="73843"/>
                </a:lnTo>
                <a:close/>
                <a:moveTo>
                  <a:pt x="264379" y="73843"/>
                </a:moveTo>
                <a:lnTo>
                  <a:pt x="264379" y="79915"/>
                </a:lnTo>
                <a:lnTo>
                  <a:pt x="258306" y="79915"/>
                </a:lnTo>
                <a:lnTo>
                  <a:pt x="258306" y="73843"/>
                </a:lnTo>
                <a:close/>
                <a:moveTo>
                  <a:pt x="271427" y="73843"/>
                </a:moveTo>
                <a:lnTo>
                  <a:pt x="271427" y="79915"/>
                </a:lnTo>
                <a:lnTo>
                  <a:pt x="265355" y="79915"/>
                </a:lnTo>
                <a:lnTo>
                  <a:pt x="265355" y="73843"/>
                </a:lnTo>
                <a:close/>
                <a:moveTo>
                  <a:pt x="278488" y="73843"/>
                </a:moveTo>
                <a:lnTo>
                  <a:pt x="278488" y="79915"/>
                </a:lnTo>
                <a:lnTo>
                  <a:pt x="272415" y="79915"/>
                </a:lnTo>
                <a:lnTo>
                  <a:pt x="272415" y="73843"/>
                </a:lnTo>
                <a:close/>
                <a:moveTo>
                  <a:pt x="96036" y="73843"/>
                </a:moveTo>
                <a:lnTo>
                  <a:pt x="102120" y="73855"/>
                </a:lnTo>
                <a:lnTo>
                  <a:pt x="102120" y="79927"/>
                </a:lnTo>
                <a:lnTo>
                  <a:pt x="96036" y="79927"/>
                </a:lnTo>
                <a:lnTo>
                  <a:pt x="96036" y="73843"/>
                </a:lnTo>
                <a:close/>
                <a:moveTo>
                  <a:pt x="103097" y="73843"/>
                </a:moveTo>
                <a:lnTo>
                  <a:pt x="109169" y="73855"/>
                </a:lnTo>
                <a:lnTo>
                  <a:pt x="109169" y="79927"/>
                </a:lnTo>
                <a:lnTo>
                  <a:pt x="103097" y="79927"/>
                </a:lnTo>
                <a:lnTo>
                  <a:pt x="103097" y="73843"/>
                </a:lnTo>
                <a:close/>
                <a:moveTo>
                  <a:pt x="110157" y="73843"/>
                </a:moveTo>
                <a:lnTo>
                  <a:pt x="116229" y="73855"/>
                </a:lnTo>
                <a:lnTo>
                  <a:pt x="116229" y="79927"/>
                </a:lnTo>
                <a:lnTo>
                  <a:pt x="110157" y="79927"/>
                </a:lnTo>
                <a:lnTo>
                  <a:pt x="110157" y="73843"/>
                </a:lnTo>
                <a:close/>
                <a:moveTo>
                  <a:pt x="131314" y="73843"/>
                </a:moveTo>
                <a:lnTo>
                  <a:pt x="137387" y="73855"/>
                </a:lnTo>
                <a:lnTo>
                  <a:pt x="137387" y="79927"/>
                </a:lnTo>
                <a:lnTo>
                  <a:pt x="131314" y="79927"/>
                </a:lnTo>
                <a:lnTo>
                  <a:pt x="131314" y="73843"/>
                </a:lnTo>
                <a:close/>
                <a:moveTo>
                  <a:pt x="17443" y="80903"/>
                </a:moveTo>
                <a:lnTo>
                  <a:pt x="17443" y="86976"/>
                </a:lnTo>
                <a:lnTo>
                  <a:pt x="11371" y="86976"/>
                </a:lnTo>
                <a:lnTo>
                  <a:pt x="11371" y="80903"/>
                </a:lnTo>
                <a:close/>
                <a:moveTo>
                  <a:pt x="24503" y="80903"/>
                </a:moveTo>
                <a:lnTo>
                  <a:pt x="24503" y="86976"/>
                </a:lnTo>
                <a:lnTo>
                  <a:pt x="18431" y="86976"/>
                </a:lnTo>
                <a:lnTo>
                  <a:pt x="18431" y="80903"/>
                </a:lnTo>
                <a:close/>
                <a:moveTo>
                  <a:pt x="31564" y="80903"/>
                </a:moveTo>
                <a:lnTo>
                  <a:pt x="31564" y="86976"/>
                </a:lnTo>
                <a:lnTo>
                  <a:pt x="25492" y="86976"/>
                </a:lnTo>
                <a:lnTo>
                  <a:pt x="25492" y="80903"/>
                </a:lnTo>
                <a:close/>
                <a:moveTo>
                  <a:pt x="38612" y="80903"/>
                </a:moveTo>
                <a:lnTo>
                  <a:pt x="38612" y="86976"/>
                </a:lnTo>
                <a:lnTo>
                  <a:pt x="32540" y="86976"/>
                </a:lnTo>
                <a:lnTo>
                  <a:pt x="32540" y="80903"/>
                </a:lnTo>
                <a:close/>
                <a:moveTo>
                  <a:pt x="45673" y="80903"/>
                </a:moveTo>
                <a:lnTo>
                  <a:pt x="45673" y="86976"/>
                </a:lnTo>
                <a:lnTo>
                  <a:pt x="39601" y="86976"/>
                </a:lnTo>
                <a:lnTo>
                  <a:pt x="39601" y="80903"/>
                </a:lnTo>
                <a:close/>
                <a:moveTo>
                  <a:pt x="52721" y="80903"/>
                </a:moveTo>
                <a:lnTo>
                  <a:pt x="52721" y="86976"/>
                </a:lnTo>
                <a:lnTo>
                  <a:pt x="46649" y="86976"/>
                </a:lnTo>
                <a:lnTo>
                  <a:pt x="46649" y="80903"/>
                </a:lnTo>
                <a:close/>
                <a:moveTo>
                  <a:pt x="59782" y="80903"/>
                </a:moveTo>
                <a:lnTo>
                  <a:pt x="59782" y="86976"/>
                </a:lnTo>
                <a:lnTo>
                  <a:pt x="53709" y="86976"/>
                </a:lnTo>
                <a:lnTo>
                  <a:pt x="53709" y="80903"/>
                </a:lnTo>
                <a:close/>
                <a:moveTo>
                  <a:pt x="66842" y="80903"/>
                </a:moveTo>
                <a:lnTo>
                  <a:pt x="66842" y="86976"/>
                </a:lnTo>
                <a:lnTo>
                  <a:pt x="60758" y="86976"/>
                </a:lnTo>
                <a:lnTo>
                  <a:pt x="60758" y="80903"/>
                </a:lnTo>
                <a:close/>
                <a:moveTo>
                  <a:pt x="73902" y="80903"/>
                </a:moveTo>
                <a:lnTo>
                  <a:pt x="73902" y="86976"/>
                </a:lnTo>
                <a:lnTo>
                  <a:pt x="67818" y="86976"/>
                </a:lnTo>
                <a:lnTo>
                  <a:pt x="67818" y="80903"/>
                </a:lnTo>
                <a:close/>
                <a:moveTo>
                  <a:pt x="80951" y="80903"/>
                </a:moveTo>
                <a:lnTo>
                  <a:pt x="80951" y="86976"/>
                </a:lnTo>
                <a:lnTo>
                  <a:pt x="74879" y="86976"/>
                </a:lnTo>
                <a:lnTo>
                  <a:pt x="74879" y="80903"/>
                </a:lnTo>
                <a:close/>
                <a:moveTo>
                  <a:pt x="88011" y="80903"/>
                </a:moveTo>
                <a:lnTo>
                  <a:pt x="88011" y="86976"/>
                </a:lnTo>
                <a:lnTo>
                  <a:pt x="81927" y="86976"/>
                </a:lnTo>
                <a:lnTo>
                  <a:pt x="81927" y="80903"/>
                </a:lnTo>
                <a:close/>
                <a:moveTo>
                  <a:pt x="95060" y="80903"/>
                </a:moveTo>
                <a:lnTo>
                  <a:pt x="95060" y="86976"/>
                </a:lnTo>
                <a:lnTo>
                  <a:pt x="88988" y="86976"/>
                </a:lnTo>
                <a:lnTo>
                  <a:pt x="88988" y="80903"/>
                </a:lnTo>
                <a:close/>
                <a:moveTo>
                  <a:pt x="102120" y="80903"/>
                </a:moveTo>
                <a:lnTo>
                  <a:pt x="102120" y="86976"/>
                </a:lnTo>
                <a:lnTo>
                  <a:pt x="96036" y="86976"/>
                </a:lnTo>
                <a:lnTo>
                  <a:pt x="96036" y="80903"/>
                </a:lnTo>
                <a:close/>
                <a:moveTo>
                  <a:pt x="109169" y="80903"/>
                </a:moveTo>
                <a:lnTo>
                  <a:pt x="109169" y="86976"/>
                </a:lnTo>
                <a:lnTo>
                  <a:pt x="103097" y="86976"/>
                </a:lnTo>
                <a:lnTo>
                  <a:pt x="103097" y="80903"/>
                </a:lnTo>
                <a:close/>
                <a:moveTo>
                  <a:pt x="116229" y="80903"/>
                </a:moveTo>
                <a:lnTo>
                  <a:pt x="116229" y="86976"/>
                </a:lnTo>
                <a:lnTo>
                  <a:pt x="110157" y="86976"/>
                </a:lnTo>
                <a:lnTo>
                  <a:pt x="110157" y="80903"/>
                </a:lnTo>
                <a:close/>
                <a:moveTo>
                  <a:pt x="123278" y="80903"/>
                </a:moveTo>
                <a:lnTo>
                  <a:pt x="123278" y="86976"/>
                </a:lnTo>
                <a:lnTo>
                  <a:pt x="117205" y="86976"/>
                </a:lnTo>
                <a:lnTo>
                  <a:pt x="117205" y="80903"/>
                </a:lnTo>
                <a:close/>
                <a:moveTo>
                  <a:pt x="130338" y="80903"/>
                </a:moveTo>
                <a:lnTo>
                  <a:pt x="130338" y="86976"/>
                </a:lnTo>
                <a:lnTo>
                  <a:pt x="124254" y="86976"/>
                </a:lnTo>
                <a:lnTo>
                  <a:pt x="124254" y="80903"/>
                </a:lnTo>
                <a:close/>
                <a:moveTo>
                  <a:pt x="137387" y="80903"/>
                </a:moveTo>
                <a:lnTo>
                  <a:pt x="137387" y="86976"/>
                </a:lnTo>
                <a:lnTo>
                  <a:pt x="131314" y="86976"/>
                </a:lnTo>
                <a:lnTo>
                  <a:pt x="131314" y="80903"/>
                </a:lnTo>
                <a:close/>
                <a:moveTo>
                  <a:pt x="144447" y="80903"/>
                </a:moveTo>
                <a:lnTo>
                  <a:pt x="144447" y="86976"/>
                </a:lnTo>
                <a:lnTo>
                  <a:pt x="138375" y="86976"/>
                </a:lnTo>
                <a:lnTo>
                  <a:pt x="138375" y="80903"/>
                </a:lnTo>
                <a:close/>
                <a:moveTo>
                  <a:pt x="151495" y="80903"/>
                </a:moveTo>
                <a:lnTo>
                  <a:pt x="151495" y="86976"/>
                </a:lnTo>
                <a:lnTo>
                  <a:pt x="145423" y="86976"/>
                </a:lnTo>
                <a:lnTo>
                  <a:pt x="145423" y="80903"/>
                </a:lnTo>
                <a:close/>
                <a:moveTo>
                  <a:pt x="158556" y="80903"/>
                </a:moveTo>
                <a:lnTo>
                  <a:pt x="158556" y="86976"/>
                </a:lnTo>
                <a:lnTo>
                  <a:pt x="152484" y="86976"/>
                </a:lnTo>
                <a:lnTo>
                  <a:pt x="152484" y="80903"/>
                </a:lnTo>
                <a:close/>
                <a:moveTo>
                  <a:pt x="165604" y="80903"/>
                </a:moveTo>
                <a:lnTo>
                  <a:pt x="165604" y="86976"/>
                </a:lnTo>
                <a:lnTo>
                  <a:pt x="159532" y="86976"/>
                </a:lnTo>
                <a:lnTo>
                  <a:pt x="159532" y="80903"/>
                </a:lnTo>
                <a:close/>
                <a:moveTo>
                  <a:pt x="172665" y="80903"/>
                </a:moveTo>
                <a:lnTo>
                  <a:pt x="172665" y="86976"/>
                </a:lnTo>
                <a:lnTo>
                  <a:pt x="166581" y="86976"/>
                </a:lnTo>
                <a:lnTo>
                  <a:pt x="166581" y="80903"/>
                </a:lnTo>
                <a:close/>
                <a:moveTo>
                  <a:pt x="179713" y="80903"/>
                </a:moveTo>
                <a:lnTo>
                  <a:pt x="179713" y="86976"/>
                </a:lnTo>
                <a:lnTo>
                  <a:pt x="173641" y="86976"/>
                </a:lnTo>
                <a:lnTo>
                  <a:pt x="173641" y="80903"/>
                </a:lnTo>
                <a:close/>
                <a:moveTo>
                  <a:pt x="186774" y="80903"/>
                </a:moveTo>
                <a:lnTo>
                  <a:pt x="186774" y="86976"/>
                </a:lnTo>
                <a:lnTo>
                  <a:pt x="180702" y="86976"/>
                </a:lnTo>
                <a:lnTo>
                  <a:pt x="180702" y="80903"/>
                </a:lnTo>
                <a:close/>
                <a:moveTo>
                  <a:pt x="193822" y="80903"/>
                </a:moveTo>
                <a:lnTo>
                  <a:pt x="193822" y="86976"/>
                </a:lnTo>
                <a:lnTo>
                  <a:pt x="187750" y="86976"/>
                </a:lnTo>
                <a:lnTo>
                  <a:pt x="187750" y="80903"/>
                </a:lnTo>
                <a:close/>
                <a:moveTo>
                  <a:pt x="200883" y="80903"/>
                </a:moveTo>
                <a:lnTo>
                  <a:pt x="200883" y="86976"/>
                </a:lnTo>
                <a:lnTo>
                  <a:pt x="194810" y="86976"/>
                </a:lnTo>
                <a:lnTo>
                  <a:pt x="194810" y="80903"/>
                </a:lnTo>
                <a:close/>
                <a:moveTo>
                  <a:pt x="207931" y="80903"/>
                </a:moveTo>
                <a:lnTo>
                  <a:pt x="207931" y="86976"/>
                </a:lnTo>
                <a:lnTo>
                  <a:pt x="201859" y="86976"/>
                </a:lnTo>
                <a:lnTo>
                  <a:pt x="201859" y="80903"/>
                </a:lnTo>
                <a:close/>
                <a:moveTo>
                  <a:pt x="214992" y="80903"/>
                </a:moveTo>
                <a:lnTo>
                  <a:pt x="214992" y="86976"/>
                </a:lnTo>
                <a:lnTo>
                  <a:pt x="208919" y="86976"/>
                </a:lnTo>
                <a:lnTo>
                  <a:pt x="208919" y="80903"/>
                </a:lnTo>
                <a:close/>
                <a:moveTo>
                  <a:pt x="222052" y="80903"/>
                </a:moveTo>
                <a:lnTo>
                  <a:pt x="222052" y="86976"/>
                </a:lnTo>
                <a:lnTo>
                  <a:pt x="215968" y="86976"/>
                </a:lnTo>
                <a:lnTo>
                  <a:pt x="215968" y="80903"/>
                </a:lnTo>
                <a:close/>
                <a:moveTo>
                  <a:pt x="229100" y="80903"/>
                </a:moveTo>
                <a:lnTo>
                  <a:pt x="229100" y="86976"/>
                </a:lnTo>
                <a:lnTo>
                  <a:pt x="223028" y="86976"/>
                </a:lnTo>
                <a:lnTo>
                  <a:pt x="223028" y="80903"/>
                </a:lnTo>
                <a:close/>
                <a:moveTo>
                  <a:pt x="236161" y="80903"/>
                </a:moveTo>
                <a:lnTo>
                  <a:pt x="236161" y="86976"/>
                </a:lnTo>
                <a:lnTo>
                  <a:pt x="230077" y="86976"/>
                </a:lnTo>
                <a:lnTo>
                  <a:pt x="230077" y="80903"/>
                </a:lnTo>
                <a:close/>
                <a:moveTo>
                  <a:pt x="243209" y="80903"/>
                </a:moveTo>
                <a:lnTo>
                  <a:pt x="243209" y="86976"/>
                </a:lnTo>
                <a:lnTo>
                  <a:pt x="237137" y="86976"/>
                </a:lnTo>
                <a:lnTo>
                  <a:pt x="237137" y="80903"/>
                </a:lnTo>
                <a:close/>
                <a:moveTo>
                  <a:pt x="250270" y="80903"/>
                </a:moveTo>
                <a:lnTo>
                  <a:pt x="250270" y="86976"/>
                </a:lnTo>
                <a:lnTo>
                  <a:pt x="244198" y="86976"/>
                </a:lnTo>
                <a:lnTo>
                  <a:pt x="244198" y="80903"/>
                </a:lnTo>
                <a:close/>
                <a:moveTo>
                  <a:pt x="257318" y="80903"/>
                </a:moveTo>
                <a:lnTo>
                  <a:pt x="257318" y="86976"/>
                </a:lnTo>
                <a:lnTo>
                  <a:pt x="251246" y="86976"/>
                </a:lnTo>
                <a:lnTo>
                  <a:pt x="251246" y="80903"/>
                </a:lnTo>
                <a:close/>
                <a:moveTo>
                  <a:pt x="264379" y="80903"/>
                </a:moveTo>
                <a:lnTo>
                  <a:pt x="264379" y="86976"/>
                </a:lnTo>
                <a:lnTo>
                  <a:pt x="258306" y="86976"/>
                </a:lnTo>
                <a:lnTo>
                  <a:pt x="258306" y="80903"/>
                </a:lnTo>
                <a:close/>
                <a:moveTo>
                  <a:pt x="271427" y="80903"/>
                </a:moveTo>
                <a:lnTo>
                  <a:pt x="271427" y="86976"/>
                </a:lnTo>
                <a:lnTo>
                  <a:pt x="265355" y="86976"/>
                </a:lnTo>
                <a:lnTo>
                  <a:pt x="265355" y="80903"/>
                </a:lnTo>
                <a:close/>
                <a:moveTo>
                  <a:pt x="278488" y="80903"/>
                </a:moveTo>
                <a:lnTo>
                  <a:pt x="278488" y="86976"/>
                </a:lnTo>
                <a:lnTo>
                  <a:pt x="272415" y="86976"/>
                </a:lnTo>
                <a:lnTo>
                  <a:pt x="272415" y="80903"/>
                </a:lnTo>
                <a:close/>
                <a:moveTo>
                  <a:pt x="17443" y="87952"/>
                </a:moveTo>
                <a:lnTo>
                  <a:pt x="17443" y="94024"/>
                </a:lnTo>
                <a:lnTo>
                  <a:pt x="11371" y="94024"/>
                </a:lnTo>
                <a:lnTo>
                  <a:pt x="11371" y="87952"/>
                </a:lnTo>
                <a:close/>
                <a:moveTo>
                  <a:pt x="24503" y="87952"/>
                </a:moveTo>
                <a:lnTo>
                  <a:pt x="24503" y="94024"/>
                </a:lnTo>
                <a:lnTo>
                  <a:pt x="18431" y="94024"/>
                </a:lnTo>
                <a:lnTo>
                  <a:pt x="18431" y="87952"/>
                </a:lnTo>
                <a:close/>
                <a:moveTo>
                  <a:pt x="31564" y="87952"/>
                </a:moveTo>
                <a:lnTo>
                  <a:pt x="31564" y="94024"/>
                </a:lnTo>
                <a:lnTo>
                  <a:pt x="25492" y="94024"/>
                </a:lnTo>
                <a:lnTo>
                  <a:pt x="25492" y="87952"/>
                </a:lnTo>
                <a:close/>
                <a:moveTo>
                  <a:pt x="38612" y="87952"/>
                </a:moveTo>
                <a:lnTo>
                  <a:pt x="38612" y="94024"/>
                </a:lnTo>
                <a:lnTo>
                  <a:pt x="32540" y="94024"/>
                </a:lnTo>
                <a:lnTo>
                  <a:pt x="32540" y="87952"/>
                </a:lnTo>
                <a:close/>
                <a:moveTo>
                  <a:pt x="45673" y="87952"/>
                </a:moveTo>
                <a:lnTo>
                  <a:pt x="45673" y="94024"/>
                </a:lnTo>
                <a:lnTo>
                  <a:pt x="39601" y="94024"/>
                </a:lnTo>
                <a:lnTo>
                  <a:pt x="39601" y="87952"/>
                </a:lnTo>
                <a:close/>
                <a:moveTo>
                  <a:pt x="52721" y="87952"/>
                </a:moveTo>
                <a:lnTo>
                  <a:pt x="52721" y="94024"/>
                </a:lnTo>
                <a:lnTo>
                  <a:pt x="46649" y="94024"/>
                </a:lnTo>
                <a:lnTo>
                  <a:pt x="46649" y="87952"/>
                </a:lnTo>
                <a:close/>
                <a:moveTo>
                  <a:pt x="59782" y="87952"/>
                </a:moveTo>
                <a:lnTo>
                  <a:pt x="59782" y="94024"/>
                </a:lnTo>
                <a:lnTo>
                  <a:pt x="53709" y="94024"/>
                </a:lnTo>
                <a:lnTo>
                  <a:pt x="53709" y="87952"/>
                </a:lnTo>
                <a:close/>
                <a:moveTo>
                  <a:pt x="88011" y="87952"/>
                </a:moveTo>
                <a:lnTo>
                  <a:pt x="88011" y="94024"/>
                </a:lnTo>
                <a:lnTo>
                  <a:pt x="81927" y="94024"/>
                </a:lnTo>
                <a:lnTo>
                  <a:pt x="81927" y="87952"/>
                </a:lnTo>
                <a:close/>
                <a:moveTo>
                  <a:pt x="95060" y="87952"/>
                </a:moveTo>
                <a:lnTo>
                  <a:pt x="95060" y="94024"/>
                </a:lnTo>
                <a:lnTo>
                  <a:pt x="88988" y="94024"/>
                </a:lnTo>
                <a:lnTo>
                  <a:pt x="88988" y="87952"/>
                </a:lnTo>
                <a:close/>
                <a:moveTo>
                  <a:pt x="123278" y="87952"/>
                </a:moveTo>
                <a:lnTo>
                  <a:pt x="123278" y="94024"/>
                </a:lnTo>
                <a:lnTo>
                  <a:pt x="117205" y="94024"/>
                </a:lnTo>
                <a:lnTo>
                  <a:pt x="117205" y="87952"/>
                </a:lnTo>
                <a:close/>
                <a:moveTo>
                  <a:pt x="130338" y="87952"/>
                </a:moveTo>
                <a:lnTo>
                  <a:pt x="130338" y="94024"/>
                </a:lnTo>
                <a:lnTo>
                  <a:pt x="124254" y="94024"/>
                </a:lnTo>
                <a:lnTo>
                  <a:pt x="124254" y="87952"/>
                </a:lnTo>
                <a:close/>
                <a:moveTo>
                  <a:pt x="144447" y="87952"/>
                </a:moveTo>
                <a:lnTo>
                  <a:pt x="144447" y="94024"/>
                </a:lnTo>
                <a:lnTo>
                  <a:pt x="138375" y="94024"/>
                </a:lnTo>
                <a:lnTo>
                  <a:pt x="138375" y="87952"/>
                </a:lnTo>
                <a:close/>
                <a:moveTo>
                  <a:pt x="151495" y="87952"/>
                </a:moveTo>
                <a:lnTo>
                  <a:pt x="151495" y="94024"/>
                </a:lnTo>
                <a:lnTo>
                  <a:pt x="145423" y="94024"/>
                </a:lnTo>
                <a:lnTo>
                  <a:pt x="145423" y="87952"/>
                </a:lnTo>
                <a:close/>
                <a:moveTo>
                  <a:pt x="158556" y="87952"/>
                </a:moveTo>
                <a:lnTo>
                  <a:pt x="158556" y="94024"/>
                </a:lnTo>
                <a:lnTo>
                  <a:pt x="152484" y="94024"/>
                </a:lnTo>
                <a:lnTo>
                  <a:pt x="152484" y="87952"/>
                </a:lnTo>
                <a:close/>
                <a:moveTo>
                  <a:pt x="165604" y="87952"/>
                </a:moveTo>
                <a:lnTo>
                  <a:pt x="165604" y="94024"/>
                </a:lnTo>
                <a:lnTo>
                  <a:pt x="159532" y="94024"/>
                </a:lnTo>
                <a:lnTo>
                  <a:pt x="159532" y="87952"/>
                </a:lnTo>
                <a:close/>
                <a:moveTo>
                  <a:pt x="172665" y="87952"/>
                </a:moveTo>
                <a:lnTo>
                  <a:pt x="172665" y="94024"/>
                </a:lnTo>
                <a:lnTo>
                  <a:pt x="166581" y="94024"/>
                </a:lnTo>
                <a:lnTo>
                  <a:pt x="166581" y="87952"/>
                </a:lnTo>
                <a:close/>
                <a:moveTo>
                  <a:pt x="179713" y="87952"/>
                </a:moveTo>
                <a:lnTo>
                  <a:pt x="179713" y="94024"/>
                </a:lnTo>
                <a:lnTo>
                  <a:pt x="173641" y="94024"/>
                </a:lnTo>
                <a:lnTo>
                  <a:pt x="173641" y="87952"/>
                </a:lnTo>
                <a:close/>
                <a:moveTo>
                  <a:pt x="186774" y="87952"/>
                </a:moveTo>
                <a:lnTo>
                  <a:pt x="186774" y="94024"/>
                </a:lnTo>
                <a:lnTo>
                  <a:pt x="180702" y="94024"/>
                </a:lnTo>
                <a:lnTo>
                  <a:pt x="180702" y="87952"/>
                </a:lnTo>
                <a:close/>
                <a:moveTo>
                  <a:pt x="193822" y="87952"/>
                </a:moveTo>
                <a:lnTo>
                  <a:pt x="193822" y="94024"/>
                </a:lnTo>
                <a:lnTo>
                  <a:pt x="187750" y="94024"/>
                </a:lnTo>
                <a:lnTo>
                  <a:pt x="187750" y="87952"/>
                </a:lnTo>
                <a:close/>
                <a:moveTo>
                  <a:pt x="200883" y="87952"/>
                </a:moveTo>
                <a:lnTo>
                  <a:pt x="200883" y="94024"/>
                </a:lnTo>
                <a:lnTo>
                  <a:pt x="194810" y="94024"/>
                </a:lnTo>
                <a:lnTo>
                  <a:pt x="194810" y="87952"/>
                </a:lnTo>
                <a:close/>
                <a:moveTo>
                  <a:pt x="207931" y="87952"/>
                </a:moveTo>
                <a:lnTo>
                  <a:pt x="207931" y="94024"/>
                </a:lnTo>
                <a:lnTo>
                  <a:pt x="201859" y="94024"/>
                </a:lnTo>
                <a:lnTo>
                  <a:pt x="201859" y="87952"/>
                </a:lnTo>
                <a:close/>
                <a:moveTo>
                  <a:pt x="214992" y="87952"/>
                </a:moveTo>
                <a:lnTo>
                  <a:pt x="214992" y="94024"/>
                </a:lnTo>
                <a:lnTo>
                  <a:pt x="208919" y="94024"/>
                </a:lnTo>
                <a:lnTo>
                  <a:pt x="208919" y="87952"/>
                </a:lnTo>
                <a:close/>
                <a:moveTo>
                  <a:pt x="222052" y="87952"/>
                </a:moveTo>
                <a:lnTo>
                  <a:pt x="222052" y="94024"/>
                </a:lnTo>
                <a:lnTo>
                  <a:pt x="215968" y="94024"/>
                </a:lnTo>
                <a:lnTo>
                  <a:pt x="215968" y="87952"/>
                </a:lnTo>
                <a:close/>
                <a:moveTo>
                  <a:pt x="229100" y="87952"/>
                </a:moveTo>
                <a:lnTo>
                  <a:pt x="229100" y="94024"/>
                </a:lnTo>
                <a:lnTo>
                  <a:pt x="223028" y="94024"/>
                </a:lnTo>
                <a:lnTo>
                  <a:pt x="223028" y="87952"/>
                </a:lnTo>
                <a:close/>
                <a:moveTo>
                  <a:pt x="236161" y="87952"/>
                </a:moveTo>
                <a:lnTo>
                  <a:pt x="236161" y="94024"/>
                </a:lnTo>
                <a:lnTo>
                  <a:pt x="230077" y="94024"/>
                </a:lnTo>
                <a:lnTo>
                  <a:pt x="230077" y="87952"/>
                </a:lnTo>
                <a:close/>
                <a:moveTo>
                  <a:pt x="243209" y="87952"/>
                </a:moveTo>
                <a:lnTo>
                  <a:pt x="243209" y="94024"/>
                </a:lnTo>
                <a:lnTo>
                  <a:pt x="237137" y="94024"/>
                </a:lnTo>
                <a:lnTo>
                  <a:pt x="237137" y="87952"/>
                </a:lnTo>
                <a:close/>
                <a:moveTo>
                  <a:pt x="250270" y="87952"/>
                </a:moveTo>
                <a:lnTo>
                  <a:pt x="250270" y="94024"/>
                </a:lnTo>
                <a:lnTo>
                  <a:pt x="244198" y="94024"/>
                </a:lnTo>
                <a:lnTo>
                  <a:pt x="244198" y="87952"/>
                </a:lnTo>
                <a:close/>
                <a:moveTo>
                  <a:pt x="257318" y="87952"/>
                </a:moveTo>
                <a:lnTo>
                  <a:pt x="257318" y="94024"/>
                </a:lnTo>
                <a:lnTo>
                  <a:pt x="251246" y="94024"/>
                </a:lnTo>
                <a:lnTo>
                  <a:pt x="251246" y="87952"/>
                </a:lnTo>
                <a:close/>
                <a:moveTo>
                  <a:pt x="264379" y="87952"/>
                </a:moveTo>
                <a:lnTo>
                  <a:pt x="264379" y="94024"/>
                </a:lnTo>
                <a:lnTo>
                  <a:pt x="258306" y="94024"/>
                </a:lnTo>
                <a:lnTo>
                  <a:pt x="258306" y="87952"/>
                </a:lnTo>
                <a:close/>
                <a:moveTo>
                  <a:pt x="271427" y="87952"/>
                </a:moveTo>
                <a:lnTo>
                  <a:pt x="271427" y="94024"/>
                </a:lnTo>
                <a:lnTo>
                  <a:pt x="265355" y="94024"/>
                </a:lnTo>
                <a:lnTo>
                  <a:pt x="265355" y="87952"/>
                </a:lnTo>
                <a:close/>
                <a:moveTo>
                  <a:pt x="278488" y="87952"/>
                </a:moveTo>
                <a:lnTo>
                  <a:pt x="278488" y="94024"/>
                </a:lnTo>
                <a:lnTo>
                  <a:pt x="272415" y="94024"/>
                </a:lnTo>
                <a:lnTo>
                  <a:pt x="272415" y="87952"/>
                </a:lnTo>
                <a:close/>
                <a:moveTo>
                  <a:pt x="66842" y="87952"/>
                </a:moveTo>
                <a:lnTo>
                  <a:pt x="66842" y="94036"/>
                </a:lnTo>
                <a:lnTo>
                  <a:pt x="60758" y="94036"/>
                </a:lnTo>
                <a:lnTo>
                  <a:pt x="60758" y="87952"/>
                </a:lnTo>
                <a:close/>
                <a:moveTo>
                  <a:pt x="73902" y="87952"/>
                </a:moveTo>
                <a:lnTo>
                  <a:pt x="73902" y="94036"/>
                </a:lnTo>
                <a:lnTo>
                  <a:pt x="67818" y="94036"/>
                </a:lnTo>
                <a:lnTo>
                  <a:pt x="67818" y="87952"/>
                </a:lnTo>
                <a:close/>
                <a:moveTo>
                  <a:pt x="80951" y="87952"/>
                </a:moveTo>
                <a:lnTo>
                  <a:pt x="80951" y="94036"/>
                </a:lnTo>
                <a:lnTo>
                  <a:pt x="74879" y="94036"/>
                </a:lnTo>
                <a:lnTo>
                  <a:pt x="74879" y="87952"/>
                </a:lnTo>
                <a:close/>
                <a:moveTo>
                  <a:pt x="102120" y="87952"/>
                </a:moveTo>
                <a:lnTo>
                  <a:pt x="102120" y="94036"/>
                </a:lnTo>
                <a:lnTo>
                  <a:pt x="96036" y="94036"/>
                </a:lnTo>
                <a:lnTo>
                  <a:pt x="96036" y="87952"/>
                </a:lnTo>
                <a:close/>
                <a:moveTo>
                  <a:pt x="103097" y="87952"/>
                </a:moveTo>
                <a:lnTo>
                  <a:pt x="109169" y="87964"/>
                </a:lnTo>
                <a:lnTo>
                  <a:pt x="109169" y="94036"/>
                </a:lnTo>
                <a:lnTo>
                  <a:pt x="103097" y="94036"/>
                </a:lnTo>
                <a:lnTo>
                  <a:pt x="103097" y="87952"/>
                </a:lnTo>
                <a:close/>
                <a:moveTo>
                  <a:pt x="110157" y="87952"/>
                </a:moveTo>
                <a:lnTo>
                  <a:pt x="116229" y="87964"/>
                </a:lnTo>
                <a:lnTo>
                  <a:pt x="116229" y="94036"/>
                </a:lnTo>
                <a:lnTo>
                  <a:pt x="110157" y="94036"/>
                </a:lnTo>
                <a:lnTo>
                  <a:pt x="110157" y="87952"/>
                </a:lnTo>
                <a:close/>
                <a:moveTo>
                  <a:pt x="137387" y="87952"/>
                </a:moveTo>
                <a:lnTo>
                  <a:pt x="137387" y="94036"/>
                </a:lnTo>
                <a:lnTo>
                  <a:pt x="131314" y="94036"/>
                </a:lnTo>
                <a:lnTo>
                  <a:pt x="131314" y="87952"/>
                </a:lnTo>
                <a:close/>
                <a:moveTo>
                  <a:pt x="17443" y="95012"/>
                </a:moveTo>
                <a:lnTo>
                  <a:pt x="17443" y="101085"/>
                </a:lnTo>
                <a:lnTo>
                  <a:pt x="11371" y="101085"/>
                </a:lnTo>
                <a:lnTo>
                  <a:pt x="11371" y="95012"/>
                </a:lnTo>
                <a:close/>
                <a:moveTo>
                  <a:pt x="24503" y="95012"/>
                </a:moveTo>
                <a:lnTo>
                  <a:pt x="24503" y="101085"/>
                </a:lnTo>
                <a:lnTo>
                  <a:pt x="18431" y="101085"/>
                </a:lnTo>
                <a:lnTo>
                  <a:pt x="18431" y="95012"/>
                </a:lnTo>
                <a:close/>
                <a:moveTo>
                  <a:pt x="31564" y="95012"/>
                </a:moveTo>
                <a:lnTo>
                  <a:pt x="31564" y="101085"/>
                </a:lnTo>
                <a:lnTo>
                  <a:pt x="25492" y="101085"/>
                </a:lnTo>
                <a:lnTo>
                  <a:pt x="25492" y="95012"/>
                </a:lnTo>
                <a:close/>
                <a:moveTo>
                  <a:pt x="38612" y="95012"/>
                </a:moveTo>
                <a:lnTo>
                  <a:pt x="38612" y="101085"/>
                </a:lnTo>
                <a:lnTo>
                  <a:pt x="32540" y="101085"/>
                </a:lnTo>
                <a:lnTo>
                  <a:pt x="32540" y="95012"/>
                </a:lnTo>
                <a:close/>
                <a:moveTo>
                  <a:pt x="45673" y="95012"/>
                </a:moveTo>
                <a:lnTo>
                  <a:pt x="45673" y="101085"/>
                </a:lnTo>
                <a:lnTo>
                  <a:pt x="39601" y="101085"/>
                </a:lnTo>
                <a:lnTo>
                  <a:pt x="39601" y="95012"/>
                </a:lnTo>
                <a:close/>
                <a:moveTo>
                  <a:pt x="52721" y="95012"/>
                </a:moveTo>
                <a:lnTo>
                  <a:pt x="52721" y="101085"/>
                </a:lnTo>
                <a:lnTo>
                  <a:pt x="46649" y="101085"/>
                </a:lnTo>
                <a:lnTo>
                  <a:pt x="46649" y="95012"/>
                </a:lnTo>
                <a:close/>
                <a:moveTo>
                  <a:pt x="59782" y="95012"/>
                </a:moveTo>
                <a:lnTo>
                  <a:pt x="59782" y="101085"/>
                </a:lnTo>
                <a:lnTo>
                  <a:pt x="53709" y="101085"/>
                </a:lnTo>
                <a:lnTo>
                  <a:pt x="53709" y="95012"/>
                </a:lnTo>
                <a:close/>
                <a:moveTo>
                  <a:pt x="66842" y="95012"/>
                </a:moveTo>
                <a:lnTo>
                  <a:pt x="66842" y="101085"/>
                </a:lnTo>
                <a:lnTo>
                  <a:pt x="60758" y="101085"/>
                </a:lnTo>
                <a:lnTo>
                  <a:pt x="60758" y="95012"/>
                </a:lnTo>
                <a:close/>
                <a:moveTo>
                  <a:pt x="73902" y="95012"/>
                </a:moveTo>
                <a:lnTo>
                  <a:pt x="73902" y="101085"/>
                </a:lnTo>
                <a:lnTo>
                  <a:pt x="67818" y="101085"/>
                </a:lnTo>
                <a:lnTo>
                  <a:pt x="67818" y="95012"/>
                </a:lnTo>
                <a:close/>
                <a:moveTo>
                  <a:pt x="80951" y="95012"/>
                </a:moveTo>
                <a:lnTo>
                  <a:pt x="80951" y="101085"/>
                </a:lnTo>
                <a:lnTo>
                  <a:pt x="74879" y="101085"/>
                </a:lnTo>
                <a:lnTo>
                  <a:pt x="74879" y="95012"/>
                </a:lnTo>
                <a:close/>
                <a:moveTo>
                  <a:pt x="88011" y="95012"/>
                </a:moveTo>
                <a:lnTo>
                  <a:pt x="88011" y="101085"/>
                </a:lnTo>
                <a:lnTo>
                  <a:pt x="81927" y="101085"/>
                </a:lnTo>
                <a:lnTo>
                  <a:pt x="81927" y="95012"/>
                </a:lnTo>
                <a:close/>
                <a:moveTo>
                  <a:pt x="95060" y="95012"/>
                </a:moveTo>
                <a:lnTo>
                  <a:pt x="95060" y="101085"/>
                </a:lnTo>
                <a:lnTo>
                  <a:pt x="88988" y="101085"/>
                </a:lnTo>
                <a:lnTo>
                  <a:pt x="88988" y="95012"/>
                </a:lnTo>
                <a:close/>
                <a:moveTo>
                  <a:pt x="102120" y="95012"/>
                </a:moveTo>
                <a:lnTo>
                  <a:pt x="102120" y="101085"/>
                </a:lnTo>
                <a:lnTo>
                  <a:pt x="96036" y="101085"/>
                </a:lnTo>
                <a:lnTo>
                  <a:pt x="96036" y="95012"/>
                </a:lnTo>
                <a:close/>
                <a:moveTo>
                  <a:pt x="109169" y="95012"/>
                </a:moveTo>
                <a:lnTo>
                  <a:pt x="109169" y="101085"/>
                </a:lnTo>
                <a:lnTo>
                  <a:pt x="103097" y="101085"/>
                </a:lnTo>
                <a:lnTo>
                  <a:pt x="103097" y="95012"/>
                </a:lnTo>
                <a:close/>
                <a:moveTo>
                  <a:pt x="116229" y="95012"/>
                </a:moveTo>
                <a:lnTo>
                  <a:pt x="116229" y="101085"/>
                </a:lnTo>
                <a:lnTo>
                  <a:pt x="110157" y="101085"/>
                </a:lnTo>
                <a:lnTo>
                  <a:pt x="110157" y="95012"/>
                </a:lnTo>
                <a:close/>
                <a:moveTo>
                  <a:pt x="123278" y="95012"/>
                </a:moveTo>
                <a:lnTo>
                  <a:pt x="123278" y="101085"/>
                </a:lnTo>
                <a:lnTo>
                  <a:pt x="117205" y="101085"/>
                </a:lnTo>
                <a:lnTo>
                  <a:pt x="117205" y="95012"/>
                </a:lnTo>
                <a:close/>
                <a:moveTo>
                  <a:pt x="130338" y="95012"/>
                </a:moveTo>
                <a:lnTo>
                  <a:pt x="130338" y="101085"/>
                </a:lnTo>
                <a:lnTo>
                  <a:pt x="124254" y="101085"/>
                </a:lnTo>
                <a:lnTo>
                  <a:pt x="124254" y="95012"/>
                </a:lnTo>
                <a:close/>
                <a:moveTo>
                  <a:pt x="137387" y="95012"/>
                </a:moveTo>
                <a:lnTo>
                  <a:pt x="137387" y="101085"/>
                </a:lnTo>
                <a:lnTo>
                  <a:pt x="131314" y="101085"/>
                </a:lnTo>
                <a:lnTo>
                  <a:pt x="131314" y="95012"/>
                </a:lnTo>
                <a:close/>
                <a:moveTo>
                  <a:pt x="144447" y="95012"/>
                </a:moveTo>
                <a:lnTo>
                  <a:pt x="144447" y="101085"/>
                </a:lnTo>
                <a:lnTo>
                  <a:pt x="138375" y="101085"/>
                </a:lnTo>
                <a:lnTo>
                  <a:pt x="138375" y="95012"/>
                </a:lnTo>
                <a:close/>
                <a:moveTo>
                  <a:pt x="151495" y="95012"/>
                </a:moveTo>
                <a:lnTo>
                  <a:pt x="151495" y="101085"/>
                </a:lnTo>
                <a:lnTo>
                  <a:pt x="145423" y="101085"/>
                </a:lnTo>
                <a:lnTo>
                  <a:pt x="145423" y="95012"/>
                </a:lnTo>
                <a:close/>
                <a:moveTo>
                  <a:pt x="158556" y="95012"/>
                </a:moveTo>
                <a:lnTo>
                  <a:pt x="158556" y="101085"/>
                </a:lnTo>
                <a:lnTo>
                  <a:pt x="152484" y="101085"/>
                </a:lnTo>
                <a:lnTo>
                  <a:pt x="152484" y="95012"/>
                </a:lnTo>
                <a:close/>
                <a:moveTo>
                  <a:pt x="165604" y="95012"/>
                </a:moveTo>
                <a:lnTo>
                  <a:pt x="165604" y="101085"/>
                </a:lnTo>
                <a:lnTo>
                  <a:pt x="159532" y="101085"/>
                </a:lnTo>
                <a:lnTo>
                  <a:pt x="159532" y="95012"/>
                </a:lnTo>
                <a:close/>
                <a:moveTo>
                  <a:pt x="172665" y="95012"/>
                </a:moveTo>
                <a:lnTo>
                  <a:pt x="172665" y="101085"/>
                </a:lnTo>
                <a:lnTo>
                  <a:pt x="166581" y="101085"/>
                </a:lnTo>
                <a:lnTo>
                  <a:pt x="166581" y="95012"/>
                </a:lnTo>
                <a:close/>
                <a:moveTo>
                  <a:pt x="179713" y="95012"/>
                </a:moveTo>
                <a:lnTo>
                  <a:pt x="179713" y="101085"/>
                </a:lnTo>
                <a:lnTo>
                  <a:pt x="173641" y="101085"/>
                </a:lnTo>
                <a:lnTo>
                  <a:pt x="173641" y="95012"/>
                </a:lnTo>
                <a:close/>
                <a:moveTo>
                  <a:pt x="186774" y="95012"/>
                </a:moveTo>
                <a:lnTo>
                  <a:pt x="186774" y="101085"/>
                </a:lnTo>
                <a:lnTo>
                  <a:pt x="180702" y="101085"/>
                </a:lnTo>
                <a:lnTo>
                  <a:pt x="180702" y="95012"/>
                </a:lnTo>
                <a:close/>
                <a:moveTo>
                  <a:pt x="193822" y="95012"/>
                </a:moveTo>
                <a:lnTo>
                  <a:pt x="193822" y="101085"/>
                </a:lnTo>
                <a:lnTo>
                  <a:pt x="187750" y="101085"/>
                </a:lnTo>
                <a:lnTo>
                  <a:pt x="187750" y="95012"/>
                </a:lnTo>
                <a:close/>
                <a:moveTo>
                  <a:pt x="200883" y="95012"/>
                </a:moveTo>
                <a:lnTo>
                  <a:pt x="200883" y="101085"/>
                </a:lnTo>
                <a:lnTo>
                  <a:pt x="194810" y="101085"/>
                </a:lnTo>
                <a:lnTo>
                  <a:pt x="194810" y="95012"/>
                </a:lnTo>
                <a:close/>
                <a:moveTo>
                  <a:pt x="207931" y="95012"/>
                </a:moveTo>
                <a:lnTo>
                  <a:pt x="207931" y="101085"/>
                </a:lnTo>
                <a:lnTo>
                  <a:pt x="201859" y="101085"/>
                </a:lnTo>
                <a:lnTo>
                  <a:pt x="201859" y="95012"/>
                </a:lnTo>
                <a:close/>
                <a:moveTo>
                  <a:pt x="214992" y="95012"/>
                </a:moveTo>
                <a:lnTo>
                  <a:pt x="214992" y="101085"/>
                </a:lnTo>
                <a:lnTo>
                  <a:pt x="208919" y="101085"/>
                </a:lnTo>
                <a:lnTo>
                  <a:pt x="208919" y="95012"/>
                </a:lnTo>
                <a:close/>
                <a:moveTo>
                  <a:pt x="222052" y="95012"/>
                </a:moveTo>
                <a:lnTo>
                  <a:pt x="222052" y="101085"/>
                </a:lnTo>
                <a:lnTo>
                  <a:pt x="215968" y="101085"/>
                </a:lnTo>
                <a:lnTo>
                  <a:pt x="215968" y="95012"/>
                </a:lnTo>
                <a:close/>
                <a:moveTo>
                  <a:pt x="229100" y="95012"/>
                </a:moveTo>
                <a:lnTo>
                  <a:pt x="229100" y="101085"/>
                </a:lnTo>
                <a:lnTo>
                  <a:pt x="223028" y="101085"/>
                </a:lnTo>
                <a:lnTo>
                  <a:pt x="223028" y="95012"/>
                </a:lnTo>
                <a:close/>
                <a:moveTo>
                  <a:pt x="236161" y="95012"/>
                </a:moveTo>
                <a:lnTo>
                  <a:pt x="236161" y="101085"/>
                </a:lnTo>
                <a:lnTo>
                  <a:pt x="230077" y="101085"/>
                </a:lnTo>
                <a:lnTo>
                  <a:pt x="230077" y="95012"/>
                </a:lnTo>
                <a:close/>
                <a:moveTo>
                  <a:pt x="243209" y="95012"/>
                </a:moveTo>
                <a:lnTo>
                  <a:pt x="243209" y="101085"/>
                </a:lnTo>
                <a:lnTo>
                  <a:pt x="237137" y="101085"/>
                </a:lnTo>
                <a:lnTo>
                  <a:pt x="237137" y="95012"/>
                </a:lnTo>
                <a:close/>
                <a:moveTo>
                  <a:pt x="250270" y="95012"/>
                </a:moveTo>
                <a:lnTo>
                  <a:pt x="250270" y="101085"/>
                </a:lnTo>
                <a:lnTo>
                  <a:pt x="244198" y="101085"/>
                </a:lnTo>
                <a:lnTo>
                  <a:pt x="244198" y="95012"/>
                </a:lnTo>
                <a:close/>
                <a:moveTo>
                  <a:pt x="257318" y="95012"/>
                </a:moveTo>
                <a:lnTo>
                  <a:pt x="257318" y="101085"/>
                </a:lnTo>
                <a:lnTo>
                  <a:pt x="251246" y="101085"/>
                </a:lnTo>
                <a:lnTo>
                  <a:pt x="251246" y="95012"/>
                </a:lnTo>
                <a:close/>
                <a:moveTo>
                  <a:pt x="264379" y="95012"/>
                </a:moveTo>
                <a:lnTo>
                  <a:pt x="264379" y="101085"/>
                </a:lnTo>
                <a:lnTo>
                  <a:pt x="258306" y="101085"/>
                </a:lnTo>
                <a:lnTo>
                  <a:pt x="258306" y="95012"/>
                </a:lnTo>
                <a:close/>
                <a:moveTo>
                  <a:pt x="271427" y="95012"/>
                </a:moveTo>
                <a:lnTo>
                  <a:pt x="271427" y="101085"/>
                </a:lnTo>
                <a:lnTo>
                  <a:pt x="265355" y="101085"/>
                </a:lnTo>
                <a:lnTo>
                  <a:pt x="265355" y="95012"/>
                </a:lnTo>
                <a:close/>
                <a:moveTo>
                  <a:pt x="278488" y="95012"/>
                </a:moveTo>
                <a:lnTo>
                  <a:pt x="278488" y="101085"/>
                </a:lnTo>
                <a:lnTo>
                  <a:pt x="272415" y="101085"/>
                </a:lnTo>
                <a:lnTo>
                  <a:pt x="272415" y="95012"/>
                </a:lnTo>
                <a:close/>
                <a:moveTo>
                  <a:pt x="17443" y="102061"/>
                </a:moveTo>
                <a:lnTo>
                  <a:pt x="17443" y="108145"/>
                </a:lnTo>
                <a:lnTo>
                  <a:pt x="11371" y="108145"/>
                </a:lnTo>
                <a:lnTo>
                  <a:pt x="11371" y="102061"/>
                </a:lnTo>
                <a:close/>
                <a:moveTo>
                  <a:pt x="24503" y="102061"/>
                </a:moveTo>
                <a:lnTo>
                  <a:pt x="24503" y="108145"/>
                </a:lnTo>
                <a:lnTo>
                  <a:pt x="18431" y="108145"/>
                </a:lnTo>
                <a:lnTo>
                  <a:pt x="18431" y="102061"/>
                </a:lnTo>
                <a:close/>
                <a:moveTo>
                  <a:pt x="31564" y="102061"/>
                </a:moveTo>
                <a:lnTo>
                  <a:pt x="31564" y="108145"/>
                </a:lnTo>
                <a:lnTo>
                  <a:pt x="25492" y="108145"/>
                </a:lnTo>
                <a:lnTo>
                  <a:pt x="25492" y="102061"/>
                </a:lnTo>
                <a:close/>
                <a:moveTo>
                  <a:pt x="38612" y="102061"/>
                </a:moveTo>
                <a:lnTo>
                  <a:pt x="38612" y="108145"/>
                </a:lnTo>
                <a:lnTo>
                  <a:pt x="32540" y="108145"/>
                </a:lnTo>
                <a:lnTo>
                  <a:pt x="32540" y="102061"/>
                </a:lnTo>
                <a:close/>
                <a:moveTo>
                  <a:pt x="45673" y="102061"/>
                </a:moveTo>
                <a:lnTo>
                  <a:pt x="45673" y="108145"/>
                </a:lnTo>
                <a:lnTo>
                  <a:pt x="39601" y="108145"/>
                </a:lnTo>
                <a:lnTo>
                  <a:pt x="39601" y="102061"/>
                </a:lnTo>
                <a:close/>
                <a:moveTo>
                  <a:pt x="52721" y="102061"/>
                </a:moveTo>
                <a:lnTo>
                  <a:pt x="52721" y="108145"/>
                </a:lnTo>
                <a:lnTo>
                  <a:pt x="46649" y="108145"/>
                </a:lnTo>
                <a:lnTo>
                  <a:pt x="46649" y="102061"/>
                </a:lnTo>
                <a:close/>
                <a:moveTo>
                  <a:pt x="59782" y="102061"/>
                </a:moveTo>
                <a:lnTo>
                  <a:pt x="59782" y="108145"/>
                </a:lnTo>
                <a:lnTo>
                  <a:pt x="53709" y="108145"/>
                </a:lnTo>
                <a:lnTo>
                  <a:pt x="53709" y="102061"/>
                </a:lnTo>
                <a:close/>
                <a:moveTo>
                  <a:pt x="66842" y="102061"/>
                </a:moveTo>
                <a:lnTo>
                  <a:pt x="66842" y="108145"/>
                </a:lnTo>
                <a:lnTo>
                  <a:pt x="60758" y="108145"/>
                </a:lnTo>
                <a:lnTo>
                  <a:pt x="60758" y="102061"/>
                </a:lnTo>
                <a:close/>
                <a:moveTo>
                  <a:pt x="73902" y="102061"/>
                </a:moveTo>
                <a:lnTo>
                  <a:pt x="73902" y="108145"/>
                </a:lnTo>
                <a:lnTo>
                  <a:pt x="67818" y="108145"/>
                </a:lnTo>
                <a:lnTo>
                  <a:pt x="67818" y="102061"/>
                </a:lnTo>
                <a:close/>
                <a:moveTo>
                  <a:pt x="80951" y="102061"/>
                </a:moveTo>
                <a:lnTo>
                  <a:pt x="80951" y="108145"/>
                </a:lnTo>
                <a:lnTo>
                  <a:pt x="74879" y="108145"/>
                </a:lnTo>
                <a:lnTo>
                  <a:pt x="74879" y="102061"/>
                </a:lnTo>
                <a:close/>
                <a:moveTo>
                  <a:pt x="88011" y="102061"/>
                </a:moveTo>
                <a:lnTo>
                  <a:pt x="88011" y="108145"/>
                </a:lnTo>
                <a:lnTo>
                  <a:pt x="81927" y="108145"/>
                </a:lnTo>
                <a:lnTo>
                  <a:pt x="81927" y="102061"/>
                </a:lnTo>
                <a:close/>
                <a:moveTo>
                  <a:pt x="95060" y="102061"/>
                </a:moveTo>
                <a:lnTo>
                  <a:pt x="95060" y="108145"/>
                </a:lnTo>
                <a:lnTo>
                  <a:pt x="88988" y="108145"/>
                </a:lnTo>
                <a:lnTo>
                  <a:pt x="88988" y="102061"/>
                </a:lnTo>
                <a:close/>
                <a:moveTo>
                  <a:pt x="102120" y="102061"/>
                </a:moveTo>
                <a:lnTo>
                  <a:pt x="102120" y="108145"/>
                </a:lnTo>
                <a:lnTo>
                  <a:pt x="96036" y="108145"/>
                </a:lnTo>
                <a:lnTo>
                  <a:pt x="96036" y="102061"/>
                </a:lnTo>
                <a:close/>
                <a:moveTo>
                  <a:pt x="103097" y="102061"/>
                </a:moveTo>
                <a:lnTo>
                  <a:pt x="109169" y="102073"/>
                </a:lnTo>
                <a:lnTo>
                  <a:pt x="109169" y="108145"/>
                </a:lnTo>
                <a:lnTo>
                  <a:pt x="103097" y="108145"/>
                </a:lnTo>
                <a:lnTo>
                  <a:pt x="103097" y="102061"/>
                </a:lnTo>
                <a:close/>
                <a:moveTo>
                  <a:pt x="110157" y="102061"/>
                </a:moveTo>
                <a:lnTo>
                  <a:pt x="116229" y="102073"/>
                </a:lnTo>
                <a:lnTo>
                  <a:pt x="116229" y="108145"/>
                </a:lnTo>
                <a:lnTo>
                  <a:pt x="110157" y="108145"/>
                </a:lnTo>
                <a:lnTo>
                  <a:pt x="110157" y="102061"/>
                </a:lnTo>
                <a:close/>
                <a:moveTo>
                  <a:pt x="123278" y="102061"/>
                </a:moveTo>
                <a:lnTo>
                  <a:pt x="123278" y="108145"/>
                </a:lnTo>
                <a:lnTo>
                  <a:pt x="117205" y="108145"/>
                </a:lnTo>
                <a:lnTo>
                  <a:pt x="117205" y="102061"/>
                </a:lnTo>
                <a:close/>
                <a:moveTo>
                  <a:pt x="130338" y="102061"/>
                </a:moveTo>
                <a:lnTo>
                  <a:pt x="130338" y="108145"/>
                </a:lnTo>
                <a:lnTo>
                  <a:pt x="124254" y="108145"/>
                </a:lnTo>
                <a:lnTo>
                  <a:pt x="124254" y="102061"/>
                </a:lnTo>
                <a:close/>
                <a:moveTo>
                  <a:pt x="137387" y="102061"/>
                </a:moveTo>
                <a:lnTo>
                  <a:pt x="137387" y="108145"/>
                </a:lnTo>
                <a:lnTo>
                  <a:pt x="131314" y="108145"/>
                </a:lnTo>
                <a:lnTo>
                  <a:pt x="131314" y="102061"/>
                </a:lnTo>
                <a:close/>
                <a:moveTo>
                  <a:pt x="144447" y="102061"/>
                </a:moveTo>
                <a:lnTo>
                  <a:pt x="144447" y="108145"/>
                </a:lnTo>
                <a:lnTo>
                  <a:pt x="138375" y="108145"/>
                </a:lnTo>
                <a:lnTo>
                  <a:pt x="138375" y="102061"/>
                </a:lnTo>
                <a:close/>
                <a:moveTo>
                  <a:pt x="151495" y="102061"/>
                </a:moveTo>
                <a:lnTo>
                  <a:pt x="151495" y="108145"/>
                </a:lnTo>
                <a:lnTo>
                  <a:pt x="145423" y="108145"/>
                </a:lnTo>
                <a:lnTo>
                  <a:pt x="145423" y="102061"/>
                </a:lnTo>
                <a:close/>
                <a:moveTo>
                  <a:pt x="158556" y="102061"/>
                </a:moveTo>
                <a:lnTo>
                  <a:pt x="158556" y="108145"/>
                </a:lnTo>
                <a:lnTo>
                  <a:pt x="152484" y="108145"/>
                </a:lnTo>
                <a:lnTo>
                  <a:pt x="152484" y="102061"/>
                </a:lnTo>
                <a:close/>
                <a:moveTo>
                  <a:pt x="165604" y="102061"/>
                </a:moveTo>
                <a:lnTo>
                  <a:pt x="165604" y="108145"/>
                </a:lnTo>
                <a:lnTo>
                  <a:pt x="159532" y="108145"/>
                </a:lnTo>
                <a:lnTo>
                  <a:pt x="159532" y="102061"/>
                </a:lnTo>
                <a:close/>
                <a:moveTo>
                  <a:pt x="172665" y="102061"/>
                </a:moveTo>
                <a:lnTo>
                  <a:pt x="172665" y="108145"/>
                </a:lnTo>
                <a:lnTo>
                  <a:pt x="166581" y="108145"/>
                </a:lnTo>
                <a:lnTo>
                  <a:pt x="166581" y="102061"/>
                </a:lnTo>
                <a:close/>
                <a:moveTo>
                  <a:pt x="179713" y="102061"/>
                </a:moveTo>
                <a:lnTo>
                  <a:pt x="179713" y="108145"/>
                </a:lnTo>
                <a:lnTo>
                  <a:pt x="173641" y="108145"/>
                </a:lnTo>
                <a:lnTo>
                  <a:pt x="173641" y="102061"/>
                </a:lnTo>
                <a:close/>
                <a:moveTo>
                  <a:pt x="186774" y="102061"/>
                </a:moveTo>
                <a:lnTo>
                  <a:pt x="186774" y="108145"/>
                </a:lnTo>
                <a:lnTo>
                  <a:pt x="180702" y="108145"/>
                </a:lnTo>
                <a:lnTo>
                  <a:pt x="180702" y="102061"/>
                </a:lnTo>
                <a:close/>
                <a:moveTo>
                  <a:pt x="193822" y="102061"/>
                </a:moveTo>
                <a:lnTo>
                  <a:pt x="193822" y="108145"/>
                </a:lnTo>
                <a:lnTo>
                  <a:pt x="187750" y="108145"/>
                </a:lnTo>
                <a:lnTo>
                  <a:pt x="187750" y="102061"/>
                </a:lnTo>
                <a:close/>
                <a:moveTo>
                  <a:pt x="200883" y="102061"/>
                </a:moveTo>
                <a:lnTo>
                  <a:pt x="200883" y="108145"/>
                </a:lnTo>
                <a:lnTo>
                  <a:pt x="194810" y="108145"/>
                </a:lnTo>
                <a:lnTo>
                  <a:pt x="194810" y="102061"/>
                </a:lnTo>
                <a:close/>
                <a:moveTo>
                  <a:pt x="207931" y="102061"/>
                </a:moveTo>
                <a:lnTo>
                  <a:pt x="207931" y="108145"/>
                </a:lnTo>
                <a:lnTo>
                  <a:pt x="201859" y="108145"/>
                </a:lnTo>
                <a:lnTo>
                  <a:pt x="201859" y="102061"/>
                </a:lnTo>
                <a:close/>
                <a:moveTo>
                  <a:pt x="214992" y="102061"/>
                </a:moveTo>
                <a:lnTo>
                  <a:pt x="214992" y="108145"/>
                </a:lnTo>
                <a:lnTo>
                  <a:pt x="208919" y="108145"/>
                </a:lnTo>
                <a:lnTo>
                  <a:pt x="208919" y="102061"/>
                </a:lnTo>
                <a:close/>
                <a:moveTo>
                  <a:pt x="222052" y="102061"/>
                </a:moveTo>
                <a:lnTo>
                  <a:pt x="222052" y="108145"/>
                </a:lnTo>
                <a:lnTo>
                  <a:pt x="215968" y="108145"/>
                </a:lnTo>
                <a:lnTo>
                  <a:pt x="215968" y="102061"/>
                </a:lnTo>
                <a:close/>
                <a:moveTo>
                  <a:pt x="229100" y="102061"/>
                </a:moveTo>
                <a:lnTo>
                  <a:pt x="229100" y="108145"/>
                </a:lnTo>
                <a:lnTo>
                  <a:pt x="223028" y="108145"/>
                </a:lnTo>
                <a:lnTo>
                  <a:pt x="223028" y="102061"/>
                </a:lnTo>
                <a:close/>
                <a:moveTo>
                  <a:pt x="236161" y="102061"/>
                </a:moveTo>
                <a:lnTo>
                  <a:pt x="236161" y="108145"/>
                </a:lnTo>
                <a:lnTo>
                  <a:pt x="230077" y="108145"/>
                </a:lnTo>
                <a:lnTo>
                  <a:pt x="230077" y="102061"/>
                </a:lnTo>
                <a:close/>
                <a:moveTo>
                  <a:pt x="243209" y="102061"/>
                </a:moveTo>
                <a:lnTo>
                  <a:pt x="243209" y="108145"/>
                </a:lnTo>
                <a:lnTo>
                  <a:pt x="237137" y="108145"/>
                </a:lnTo>
                <a:lnTo>
                  <a:pt x="237137" y="102061"/>
                </a:lnTo>
                <a:close/>
                <a:moveTo>
                  <a:pt x="250270" y="102061"/>
                </a:moveTo>
                <a:lnTo>
                  <a:pt x="250270" y="108145"/>
                </a:lnTo>
                <a:lnTo>
                  <a:pt x="244198" y="108145"/>
                </a:lnTo>
                <a:lnTo>
                  <a:pt x="244198" y="102061"/>
                </a:lnTo>
                <a:close/>
                <a:moveTo>
                  <a:pt x="257318" y="102061"/>
                </a:moveTo>
                <a:lnTo>
                  <a:pt x="257318" y="108145"/>
                </a:lnTo>
                <a:lnTo>
                  <a:pt x="251246" y="108145"/>
                </a:lnTo>
                <a:lnTo>
                  <a:pt x="251246" y="102061"/>
                </a:lnTo>
                <a:close/>
                <a:moveTo>
                  <a:pt x="264379" y="102061"/>
                </a:moveTo>
                <a:lnTo>
                  <a:pt x="264379" y="108145"/>
                </a:lnTo>
                <a:lnTo>
                  <a:pt x="258306" y="108145"/>
                </a:lnTo>
                <a:lnTo>
                  <a:pt x="258306" y="102061"/>
                </a:lnTo>
                <a:close/>
                <a:moveTo>
                  <a:pt x="271427" y="102061"/>
                </a:moveTo>
                <a:lnTo>
                  <a:pt x="271427" y="108145"/>
                </a:lnTo>
                <a:lnTo>
                  <a:pt x="265355" y="108145"/>
                </a:lnTo>
                <a:lnTo>
                  <a:pt x="265355" y="102061"/>
                </a:lnTo>
                <a:close/>
                <a:moveTo>
                  <a:pt x="278488" y="102061"/>
                </a:moveTo>
                <a:lnTo>
                  <a:pt x="278488" y="108145"/>
                </a:lnTo>
                <a:lnTo>
                  <a:pt x="272415" y="108145"/>
                </a:lnTo>
                <a:lnTo>
                  <a:pt x="272415" y="102061"/>
                </a:lnTo>
                <a:close/>
                <a:moveTo>
                  <a:pt x="17443" y="109121"/>
                </a:moveTo>
                <a:lnTo>
                  <a:pt x="17443" y="115193"/>
                </a:lnTo>
                <a:lnTo>
                  <a:pt x="11371" y="115193"/>
                </a:lnTo>
                <a:lnTo>
                  <a:pt x="11371" y="109121"/>
                </a:lnTo>
                <a:close/>
                <a:moveTo>
                  <a:pt x="24503" y="109121"/>
                </a:moveTo>
                <a:lnTo>
                  <a:pt x="24503" y="115193"/>
                </a:lnTo>
                <a:lnTo>
                  <a:pt x="18431" y="115193"/>
                </a:lnTo>
                <a:lnTo>
                  <a:pt x="18431" y="109121"/>
                </a:lnTo>
                <a:close/>
                <a:moveTo>
                  <a:pt x="31564" y="109121"/>
                </a:moveTo>
                <a:lnTo>
                  <a:pt x="31564" y="115193"/>
                </a:lnTo>
                <a:lnTo>
                  <a:pt x="25492" y="115193"/>
                </a:lnTo>
                <a:lnTo>
                  <a:pt x="25492" y="109121"/>
                </a:lnTo>
                <a:close/>
                <a:moveTo>
                  <a:pt x="38612" y="109121"/>
                </a:moveTo>
                <a:lnTo>
                  <a:pt x="38612" y="115193"/>
                </a:lnTo>
                <a:lnTo>
                  <a:pt x="32540" y="115193"/>
                </a:lnTo>
                <a:lnTo>
                  <a:pt x="32540" y="109121"/>
                </a:lnTo>
                <a:close/>
                <a:moveTo>
                  <a:pt x="45673" y="109121"/>
                </a:moveTo>
                <a:lnTo>
                  <a:pt x="45673" y="115193"/>
                </a:lnTo>
                <a:lnTo>
                  <a:pt x="39601" y="115193"/>
                </a:lnTo>
                <a:lnTo>
                  <a:pt x="39601" y="109121"/>
                </a:lnTo>
                <a:close/>
                <a:moveTo>
                  <a:pt x="52721" y="109121"/>
                </a:moveTo>
                <a:lnTo>
                  <a:pt x="52721" y="115193"/>
                </a:lnTo>
                <a:lnTo>
                  <a:pt x="46649" y="115193"/>
                </a:lnTo>
                <a:lnTo>
                  <a:pt x="46649" y="109121"/>
                </a:lnTo>
                <a:close/>
                <a:moveTo>
                  <a:pt x="59782" y="109121"/>
                </a:moveTo>
                <a:lnTo>
                  <a:pt x="59782" y="115193"/>
                </a:lnTo>
                <a:lnTo>
                  <a:pt x="53709" y="115193"/>
                </a:lnTo>
                <a:lnTo>
                  <a:pt x="53709" y="109121"/>
                </a:lnTo>
                <a:close/>
                <a:moveTo>
                  <a:pt x="66842" y="109121"/>
                </a:moveTo>
                <a:lnTo>
                  <a:pt x="66842" y="115193"/>
                </a:lnTo>
                <a:lnTo>
                  <a:pt x="60758" y="115193"/>
                </a:lnTo>
                <a:lnTo>
                  <a:pt x="60758" y="109121"/>
                </a:lnTo>
                <a:close/>
                <a:moveTo>
                  <a:pt x="73902" y="109121"/>
                </a:moveTo>
                <a:lnTo>
                  <a:pt x="73902" y="115193"/>
                </a:lnTo>
                <a:lnTo>
                  <a:pt x="67818" y="115193"/>
                </a:lnTo>
                <a:lnTo>
                  <a:pt x="67818" y="109121"/>
                </a:lnTo>
                <a:close/>
                <a:moveTo>
                  <a:pt x="80951" y="109121"/>
                </a:moveTo>
                <a:lnTo>
                  <a:pt x="80951" y="115193"/>
                </a:lnTo>
                <a:lnTo>
                  <a:pt x="74879" y="115193"/>
                </a:lnTo>
                <a:lnTo>
                  <a:pt x="74879" y="109121"/>
                </a:lnTo>
                <a:close/>
                <a:moveTo>
                  <a:pt x="88011" y="109121"/>
                </a:moveTo>
                <a:lnTo>
                  <a:pt x="88011" y="115193"/>
                </a:lnTo>
                <a:lnTo>
                  <a:pt x="81927" y="115193"/>
                </a:lnTo>
                <a:lnTo>
                  <a:pt x="81927" y="109121"/>
                </a:lnTo>
                <a:close/>
                <a:moveTo>
                  <a:pt x="95060" y="109121"/>
                </a:moveTo>
                <a:lnTo>
                  <a:pt x="95060" y="115193"/>
                </a:lnTo>
                <a:lnTo>
                  <a:pt x="88988" y="115193"/>
                </a:lnTo>
                <a:lnTo>
                  <a:pt x="88988" y="109121"/>
                </a:lnTo>
                <a:close/>
                <a:moveTo>
                  <a:pt x="102120" y="109121"/>
                </a:moveTo>
                <a:lnTo>
                  <a:pt x="102120" y="115193"/>
                </a:lnTo>
                <a:lnTo>
                  <a:pt x="96036" y="115193"/>
                </a:lnTo>
                <a:lnTo>
                  <a:pt x="96036" y="109121"/>
                </a:lnTo>
                <a:close/>
                <a:moveTo>
                  <a:pt x="109169" y="109121"/>
                </a:moveTo>
                <a:lnTo>
                  <a:pt x="109169" y="115193"/>
                </a:lnTo>
                <a:lnTo>
                  <a:pt x="103097" y="115193"/>
                </a:lnTo>
                <a:lnTo>
                  <a:pt x="103097" y="109121"/>
                </a:lnTo>
                <a:close/>
                <a:moveTo>
                  <a:pt x="116229" y="109121"/>
                </a:moveTo>
                <a:lnTo>
                  <a:pt x="116229" y="115193"/>
                </a:lnTo>
                <a:lnTo>
                  <a:pt x="110157" y="115193"/>
                </a:lnTo>
                <a:lnTo>
                  <a:pt x="110157" y="109121"/>
                </a:lnTo>
                <a:close/>
                <a:moveTo>
                  <a:pt x="123278" y="109121"/>
                </a:moveTo>
                <a:lnTo>
                  <a:pt x="123278" y="115193"/>
                </a:lnTo>
                <a:lnTo>
                  <a:pt x="117205" y="115193"/>
                </a:lnTo>
                <a:lnTo>
                  <a:pt x="117205" y="109121"/>
                </a:lnTo>
                <a:close/>
                <a:moveTo>
                  <a:pt x="130338" y="109121"/>
                </a:moveTo>
                <a:lnTo>
                  <a:pt x="130338" y="115193"/>
                </a:lnTo>
                <a:lnTo>
                  <a:pt x="124254" y="115193"/>
                </a:lnTo>
                <a:lnTo>
                  <a:pt x="124254" y="109121"/>
                </a:lnTo>
                <a:close/>
                <a:moveTo>
                  <a:pt x="137387" y="109121"/>
                </a:moveTo>
                <a:lnTo>
                  <a:pt x="137387" y="115193"/>
                </a:lnTo>
                <a:lnTo>
                  <a:pt x="131314" y="115193"/>
                </a:lnTo>
                <a:lnTo>
                  <a:pt x="131314" y="109121"/>
                </a:lnTo>
                <a:close/>
                <a:moveTo>
                  <a:pt x="144447" y="109121"/>
                </a:moveTo>
                <a:lnTo>
                  <a:pt x="144447" y="115193"/>
                </a:lnTo>
                <a:lnTo>
                  <a:pt x="138375" y="115193"/>
                </a:lnTo>
                <a:lnTo>
                  <a:pt x="138375" y="109121"/>
                </a:lnTo>
                <a:close/>
                <a:moveTo>
                  <a:pt x="151495" y="109121"/>
                </a:moveTo>
                <a:lnTo>
                  <a:pt x="151495" y="115193"/>
                </a:lnTo>
                <a:lnTo>
                  <a:pt x="145423" y="115193"/>
                </a:lnTo>
                <a:lnTo>
                  <a:pt x="145423" y="109121"/>
                </a:lnTo>
                <a:close/>
                <a:moveTo>
                  <a:pt x="158556" y="109121"/>
                </a:moveTo>
                <a:lnTo>
                  <a:pt x="158556" y="115193"/>
                </a:lnTo>
                <a:lnTo>
                  <a:pt x="152484" y="115193"/>
                </a:lnTo>
                <a:lnTo>
                  <a:pt x="152484" y="109121"/>
                </a:lnTo>
                <a:close/>
                <a:moveTo>
                  <a:pt x="165604" y="109121"/>
                </a:moveTo>
                <a:lnTo>
                  <a:pt x="165604" y="115193"/>
                </a:lnTo>
                <a:lnTo>
                  <a:pt x="159532" y="115193"/>
                </a:lnTo>
                <a:lnTo>
                  <a:pt x="159532" y="109121"/>
                </a:lnTo>
                <a:close/>
                <a:moveTo>
                  <a:pt x="172665" y="109121"/>
                </a:moveTo>
                <a:lnTo>
                  <a:pt x="172665" y="115193"/>
                </a:lnTo>
                <a:lnTo>
                  <a:pt x="166581" y="115193"/>
                </a:lnTo>
                <a:lnTo>
                  <a:pt x="166581" y="109121"/>
                </a:lnTo>
                <a:close/>
                <a:moveTo>
                  <a:pt x="179713" y="109121"/>
                </a:moveTo>
                <a:lnTo>
                  <a:pt x="179713" y="115193"/>
                </a:lnTo>
                <a:lnTo>
                  <a:pt x="173641" y="115193"/>
                </a:lnTo>
                <a:lnTo>
                  <a:pt x="173641" y="109121"/>
                </a:lnTo>
                <a:close/>
                <a:moveTo>
                  <a:pt x="186774" y="109121"/>
                </a:moveTo>
                <a:lnTo>
                  <a:pt x="186774" y="115193"/>
                </a:lnTo>
                <a:lnTo>
                  <a:pt x="180702" y="115193"/>
                </a:lnTo>
                <a:lnTo>
                  <a:pt x="180702" y="109121"/>
                </a:lnTo>
                <a:close/>
                <a:moveTo>
                  <a:pt x="193822" y="109121"/>
                </a:moveTo>
                <a:lnTo>
                  <a:pt x="193822" y="115193"/>
                </a:lnTo>
                <a:lnTo>
                  <a:pt x="187750" y="115193"/>
                </a:lnTo>
                <a:lnTo>
                  <a:pt x="187750" y="109121"/>
                </a:lnTo>
                <a:close/>
                <a:moveTo>
                  <a:pt x="200883" y="109121"/>
                </a:moveTo>
                <a:lnTo>
                  <a:pt x="200883" y="115193"/>
                </a:lnTo>
                <a:lnTo>
                  <a:pt x="194810" y="115193"/>
                </a:lnTo>
                <a:lnTo>
                  <a:pt x="194810" y="109121"/>
                </a:lnTo>
                <a:close/>
                <a:moveTo>
                  <a:pt x="207931" y="109121"/>
                </a:moveTo>
                <a:lnTo>
                  <a:pt x="207931" y="115193"/>
                </a:lnTo>
                <a:lnTo>
                  <a:pt x="201859" y="115193"/>
                </a:lnTo>
                <a:lnTo>
                  <a:pt x="201859" y="109121"/>
                </a:lnTo>
                <a:close/>
                <a:moveTo>
                  <a:pt x="214992" y="109121"/>
                </a:moveTo>
                <a:lnTo>
                  <a:pt x="214992" y="115193"/>
                </a:lnTo>
                <a:lnTo>
                  <a:pt x="208919" y="115193"/>
                </a:lnTo>
                <a:lnTo>
                  <a:pt x="208919" y="109121"/>
                </a:lnTo>
                <a:close/>
                <a:moveTo>
                  <a:pt x="222052" y="109121"/>
                </a:moveTo>
                <a:lnTo>
                  <a:pt x="222052" y="115193"/>
                </a:lnTo>
                <a:lnTo>
                  <a:pt x="215968" y="115193"/>
                </a:lnTo>
                <a:lnTo>
                  <a:pt x="215968" y="109121"/>
                </a:lnTo>
                <a:close/>
                <a:moveTo>
                  <a:pt x="229100" y="109121"/>
                </a:moveTo>
                <a:lnTo>
                  <a:pt x="229100" y="115193"/>
                </a:lnTo>
                <a:lnTo>
                  <a:pt x="223028" y="115193"/>
                </a:lnTo>
                <a:lnTo>
                  <a:pt x="223028" y="109121"/>
                </a:lnTo>
                <a:close/>
                <a:moveTo>
                  <a:pt x="236161" y="109121"/>
                </a:moveTo>
                <a:lnTo>
                  <a:pt x="236161" y="115193"/>
                </a:lnTo>
                <a:lnTo>
                  <a:pt x="230077" y="115193"/>
                </a:lnTo>
                <a:lnTo>
                  <a:pt x="230077" y="109121"/>
                </a:lnTo>
                <a:close/>
                <a:moveTo>
                  <a:pt x="243209" y="109121"/>
                </a:moveTo>
                <a:lnTo>
                  <a:pt x="243209" y="115193"/>
                </a:lnTo>
                <a:lnTo>
                  <a:pt x="237137" y="115193"/>
                </a:lnTo>
                <a:lnTo>
                  <a:pt x="237137" y="109121"/>
                </a:lnTo>
                <a:close/>
                <a:moveTo>
                  <a:pt x="250270" y="109121"/>
                </a:moveTo>
                <a:lnTo>
                  <a:pt x="250270" y="115193"/>
                </a:lnTo>
                <a:lnTo>
                  <a:pt x="244198" y="115193"/>
                </a:lnTo>
                <a:lnTo>
                  <a:pt x="244198" y="109121"/>
                </a:lnTo>
                <a:close/>
                <a:moveTo>
                  <a:pt x="257318" y="109121"/>
                </a:moveTo>
                <a:lnTo>
                  <a:pt x="257318" y="115193"/>
                </a:lnTo>
                <a:lnTo>
                  <a:pt x="251246" y="115193"/>
                </a:lnTo>
                <a:lnTo>
                  <a:pt x="251246" y="109121"/>
                </a:lnTo>
                <a:close/>
                <a:moveTo>
                  <a:pt x="264379" y="109121"/>
                </a:moveTo>
                <a:lnTo>
                  <a:pt x="264379" y="115193"/>
                </a:lnTo>
                <a:lnTo>
                  <a:pt x="258306" y="115193"/>
                </a:lnTo>
                <a:lnTo>
                  <a:pt x="258306" y="109121"/>
                </a:lnTo>
                <a:close/>
                <a:moveTo>
                  <a:pt x="271427" y="109121"/>
                </a:moveTo>
                <a:lnTo>
                  <a:pt x="271427" y="115193"/>
                </a:lnTo>
                <a:lnTo>
                  <a:pt x="265355" y="115193"/>
                </a:lnTo>
                <a:lnTo>
                  <a:pt x="265355" y="109121"/>
                </a:lnTo>
                <a:close/>
                <a:moveTo>
                  <a:pt x="278488" y="109121"/>
                </a:moveTo>
                <a:lnTo>
                  <a:pt x="278488" y="115193"/>
                </a:lnTo>
                <a:lnTo>
                  <a:pt x="272415" y="115193"/>
                </a:lnTo>
                <a:lnTo>
                  <a:pt x="272415" y="109121"/>
                </a:lnTo>
                <a:close/>
                <a:moveTo>
                  <a:pt x="17443" y="116170"/>
                </a:moveTo>
                <a:lnTo>
                  <a:pt x="17443" y="122254"/>
                </a:lnTo>
                <a:lnTo>
                  <a:pt x="11371" y="122254"/>
                </a:lnTo>
                <a:lnTo>
                  <a:pt x="11371" y="116182"/>
                </a:lnTo>
                <a:lnTo>
                  <a:pt x="17443" y="116170"/>
                </a:lnTo>
                <a:close/>
                <a:moveTo>
                  <a:pt x="24503" y="116170"/>
                </a:moveTo>
                <a:lnTo>
                  <a:pt x="24503" y="122254"/>
                </a:lnTo>
                <a:lnTo>
                  <a:pt x="18431" y="122254"/>
                </a:lnTo>
                <a:lnTo>
                  <a:pt x="18431" y="116182"/>
                </a:lnTo>
                <a:lnTo>
                  <a:pt x="24503" y="116170"/>
                </a:lnTo>
                <a:close/>
                <a:moveTo>
                  <a:pt x="31564" y="116170"/>
                </a:moveTo>
                <a:lnTo>
                  <a:pt x="31564" y="122254"/>
                </a:lnTo>
                <a:lnTo>
                  <a:pt x="25492" y="122254"/>
                </a:lnTo>
                <a:lnTo>
                  <a:pt x="25492" y="116182"/>
                </a:lnTo>
                <a:lnTo>
                  <a:pt x="31564" y="116170"/>
                </a:lnTo>
                <a:close/>
                <a:moveTo>
                  <a:pt x="38612" y="116170"/>
                </a:moveTo>
                <a:lnTo>
                  <a:pt x="38612" y="122254"/>
                </a:lnTo>
                <a:lnTo>
                  <a:pt x="32540" y="122254"/>
                </a:lnTo>
                <a:lnTo>
                  <a:pt x="32540" y="116182"/>
                </a:lnTo>
                <a:lnTo>
                  <a:pt x="38612" y="116170"/>
                </a:lnTo>
                <a:close/>
                <a:moveTo>
                  <a:pt x="45673" y="116170"/>
                </a:moveTo>
                <a:lnTo>
                  <a:pt x="45673" y="122254"/>
                </a:lnTo>
                <a:lnTo>
                  <a:pt x="39601" y="122254"/>
                </a:lnTo>
                <a:lnTo>
                  <a:pt x="39601" y="116182"/>
                </a:lnTo>
                <a:lnTo>
                  <a:pt x="45673" y="116170"/>
                </a:lnTo>
                <a:close/>
                <a:moveTo>
                  <a:pt x="52721" y="116170"/>
                </a:moveTo>
                <a:lnTo>
                  <a:pt x="52721" y="122254"/>
                </a:lnTo>
                <a:lnTo>
                  <a:pt x="46649" y="122254"/>
                </a:lnTo>
                <a:lnTo>
                  <a:pt x="46649" y="116182"/>
                </a:lnTo>
                <a:lnTo>
                  <a:pt x="52721" y="116170"/>
                </a:lnTo>
                <a:close/>
                <a:moveTo>
                  <a:pt x="59782" y="116170"/>
                </a:moveTo>
                <a:lnTo>
                  <a:pt x="59782" y="122254"/>
                </a:lnTo>
                <a:lnTo>
                  <a:pt x="53709" y="122254"/>
                </a:lnTo>
                <a:lnTo>
                  <a:pt x="53709" y="116182"/>
                </a:lnTo>
                <a:lnTo>
                  <a:pt x="59782" y="116170"/>
                </a:lnTo>
                <a:close/>
                <a:moveTo>
                  <a:pt x="66842" y="116182"/>
                </a:moveTo>
                <a:lnTo>
                  <a:pt x="66842" y="122254"/>
                </a:lnTo>
                <a:lnTo>
                  <a:pt x="60758" y="122254"/>
                </a:lnTo>
                <a:lnTo>
                  <a:pt x="60758" y="116182"/>
                </a:lnTo>
                <a:close/>
                <a:moveTo>
                  <a:pt x="73902" y="116182"/>
                </a:moveTo>
                <a:lnTo>
                  <a:pt x="73902" y="122254"/>
                </a:lnTo>
                <a:lnTo>
                  <a:pt x="67818" y="122254"/>
                </a:lnTo>
                <a:lnTo>
                  <a:pt x="67818" y="116182"/>
                </a:lnTo>
                <a:close/>
                <a:moveTo>
                  <a:pt x="80951" y="116182"/>
                </a:moveTo>
                <a:lnTo>
                  <a:pt x="80951" y="122254"/>
                </a:lnTo>
                <a:lnTo>
                  <a:pt x="74879" y="122254"/>
                </a:lnTo>
                <a:lnTo>
                  <a:pt x="74879" y="116182"/>
                </a:lnTo>
                <a:close/>
                <a:moveTo>
                  <a:pt x="88011" y="116170"/>
                </a:moveTo>
                <a:lnTo>
                  <a:pt x="88011" y="122254"/>
                </a:lnTo>
                <a:lnTo>
                  <a:pt x="81927" y="122254"/>
                </a:lnTo>
                <a:lnTo>
                  <a:pt x="81927" y="116182"/>
                </a:lnTo>
                <a:lnTo>
                  <a:pt x="88011" y="116170"/>
                </a:lnTo>
                <a:close/>
                <a:moveTo>
                  <a:pt x="95060" y="116170"/>
                </a:moveTo>
                <a:lnTo>
                  <a:pt x="95060" y="122254"/>
                </a:lnTo>
                <a:lnTo>
                  <a:pt x="88988" y="122254"/>
                </a:lnTo>
                <a:lnTo>
                  <a:pt x="88988" y="116182"/>
                </a:lnTo>
                <a:lnTo>
                  <a:pt x="95060" y="116170"/>
                </a:lnTo>
                <a:close/>
                <a:moveTo>
                  <a:pt x="102120" y="116182"/>
                </a:moveTo>
                <a:lnTo>
                  <a:pt x="102120" y="122254"/>
                </a:lnTo>
                <a:lnTo>
                  <a:pt x="96036" y="122254"/>
                </a:lnTo>
                <a:lnTo>
                  <a:pt x="96036" y="116182"/>
                </a:lnTo>
                <a:close/>
                <a:moveTo>
                  <a:pt x="109169" y="116182"/>
                </a:moveTo>
                <a:lnTo>
                  <a:pt x="109169" y="122254"/>
                </a:lnTo>
                <a:lnTo>
                  <a:pt x="103097" y="122254"/>
                </a:lnTo>
                <a:lnTo>
                  <a:pt x="103097" y="116182"/>
                </a:lnTo>
                <a:close/>
                <a:moveTo>
                  <a:pt x="116229" y="116182"/>
                </a:moveTo>
                <a:lnTo>
                  <a:pt x="116229" y="122254"/>
                </a:lnTo>
                <a:lnTo>
                  <a:pt x="110157" y="122254"/>
                </a:lnTo>
                <a:lnTo>
                  <a:pt x="110157" y="116182"/>
                </a:lnTo>
                <a:close/>
                <a:moveTo>
                  <a:pt x="123278" y="116170"/>
                </a:moveTo>
                <a:lnTo>
                  <a:pt x="123278" y="122254"/>
                </a:lnTo>
                <a:lnTo>
                  <a:pt x="117205" y="122254"/>
                </a:lnTo>
                <a:lnTo>
                  <a:pt x="117205" y="116182"/>
                </a:lnTo>
                <a:lnTo>
                  <a:pt x="123278" y="116170"/>
                </a:lnTo>
                <a:close/>
                <a:moveTo>
                  <a:pt x="130338" y="116170"/>
                </a:moveTo>
                <a:lnTo>
                  <a:pt x="130338" y="122254"/>
                </a:lnTo>
                <a:lnTo>
                  <a:pt x="124254" y="122254"/>
                </a:lnTo>
                <a:lnTo>
                  <a:pt x="124254" y="116182"/>
                </a:lnTo>
                <a:lnTo>
                  <a:pt x="130338" y="116170"/>
                </a:lnTo>
                <a:close/>
                <a:moveTo>
                  <a:pt x="137387" y="116182"/>
                </a:moveTo>
                <a:lnTo>
                  <a:pt x="137387" y="122254"/>
                </a:lnTo>
                <a:lnTo>
                  <a:pt x="131314" y="122254"/>
                </a:lnTo>
                <a:lnTo>
                  <a:pt x="131314" y="116182"/>
                </a:lnTo>
                <a:close/>
                <a:moveTo>
                  <a:pt x="144447" y="116170"/>
                </a:moveTo>
                <a:lnTo>
                  <a:pt x="144447" y="122254"/>
                </a:lnTo>
                <a:lnTo>
                  <a:pt x="138375" y="122254"/>
                </a:lnTo>
                <a:lnTo>
                  <a:pt x="138375" y="116182"/>
                </a:lnTo>
                <a:lnTo>
                  <a:pt x="144447" y="116170"/>
                </a:lnTo>
                <a:close/>
                <a:moveTo>
                  <a:pt x="151495" y="116170"/>
                </a:moveTo>
                <a:lnTo>
                  <a:pt x="151495" y="122254"/>
                </a:lnTo>
                <a:lnTo>
                  <a:pt x="145423" y="122254"/>
                </a:lnTo>
                <a:lnTo>
                  <a:pt x="145423" y="116182"/>
                </a:lnTo>
                <a:lnTo>
                  <a:pt x="151495" y="116170"/>
                </a:lnTo>
                <a:close/>
                <a:moveTo>
                  <a:pt x="158556" y="116170"/>
                </a:moveTo>
                <a:lnTo>
                  <a:pt x="158556" y="122254"/>
                </a:lnTo>
                <a:lnTo>
                  <a:pt x="152484" y="122254"/>
                </a:lnTo>
                <a:lnTo>
                  <a:pt x="152484" y="116182"/>
                </a:lnTo>
                <a:lnTo>
                  <a:pt x="158556" y="116170"/>
                </a:lnTo>
                <a:close/>
                <a:moveTo>
                  <a:pt x="165604" y="116170"/>
                </a:moveTo>
                <a:lnTo>
                  <a:pt x="165604" y="122254"/>
                </a:lnTo>
                <a:lnTo>
                  <a:pt x="159532" y="122254"/>
                </a:lnTo>
                <a:lnTo>
                  <a:pt x="159532" y="116182"/>
                </a:lnTo>
                <a:lnTo>
                  <a:pt x="165604" y="116170"/>
                </a:lnTo>
                <a:close/>
                <a:moveTo>
                  <a:pt x="172665" y="116170"/>
                </a:moveTo>
                <a:lnTo>
                  <a:pt x="172665" y="122254"/>
                </a:lnTo>
                <a:lnTo>
                  <a:pt x="166581" y="122254"/>
                </a:lnTo>
                <a:lnTo>
                  <a:pt x="166581" y="116182"/>
                </a:lnTo>
                <a:lnTo>
                  <a:pt x="172665" y="116170"/>
                </a:lnTo>
                <a:close/>
                <a:moveTo>
                  <a:pt x="179713" y="116170"/>
                </a:moveTo>
                <a:lnTo>
                  <a:pt x="179713" y="122254"/>
                </a:lnTo>
                <a:lnTo>
                  <a:pt x="173641" y="122254"/>
                </a:lnTo>
                <a:lnTo>
                  <a:pt x="173641" y="116182"/>
                </a:lnTo>
                <a:lnTo>
                  <a:pt x="179713" y="116170"/>
                </a:lnTo>
                <a:close/>
                <a:moveTo>
                  <a:pt x="186774" y="116170"/>
                </a:moveTo>
                <a:lnTo>
                  <a:pt x="186774" y="122254"/>
                </a:lnTo>
                <a:lnTo>
                  <a:pt x="180702" y="122254"/>
                </a:lnTo>
                <a:lnTo>
                  <a:pt x="180702" y="116182"/>
                </a:lnTo>
                <a:lnTo>
                  <a:pt x="186774" y="116170"/>
                </a:lnTo>
                <a:close/>
                <a:moveTo>
                  <a:pt x="193822" y="116170"/>
                </a:moveTo>
                <a:lnTo>
                  <a:pt x="193822" y="122254"/>
                </a:lnTo>
                <a:lnTo>
                  <a:pt x="187750" y="122254"/>
                </a:lnTo>
                <a:lnTo>
                  <a:pt x="187750" y="116182"/>
                </a:lnTo>
                <a:lnTo>
                  <a:pt x="193822" y="116170"/>
                </a:lnTo>
                <a:close/>
                <a:moveTo>
                  <a:pt x="200883" y="116170"/>
                </a:moveTo>
                <a:lnTo>
                  <a:pt x="200883" y="122254"/>
                </a:lnTo>
                <a:lnTo>
                  <a:pt x="194810" y="122254"/>
                </a:lnTo>
                <a:lnTo>
                  <a:pt x="194810" y="116182"/>
                </a:lnTo>
                <a:lnTo>
                  <a:pt x="200883" y="116170"/>
                </a:lnTo>
                <a:close/>
                <a:moveTo>
                  <a:pt x="207931" y="116170"/>
                </a:moveTo>
                <a:lnTo>
                  <a:pt x="207931" y="122254"/>
                </a:lnTo>
                <a:lnTo>
                  <a:pt x="201859" y="122254"/>
                </a:lnTo>
                <a:lnTo>
                  <a:pt x="201859" y="116182"/>
                </a:lnTo>
                <a:lnTo>
                  <a:pt x="207931" y="116170"/>
                </a:lnTo>
                <a:close/>
                <a:moveTo>
                  <a:pt x="214992" y="116170"/>
                </a:moveTo>
                <a:lnTo>
                  <a:pt x="214992" y="122254"/>
                </a:lnTo>
                <a:lnTo>
                  <a:pt x="208919" y="122254"/>
                </a:lnTo>
                <a:lnTo>
                  <a:pt x="208919" y="116182"/>
                </a:lnTo>
                <a:lnTo>
                  <a:pt x="214992" y="116170"/>
                </a:lnTo>
                <a:close/>
                <a:moveTo>
                  <a:pt x="222052" y="116170"/>
                </a:moveTo>
                <a:lnTo>
                  <a:pt x="222052" y="122254"/>
                </a:lnTo>
                <a:lnTo>
                  <a:pt x="215968" y="122254"/>
                </a:lnTo>
                <a:lnTo>
                  <a:pt x="215968" y="116182"/>
                </a:lnTo>
                <a:lnTo>
                  <a:pt x="222052" y="116170"/>
                </a:lnTo>
                <a:close/>
                <a:moveTo>
                  <a:pt x="229100" y="116170"/>
                </a:moveTo>
                <a:lnTo>
                  <a:pt x="229100" y="122254"/>
                </a:lnTo>
                <a:lnTo>
                  <a:pt x="223028" y="122254"/>
                </a:lnTo>
                <a:lnTo>
                  <a:pt x="223028" y="116182"/>
                </a:lnTo>
                <a:lnTo>
                  <a:pt x="229100" y="116170"/>
                </a:lnTo>
                <a:close/>
                <a:moveTo>
                  <a:pt x="236161" y="116170"/>
                </a:moveTo>
                <a:lnTo>
                  <a:pt x="236161" y="122254"/>
                </a:lnTo>
                <a:lnTo>
                  <a:pt x="230077" y="122254"/>
                </a:lnTo>
                <a:lnTo>
                  <a:pt x="230077" y="116182"/>
                </a:lnTo>
                <a:lnTo>
                  <a:pt x="236161" y="116170"/>
                </a:lnTo>
                <a:close/>
                <a:moveTo>
                  <a:pt x="243209" y="116170"/>
                </a:moveTo>
                <a:lnTo>
                  <a:pt x="243209" y="122254"/>
                </a:lnTo>
                <a:lnTo>
                  <a:pt x="237137" y="122254"/>
                </a:lnTo>
                <a:lnTo>
                  <a:pt x="237137" y="116182"/>
                </a:lnTo>
                <a:lnTo>
                  <a:pt x="243209" y="116170"/>
                </a:lnTo>
                <a:close/>
                <a:moveTo>
                  <a:pt x="250270" y="116170"/>
                </a:moveTo>
                <a:lnTo>
                  <a:pt x="250270" y="122254"/>
                </a:lnTo>
                <a:lnTo>
                  <a:pt x="244198" y="122254"/>
                </a:lnTo>
                <a:lnTo>
                  <a:pt x="244198" y="116182"/>
                </a:lnTo>
                <a:lnTo>
                  <a:pt x="250270" y="116170"/>
                </a:lnTo>
                <a:close/>
                <a:moveTo>
                  <a:pt x="257318" y="116170"/>
                </a:moveTo>
                <a:lnTo>
                  <a:pt x="257318" y="122254"/>
                </a:lnTo>
                <a:lnTo>
                  <a:pt x="251246" y="122254"/>
                </a:lnTo>
                <a:lnTo>
                  <a:pt x="251246" y="116182"/>
                </a:lnTo>
                <a:lnTo>
                  <a:pt x="257318" y="116170"/>
                </a:lnTo>
                <a:close/>
                <a:moveTo>
                  <a:pt x="264379" y="116170"/>
                </a:moveTo>
                <a:lnTo>
                  <a:pt x="264379" y="122254"/>
                </a:lnTo>
                <a:lnTo>
                  <a:pt x="258306" y="122254"/>
                </a:lnTo>
                <a:lnTo>
                  <a:pt x="258306" y="116182"/>
                </a:lnTo>
                <a:lnTo>
                  <a:pt x="264379" y="116170"/>
                </a:lnTo>
                <a:close/>
                <a:moveTo>
                  <a:pt x="271427" y="116170"/>
                </a:moveTo>
                <a:lnTo>
                  <a:pt x="271427" y="122254"/>
                </a:lnTo>
                <a:lnTo>
                  <a:pt x="265355" y="122254"/>
                </a:lnTo>
                <a:lnTo>
                  <a:pt x="265355" y="116182"/>
                </a:lnTo>
                <a:lnTo>
                  <a:pt x="271427" y="116170"/>
                </a:lnTo>
                <a:close/>
                <a:moveTo>
                  <a:pt x="278488" y="116170"/>
                </a:moveTo>
                <a:lnTo>
                  <a:pt x="278488" y="122254"/>
                </a:lnTo>
                <a:lnTo>
                  <a:pt x="272415" y="122254"/>
                </a:lnTo>
                <a:lnTo>
                  <a:pt x="272415" y="116182"/>
                </a:lnTo>
                <a:lnTo>
                  <a:pt x="278488" y="116170"/>
                </a:lnTo>
                <a:close/>
                <a:moveTo>
                  <a:pt x="17443" y="123230"/>
                </a:moveTo>
                <a:lnTo>
                  <a:pt x="17443" y="129302"/>
                </a:lnTo>
                <a:lnTo>
                  <a:pt x="11371" y="129302"/>
                </a:lnTo>
                <a:lnTo>
                  <a:pt x="11371" y="123230"/>
                </a:lnTo>
                <a:close/>
                <a:moveTo>
                  <a:pt x="24503" y="123230"/>
                </a:moveTo>
                <a:lnTo>
                  <a:pt x="24503" y="129302"/>
                </a:lnTo>
                <a:lnTo>
                  <a:pt x="18431" y="129302"/>
                </a:lnTo>
                <a:lnTo>
                  <a:pt x="18431" y="123230"/>
                </a:lnTo>
                <a:close/>
                <a:moveTo>
                  <a:pt x="31564" y="123230"/>
                </a:moveTo>
                <a:lnTo>
                  <a:pt x="31564" y="129302"/>
                </a:lnTo>
                <a:lnTo>
                  <a:pt x="25492" y="129302"/>
                </a:lnTo>
                <a:lnTo>
                  <a:pt x="25492" y="123230"/>
                </a:lnTo>
                <a:close/>
                <a:moveTo>
                  <a:pt x="38612" y="123230"/>
                </a:moveTo>
                <a:lnTo>
                  <a:pt x="38612" y="129302"/>
                </a:lnTo>
                <a:lnTo>
                  <a:pt x="32540" y="129302"/>
                </a:lnTo>
                <a:lnTo>
                  <a:pt x="32540" y="123230"/>
                </a:lnTo>
                <a:close/>
                <a:moveTo>
                  <a:pt x="45673" y="123230"/>
                </a:moveTo>
                <a:lnTo>
                  <a:pt x="45673" y="129302"/>
                </a:lnTo>
                <a:lnTo>
                  <a:pt x="39601" y="129302"/>
                </a:lnTo>
                <a:lnTo>
                  <a:pt x="39601" y="123230"/>
                </a:lnTo>
                <a:close/>
                <a:moveTo>
                  <a:pt x="52721" y="123230"/>
                </a:moveTo>
                <a:lnTo>
                  <a:pt x="52721" y="129302"/>
                </a:lnTo>
                <a:lnTo>
                  <a:pt x="46649" y="129302"/>
                </a:lnTo>
                <a:lnTo>
                  <a:pt x="46649" y="123230"/>
                </a:lnTo>
                <a:close/>
                <a:moveTo>
                  <a:pt x="59782" y="123230"/>
                </a:moveTo>
                <a:lnTo>
                  <a:pt x="59782" y="129302"/>
                </a:lnTo>
                <a:lnTo>
                  <a:pt x="53709" y="129302"/>
                </a:lnTo>
                <a:lnTo>
                  <a:pt x="53709" y="123230"/>
                </a:lnTo>
                <a:close/>
                <a:moveTo>
                  <a:pt x="66842" y="123230"/>
                </a:moveTo>
                <a:lnTo>
                  <a:pt x="66842" y="129302"/>
                </a:lnTo>
                <a:lnTo>
                  <a:pt x="60758" y="129302"/>
                </a:lnTo>
                <a:lnTo>
                  <a:pt x="60758" y="123230"/>
                </a:lnTo>
                <a:close/>
                <a:moveTo>
                  <a:pt x="73902" y="123230"/>
                </a:moveTo>
                <a:lnTo>
                  <a:pt x="73902" y="129302"/>
                </a:lnTo>
                <a:lnTo>
                  <a:pt x="67818" y="129302"/>
                </a:lnTo>
                <a:lnTo>
                  <a:pt x="67818" y="123230"/>
                </a:lnTo>
                <a:close/>
                <a:moveTo>
                  <a:pt x="80951" y="123230"/>
                </a:moveTo>
                <a:lnTo>
                  <a:pt x="80951" y="129302"/>
                </a:lnTo>
                <a:lnTo>
                  <a:pt x="74879" y="129302"/>
                </a:lnTo>
                <a:lnTo>
                  <a:pt x="74879" y="123230"/>
                </a:lnTo>
                <a:close/>
                <a:moveTo>
                  <a:pt x="88011" y="123230"/>
                </a:moveTo>
                <a:lnTo>
                  <a:pt x="88011" y="129302"/>
                </a:lnTo>
                <a:lnTo>
                  <a:pt x="81927" y="129302"/>
                </a:lnTo>
                <a:lnTo>
                  <a:pt x="81927" y="123230"/>
                </a:lnTo>
                <a:close/>
                <a:moveTo>
                  <a:pt x="95060" y="123230"/>
                </a:moveTo>
                <a:lnTo>
                  <a:pt x="95060" y="129302"/>
                </a:lnTo>
                <a:lnTo>
                  <a:pt x="88988" y="129302"/>
                </a:lnTo>
                <a:lnTo>
                  <a:pt x="88988" y="123230"/>
                </a:lnTo>
                <a:close/>
                <a:moveTo>
                  <a:pt x="102120" y="123230"/>
                </a:moveTo>
                <a:lnTo>
                  <a:pt x="102120" y="129302"/>
                </a:lnTo>
                <a:lnTo>
                  <a:pt x="96036" y="129302"/>
                </a:lnTo>
                <a:lnTo>
                  <a:pt x="96036" y="123230"/>
                </a:lnTo>
                <a:close/>
                <a:moveTo>
                  <a:pt x="109169" y="123230"/>
                </a:moveTo>
                <a:lnTo>
                  <a:pt x="109169" y="129302"/>
                </a:lnTo>
                <a:lnTo>
                  <a:pt x="103097" y="129302"/>
                </a:lnTo>
                <a:lnTo>
                  <a:pt x="103097" y="123230"/>
                </a:lnTo>
                <a:close/>
                <a:moveTo>
                  <a:pt x="116229" y="123230"/>
                </a:moveTo>
                <a:lnTo>
                  <a:pt x="116229" y="129302"/>
                </a:lnTo>
                <a:lnTo>
                  <a:pt x="110157" y="129302"/>
                </a:lnTo>
                <a:lnTo>
                  <a:pt x="110157" y="123230"/>
                </a:lnTo>
                <a:close/>
                <a:moveTo>
                  <a:pt x="123278" y="123230"/>
                </a:moveTo>
                <a:lnTo>
                  <a:pt x="123278" y="129302"/>
                </a:lnTo>
                <a:lnTo>
                  <a:pt x="117205" y="129302"/>
                </a:lnTo>
                <a:lnTo>
                  <a:pt x="117205" y="123230"/>
                </a:lnTo>
                <a:close/>
                <a:moveTo>
                  <a:pt x="130338" y="123230"/>
                </a:moveTo>
                <a:lnTo>
                  <a:pt x="130338" y="129302"/>
                </a:lnTo>
                <a:lnTo>
                  <a:pt x="124254" y="129302"/>
                </a:lnTo>
                <a:lnTo>
                  <a:pt x="124254" y="123230"/>
                </a:lnTo>
                <a:close/>
                <a:moveTo>
                  <a:pt x="137387" y="123230"/>
                </a:moveTo>
                <a:lnTo>
                  <a:pt x="137387" y="129302"/>
                </a:lnTo>
                <a:lnTo>
                  <a:pt x="131314" y="129302"/>
                </a:lnTo>
                <a:lnTo>
                  <a:pt x="131314" y="123230"/>
                </a:lnTo>
                <a:close/>
                <a:moveTo>
                  <a:pt x="144447" y="123230"/>
                </a:moveTo>
                <a:lnTo>
                  <a:pt x="144447" y="129302"/>
                </a:lnTo>
                <a:lnTo>
                  <a:pt x="138375" y="129302"/>
                </a:lnTo>
                <a:lnTo>
                  <a:pt x="138375" y="123230"/>
                </a:lnTo>
                <a:close/>
                <a:moveTo>
                  <a:pt x="151495" y="123230"/>
                </a:moveTo>
                <a:lnTo>
                  <a:pt x="151495" y="129302"/>
                </a:lnTo>
                <a:lnTo>
                  <a:pt x="145423" y="129302"/>
                </a:lnTo>
                <a:lnTo>
                  <a:pt x="145423" y="123230"/>
                </a:lnTo>
                <a:close/>
                <a:moveTo>
                  <a:pt x="158556" y="123230"/>
                </a:moveTo>
                <a:lnTo>
                  <a:pt x="158556" y="129302"/>
                </a:lnTo>
                <a:lnTo>
                  <a:pt x="152484" y="129302"/>
                </a:lnTo>
                <a:lnTo>
                  <a:pt x="152484" y="123230"/>
                </a:lnTo>
                <a:close/>
                <a:moveTo>
                  <a:pt x="165604" y="123230"/>
                </a:moveTo>
                <a:lnTo>
                  <a:pt x="165604" y="129302"/>
                </a:lnTo>
                <a:lnTo>
                  <a:pt x="159532" y="129302"/>
                </a:lnTo>
                <a:lnTo>
                  <a:pt x="159532" y="123230"/>
                </a:lnTo>
                <a:close/>
                <a:moveTo>
                  <a:pt x="172665" y="123230"/>
                </a:moveTo>
                <a:lnTo>
                  <a:pt x="172665" y="129302"/>
                </a:lnTo>
                <a:lnTo>
                  <a:pt x="166581" y="129302"/>
                </a:lnTo>
                <a:lnTo>
                  <a:pt x="166581" y="123230"/>
                </a:lnTo>
                <a:close/>
                <a:moveTo>
                  <a:pt x="179713" y="123230"/>
                </a:moveTo>
                <a:lnTo>
                  <a:pt x="179713" y="129302"/>
                </a:lnTo>
                <a:lnTo>
                  <a:pt x="173641" y="129302"/>
                </a:lnTo>
                <a:lnTo>
                  <a:pt x="173641" y="123230"/>
                </a:lnTo>
                <a:close/>
                <a:moveTo>
                  <a:pt x="186774" y="123230"/>
                </a:moveTo>
                <a:lnTo>
                  <a:pt x="186774" y="129302"/>
                </a:lnTo>
                <a:lnTo>
                  <a:pt x="180702" y="129302"/>
                </a:lnTo>
                <a:lnTo>
                  <a:pt x="180702" y="123230"/>
                </a:lnTo>
                <a:close/>
                <a:moveTo>
                  <a:pt x="193822" y="123230"/>
                </a:moveTo>
                <a:lnTo>
                  <a:pt x="193822" y="129302"/>
                </a:lnTo>
                <a:lnTo>
                  <a:pt x="187750" y="129302"/>
                </a:lnTo>
                <a:lnTo>
                  <a:pt x="187750" y="123230"/>
                </a:lnTo>
                <a:close/>
                <a:moveTo>
                  <a:pt x="200883" y="123230"/>
                </a:moveTo>
                <a:lnTo>
                  <a:pt x="200883" y="129302"/>
                </a:lnTo>
                <a:lnTo>
                  <a:pt x="194810" y="129302"/>
                </a:lnTo>
                <a:lnTo>
                  <a:pt x="194810" y="123230"/>
                </a:lnTo>
                <a:close/>
                <a:moveTo>
                  <a:pt x="207931" y="123230"/>
                </a:moveTo>
                <a:lnTo>
                  <a:pt x="207931" y="129302"/>
                </a:lnTo>
                <a:lnTo>
                  <a:pt x="201859" y="129302"/>
                </a:lnTo>
                <a:lnTo>
                  <a:pt x="201859" y="123230"/>
                </a:lnTo>
                <a:close/>
                <a:moveTo>
                  <a:pt x="214992" y="123230"/>
                </a:moveTo>
                <a:lnTo>
                  <a:pt x="214992" y="129302"/>
                </a:lnTo>
                <a:lnTo>
                  <a:pt x="208919" y="129302"/>
                </a:lnTo>
                <a:lnTo>
                  <a:pt x="208919" y="123230"/>
                </a:lnTo>
                <a:close/>
                <a:moveTo>
                  <a:pt x="222052" y="123230"/>
                </a:moveTo>
                <a:lnTo>
                  <a:pt x="222052" y="129302"/>
                </a:lnTo>
                <a:lnTo>
                  <a:pt x="215968" y="129302"/>
                </a:lnTo>
                <a:lnTo>
                  <a:pt x="215968" y="123230"/>
                </a:lnTo>
                <a:close/>
                <a:moveTo>
                  <a:pt x="229100" y="123230"/>
                </a:moveTo>
                <a:lnTo>
                  <a:pt x="229100" y="129302"/>
                </a:lnTo>
                <a:lnTo>
                  <a:pt x="223028" y="129302"/>
                </a:lnTo>
                <a:lnTo>
                  <a:pt x="223028" y="123230"/>
                </a:lnTo>
                <a:close/>
                <a:moveTo>
                  <a:pt x="236161" y="123230"/>
                </a:moveTo>
                <a:lnTo>
                  <a:pt x="236161" y="129302"/>
                </a:lnTo>
                <a:lnTo>
                  <a:pt x="230077" y="129302"/>
                </a:lnTo>
                <a:lnTo>
                  <a:pt x="230077" y="123230"/>
                </a:lnTo>
                <a:close/>
                <a:moveTo>
                  <a:pt x="243209" y="123230"/>
                </a:moveTo>
                <a:lnTo>
                  <a:pt x="243209" y="129302"/>
                </a:lnTo>
                <a:lnTo>
                  <a:pt x="237137" y="129302"/>
                </a:lnTo>
                <a:lnTo>
                  <a:pt x="237137" y="123230"/>
                </a:lnTo>
                <a:close/>
                <a:moveTo>
                  <a:pt x="250270" y="123230"/>
                </a:moveTo>
                <a:lnTo>
                  <a:pt x="250270" y="129302"/>
                </a:lnTo>
                <a:lnTo>
                  <a:pt x="244198" y="129302"/>
                </a:lnTo>
                <a:lnTo>
                  <a:pt x="244198" y="123230"/>
                </a:lnTo>
                <a:close/>
                <a:moveTo>
                  <a:pt x="257318" y="123230"/>
                </a:moveTo>
                <a:lnTo>
                  <a:pt x="257318" y="129302"/>
                </a:lnTo>
                <a:lnTo>
                  <a:pt x="251246" y="129302"/>
                </a:lnTo>
                <a:lnTo>
                  <a:pt x="251246" y="123230"/>
                </a:lnTo>
                <a:close/>
                <a:moveTo>
                  <a:pt x="264379" y="123230"/>
                </a:moveTo>
                <a:lnTo>
                  <a:pt x="264379" y="129302"/>
                </a:lnTo>
                <a:lnTo>
                  <a:pt x="258306" y="129302"/>
                </a:lnTo>
                <a:lnTo>
                  <a:pt x="258306" y="123230"/>
                </a:lnTo>
                <a:close/>
                <a:moveTo>
                  <a:pt x="271427" y="123230"/>
                </a:moveTo>
                <a:lnTo>
                  <a:pt x="271427" y="129302"/>
                </a:lnTo>
                <a:lnTo>
                  <a:pt x="265355" y="129302"/>
                </a:lnTo>
                <a:lnTo>
                  <a:pt x="265355" y="123230"/>
                </a:lnTo>
                <a:close/>
                <a:moveTo>
                  <a:pt x="278488" y="123230"/>
                </a:moveTo>
                <a:lnTo>
                  <a:pt x="278488" y="129302"/>
                </a:lnTo>
                <a:lnTo>
                  <a:pt x="272415" y="129302"/>
                </a:lnTo>
                <a:lnTo>
                  <a:pt x="272415" y="123230"/>
                </a:lnTo>
                <a:close/>
                <a:moveTo>
                  <a:pt x="17443" y="130279"/>
                </a:moveTo>
                <a:lnTo>
                  <a:pt x="17443" y="136363"/>
                </a:lnTo>
                <a:lnTo>
                  <a:pt x="11371" y="136363"/>
                </a:lnTo>
                <a:lnTo>
                  <a:pt x="11371" y="130279"/>
                </a:lnTo>
                <a:close/>
                <a:moveTo>
                  <a:pt x="24503" y="130279"/>
                </a:moveTo>
                <a:lnTo>
                  <a:pt x="24503" y="136363"/>
                </a:lnTo>
                <a:lnTo>
                  <a:pt x="18431" y="136363"/>
                </a:lnTo>
                <a:lnTo>
                  <a:pt x="18431" y="130279"/>
                </a:lnTo>
                <a:close/>
                <a:moveTo>
                  <a:pt x="31564" y="130279"/>
                </a:moveTo>
                <a:lnTo>
                  <a:pt x="31564" y="136363"/>
                </a:lnTo>
                <a:lnTo>
                  <a:pt x="25492" y="136363"/>
                </a:lnTo>
                <a:lnTo>
                  <a:pt x="25492" y="130279"/>
                </a:lnTo>
                <a:close/>
                <a:moveTo>
                  <a:pt x="38612" y="130279"/>
                </a:moveTo>
                <a:lnTo>
                  <a:pt x="38612" y="136363"/>
                </a:lnTo>
                <a:lnTo>
                  <a:pt x="32540" y="136363"/>
                </a:lnTo>
                <a:lnTo>
                  <a:pt x="32540" y="130279"/>
                </a:lnTo>
                <a:close/>
                <a:moveTo>
                  <a:pt x="45673" y="130279"/>
                </a:moveTo>
                <a:lnTo>
                  <a:pt x="45673" y="136363"/>
                </a:lnTo>
                <a:lnTo>
                  <a:pt x="39601" y="136363"/>
                </a:lnTo>
                <a:lnTo>
                  <a:pt x="39601" y="130279"/>
                </a:lnTo>
                <a:close/>
                <a:moveTo>
                  <a:pt x="52721" y="130279"/>
                </a:moveTo>
                <a:lnTo>
                  <a:pt x="52721" y="136363"/>
                </a:lnTo>
                <a:lnTo>
                  <a:pt x="46649" y="136363"/>
                </a:lnTo>
                <a:lnTo>
                  <a:pt x="46649" y="130279"/>
                </a:lnTo>
                <a:close/>
                <a:moveTo>
                  <a:pt x="59782" y="130279"/>
                </a:moveTo>
                <a:lnTo>
                  <a:pt x="59782" y="136363"/>
                </a:lnTo>
                <a:lnTo>
                  <a:pt x="53709" y="136363"/>
                </a:lnTo>
                <a:lnTo>
                  <a:pt x="53709" y="130279"/>
                </a:lnTo>
                <a:close/>
                <a:moveTo>
                  <a:pt x="66842" y="130279"/>
                </a:moveTo>
                <a:lnTo>
                  <a:pt x="66842" y="136363"/>
                </a:lnTo>
                <a:lnTo>
                  <a:pt x="60758" y="136363"/>
                </a:lnTo>
                <a:lnTo>
                  <a:pt x="60758" y="130279"/>
                </a:lnTo>
                <a:close/>
                <a:moveTo>
                  <a:pt x="67818" y="130279"/>
                </a:moveTo>
                <a:lnTo>
                  <a:pt x="73902" y="130290"/>
                </a:lnTo>
                <a:lnTo>
                  <a:pt x="73902" y="136363"/>
                </a:lnTo>
                <a:lnTo>
                  <a:pt x="67818" y="136363"/>
                </a:lnTo>
                <a:lnTo>
                  <a:pt x="67818" y="130279"/>
                </a:lnTo>
                <a:close/>
                <a:moveTo>
                  <a:pt x="74879" y="130279"/>
                </a:moveTo>
                <a:lnTo>
                  <a:pt x="80951" y="130290"/>
                </a:lnTo>
                <a:lnTo>
                  <a:pt x="80951" y="136363"/>
                </a:lnTo>
                <a:lnTo>
                  <a:pt x="74879" y="136363"/>
                </a:lnTo>
                <a:lnTo>
                  <a:pt x="74879" y="130279"/>
                </a:lnTo>
                <a:close/>
                <a:moveTo>
                  <a:pt x="88011" y="130279"/>
                </a:moveTo>
                <a:lnTo>
                  <a:pt x="88011" y="136363"/>
                </a:lnTo>
                <a:lnTo>
                  <a:pt x="81927" y="136363"/>
                </a:lnTo>
                <a:lnTo>
                  <a:pt x="81927" y="130279"/>
                </a:lnTo>
                <a:close/>
                <a:moveTo>
                  <a:pt x="95060" y="130279"/>
                </a:moveTo>
                <a:lnTo>
                  <a:pt x="95060" y="136363"/>
                </a:lnTo>
                <a:lnTo>
                  <a:pt x="88988" y="136363"/>
                </a:lnTo>
                <a:lnTo>
                  <a:pt x="88988" y="130279"/>
                </a:lnTo>
                <a:close/>
                <a:moveTo>
                  <a:pt x="102120" y="130279"/>
                </a:moveTo>
                <a:lnTo>
                  <a:pt x="102120" y="136363"/>
                </a:lnTo>
                <a:lnTo>
                  <a:pt x="96036" y="136363"/>
                </a:lnTo>
                <a:lnTo>
                  <a:pt x="96036" y="130279"/>
                </a:lnTo>
                <a:close/>
                <a:moveTo>
                  <a:pt x="103097" y="130279"/>
                </a:moveTo>
                <a:lnTo>
                  <a:pt x="109169" y="130290"/>
                </a:lnTo>
                <a:lnTo>
                  <a:pt x="109169" y="136363"/>
                </a:lnTo>
                <a:lnTo>
                  <a:pt x="103097" y="136363"/>
                </a:lnTo>
                <a:lnTo>
                  <a:pt x="103097" y="130279"/>
                </a:lnTo>
                <a:close/>
                <a:moveTo>
                  <a:pt x="110157" y="130279"/>
                </a:moveTo>
                <a:lnTo>
                  <a:pt x="116229" y="130290"/>
                </a:lnTo>
                <a:lnTo>
                  <a:pt x="116229" y="136363"/>
                </a:lnTo>
                <a:lnTo>
                  <a:pt x="110157" y="136363"/>
                </a:lnTo>
                <a:lnTo>
                  <a:pt x="110157" y="130279"/>
                </a:lnTo>
                <a:close/>
                <a:moveTo>
                  <a:pt x="123278" y="130279"/>
                </a:moveTo>
                <a:lnTo>
                  <a:pt x="123278" y="136363"/>
                </a:lnTo>
                <a:lnTo>
                  <a:pt x="117205" y="136363"/>
                </a:lnTo>
                <a:lnTo>
                  <a:pt x="117205" y="130279"/>
                </a:lnTo>
                <a:close/>
                <a:moveTo>
                  <a:pt x="130338" y="130279"/>
                </a:moveTo>
                <a:lnTo>
                  <a:pt x="130338" y="136363"/>
                </a:lnTo>
                <a:lnTo>
                  <a:pt x="124254" y="136363"/>
                </a:lnTo>
                <a:lnTo>
                  <a:pt x="124254" y="130279"/>
                </a:lnTo>
                <a:close/>
                <a:moveTo>
                  <a:pt x="137387" y="130279"/>
                </a:moveTo>
                <a:lnTo>
                  <a:pt x="137387" y="136363"/>
                </a:lnTo>
                <a:lnTo>
                  <a:pt x="131314" y="136363"/>
                </a:lnTo>
                <a:lnTo>
                  <a:pt x="131314" y="130279"/>
                </a:lnTo>
                <a:close/>
                <a:moveTo>
                  <a:pt x="144447" y="130279"/>
                </a:moveTo>
                <a:lnTo>
                  <a:pt x="144447" y="136363"/>
                </a:lnTo>
                <a:lnTo>
                  <a:pt x="138375" y="136363"/>
                </a:lnTo>
                <a:lnTo>
                  <a:pt x="138375" y="130279"/>
                </a:lnTo>
                <a:close/>
                <a:moveTo>
                  <a:pt x="151495" y="130279"/>
                </a:moveTo>
                <a:lnTo>
                  <a:pt x="151495" y="136363"/>
                </a:lnTo>
                <a:lnTo>
                  <a:pt x="145423" y="136363"/>
                </a:lnTo>
                <a:lnTo>
                  <a:pt x="145423" y="130279"/>
                </a:lnTo>
                <a:close/>
                <a:moveTo>
                  <a:pt x="158556" y="130279"/>
                </a:moveTo>
                <a:lnTo>
                  <a:pt x="158556" y="136363"/>
                </a:lnTo>
                <a:lnTo>
                  <a:pt x="152484" y="136363"/>
                </a:lnTo>
                <a:lnTo>
                  <a:pt x="152484" y="130279"/>
                </a:lnTo>
                <a:close/>
                <a:moveTo>
                  <a:pt x="165604" y="130279"/>
                </a:moveTo>
                <a:lnTo>
                  <a:pt x="165604" y="136363"/>
                </a:lnTo>
                <a:lnTo>
                  <a:pt x="159532" y="136363"/>
                </a:lnTo>
                <a:lnTo>
                  <a:pt x="159532" y="130279"/>
                </a:lnTo>
                <a:close/>
                <a:moveTo>
                  <a:pt x="172665" y="130279"/>
                </a:moveTo>
                <a:lnTo>
                  <a:pt x="172665" y="136363"/>
                </a:lnTo>
                <a:lnTo>
                  <a:pt x="166581" y="136363"/>
                </a:lnTo>
                <a:lnTo>
                  <a:pt x="166581" y="130279"/>
                </a:lnTo>
                <a:close/>
                <a:moveTo>
                  <a:pt x="179713" y="130279"/>
                </a:moveTo>
                <a:lnTo>
                  <a:pt x="179713" y="136363"/>
                </a:lnTo>
                <a:lnTo>
                  <a:pt x="173641" y="136363"/>
                </a:lnTo>
                <a:lnTo>
                  <a:pt x="173641" y="130279"/>
                </a:lnTo>
                <a:close/>
                <a:moveTo>
                  <a:pt x="186774" y="130279"/>
                </a:moveTo>
                <a:lnTo>
                  <a:pt x="186774" y="136363"/>
                </a:lnTo>
                <a:lnTo>
                  <a:pt x="180702" y="136363"/>
                </a:lnTo>
                <a:lnTo>
                  <a:pt x="180702" y="130279"/>
                </a:lnTo>
                <a:close/>
                <a:moveTo>
                  <a:pt x="193822" y="130279"/>
                </a:moveTo>
                <a:lnTo>
                  <a:pt x="193822" y="136363"/>
                </a:lnTo>
                <a:lnTo>
                  <a:pt x="187750" y="136363"/>
                </a:lnTo>
                <a:lnTo>
                  <a:pt x="187750" y="130279"/>
                </a:lnTo>
                <a:close/>
                <a:moveTo>
                  <a:pt x="200883" y="130279"/>
                </a:moveTo>
                <a:lnTo>
                  <a:pt x="200883" y="136363"/>
                </a:lnTo>
                <a:lnTo>
                  <a:pt x="194810" y="136363"/>
                </a:lnTo>
                <a:lnTo>
                  <a:pt x="194810" y="130279"/>
                </a:lnTo>
                <a:close/>
                <a:moveTo>
                  <a:pt x="207931" y="130279"/>
                </a:moveTo>
                <a:lnTo>
                  <a:pt x="207931" y="136363"/>
                </a:lnTo>
                <a:lnTo>
                  <a:pt x="201859" y="136363"/>
                </a:lnTo>
                <a:lnTo>
                  <a:pt x="201859" y="130279"/>
                </a:lnTo>
                <a:close/>
                <a:moveTo>
                  <a:pt x="214992" y="130279"/>
                </a:moveTo>
                <a:lnTo>
                  <a:pt x="214992" y="136363"/>
                </a:lnTo>
                <a:lnTo>
                  <a:pt x="208919" y="136363"/>
                </a:lnTo>
                <a:lnTo>
                  <a:pt x="208919" y="130279"/>
                </a:lnTo>
                <a:close/>
                <a:moveTo>
                  <a:pt x="222052" y="130279"/>
                </a:moveTo>
                <a:lnTo>
                  <a:pt x="222052" y="136363"/>
                </a:lnTo>
                <a:lnTo>
                  <a:pt x="215968" y="136363"/>
                </a:lnTo>
                <a:lnTo>
                  <a:pt x="215968" y="130279"/>
                </a:lnTo>
                <a:close/>
                <a:moveTo>
                  <a:pt x="229100" y="130279"/>
                </a:moveTo>
                <a:lnTo>
                  <a:pt x="229100" y="136363"/>
                </a:lnTo>
                <a:lnTo>
                  <a:pt x="223028" y="136363"/>
                </a:lnTo>
                <a:lnTo>
                  <a:pt x="223028" y="130279"/>
                </a:lnTo>
                <a:close/>
                <a:moveTo>
                  <a:pt x="236161" y="130279"/>
                </a:moveTo>
                <a:lnTo>
                  <a:pt x="236161" y="136363"/>
                </a:lnTo>
                <a:lnTo>
                  <a:pt x="230077" y="136363"/>
                </a:lnTo>
                <a:lnTo>
                  <a:pt x="230077" y="130279"/>
                </a:lnTo>
                <a:close/>
                <a:moveTo>
                  <a:pt x="243209" y="130279"/>
                </a:moveTo>
                <a:lnTo>
                  <a:pt x="243209" y="136363"/>
                </a:lnTo>
                <a:lnTo>
                  <a:pt x="237137" y="136363"/>
                </a:lnTo>
                <a:lnTo>
                  <a:pt x="237137" y="130279"/>
                </a:lnTo>
                <a:close/>
                <a:moveTo>
                  <a:pt x="250270" y="130279"/>
                </a:moveTo>
                <a:lnTo>
                  <a:pt x="250270" y="136363"/>
                </a:lnTo>
                <a:lnTo>
                  <a:pt x="244198" y="136363"/>
                </a:lnTo>
                <a:lnTo>
                  <a:pt x="244198" y="130279"/>
                </a:lnTo>
                <a:close/>
                <a:moveTo>
                  <a:pt x="257318" y="130279"/>
                </a:moveTo>
                <a:lnTo>
                  <a:pt x="257318" y="136363"/>
                </a:lnTo>
                <a:lnTo>
                  <a:pt x="251246" y="136363"/>
                </a:lnTo>
                <a:lnTo>
                  <a:pt x="251246" y="130279"/>
                </a:lnTo>
                <a:close/>
                <a:moveTo>
                  <a:pt x="264379" y="130279"/>
                </a:moveTo>
                <a:lnTo>
                  <a:pt x="264379" y="136363"/>
                </a:lnTo>
                <a:lnTo>
                  <a:pt x="258306" y="136363"/>
                </a:lnTo>
                <a:lnTo>
                  <a:pt x="258306" y="130279"/>
                </a:lnTo>
                <a:close/>
                <a:moveTo>
                  <a:pt x="271427" y="130279"/>
                </a:moveTo>
                <a:lnTo>
                  <a:pt x="271427" y="136363"/>
                </a:lnTo>
                <a:lnTo>
                  <a:pt x="265355" y="136363"/>
                </a:lnTo>
                <a:lnTo>
                  <a:pt x="265355" y="130279"/>
                </a:lnTo>
                <a:close/>
                <a:moveTo>
                  <a:pt x="278488" y="130279"/>
                </a:moveTo>
                <a:lnTo>
                  <a:pt x="278488" y="136363"/>
                </a:lnTo>
                <a:lnTo>
                  <a:pt x="272415" y="136363"/>
                </a:lnTo>
                <a:lnTo>
                  <a:pt x="272415" y="130279"/>
                </a:lnTo>
                <a:close/>
                <a:moveTo>
                  <a:pt x="17443" y="137339"/>
                </a:moveTo>
                <a:lnTo>
                  <a:pt x="17443" y="143411"/>
                </a:lnTo>
                <a:lnTo>
                  <a:pt x="11371" y="143411"/>
                </a:lnTo>
                <a:lnTo>
                  <a:pt x="11371" y="137339"/>
                </a:lnTo>
                <a:close/>
                <a:moveTo>
                  <a:pt x="24503" y="137339"/>
                </a:moveTo>
                <a:lnTo>
                  <a:pt x="24503" y="143411"/>
                </a:lnTo>
                <a:lnTo>
                  <a:pt x="18431" y="143411"/>
                </a:lnTo>
                <a:lnTo>
                  <a:pt x="18431" y="137339"/>
                </a:lnTo>
                <a:close/>
                <a:moveTo>
                  <a:pt x="31564" y="137339"/>
                </a:moveTo>
                <a:lnTo>
                  <a:pt x="31564" y="143411"/>
                </a:lnTo>
                <a:lnTo>
                  <a:pt x="25492" y="143411"/>
                </a:lnTo>
                <a:lnTo>
                  <a:pt x="25492" y="137339"/>
                </a:lnTo>
                <a:close/>
                <a:moveTo>
                  <a:pt x="38612" y="137339"/>
                </a:moveTo>
                <a:lnTo>
                  <a:pt x="38612" y="143411"/>
                </a:lnTo>
                <a:lnTo>
                  <a:pt x="32540" y="143411"/>
                </a:lnTo>
                <a:lnTo>
                  <a:pt x="32540" y="137339"/>
                </a:lnTo>
                <a:close/>
                <a:moveTo>
                  <a:pt x="45673" y="137339"/>
                </a:moveTo>
                <a:lnTo>
                  <a:pt x="45673" y="143411"/>
                </a:lnTo>
                <a:lnTo>
                  <a:pt x="39601" y="143411"/>
                </a:lnTo>
                <a:lnTo>
                  <a:pt x="39601" y="137339"/>
                </a:lnTo>
                <a:close/>
                <a:moveTo>
                  <a:pt x="52721" y="137339"/>
                </a:moveTo>
                <a:lnTo>
                  <a:pt x="52721" y="143411"/>
                </a:lnTo>
                <a:lnTo>
                  <a:pt x="46649" y="143411"/>
                </a:lnTo>
                <a:lnTo>
                  <a:pt x="46649" y="137339"/>
                </a:lnTo>
                <a:close/>
                <a:moveTo>
                  <a:pt x="59782" y="137339"/>
                </a:moveTo>
                <a:lnTo>
                  <a:pt x="59782" y="143411"/>
                </a:lnTo>
                <a:lnTo>
                  <a:pt x="53709" y="143411"/>
                </a:lnTo>
                <a:lnTo>
                  <a:pt x="53709" y="137339"/>
                </a:lnTo>
                <a:close/>
                <a:moveTo>
                  <a:pt x="66842" y="137339"/>
                </a:moveTo>
                <a:lnTo>
                  <a:pt x="66842" y="143411"/>
                </a:lnTo>
                <a:lnTo>
                  <a:pt x="60758" y="143411"/>
                </a:lnTo>
                <a:lnTo>
                  <a:pt x="60758" y="137339"/>
                </a:lnTo>
                <a:close/>
                <a:moveTo>
                  <a:pt x="73902" y="137339"/>
                </a:moveTo>
                <a:lnTo>
                  <a:pt x="73902" y="143411"/>
                </a:lnTo>
                <a:lnTo>
                  <a:pt x="67818" y="143411"/>
                </a:lnTo>
                <a:lnTo>
                  <a:pt x="67818" y="137339"/>
                </a:lnTo>
                <a:close/>
                <a:moveTo>
                  <a:pt x="80951" y="137339"/>
                </a:moveTo>
                <a:lnTo>
                  <a:pt x="80951" y="143411"/>
                </a:lnTo>
                <a:lnTo>
                  <a:pt x="74879" y="143411"/>
                </a:lnTo>
                <a:lnTo>
                  <a:pt x="74879" y="137339"/>
                </a:lnTo>
                <a:close/>
                <a:moveTo>
                  <a:pt x="88011" y="137339"/>
                </a:moveTo>
                <a:lnTo>
                  <a:pt x="88011" y="143411"/>
                </a:lnTo>
                <a:lnTo>
                  <a:pt x="81927" y="143411"/>
                </a:lnTo>
                <a:lnTo>
                  <a:pt x="81927" y="137339"/>
                </a:lnTo>
                <a:close/>
                <a:moveTo>
                  <a:pt x="95060" y="137339"/>
                </a:moveTo>
                <a:lnTo>
                  <a:pt x="95060" y="143411"/>
                </a:lnTo>
                <a:lnTo>
                  <a:pt x="88988" y="143411"/>
                </a:lnTo>
                <a:lnTo>
                  <a:pt x="88988" y="137339"/>
                </a:lnTo>
                <a:close/>
                <a:moveTo>
                  <a:pt x="102120" y="137339"/>
                </a:moveTo>
                <a:lnTo>
                  <a:pt x="102120" y="143411"/>
                </a:lnTo>
                <a:lnTo>
                  <a:pt x="96036" y="143411"/>
                </a:lnTo>
                <a:lnTo>
                  <a:pt x="96036" y="137339"/>
                </a:lnTo>
                <a:close/>
                <a:moveTo>
                  <a:pt x="103097" y="137339"/>
                </a:moveTo>
                <a:lnTo>
                  <a:pt x="109169" y="137351"/>
                </a:lnTo>
                <a:lnTo>
                  <a:pt x="109169" y="143411"/>
                </a:lnTo>
                <a:lnTo>
                  <a:pt x="103097" y="143411"/>
                </a:lnTo>
                <a:lnTo>
                  <a:pt x="103097" y="137339"/>
                </a:lnTo>
                <a:close/>
                <a:moveTo>
                  <a:pt x="110157" y="137339"/>
                </a:moveTo>
                <a:lnTo>
                  <a:pt x="116229" y="137351"/>
                </a:lnTo>
                <a:lnTo>
                  <a:pt x="116229" y="143411"/>
                </a:lnTo>
                <a:lnTo>
                  <a:pt x="110157" y="143411"/>
                </a:lnTo>
                <a:lnTo>
                  <a:pt x="110157" y="137339"/>
                </a:lnTo>
                <a:close/>
                <a:moveTo>
                  <a:pt x="123278" y="137339"/>
                </a:moveTo>
                <a:lnTo>
                  <a:pt x="123278" y="143411"/>
                </a:lnTo>
                <a:lnTo>
                  <a:pt x="117205" y="143411"/>
                </a:lnTo>
                <a:lnTo>
                  <a:pt x="117205" y="137339"/>
                </a:lnTo>
                <a:close/>
                <a:moveTo>
                  <a:pt x="130338" y="137339"/>
                </a:moveTo>
                <a:lnTo>
                  <a:pt x="130338" y="143411"/>
                </a:lnTo>
                <a:lnTo>
                  <a:pt x="124254" y="143411"/>
                </a:lnTo>
                <a:lnTo>
                  <a:pt x="124254" y="137339"/>
                </a:lnTo>
                <a:close/>
                <a:moveTo>
                  <a:pt x="137387" y="137339"/>
                </a:moveTo>
                <a:lnTo>
                  <a:pt x="137387" y="143411"/>
                </a:lnTo>
                <a:lnTo>
                  <a:pt x="131314" y="143411"/>
                </a:lnTo>
                <a:lnTo>
                  <a:pt x="131314" y="137339"/>
                </a:lnTo>
                <a:close/>
                <a:moveTo>
                  <a:pt x="144447" y="137339"/>
                </a:moveTo>
                <a:lnTo>
                  <a:pt x="144447" y="143411"/>
                </a:lnTo>
                <a:lnTo>
                  <a:pt x="138375" y="143411"/>
                </a:lnTo>
                <a:lnTo>
                  <a:pt x="138375" y="137339"/>
                </a:lnTo>
                <a:close/>
                <a:moveTo>
                  <a:pt x="151495" y="137339"/>
                </a:moveTo>
                <a:lnTo>
                  <a:pt x="151495" y="143411"/>
                </a:lnTo>
                <a:lnTo>
                  <a:pt x="145423" y="143411"/>
                </a:lnTo>
                <a:lnTo>
                  <a:pt x="145423" y="137339"/>
                </a:lnTo>
                <a:close/>
                <a:moveTo>
                  <a:pt x="158556" y="137339"/>
                </a:moveTo>
                <a:lnTo>
                  <a:pt x="158556" y="143411"/>
                </a:lnTo>
                <a:lnTo>
                  <a:pt x="152484" y="143411"/>
                </a:lnTo>
                <a:lnTo>
                  <a:pt x="152484" y="137339"/>
                </a:lnTo>
                <a:close/>
                <a:moveTo>
                  <a:pt x="165604" y="137339"/>
                </a:moveTo>
                <a:lnTo>
                  <a:pt x="165604" y="143411"/>
                </a:lnTo>
                <a:lnTo>
                  <a:pt x="159532" y="143411"/>
                </a:lnTo>
                <a:lnTo>
                  <a:pt x="159532" y="137339"/>
                </a:lnTo>
                <a:close/>
                <a:moveTo>
                  <a:pt x="172665" y="137339"/>
                </a:moveTo>
                <a:lnTo>
                  <a:pt x="172665" y="143411"/>
                </a:lnTo>
                <a:lnTo>
                  <a:pt x="166581" y="143411"/>
                </a:lnTo>
                <a:lnTo>
                  <a:pt x="166581" y="137339"/>
                </a:lnTo>
                <a:close/>
                <a:moveTo>
                  <a:pt x="179713" y="137339"/>
                </a:moveTo>
                <a:lnTo>
                  <a:pt x="179713" y="143411"/>
                </a:lnTo>
                <a:lnTo>
                  <a:pt x="173641" y="143411"/>
                </a:lnTo>
                <a:lnTo>
                  <a:pt x="173641" y="137339"/>
                </a:lnTo>
                <a:close/>
                <a:moveTo>
                  <a:pt x="186774" y="137339"/>
                </a:moveTo>
                <a:lnTo>
                  <a:pt x="186774" y="143411"/>
                </a:lnTo>
                <a:lnTo>
                  <a:pt x="180702" y="143411"/>
                </a:lnTo>
                <a:lnTo>
                  <a:pt x="180702" y="137339"/>
                </a:lnTo>
                <a:close/>
                <a:moveTo>
                  <a:pt x="193822" y="137339"/>
                </a:moveTo>
                <a:lnTo>
                  <a:pt x="193822" y="143411"/>
                </a:lnTo>
                <a:lnTo>
                  <a:pt x="187750" y="143411"/>
                </a:lnTo>
                <a:lnTo>
                  <a:pt x="187750" y="137339"/>
                </a:lnTo>
                <a:close/>
                <a:moveTo>
                  <a:pt x="200883" y="137339"/>
                </a:moveTo>
                <a:lnTo>
                  <a:pt x="200883" y="143411"/>
                </a:lnTo>
                <a:lnTo>
                  <a:pt x="194810" y="143411"/>
                </a:lnTo>
                <a:lnTo>
                  <a:pt x="194810" y="137339"/>
                </a:lnTo>
                <a:close/>
                <a:moveTo>
                  <a:pt x="207931" y="137339"/>
                </a:moveTo>
                <a:lnTo>
                  <a:pt x="207931" y="143411"/>
                </a:lnTo>
                <a:lnTo>
                  <a:pt x="201859" y="143411"/>
                </a:lnTo>
                <a:lnTo>
                  <a:pt x="201859" y="137339"/>
                </a:lnTo>
                <a:close/>
                <a:moveTo>
                  <a:pt x="214992" y="137339"/>
                </a:moveTo>
                <a:lnTo>
                  <a:pt x="214992" y="143411"/>
                </a:lnTo>
                <a:lnTo>
                  <a:pt x="208919" y="143411"/>
                </a:lnTo>
                <a:lnTo>
                  <a:pt x="208919" y="137339"/>
                </a:lnTo>
                <a:close/>
                <a:moveTo>
                  <a:pt x="222052" y="137339"/>
                </a:moveTo>
                <a:lnTo>
                  <a:pt x="222052" y="143411"/>
                </a:lnTo>
                <a:lnTo>
                  <a:pt x="215968" y="143411"/>
                </a:lnTo>
                <a:lnTo>
                  <a:pt x="215968" y="137339"/>
                </a:lnTo>
                <a:close/>
                <a:moveTo>
                  <a:pt x="229100" y="137339"/>
                </a:moveTo>
                <a:lnTo>
                  <a:pt x="229100" y="143411"/>
                </a:lnTo>
                <a:lnTo>
                  <a:pt x="223028" y="143411"/>
                </a:lnTo>
                <a:lnTo>
                  <a:pt x="223028" y="137339"/>
                </a:lnTo>
                <a:close/>
                <a:moveTo>
                  <a:pt x="236161" y="137339"/>
                </a:moveTo>
                <a:lnTo>
                  <a:pt x="236161" y="143411"/>
                </a:lnTo>
                <a:lnTo>
                  <a:pt x="230077" y="143411"/>
                </a:lnTo>
                <a:lnTo>
                  <a:pt x="230077" y="137339"/>
                </a:lnTo>
                <a:close/>
                <a:moveTo>
                  <a:pt x="243209" y="137339"/>
                </a:moveTo>
                <a:lnTo>
                  <a:pt x="243209" y="143411"/>
                </a:lnTo>
                <a:lnTo>
                  <a:pt x="237137" y="143411"/>
                </a:lnTo>
                <a:lnTo>
                  <a:pt x="237137" y="137339"/>
                </a:lnTo>
                <a:close/>
                <a:moveTo>
                  <a:pt x="250270" y="137339"/>
                </a:moveTo>
                <a:lnTo>
                  <a:pt x="250270" y="143411"/>
                </a:lnTo>
                <a:lnTo>
                  <a:pt x="244198" y="143411"/>
                </a:lnTo>
                <a:lnTo>
                  <a:pt x="244198" y="137339"/>
                </a:lnTo>
                <a:close/>
                <a:moveTo>
                  <a:pt x="257318" y="137339"/>
                </a:moveTo>
                <a:lnTo>
                  <a:pt x="257318" y="143411"/>
                </a:lnTo>
                <a:lnTo>
                  <a:pt x="251246" y="143411"/>
                </a:lnTo>
                <a:lnTo>
                  <a:pt x="251246" y="137339"/>
                </a:lnTo>
                <a:close/>
                <a:moveTo>
                  <a:pt x="264379" y="137339"/>
                </a:moveTo>
                <a:lnTo>
                  <a:pt x="264379" y="143411"/>
                </a:lnTo>
                <a:lnTo>
                  <a:pt x="258306" y="143411"/>
                </a:lnTo>
                <a:lnTo>
                  <a:pt x="258306" y="137339"/>
                </a:lnTo>
                <a:close/>
                <a:moveTo>
                  <a:pt x="271427" y="137339"/>
                </a:moveTo>
                <a:lnTo>
                  <a:pt x="271427" y="143411"/>
                </a:lnTo>
                <a:lnTo>
                  <a:pt x="265355" y="143411"/>
                </a:lnTo>
                <a:lnTo>
                  <a:pt x="265355" y="137339"/>
                </a:lnTo>
                <a:close/>
                <a:moveTo>
                  <a:pt x="278488" y="137339"/>
                </a:moveTo>
                <a:lnTo>
                  <a:pt x="278488" y="143411"/>
                </a:lnTo>
                <a:lnTo>
                  <a:pt x="272415" y="143411"/>
                </a:lnTo>
                <a:lnTo>
                  <a:pt x="272415" y="137339"/>
                </a:lnTo>
                <a:close/>
                <a:moveTo>
                  <a:pt x="17443" y="144399"/>
                </a:moveTo>
                <a:lnTo>
                  <a:pt x="17443" y="150472"/>
                </a:lnTo>
                <a:lnTo>
                  <a:pt x="11371" y="150472"/>
                </a:lnTo>
                <a:lnTo>
                  <a:pt x="11371" y="144399"/>
                </a:lnTo>
                <a:close/>
                <a:moveTo>
                  <a:pt x="24503" y="144399"/>
                </a:moveTo>
                <a:lnTo>
                  <a:pt x="24503" y="150472"/>
                </a:lnTo>
                <a:lnTo>
                  <a:pt x="18431" y="150472"/>
                </a:lnTo>
                <a:lnTo>
                  <a:pt x="18431" y="144399"/>
                </a:lnTo>
                <a:close/>
                <a:moveTo>
                  <a:pt x="31564" y="144399"/>
                </a:moveTo>
                <a:lnTo>
                  <a:pt x="31564" y="150472"/>
                </a:lnTo>
                <a:lnTo>
                  <a:pt x="25492" y="150472"/>
                </a:lnTo>
                <a:lnTo>
                  <a:pt x="25492" y="144399"/>
                </a:lnTo>
                <a:close/>
                <a:moveTo>
                  <a:pt x="38612" y="144399"/>
                </a:moveTo>
                <a:lnTo>
                  <a:pt x="38612" y="150472"/>
                </a:lnTo>
                <a:lnTo>
                  <a:pt x="32540" y="150472"/>
                </a:lnTo>
                <a:lnTo>
                  <a:pt x="32540" y="144399"/>
                </a:lnTo>
                <a:close/>
                <a:moveTo>
                  <a:pt x="45673" y="144399"/>
                </a:moveTo>
                <a:lnTo>
                  <a:pt x="45673" y="150472"/>
                </a:lnTo>
                <a:lnTo>
                  <a:pt x="39601" y="150472"/>
                </a:lnTo>
                <a:lnTo>
                  <a:pt x="39601" y="144399"/>
                </a:lnTo>
                <a:close/>
                <a:moveTo>
                  <a:pt x="52721" y="144399"/>
                </a:moveTo>
                <a:lnTo>
                  <a:pt x="52721" y="150472"/>
                </a:lnTo>
                <a:lnTo>
                  <a:pt x="46649" y="150472"/>
                </a:lnTo>
                <a:lnTo>
                  <a:pt x="46649" y="144399"/>
                </a:lnTo>
                <a:close/>
                <a:moveTo>
                  <a:pt x="59782" y="144399"/>
                </a:moveTo>
                <a:lnTo>
                  <a:pt x="59782" y="150472"/>
                </a:lnTo>
                <a:lnTo>
                  <a:pt x="53709" y="150472"/>
                </a:lnTo>
                <a:lnTo>
                  <a:pt x="53709" y="144399"/>
                </a:lnTo>
                <a:close/>
                <a:moveTo>
                  <a:pt x="66842" y="144387"/>
                </a:moveTo>
                <a:lnTo>
                  <a:pt x="66842" y="150472"/>
                </a:lnTo>
                <a:lnTo>
                  <a:pt x="60758" y="150472"/>
                </a:lnTo>
                <a:lnTo>
                  <a:pt x="60758" y="144399"/>
                </a:lnTo>
                <a:lnTo>
                  <a:pt x="66842" y="144387"/>
                </a:lnTo>
                <a:close/>
                <a:moveTo>
                  <a:pt x="73902" y="144399"/>
                </a:moveTo>
                <a:lnTo>
                  <a:pt x="73902" y="150472"/>
                </a:lnTo>
                <a:lnTo>
                  <a:pt x="67818" y="150472"/>
                </a:lnTo>
                <a:lnTo>
                  <a:pt x="67818" y="144399"/>
                </a:lnTo>
                <a:close/>
                <a:moveTo>
                  <a:pt x="80951" y="144399"/>
                </a:moveTo>
                <a:lnTo>
                  <a:pt x="80951" y="150472"/>
                </a:lnTo>
                <a:lnTo>
                  <a:pt x="74879" y="150472"/>
                </a:lnTo>
                <a:lnTo>
                  <a:pt x="74879" y="144399"/>
                </a:lnTo>
                <a:close/>
                <a:moveTo>
                  <a:pt x="88011" y="144399"/>
                </a:moveTo>
                <a:lnTo>
                  <a:pt x="88011" y="150472"/>
                </a:lnTo>
                <a:lnTo>
                  <a:pt x="81927" y="150472"/>
                </a:lnTo>
                <a:lnTo>
                  <a:pt x="81927" y="144399"/>
                </a:lnTo>
                <a:close/>
                <a:moveTo>
                  <a:pt x="95060" y="144399"/>
                </a:moveTo>
                <a:lnTo>
                  <a:pt x="95060" y="150472"/>
                </a:lnTo>
                <a:lnTo>
                  <a:pt x="88988" y="150472"/>
                </a:lnTo>
                <a:lnTo>
                  <a:pt x="88988" y="144399"/>
                </a:lnTo>
                <a:close/>
                <a:moveTo>
                  <a:pt x="102120" y="144387"/>
                </a:moveTo>
                <a:lnTo>
                  <a:pt x="102120" y="150472"/>
                </a:lnTo>
                <a:lnTo>
                  <a:pt x="96036" y="150472"/>
                </a:lnTo>
                <a:lnTo>
                  <a:pt x="96036" y="144399"/>
                </a:lnTo>
                <a:lnTo>
                  <a:pt x="102120" y="144387"/>
                </a:lnTo>
                <a:close/>
                <a:moveTo>
                  <a:pt x="109169" y="144399"/>
                </a:moveTo>
                <a:lnTo>
                  <a:pt x="109169" y="150472"/>
                </a:lnTo>
                <a:lnTo>
                  <a:pt x="103097" y="150472"/>
                </a:lnTo>
                <a:lnTo>
                  <a:pt x="103097" y="144399"/>
                </a:lnTo>
                <a:close/>
                <a:moveTo>
                  <a:pt x="116229" y="144399"/>
                </a:moveTo>
                <a:lnTo>
                  <a:pt x="116229" y="150472"/>
                </a:lnTo>
                <a:lnTo>
                  <a:pt x="110157" y="150472"/>
                </a:lnTo>
                <a:lnTo>
                  <a:pt x="110157" y="144399"/>
                </a:lnTo>
                <a:close/>
                <a:moveTo>
                  <a:pt x="123278" y="144399"/>
                </a:moveTo>
                <a:lnTo>
                  <a:pt x="123278" y="150472"/>
                </a:lnTo>
                <a:lnTo>
                  <a:pt x="117205" y="150472"/>
                </a:lnTo>
                <a:lnTo>
                  <a:pt x="117205" y="144399"/>
                </a:lnTo>
                <a:close/>
                <a:moveTo>
                  <a:pt x="130338" y="144399"/>
                </a:moveTo>
                <a:lnTo>
                  <a:pt x="130338" y="150472"/>
                </a:lnTo>
                <a:lnTo>
                  <a:pt x="124254" y="150472"/>
                </a:lnTo>
                <a:lnTo>
                  <a:pt x="124254" y="144399"/>
                </a:lnTo>
                <a:close/>
                <a:moveTo>
                  <a:pt x="137387" y="144387"/>
                </a:moveTo>
                <a:lnTo>
                  <a:pt x="137387" y="150472"/>
                </a:lnTo>
                <a:lnTo>
                  <a:pt x="131314" y="150472"/>
                </a:lnTo>
                <a:lnTo>
                  <a:pt x="131314" y="144399"/>
                </a:lnTo>
                <a:lnTo>
                  <a:pt x="137387" y="144387"/>
                </a:lnTo>
                <a:close/>
                <a:moveTo>
                  <a:pt x="144447" y="144399"/>
                </a:moveTo>
                <a:lnTo>
                  <a:pt x="144447" y="150472"/>
                </a:lnTo>
                <a:lnTo>
                  <a:pt x="138375" y="150472"/>
                </a:lnTo>
                <a:lnTo>
                  <a:pt x="138375" y="144399"/>
                </a:lnTo>
                <a:close/>
                <a:moveTo>
                  <a:pt x="151495" y="144399"/>
                </a:moveTo>
                <a:lnTo>
                  <a:pt x="151495" y="150472"/>
                </a:lnTo>
                <a:lnTo>
                  <a:pt x="145423" y="150472"/>
                </a:lnTo>
                <a:lnTo>
                  <a:pt x="145423" y="144399"/>
                </a:lnTo>
                <a:close/>
                <a:moveTo>
                  <a:pt x="158556" y="144399"/>
                </a:moveTo>
                <a:lnTo>
                  <a:pt x="158556" y="150472"/>
                </a:lnTo>
                <a:lnTo>
                  <a:pt x="152484" y="150472"/>
                </a:lnTo>
                <a:lnTo>
                  <a:pt x="152484" y="144399"/>
                </a:lnTo>
                <a:close/>
                <a:moveTo>
                  <a:pt x="165604" y="144399"/>
                </a:moveTo>
                <a:lnTo>
                  <a:pt x="165604" y="150472"/>
                </a:lnTo>
                <a:lnTo>
                  <a:pt x="159532" y="150472"/>
                </a:lnTo>
                <a:lnTo>
                  <a:pt x="159532" y="144399"/>
                </a:lnTo>
                <a:close/>
                <a:moveTo>
                  <a:pt x="172665" y="144399"/>
                </a:moveTo>
                <a:lnTo>
                  <a:pt x="172665" y="150472"/>
                </a:lnTo>
                <a:lnTo>
                  <a:pt x="166581" y="150472"/>
                </a:lnTo>
                <a:lnTo>
                  <a:pt x="166581" y="144399"/>
                </a:lnTo>
                <a:close/>
                <a:moveTo>
                  <a:pt x="179713" y="144399"/>
                </a:moveTo>
                <a:lnTo>
                  <a:pt x="179713" y="150472"/>
                </a:lnTo>
                <a:lnTo>
                  <a:pt x="173641" y="150472"/>
                </a:lnTo>
                <a:lnTo>
                  <a:pt x="173641" y="144399"/>
                </a:lnTo>
                <a:close/>
                <a:moveTo>
                  <a:pt x="186774" y="144399"/>
                </a:moveTo>
                <a:lnTo>
                  <a:pt x="186774" y="150472"/>
                </a:lnTo>
                <a:lnTo>
                  <a:pt x="180702" y="150472"/>
                </a:lnTo>
                <a:lnTo>
                  <a:pt x="180702" y="144399"/>
                </a:lnTo>
                <a:close/>
                <a:moveTo>
                  <a:pt x="193822" y="144399"/>
                </a:moveTo>
                <a:lnTo>
                  <a:pt x="193822" y="150472"/>
                </a:lnTo>
                <a:lnTo>
                  <a:pt x="187750" y="150472"/>
                </a:lnTo>
                <a:lnTo>
                  <a:pt x="187750" y="144399"/>
                </a:lnTo>
                <a:close/>
                <a:moveTo>
                  <a:pt x="200883" y="144399"/>
                </a:moveTo>
                <a:lnTo>
                  <a:pt x="200883" y="150472"/>
                </a:lnTo>
                <a:lnTo>
                  <a:pt x="194810" y="150472"/>
                </a:lnTo>
                <a:lnTo>
                  <a:pt x="194810" y="144399"/>
                </a:lnTo>
                <a:close/>
                <a:moveTo>
                  <a:pt x="207931" y="144399"/>
                </a:moveTo>
                <a:lnTo>
                  <a:pt x="207931" y="150472"/>
                </a:lnTo>
                <a:lnTo>
                  <a:pt x="201859" y="150472"/>
                </a:lnTo>
                <a:lnTo>
                  <a:pt x="201859" y="144399"/>
                </a:lnTo>
                <a:close/>
                <a:moveTo>
                  <a:pt x="214992" y="144399"/>
                </a:moveTo>
                <a:lnTo>
                  <a:pt x="214992" y="150472"/>
                </a:lnTo>
                <a:lnTo>
                  <a:pt x="208919" y="150472"/>
                </a:lnTo>
                <a:lnTo>
                  <a:pt x="208919" y="144399"/>
                </a:lnTo>
                <a:close/>
                <a:moveTo>
                  <a:pt x="222052" y="144399"/>
                </a:moveTo>
                <a:lnTo>
                  <a:pt x="222052" y="150472"/>
                </a:lnTo>
                <a:lnTo>
                  <a:pt x="215968" y="150472"/>
                </a:lnTo>
                <a:lnTo>
                  <a:pt x="215968" y="144399"/>
                </a:lnTo>
                <a:close/>
                <a:moveTo>
                  <a:pt x="229100" y="144399"/>
                </a:moveTo>
                <a:lnTo>
                  <a:pt x="229100" y="150472"/>
                </a:lnTo>
                <a:lnTo>
                  <a:pt x="223028" y="150472"/>
                </a:lnTo>
                <a:lnTo>
                  <a:pt x="223028" y="144399"/>
                </a:lnTo>
                <a:close/>
                <a:moveTo>
                  <a:pt x="236161" y="144399"/>
                </a:moveTo>
                <a:lnTo>
                  <a:pt x="236161" y="150472"/>
                </a:lnTo>
                <a:lnTo>
                  <a:pt x="230077" y="150472"/>
                </a:lnTo>
                <a:lnTo>
                  <a:pt x="230077" y="144399"/>
                </a:lnTo>
                <a:close/>
                <a:moveTo>
                  <a:pt x="243209" y="144399"/>
                </a:moveTo>
                <a:lnTo>
                  <a:pt x="243209" y="150472"/>
                </a:lnTo>
                <a:lnTo>
                  <a:pt x="237137" y="150472"/>
                </a:lnTo>
                <a:lnTo>
                  <a:pt x="237137" y="144399"/>
                </a:lnTo>
                <a:close/>
                <a:moveTo>
                  <a:pt x="250270" y="144399"/>
                </a:moveTo>
                <a:lnTo>
                  <a:pt x="250270" y="150472"/>
                </a:lnTo>
                <a:lnTo>
                  <a:pt x="244198" y="150472"/>
                </a:lnTo>
                <a:lnTo>
                  <a:pt x="244198" y="144399"/>
                </a:lnTo>
                <a:close/>
                <a:moveTo>
                  <a:pt x="257318" y="144399"/>
                </a:moveTo>
                <a:lnTo>
                  <a:pt x="257318" y="150472"/>
                </a:lnTo>
                <a:lnTo>
                  <a:pt x="251246" y="150472"/>
                </a:lnTo>
                <a:lnTo>
                  <a:pt x="251246" y="144399"/>
                </a:lnTo>
                <a:close/>
                <a:moveTo>
                  <a:pt x="264379" y="144399"/>
                </a:moveTo>
                <a:lnTo>
                  <a:pt x="264379" y="150472"/>
                </a:lnTo>
                <a:lnTo>
                  <a:pt x="258306" y="150472"/>
                </a:lnTo>
                <a:lnTo>
                  <a:pt x="258306" y="144399"/>
                </a:lnTo>
                <a:close/>
                <a:moveTo>
                  <a:pt x="271427" y="144399"/>
                </a:moveTo>
                <a:lnTo>
                  <a:pt x="271427" y="150472"/>
                </a:lnTo>
                <a:lnTo>
                  <a:pt x="265355" y="150472"/>
                </a:lnTo>
                <a:lnTo>
                  <a:pt x="265355" y="144399"/>
                </a:lnTo>
                <a:close/>
                <a:moveTo>
                  <a:pt x="278488" y="144399"/>
                </a:moveTo>
                <a:lnTo>
                  <a:pt x="278488" y="150472"/>
                </a:lnTo>
                <a:lnTo>
                  <a:pt x="272415" y="150472"/>
                </a:lnTo>
                <a:lnTo>
                  <a:pt x="272415" y="144399"/>
                </a:lnTo>
                <a:close/>
                <a:moveTo>
                  <a:pt x="17443" y="151448"/>
                </a:moveTo>
                <a:lnTo>
                  <a:pt x="17443" y="157520"/>
                </a:lnTo>
                <a:lnTo>
                  <a:pt x="11371" y="157520"/>
                </a:lnTo>
                <a:lnTo>
                  <a:pt x="11371" y="151448"/>
                </a:lnTo>
                <a:close/>
                <a:moveTo>
                  <a:pt x="24503" y="151448"/>
                </a:moveTo>
                <a:lnTo>
                  <a:pt x="24503" y="157520"/>
                </a:lnTo>
                <a:lnTo>
                  <a:pt x="18431" y="157520"/>
                </a:lnTo>
                <a:lnTo>
                  <a:pt x="18431" y="151448"/>
                </a:lnTo>
                <a:close/>
                <a:moveTo>
                  <a:pt x="31564" y="151448"/>
                </a:moveTo>
                <a:lnTo>
                  <a:pt x="31564" y="157520"/>
                </a:lnTo>
                <a:lnTo>
                  <a:pt x="25492" y="157520"/>
                </a:lnTo>
                <a:lnTo>
                  <a:pt x="25492" y="151448"/>
                </a:lnTo>
                <a:close/>
                <a:moveTo>
                  <a:pt x="38612" y="151448"/>
                </a:moveTo>
                <a:lnTo>
                  <a:pt x="38612" y="157520"/>
                </a:lnTo>
                <a:lnTo>
                  <a:pt x="32540" y="157520"/>
                </a:lnTo>
                <a:lnTo>
                  <a:pt x="32540" y="151448"/>
                </a:lnTo>
                <a:close/>
                <a:moveTo>
                  <a:pt x="45673" y="151448"/>
                </a:moveTo>
                <a:lnTo>
                  <a:pt x="45673" y="157520"/>
                </a:lnTo>
                <a:lnTo>
                  <a:pt x="39601" y="157520"/>
                </a:lnTo>
                <a:lnTo>
                  <a:pt x="39601" y="151448"/>
                </a:lnTo>
                <a:close/>
                <a:moveTo>
                  <a:pt x="52721" y="151448"/>
                </a:moveTo>
                <a:lnTo>
                  <a:pt x="52721" y="157520"/>
                </a:lnTo>
                <a:lnTo>
                  <a:pt x="46649" y="157520"/>
                </a:lnTo>
                <a:lnTo>
                  <a:pt x="46649" y="151448"/>
                </a:lnTo>
                <a:close/>
                <a:moveTo>
                  <a:pt x="59782" y="151448"/>
                </a:moveTo>
                <a:lnTo>
                  <a:pt x="59782" y="157520"/>
                </a:lnTo>
                <a:lnTo>
                  <a:pt x="53709" y="157520"/>
                </a:lnTo>
                <a:lnTo>
                  <a:pt x="53709" y="151448"/>
                </a:lnTo>
                <a:close/>
                <a:moveTo>
                  <a:pt x="66842" y="151448"/>
                </a:moveTo>
                <a:lnTo>
                  <a:pt x="66842" y="157520"/>
                </a:lnTo>
                <a:lnTo>
                  <a:pt x="60758" y="157520"/>
                </a:lnTo>
                <a:lnTo>
                  <a:pt x="60758" y="151448"/>
                </a:lnTo>
                <a:close/>
                <a:moveTo>
                  <a:pt x="88011" y="151448"/>
                </a:moveTo>
                <a:lnTo>
                  <a:pt x="88011" y="157520"/>
                </a:lnTo>
                <a:lnTo>
                  <a:pt x="81927" y="157520"/>
                </a:lnTo>
                <a:lnTo>
                  <a:pt x="81927" y="151448"/>
                </a:lnTo>
                <a:close/>
                <a:moveTo>
                  <a:pt x="95060" y="151448"/>
                </a:moveTo>
                <a:lnTo>
                  <a:pt x="95060" y="157520"/>
                </a:lnTo>
                <a:lnTo>
                  <a:pt x="88988" y="157520"/>
                </a:lnTo>
                <a:lnTo>
                  <a:pt x="88988" y="151448"/>
                </a:lnTo>
                <a:close/>
                <a:moveTo>
                  <a:pt x="102120" y="151448"/>
                </a:moveTo>
                <a:lnTo>
                  <a:pt x="102120" y="157520"/>
                </a:lnTo>
                <a:lnTo>
                  <a:pt x="96036" y="157520"/>
                </a:lnTo>
                <a:lnTo>
                  <a:pt x="96036" y="151448"/>
                </a:lnTo>
                <a:close/>
                <a:moveTo>
                  <a:pt x="123278" y="151448"/>
                </a:moveTo>
                <a:lnTo>
                  <a:pt x="123278" y="157520"/>
                </a:lnTo>
                <a:lnTo>
                  <a:pt x="117205" y="157520"/>
                </a:lnTo>
                <a:lnTo>
                  <a:pt x="117205" y="151448"/>
                </a:lnTo>
                <a:close/>
                <a:moveTo>
                  <a:pt x="130338" y="151448"/>
                </a:moveTo>
                <a:lnTo>
                  <a:pt x="130338" y="157520"/>
                </a:lnTo>
                <a:lnTo>
                  <a:pt x="124254" y="157520"/>
                </a:lnTo>
                <a:lnTo>
                  <a:pt x="124254" y="151448"/>
                </a:lnTo>
                <a:close/>
                <a:moveTo>
                  <a:pt x="137387" y="151448"/>
                </a:moveTo>
                <a:lnTo>
                  <a:pt x="137387" y="157520"/>
                </a:lnTo>
                <a:lnTo>
                  <a:pt x="131314" y="157520"/>
                </a:lnTo>
                <a:lnTo>
                  <a:pt x="131314" y="151448"/>
                </a:lnTo>
                <a:close/>
                <a:moveTo>
                  <a:pt x="144447" y="151448"/>
                </a:moveTo>
                <a:lnTo>
                  <a:pt x="144447" y="157520"/>
                </a:lnTo>
                <a:lnTo>
                  <a:pt x="138375" y="157520"/>
                </a:lnTo>
                <a:lnTo>
                  <a:pt x="138375" y="151448"/>
                </a:lnTo>
                <a:close/>
                <a:moveTo>
                  <a:pt x="151495" y="151448"/>
                </a:moveTo>
                <a:lnTo>
                  <a:pt x="151495" y="157520"/>
                </a:lnTo>
                <a:lnTo>
                  <a:pt x="145423" y="157520"/>
                </a:lnTo>
                <a:lnTo>
                  <a:pt x="145423" y="151448"/>
                </a:lnTo>
                <a:close/>
                <a:moveTo>
                  <a:pt x="158556" y="151448"/>
                </a:moveTo>
                <a:lnTo>
                  <a:pt x="158556" y="157520"/>
                </a:lnTo>
                <a:lnTo>
                  <a:pt x="152484" y="157520"/>
                </a:lnTo>
                <a:lnTo>
                  <a:pt x="152484" y="151448"/>
                </a:lnTo>
                <a:close/>
                <a:moveTo>
                  <a:pt x="165604" y="151448"/>
                </a:moveTo>
                <a:lnTo>
                  <a:pt x="165604" y="157520"/>
                </a:lnTo>
                <a:lnTo>
                  <a:pt x="159532" y="157520"/>
                </a:lnTo>
                <a:lnTo>
                  <a:pt x="159532" y="151448"/>
                </a:lnTo>
                <a:close/>
                <a:moveTo>
                  <a:pt x="172665" y="151448"/>
                </a:moveTo>
                <a:lnTo>
                  <a:pt x="172665" y="157520"/>
                </a:lnTo>
                <a:lnTo>
                  <a:pt x="166581" y="157520"/>
                </a:lnTo>
                <a:lnTo>
                  <a:pt x="166581" y="151448"/>
                </a:lnTo>
                <a:close/>
                <a:moveTo>
                  <a:pt x="179713" y="151448"/>
                </a:moveTo>
                <a:lnTo>
                  <a:pt x="179713" y="157520"/>
                </a:lnTo>
                <a:lnTo>
                  <a:pt x="173641" y="157520"/>
                </a:lnTo>
                <a:lnTo>
                  <a:pt x="173641" y="151448"/>
                </a:lnTo>
                <a:close/>
                <a:moveTo>
                  <a:pt x="186774" y="151448"/>
                </a:moveTo>
                <a:lnTo>
                  <a:pt x="186774" y="157520"/>
                </a:lnTo>
                <a:lnTo>
                  <a:pt x="180702" y="157520"/>
                </a:lnTo>
                <a:lnTo>
                  <a:pt x="180702" y="151448"/>
                </a:lnTo>
                <a:close/>
                <a:moveTo>
                  <a:pt x="193822" y="151448"/>
                </a:moveTo>
                <a:lnTo>
                  <a:pt x="193822" y="157520"/>
                </a:lnTo>
                <a:lnTo>
                  <a:pt x="187750" y="157520"/>
                </a:lnTo>
                <a:lnTo>
                  <a:pt x="187750" y="151448"/>
                </a:lnTo>
                <a:close/>
                <a:moveTo>
                  <a:pt x="200883" y="151448"/>
                </a:moveTo>
                <a:lnTo>
                  <a:pt x="200883" y="157520"/>
                </a:lnTo>
                <a:lnTo>
                  <a:pt x="194810" y="157520"/>
                </a:lnTo>
                <a:lnTo>
                  <a:pt x="194810" y="151448"/>
                </a:lnTo>
                <a:close/>
                <a:moveTo>
                  <a:pt x="207931" y="151448"/>
                </a:moveTo>
                <a:lnTo>
                  <a:pt x="207931" y="157520"/>
                </a:lnTo>
                <a:lnTo>
                  <a:pt x="201859" y="157520"/>
                </a:lnTo>
                <a:lnTo>
                  <a:pt x="201859" y="151448"/>
                </a:lnTo>
                <a:close/>
                <a:moveTo>
                  <a:pt x="214992" y="151448"/>
                </a:moveTo>
                <a:lnTo>
                  <a:pt x="214992" y="157520"/>
                </a:lnTo>
                <a:lnTo>
                  <a:pt x="208919" y="157520"/>
                </a:lnTo>
                <a:lnTo>
                  <a:pt x="208919" y="151448"/>
                </a:lnTo>
                <a:close/>
                <a:moveTo>
                  <a:pt x="222052" y="151448"/>
                </a:moveTo>
                <a:lnTo>
                  <a:pt x="222052" y="157520"/>
                </a:lnTo>
                <a:lnTo>
                  <a:pt x="215968" y="157520"/>
                </a:lnTo>
                <a:lnTo>
                  <a:pt x="215968" y="151448"/>
                </a:lnTo>
                <a:close/>
                <a:moveTo>
                  <a:pt x="229100" y="151448"/>
                </a:moveTo>
                <a:lnTo>
                  <a:pt x="229100" y="157520"/>
                </a:lnTo>
                <a:lnTo>
                  <a:pt x="223028" y="157520"/>
                </a:lnTo>
                <a:lnTo>
                  <a:pt x="223028" y="151448"/>
                </a:lnTo>
                <a:close/>
                <a:moveTo>
                  <a:pt x="236161" y="151448"/>
                </a:moveTo>
                <a:lnTo>
                  <a:pt x="236161" y="157520"/>
                </a:lnTo>
                <a:lnTo>
                  <a:pt x="230077" y="157520"/>
                </a:lnTo>
                <a:lnTo>
                  <a:pt x="230077" y="151448"/>
                </a:lnTo>
                <a:close/>
                <a:moveTo>
                  <a:pt x="243209" y="151448"/>
                </a:moveTo>
                <a:lnTo>
                  <a:pt x="243209" y="157520"/>
                </a:lnTo>
                <a:lnTo>
                  <a:pt x="237137" y="157520"/>
                </a:lnTo>
                <a:lnTo>
                  <a:pt x="237137" y="151448"/>
                </a:lnTo>
                <a:close/>
                <a:moveTo>
                  <a:pt x="250270" y="151448"/>
                </a:moveTo>
                <a:lnTo>
                  <a:pt x="250270" y="157520"/>
                </a:lnTo>
                <a:lnTo>
                  <a:pt x="244198" y="157520"/>
                </a:lnTo>
                <a:lnTo>
                  <a:pt x="244198" y="151448"/>
                </a:lnTo>
                <a:close/>
                <a:moveTo>
                  <a:pt x="257318" y="151448"/>
                </a:moveTo>
                <a:lnTo>
                  <a:pt x="257318" y="157520"/>
                </a:lnTo>
                <a:lnTo>
                  <a:pt x="251246" y="157520"/>
                </a:lnTo>
                <a:lnTo>
                  <a:pt x="251246" y="151448"/>
                </a:lnTo>
                <a:close/>
                <a:moveTo>
                  <a:pt x="264379" y="151448"/>
                </a:moveTo>
                <a:lnTo>
                  <a:pt x="264379" y="157520"/>
                </a:lnTo>
                <a:lnTo>
                  <a:pt x="258306" y="157520"/>
                </a:lnTo>
                <a:lnTo>
                  <a:pt x="258306" y="151448"/>
                </a:lnTo>
                <a:close/>
                <a:moveTo>
                  <a:pt x="271427" y="151448"/>
                </a:moveTo>
                <a:lnTo>
                  <a:pt x="271427" y="157520"/>
                </a:lnTo>
                <a:lnTo>
                  <a:pt x="265355" y="157520"/>
                </a:lnTo>
                <a:lnTo>
                  <a:pt x="265355" y="151448"/>
                </a:lnTo>
                <a:close/>
                <a:moveTo>
                  <a:pt x="278488" y="151448"/>
                </a:moveTo>
                <a:lnTo>
                  <a:pt x="278488" y="157520"/>
                </a:lnTo>
                <a:lnTo>
                  <a:pt x="272415" y="157520"/>
                </a:lnTo>
                <a:lnTo>
                  <a:pt x="272415" y="151448"/>
                </a:lnTo>
                <a:close/>
                <a:moveTo>
                  <a:pt x="73902" y="151448"/>
                </a:moveTo>
                <a:lnTo>
                  <a:pt x="73902" y="157532"/>
                </a:lnTo>
                <a:lnTo>
                  <a:pt x="67818" y="157532"/>
                </a:lnTo>
                <a:lnTo>
                  <a:pt x="67818" y="151448"/>
                </a:lnTo>
                <a:close/>
                <a:moveTo>
                  <a:pt x="80951" y="151448"/>
                </a:moveTo>
                <a:lnTo>
                  <a:pt x="80951" y="157532"/>
                </a:lnTo>
                <a:lnTo>
                  <a:pt x="74879" y="157532"/>
                </a:lnTo>
                <a:lnTo>
                  <a:pt x="74879" y="151448"/>
                </a:lnTo>
                <a:close/>
                <a:moveTo>
                  <a:pt x="103097" y="151448"/>
                </a:moveTo>
                <a:lnTo>
                  <a:pt x="109169" y="151460"/>
                </a:lnTo>
                <a:lnTo>
                  <a:pt x="109169" y="157532"/>
                </a:lnTo>
                <a:lnTo>
                  <a:pt x="103097" y="157532"/>
                </a:lnTo>
                <a:lnTo>
                  <a:pt x="103097" y="151448"/>
                </a:lnTo>
                <a:close/>
                <a:moveTo>
                  <a:pt x="110157" y="151448"/>
                </a:moveTo>
                <a:lnTo>
                  <a:pt x="116229" y="151460"/>
                </a:lnTo>
                <a:lnTo>
                  <a:pt x="116229" y="157532"/>
                </a:lnTo>
                <a:lnTo>
                  <a:pt x="110157" y="157532"/>
                </a:lnTo>
                <a:lnTo>
                  <a:pt x="110157" y="151448"/>
                </a:lnTo>
                <a:close/>
                <a:moveTo>
                  <a:pt x="17443" y="158508"/>
                </a:moveTo>
                <a:lnTo>
                  <a:pt x="17443" y="164580"/>
                </a:lnTo>
                <a:lnTo>
                  <a:pt x="11371" y="164580"/>
                </a:lnTo>
                <a:lnTo>
                  <a:pt x="11371" y="158508"/>
                </a:lnTo>
                <a:close/>
                <a:moveTo>
                  <a:pt x="24503" y="158508"/>
                </a:moveTo>
                <a:lnTo>
                  <a:pt x="24503" y="164580"/>
                </a:lnTo>
                <a:lnTo>
                  <a:pt x="18431" y="164580"/>
                </a:lnTo>
                <a:lnTo>
                  <a:pt x="18431" y="158508"/>
                </a:lnTo>
                <a:close/>
                <a:moveTo>
                  <a:pt x="31564" y="158508"/>
                </a:moveTo>
                <a:lnTo>
                  <a:pt x="31564" y="164580"/>
                </a:lnTo>
                <a:lnTo>
                  <a:pt x="25492" y="164580"/>
                </a:lnTo>
                <a:lnTo>
                  <a:pt x="25492" y="158508"/>
                </a:lnTo>
                <a:close/>
                <a:moveTo>
                  <a:pt x="38612" y="158508"/>
                </a:moveTo>
                <a:lnTo>
                  <a:pt x="38612" y="164580"/>
                </a:lnTo>
                <a:lnTo>
                  <a:pt x="32540" y="164580"/>
                </a:lnTo>
                <a:lnTo>
                  <a:pt x="32540" y="158508"/>
                </a:lnTo>
                <a:close/>
                <a:moveTo>
                  <a:pt x="45673" y="158508"/>
                </a:moveTo>
                <a:lnTo>
                  <a:pt x="45673" y="164580"/>
                </a:lnTo>
                <a:lnTo>
                  <a:pt x="39601" y="164580"/>
                </a:lnTo>
                <a:lnTo>
                  <a:pt x="39601" y="158508"/>
                </a:lnTo>
                <a:close/>
                <a:moveTo>
                  <a:pt x="52721" y="158508"/>
                </a:moveTo>
                <a:lnTo>
                  <a:pt x="52721" y="164580"/>
                </a:lnTo>
                <a:lnTo>
                  <a:pt x="46649" y="164580"/>
                </a:lnTo>
                <a:lnTo>
                  <a:pt x="46649" y="158508"/>
                </a:lnTo>
                <a:close/>
                <a:moveTo>
                  <a:pt x="59782" y="158508"/>
                </a:moveTo>
                <a:lnTo>
                  <a:pt x="59782" y="164580"/>
                </a:lnTo>
                <a:lnTo>
                  <a:pt x="53709" y="164580"/>
                </a:lnTo>
                <a:lnTo>
                  <a:pt x="53709" y="158508"/>
                </a:lnTo>
                <a:close/>
                <a:moveTo>
                  <a:pt x="66842" y="158508"/>
                </a:moveTo>
                <a:lnTo>
                  <a:pt x="66842" y="164580"/>
                </a:lnTo>
                <a:lnTo>
                  <a:pt x="60758" y="164580"/>
                </a:lnTo>
                <a:lnTo>
                  <a:pt x="60758" y="158508"/>
                </a:lnTo>
                <a:close/>
                <a:moveTo>
                  <a:pt x="73902" y="158508"/>
                </a:moveTo>
                <a:lnTo>
                  <a:pt x="73902" y="164580"/>
                </a:lnTo>
                <a:lnTo>
                  <a:pt x="67818" y="164580"/>
                </a:lnTo>
                <a:lnTo>
                  <a:pt x="67818" y="158508"/>
                </a:lnTo>
                <a:close/>
                <a:moveTo>
                  <a:pt x="80951" y="158508"/>
                </a:moveTo>
                <a:lnTo>
                  <a:pt x="80951" y="164580"/>
                </a:lnTo>
                <a:lnTo>
                  <a:pt x="74879" y="164580"/>
                </a:lnTo>
                <a:lnTo>
                  <a:pt x="74879" y="158508"/>
                </a:lnTo>
                <a:close/>
                <a:moveTo>
                  <a:pt x="88011" y="158508"/>
                </a:moveTo>
                <a:lnTo>
                  <a:pt x="88011" y="164580"/>
                </a:lnTo>
                <a:lnTo>
                  <a:pt x="81927" y="164580"/>
                </a:lnTo>
                <a:lnTo>
                  <a:pt x="81927" y="158508"/>
                </a:lnTo>
                <a:close/>
                <a:moveTo>
                  <a:pt x="95060" y="158508"/>
                </a:moveTo>
                <a:lnTo>
                  <a:pt x="95060" y="164580"/>
                </a:lnTo>
                <a:lnTo>
                  <a:pt x="88988" y="164580"/>
                </a:lnTo>
                <a:lnTo>
                  <a:pt x="88988" y="158508"/>
                </a:lnTo>
                <a:close/>
                <a:moveTo>
                  <a:pt x="102120" y="158508"/>
                </a:moveTo>
                <a:lnTo>
                  <a:pt x="102120" y="164580"/>
                </a:lnTo>
                <a:lnTo>
                  <a:pt x="96036" y="164580"/>
                </a:lnTo>
                <a:lnTo>
                  <a:pt x="96036" y="158508"/>
                </a:lnTo>
                <a:close/>
                <a:moveTo>
                  <a:pt x="109169" y="158508"/>
                </a:moveTo>
                <a:lnTo>
                  <a:pt x="109169" y="164580"/>
                </a:lnTo>
                <a:lnTo>
                  <a:pt x="103097" y="164580"/>
                </a:lnTo>
                <a:lnTo>
                  <a:pt x="103097" y="158508"/>
                </a:lnTo>
                <a:close/>
                <a:moveTo>
                  <a:pt x="116229" y="158508"/>
                </a:moveTo>
                <a:lnTo>
                  <a:pt x="116229" y="164580"/>
                </a:lnTo>
                <a:lnTo>
                  <a:pt x="110157" y="164580"/>
                </a:lnTo>
                <a:lnTo>
                  <a:pt x="110157" y="158508"/>
                </a:lnTo>
                <a:close/>
                <a:moveTo>
                  <a:pt x="123278" y="158508"/>
                </a:moveTo>
                <a:lnTo>
                  <a:pt x="123278" y="164580"/>
                </a:lnTo>
                <a:lnTo>
                  <a:pt x="117205" y="164580"/>
                </a:lnTo>
                <a:lnTo>
                  <a:pt x="117205" y="158508"/>
                </a:lnTo>
                <a:close/>
                <a:moveTo>
                  <a:pt x="130338" y="158508"/>
                </a:moveTo>
                <a:lnTo>
                  <a:pt x="130338" y="164580"/>
                </a:lnTo>
                <a:lnTo>
                  <a:pt x="124254" y="164580"/>
                </a:lnTo>
                <a:lnTo>
                  <a:pt x="124254" y="158508"/>
                </a:lnTo>
                <a:close/>
                <a:moveTo>
                  <a:pt x="137387" y="158508"/>
                </a:moveTo>
                <a:lnTo>
                  <a:pt x="137387" y="164580"/>
                </a:lnTo>
                <a:lnTo>
                  <a:pt x="131314" y="164580"/>
                </a:lnTo>
                <a:lnTo>
                  <a:pt x="131314" y="158508"/>
                </a:lnTo>
                <a:close/>
                <a:moveTo>
                  <a:pt x="144447" y="158508"/>
                </a:moveTo>
                <a:lnTo>
                  <a:pt x="144447" y="164580"/>
                </a:lnTo>
                <a:lnTo>
                  <a:pt x="138375" y="164580"/>
                </a:lnTo>
                <a:lnTo>
                  <a:pt x="138375" y="158508"/>
                </a:lnTo>
                <a:close/>
                <a:moveTo>
                  <a:pt x="151495" y="158508"/>
                </a:moveTo>
                <a:lnTo>
                  <a:pt x="151495" y="164580"/>
                </a:lnTo>
                <a:lnTo>
                  <a:pt x="145423" y="164580"/>
                </a:lnTo>
                <a:lnTo>
                  <a:pt x="145423" y="158508"/>
                </a:lnTo>
                <a:close/>
                <a:moveTo>
                  <a:pt x="158556" y="158508"/>
                </a:moveTo>
                <a:lnTo>
                  <a:pt x="158556" y="164580"/>
                </a:lnTo>
                <a:lnTo>
                  <a:pt x="152484" y="164580"/>
                </a:lnTo>
                <a:lnTo>
                  <a:pt x="152484" y="158508"/>
                </a:lnTo>
                <a:close/>
                <a:moveTo>
                  <a:pt x="165604" y="158508"/>
                </a:moveTo>
                <a:lnTo>
                  <a:pt x="165604" y="164580"/>
                </a:lnTo>
                <a:lnTo>
                  <a:pt x="159532" y="164580"/>
                </a:lnTo>
                <a:lnTo>
                  <a:pt x="159532" y="158508"/>
                </a:lnTo>
                <a:close/>
                <a:moveTo>
                  <a:pt x="172665" y="158508"/>
                </a:moveTo>
                <a:lnTo>
                  <a:pt x="172665" y="164580"/>
                </a:lnTo>
                <a:lnTo>
                  <a:pt x="166581" y="164580"/>
                </a:lnTo>
                <a:lnTo>
                  <a:pt x="166581" y="158508"/>
                </a:lnTo>
                <a:close/>
                <a:moveTo>
                  <a:pt x="179713" y="158508"/>
                </a:moveTo>
                <a:lnTo>
                  <a:pt x="179713" y="164580"/>
                </a:lnTo>
                <a:lnTo>
                  <a:pt x="173641" y="164580"/>
                </a:lnTo>
                <a:lnTo>
                  <a:pt x="173641" y="158508"/>
                </a:lnTo>
                <a:close/>
                <a:moveTo>
                  <a:pt x="186774" y="158508"/>
                </a:moveTo>
                <a:lnTo>
                  <a:pt x="186774" y="164580"/>
                </a:lnTo>
                <a:lnTo>
                  <a:pt x="180702" y="164580"/>
                </a:lnTo>
                <a:lnTo>
                  <a:pt x="180702" y="158508"/>
                </a:lnTo>
                <a:close/>
                <a:moveTo>
                  <a:pt x="193822" y="158508"/>
                </a:moveTo>
                <a:lnTo>
                  <a:pt x="193822" y="164580"/>
                </a:lnTo>
                <a:lnTo>
                  <a:pt x="187750" y="164580"/>
                </a:lnTo>
                <a:lnTo>
                  <a:pt x="187750" y="158508"/>
                </a:lnTo>
                <a:close/>
                <a:moveTo>
                  <a:pt x="200883" y="158508"/>
                </a:moveTo>
                <a:lnTo>
                  <a:pt x="200883" y="164580"/>
                </a:lnTo>
                <a:lnTo>
                  <a:pt x="194810" y="164580"/>
                </a:lnTo>
                <a:lnTo>
                  <a:pt x="194810" y="158508"/>
                </a:lnTo>
                <a:close/>
                <a:moveTo>
                  <a:pt x="207931" y="158508"/>
                </a:moveTo>
                <a:lnTo>
                  <a:pt x="207931" y="164580"/>
                </a:lnTo>
                <a:lnTo>
                  <a:pt x="201859" y="164580"/>
                </a:lnTo>
                <a:lnTo>
                  <a:pt x="201859" y="158508"/>
                </a:lnTo>
                <a:close/>
                <a:moveTo>
                  <a:pt x="214992" y="158508"/>
                </a:moveTo>
                <a:lnTo>
                  <a:pt x="214992" y="164580"/>
                </a:lnTo>
                <a:lnTo>
                  <a:pt x="208919" y="164580"/>
                </a:lnTo>
                <a:lnTo>
                  <a:pt x="208919" y="158508"/>
                </a:lnTo>
                <a:close/>
                <a:moveTo>
                  <a:pt x="222052" y="158508"/>
                </a:moveTo>
                <a:lnTo>
                  <a:pt x="222052" y="164580"/>
                </a:lnTo>
                <a:lnTo>
                  <a:pt x="215968" y="164580"/>
                </a:lnTo>
                <a:lnTo>
                  <a:pt x="215968" y="158508"/>
                </a:lnTo>
                <a:close/>
                <a:moveTo>
                  <a:pt x="229100" y="158508"/>
                </a:moveTo>
                <a:lnTo>
                  <a:pt x="229100" y="164580"/>
                </a:lnTo>
                <a:lnTo>
                  <a:pt x="223028" y="164580"/>
                </a:lnTo>
                <a:lnTo>
                  <a:pt x="223028" y="158508"/>
                </a:lnTo>
                <a:close/>
                <a:moveTo>
                  <a:pt x="236161" y="158508"/>
                </a:moveTo>
                <a:lnTo>
                  <a:pt x="236161" y="164580"/>
                </a:lnTo>
                <a:lnTo>
                  <a:pt x="230077" y="164580"/>
                </a:lnTo>
                <a:lnTo>
                  <a:pt x="230077" y="158508"/>
                </a:lnTo>
                <a:close/>
                <a:moveTo>
                  <a:pt x="243209" y="158508"/>
                </a:moveTo>
                <a:lnTo>
                  <a:pt x="243209" y="164580"/>
                </a:lnTo>
                <a:lnTo>
                  <a:pt x="237137" y="164580"/>
                </a:lnTo>
                <a:lnTo>
                  <a:pt x="237137" y="158508"/>
                </a:lnTo>
                <a:close/>
                <a:moveTo>
                  <a:pt x="250270" y="158508"/>
                </a:moveTo>
                <a:lnTo>
                  <a:pt x="250270" y="164580"/>
                </a:lnTo>
                <a:lnTo>
                  <a:pt x="244198" y="164580"/>
                </a:lnTo>
                <a:lnTo>
                  <a:pt x="244198" y="158508"/>
                </a:lnTo>
                <a:close/>
                <a:moveTo>
                  <a:pt x="257318" y="158508"/>
                </a:moveTo>
                <a:lnTo>
                  <a:pt x="257318" y="164580"/>
                </a:lnTo>
                <a:lnTo>
                  <a:pt x="251246" y="164580"/>
                </a:lnTo>
                <a:lnTo>
                  <a:pt x="251246" y="158508"/>
                </a:lnTo>
                <a:close/>
                <a:moveTo>
                  <a:pt x="264379" y="158508"/>
                </a:moveTo>
                <a:lnTo>
                  <a:pt x="264379" y="164580"/>
                </a:lnTo>
                <a:lnTo>
                  <a:pt x="258306" y="164580"/>
                </a:lnTo>
                <a:lnTo>
                  <a:pt x="258306" y="158508"/>
                </a:lnTo>
                <a:close/>
                <a:moveTo>
                  <a:pt x="271427" y="158508"/>
                </a:moveTo>
                <a:lnTo>
                  <a:pt x="271427" y="164580"/>
                </a:lnTo>
                <a:lnTo>
                  <a:pt x="265355" y="164580"/>
                </a:lnTo>
                <a:lnTo>
                  <a:pt x="265355" y="158508"/>
                </a:lnTo>
                <a:close/>
                <a:moveTo>
                  <a:pt x="278488" y="158508"/>
                </a:moveTo>
                <a:lnTo>
                  <a:pt x="278488" y="164580"/>
                </a:lnTo>
                <a:lnTo>
                  <a:pt x="272415" y="164580"/>
                </a:lnTo>
                <a:lnTo>
                  <a:pt x="272415" y="158508"/>
                </a:lnTo>
                <a:close/>
                <a:moveTo>
                  <a:pt x="10395" y="1"/>
                </a:moveTo>
                <a:lnTo>
                  <a:pt x="10395" y="2310"/>
                </a:lnTo>
                <a:lnTo>
                  <a:pt x="0" y="2310"/>
                </a:lnTo>
                <a:lnTo>
                  <a:pt x="0" y="3287"/>
                </a:lnTo>
                <a:lnTo>
                  <a:pt x="10395" y="3287"/>
                </a:lnTo>
                <a:lnTo>
                  <a:pt x="10395" y="9371"/>
                </a:lnTo>
                <a:lnTo>
                  <a:pt x="0" y="9371"/>
                </a:lnTo>
                <a:lnTo>
                  <a:pt x="0" y="10347"/>
                </a:lnTo>
                <a:lnTo>
                  <a:pt x="10395" y="10347"/>
                </a:lnTo>
                <a:lnTo>
                  <a:pt x="10395" y="16419"/>
                </a:lnTo>
                <a:lnTo>
                  <a:pt x="0" y="16419"/>
                </a:lnTo>
                <a:lnTo>
                  <a:pt x="0" y="17408"/>
                </a:lnTo>
                <a:lnTo>
                  <a:pt x="10395" y="17408"/>
                </a:lnTo>
                <a:lnTo>
                  <a:pt x="10395" y="23480"/>
                </a:lnTo>
                <a:lnTo>
                  <a:pt x="0" y="23480"/>
                </a:lnTo>
                <a:lnTo>
                  <a:pt x="0" y="24456"/>
                </a:lnTo>
                <a:lnTo>
                  <a:pt x="10395" y="24456"/>
                </a:lnTo>
                <a:lnTo>
                  <a:pt x="10395" y="30528"/>
                </a:lnTo>
                <a:lnTo>
                  <a:pt x="0" y="30528"/>
                </a:lnTo>
                <a:lnTo>
                  <a:pt x="0" y="31516"/>
                </a:lnTo>
                <a:lnTo>
                  <a:pt x="10395" y="31516"/>
                </a:lnTo>
                <a:lnTo>
                  <a:pt x="10395" y="37589"/>
                </a:lnTo>
                <a:lnTo>
                  <a:pt x="0" y="37589"/>
                </a:lnTo>
                <a:lnTo>
                  <a:pt x="0" y="38565"/>
                </a:lnTo>
                <a:lnTo>
                  <a:pt x="10395" y="38565"/>
                </a:lnTo>
                <a:lnTo>
                  <a:pt x="10395" y="44637"/>
                </a:lnTo>
                <a:lnTo>
                  <a:pt x="0" y="44637"/>
                </a:lnTo>
                <a:lnTo>
                  <a:pt x="0" y="45625"/>
                </a:lnTo>
                <a:lnTo>
                  <a:pt x="10395" y="45625"/>
                </a:lnTo>
                <a:lnTo>
                  <a:pt x="10395" y="51697"/>
                </a:lnTo>
                <a:lnTo>
                  <a:pt x="0" y="51697"/>
                </a:lnTo>
                <a:lnTo>
                  <a:pt x="0" y="52674"/>
                </a:lnTo>
                <a:lnTo>
                  <a:pt x="10395" y="52674"/>
                </a:lnTo>
                <a:lnTo>
                  <a:pt x="10395" y="58746"/>
                </a:lnTo>
                <a:lnTo>
                  <a:pt x="0" y="58746"/>
                </a:lnTo>
                <a:lnTo>
                  <a:pt x="0" y="59734"/>
                </a:lnTo>
                <a:lnTo>
                  <a:pt x="10395" y="59734"/>
                </a:lnTo>
                <a:lnTo>
                  <a:pt x="10395" y="65806"/>
                </a:lnTo>
                <a:lnTo>
                  <a:pt x="0" y="65806"/>
                </a:lnTo>
                <a:lnTo>
                  <a:pt x="0" y="66783"/>
                </a:lnTo>
                <a:lnTo>
                  <a:pt x="10395" y="66783"/>
                </a:lnTo>
                <a:lnTo>
                  <a:pt x="10395" y="72867"/>
                </a:lnTo>
                <a:lnTo>
                  <a:pt x="0" y="72867"/>
                </a:lnTo>
                <a:lnTo>
                  <a:pt x="0" y="73843"/>
                </a:lnTo>
                <a:lnTo>
                  <a:pt x="10395" y="73843"/>
                </a:lnTo>
                <a:lnTo>
                  <a:pt x="10395" y="79927"/>
                </a:lnTo>
                <a:lnTo>
                  <a:pt x="0" y="79927"/>
                </a:lnTo>
                <a:lnTo>
                  <a:pt x="0" y="80903"/>
                </a:lnTo>
                <a:lnTo>
                  <a:pt x="10395" y="80903"/>
                </a:lnTo>
                <a:lnTo>
                  <a:pt x="10395" y="86976"/>
                </a:lnTo>
                <a:lnTo>
                  <a:pt x="0" y="86976"/>
                </a:lnTo>
                <a:lnTo>
                  <a:pt x="0" y="87964"/>
                </a:lnTo>
                <a:lnTo>
                  <a:pt x="10395" y="87964"/>
                </a:lnTo>
                <a:lnTo>
                  <a:pt x="10395" y="94036"/>
                </a:lnTo>
                <a:lnTo>
                  <a:pt x="0" y="94036"/>
                </a:lnTo>
                <a:lnTo>
                  <a:pt x="0" y="95012"/>
                </a:lnTo>
                <a:lnTo>
                  <a:pt x="10395" y="95012"/>
                </a:lnTo>
                <a:lnTo>
                  <a:pt x="10395" y="101085"/>
                </a:lnTo>
                <a:lnTo>
                  <a:pt x="0" y="101085"/>
                </a:lnTo>
                <a:lnTo>
                  <a:pt x="0" y="102073"/>
                </a:lnTo>
                <a:lnTo>
                  <a:pt x="10395" y="102073"/>
                </a:lnTo>
                <a:lnTo>
                  <a:pt x="10395" y="108145"/>
                </a:lnTo>
                <a:lnTo>
                  <a:pt x="0" y="108145"/>
                </a:lnTo>
                <a:lnTo>
                  <a:pt x="0" y="109121"/>
                </a:lnTo>
                <a:lnTo>
                  <a:pt x="10395" y="109121"/>
                </a:lnTo>
                <a:lnTo>
                  <a:pt x="10395" y="115193"/>
                </a:lnTo>
                <a:lnTo>
                  <a:pt x="0" y="115193"/>
                </a:lnTo>
                <a:lnTo>
                  <a:pt x="0" y="116182"/>
                </a:lnTo>
                <a:lnTo>
                  <a:pt x="10395" y="116182"/>
                </a:lnTo>
                <a:lnTo>
                  <a:pt x="10395" y="122254"/>
                </a:lnTo>
                <a:lnTo>
                  <a:pt x="0" y="122254"/>
                </a:lnTo>
                <a:lnTo>
                  <a:pt x="0" y="123230"/>
                </a:lnTo>
                <a:lnTo>
                  <a:pt x="10395" y="123230"/>
                </a:lnTo>
                <a:lnTo>
                  <a:pt x="10395" y="129302"/>
                </a:lnTo>
                <a:lnTo>
                  <a:pt x="0" y="129302"/>
                </a:lnTo>
                <a:lnTo>
                  <a:pt x="0" y="130279"/>
                </a:lnTo>
                <a:lnTo>
                  <a:pt x="10395" y="130279"/>
                </a:lnTo>
                <a:lnTo>
                  <a:pt x="10395" y="136363"/>
                </a:lnTo>
                <a:lnTo>
                  <a:pt x="0" y="136363"/>
                </a:lnTo>
                <a:lnTo>
                  <a:pt x="0" y="137339"/>
                </a:lnTo>
                <a:lnTo>
                  <a:pt x="10395" y="137339"/>
                </a:lnTo>
                <a:lnTo>
                  <a:pt x="10395" y="143411"/>
                </a:lnTo>
                <a:lnTo>
                  <a:pt x="0" y="143411"/>
                </a:lnTo>
                <a:lnTo>
                  <a:pt x="0" y="144387"/>
                </a:lnTo>
                <a:lnTo>
                  <a:pt x="10395" y="144387"/>
                </a:lnTo>
                <a:lnTo>
                  <a:pt x="10395" y="150472"/>
                </a:lnTo>
                <a:lnTo>
                  <a:pt x="0" y="150472"/>
                </a:lnTo>
                <a:lnTo>
                  <a:pt x="0" y="151448"/>
                </a:lnTo>
                <a:lnTo>
                  <a:pt x="10395" y="151448"/>
                </a:lnTo>
                <a:lnTo>
                  <a:pt x="10395" y="157520"/>
                </a:lnTo>
                <a:lnTo>
                  <a:pt x="0" y="157520"/>
                </a:lnTo>
                <a:lnTo>
                  <a:pt x="0" y="158508"/>
                </a:lnTo>
                <a:lnTo>
                  <a:pt x="10395" y="158508"/>
                </a:lnTo>
                <a:lnTo>
                  <a:pt x="10395" y="164580"/>
                </a:lnTo>
                <a:lnTo>
                  <a:pt x="0" y="164580"/>
                </a:lnTo>
                <a:lnTo>
                  <a:pt x="0" y="165557"/>
                </a:lnTo>
                <a:lnTo>
                  <a:pt x="10395" y="165557"/>
                </a:lnTo>
                <a:lnTo>
                  <a:pt x="10395" y="169248"/>
                </a:lnTo>
                <a:lnTo>
                  <a:pt x="11371" y="169248"/>
                </a:lnTo>
                <a:lnTo>
                  <a:pt x="11371" y="165557"/>
                </a:lnTo>
                <a:lnTo>
                  <a:pt x="17455" y="165557"/>
                </a:lnTo>
                <a:lnTo>
                  <a:pt x="17455" y="169248"/>
                </a:lnTo>
                <a:lnTo>
                  <a:pt x="18431" y="169248"/>
                </a:lnTo>
                <a:lnTo>
                  <a:pt x="18431" y="165557"/>
                </a:lnTo>
                <a:lnTo>
                  <a:pt x="24503" y="165557"/>
                </a:lnTo>
                <a:lnTo>
                  <a:pt x="24503" y="169248"/>
                </a:lnTo>
                <a:lnTo>
                  <a:pt x="25492" y="169248"/>
                </a:lnTo>
                <a:lnTo>
                  <a:pt x="25492" y="165557"/>
                </a:lnTo>
                <a:lnTo>
                  <a:pt x="31564" y="165557"/>
                </a:lnTo>
                <a:lnTo>
                  <a:pt x="31564" y="169248"/>
                </a:lnTo>
                <a:lnTo>
                  <a:pt x="32540" y="169248"/>
                </a:lnTo>
                <a:lnTo>
                  <a:pt x="32540" y="165557"/>
                </a:lnTo>
                <a:lnTo>
                  <a:pt x="38612" y="165557"/>
                </a:lnTo>
                <a:lnTo>
                  <a:pt x="38612" y="169248"/>
                </a:lnTo>
                <a:lnTo>
                  <a:pt x="39601" y="169248"/>
                </a:lnTo>
                <a:lnTo>
                  <a:pt x="39601" y="165557"/>
                </a:lnTo>
                <a:lnTo>
                  <a:pt x="45673" y="165557"/>
                </a:lnTo>
                <a:lnTo>
                  <a:pt x="45673" y="169248"/>
                </a:lnTo>
                <a:lnTo>
                  <a:pt x="46649" y="169248"/>
                </a:lnTo>
                <a:lnTo>
                  <a:pt x="46649" y="165557"/>
                </a:lnTo>
                <a:lnTo>
                  <a:pt x="52721" y="165557"/>
                </a:lnTo>
                <a:lnTo>
                  <a:pt x="52721" y="169248"/>
                </a:lnTo>
                <a:lnTo>
                  <a:pt x="53709" y="169248"/>
                </a:lnTo>
                <a:lnTo>
                  <a:pt x="53709" y="165557"/>
                </a:lnTo>
                <a:lnTo>
                  <a:pt x="59782" y="165557"/>
                </a:lnTo>
                <a:lnTo>
                  <a:pt x="59782" y="169248"/>
                </a:lnTo>
                <a:lnTo>
                  <a:pt x="60758" y="169248"/>
                </a:lnTo>
                <a:lnTo>
                  <a:pt x="60758" y="165557"/>
                </a:lnTo>
                <a:lnTo>
                  <a:pt x="66842" y="165557"/>
                </a:lnTo>
                <a:lnTo>
                  <a:pt x="66842" y="169248"/>
                </a:lnTo>
                <a:lnTo>
                  <a:pt x="67818" y="169248"/>
                </a:lnTo>
                <a:lnTo>
                  <a:pt x="67818" y="165557"/>
                </a:lnTo>
                <a:lnTo>
                  <a:pt x="73902" y="165557"/>
                </a:lnTo>
                <a:lnTo>
                  <a:pt x="73902" y="169248"/>
                </a:lnTo>
                <a:lnTo>
                  <a:pt x="74879" y="169248"/>
                </a:lnTo>
                <a:lnTo>
                  <a:pt x="74879" y="165557"/>
                </a:lnTo>
                <a:lnTo>
                  <a:pt x="80951" y="165557"/>
                </a:lnTo>
                <a:lnTo>
                  <a:pt x="80951" y="169248"/>
                </a:lnTo>
                <a:lnTo>
                  <a:pt x="81939" y="169248"/>
                </a:lnTo>
                <a:lnTo>
                  <a:pt x="81939" y="165557"/>
                </a:lnTo>
                <a:lnTo>
                  <a:pt x="88011" y="165557"/>
                </a:lnTo>
                <a:lnTo>
                  <a:pt x="88011" y="169248"/>
                </a:lnTo>
                <a:lnTo>
                  <a:pt x="88988" y="169248"/>
                </a:lnTo>
                <a:lnTo>
                  <a:pt x="88988" y="165557"/>
                </a:lnTo>
                <a:lnTo>
                  <a:pt x="95060" y="165557"/>
                </a:lnTo>
                <a:lnTo>
                  <a:pt x="95060" y="169248"/>
                </a:lnTo>
                <a:lnTo>
                  <a:pt x="96048" y="169248"/>
                </a:lnTo>
                <a:lnTo>
                  <a:pt x="96048" y="165557"/>
                </a:lnTo>
                <a:lnTo>
                  <a:pt x="102120" y="165557"/>
                </a:lnTo>
                <a:lnTo>
                  <a:pt x="102120" y="169248"/>
                </a:lnTo>
                <a:lnTo>
                  <a:pt x="103097" y="169248"/>
                </a:lnTo>
                <a:lnTo>
                  <a:pt x="103097" y="165557"/>
                </a:lnTo>
                <a:lnTo>
                  <a:pt x="109169" y="165557"/>
                </a:lnTo>
                <a:lnTo>
                  <a:pt x="109169" y="169248"/>
                </a:lnTo>
                <a:lnTo>
                  <a:pt x="110157" y="169248"/>
                </a:lnTo>
                <a:lnTo>
                  <a:pt x="110157" y="165557"/>
                </a:lnTo>
                <a:lnTo>
                  <a:pt x="116229" y="165557"/>
                </a:lnTo>
                <a:lnTo>
                  <a:pt x="116229" y="169248"/>
                </a:lnTo>
                <a:lnTo>
                  <a:pt x="117205" y="169248"/>
                </a:lnTo>
                <a:lnTo>
                  <a:pt x="117205" y="165557"/>
                </a:lnTo>
                <a:lnTo>
                  <a:pt x="123278" y="165557"/>
                </a:lnTo>
                <a:lnTo>
                  <a:pt x="123278" y="169248"/>
                </a:lnTo>
                <a:lnTo>
                  <a:pt x="124254" y="169248"/>
                </a:lnTo>
                <a:lnTo>
                  <a:pt x="124254" y="165557"/>
                </a:lnTo>
                <a:lnTo>
                  <a:pt x="130338" y="165557"/>
                </a:lnTo>
                <a:lnTo>
                  <a:pt x="130338" y="169248"/>
                </a:lnTo>
                <a:lnTo>
                  <a:pt x="131314" y="169248"/>
                </a:lnTo>
                <a:lnTo>
                  <a:pt x="131314" y="165557"/>
                </a:lnTo>
                <a:lnTo>
                  <a:pt x="137387" y="165557"/>
                </a:lnTo>
                <a:lnTo>
                  <a:pt x="137387" y="169248"/>
                </a:lnTo>
                <a:lnTo>
                  <a:pt x="138363" y="169248"/>
                </a:lnTo>
                <a:lnTo>
                  <a:pt x="138363" y="165557"/>
                </a:lnTo>
                <a:lnTo>
                  <a:pt x="144447" y="165557"/>
                </a:lnTo>
                <a:lnTo>
                  <a:pt x="144447" y="169248"/>
                </a:lnTo>
                <a:lnTo>
                  <a:pt x="145423" y="169248"/>
                </a:lnTo>
                <a:lnTo>
                  <a:pt x="145423" y="165557"/>
                </a:lnTo>
                <a:lnTo>
                  <a:pt x="151495" y="165557"/>
                </a:lnTo>
                <a:lnTo>
                  <a:pt x="151495" y="169248"/>
                </a:lnTo>
                <a:lnTo>
                  <a:pt x="152484" y="169248"/>
                </a:lnTo>
                <a:lnTo>
                  <a:pt x="152484" y="165557"/>
                </a:lnTo>
                <a:lnTo>
                  <a:pt x="158556" y="165557"/>
                </a:lnTo>
                <a:lnTo>
                  <a:pt x="158556" y="169248"/>
                </a:lnTo>
                <a:lnTo>
                  <a:pt x="159532" y="169248"/>
                </a:lnTo>
                <a:lnTo>
                  <a:pt x="159532" y="165557"/>
                </a:lnTo>
                <a:lnTo>
                  <a:pt x="165604" y="165557"/>
                </a:lnTo>
                <a:lnTo>
                  <a:pt x="165604" y="169248"/>
                </a:lnTo>
                <a:lnTo>
                  <a:pt x="166593" y="169248"/>
                </a:lnTo>
                <a:lnTo>
                  <a:pt x="166593" y="165557"/>
                </a:lnTo>
                <a:lnTo>
                  <a:pt x="172665" y="165557"/>
                </a:lnTo>
                <a:lnTo>
                  <a:pt x="172665" y="169248"/>
                </a:lnTo>
                <a:lnTo>
                  <a:pt x="173641" y="169248"/>
                </a:lnTo>
                <a:lnTo>
                  <a:pt x="173641" y="165557"/>
                </a:lnTo>
                <a:lnTo>
                  <a:pt x="179713" y="165557"/>
                </a:lnTo>
                <a:lnTo>
                  <a:pt x="179713" y="169248"/>
                </a:lnTo>
                <a:lnTo>
                  <a:pt x="180702" y="169248"/>
                </a:lnTo>
                <a:lnTo>
                  <a:pt x="180702" y="165557"/>
                </a:lnTo>
                <a:lnTo>
                  <a:pt x="186774" y="165557"/>
                </a:lnTo>
                <a:lnTo>
                  <a:pt x="186774" y="169248"/>
                </a:lnTo>
                <a:lnTo>
                  <a:pt x="187750" y="169248"/>
                </a:lnTo>
                <a:lnTo>
                  <a:pt x="187750" y="165557"/>
                </a:lnTo>
                <a:lnTo>
                  <a:pt x="193822" y="165557"/>
                </a:lnTo>
                <a:lnTo>
                  <a:pt x="193822" y="169248"/>
                </a:lnTo>
                <a:lnTo>
                  <a:pt x="194810" y="169248"/>
                </a:lnTo>
                <a:lnTo>
                  <a:pt x="194810" y="165557"/>
                </a:lnTo>
                <a:lnTo>
                  <a:pt x="200883" y="165557"/>
                </a:lnTo>
                <a:lnTo>
                  <a:pt x="200883" y="169248"/>
                </a:lnTo>
                <a:lnTo>
                  <a:pt x="201859" y="169248"/>
                </a:lnTo>
                <a:lnTo>
                  <a:pt x="201859" y="165557"/>
                </a:lnTo>
                <a:lnTo>
                  <a:pt x="207931" y="165557"/>
                </a:lnTo>
                <a:lnTo>
                  <a:pt x="207931" y="169248"/>
                </a:lnTo>
                <a:lnTo>
                  <a:pt x="208919" y="169248"/>
                </a:lnTo>
                <a:lnTo>
                  <a:pt x="208919" y="165557"/>
                </a:lnTo>
                <a:lnTo>
                  <a:pt x="214992" y="165557"/>
                </a:lnTo>
                <a:lnTo>
                  <a:pt x="214992" y="169248"/>
                </a:lnTo>
                <a:lnTo>
                  <a:pt x="215968" y="169248"/>
                </a:lnTo>
                <a:lnTo>
                  <a:pt x="215968" y="165557"/>
                </a:lnTo>
                <a:lnTo>
                  <a:pt x="222040" y="165557"/>
                </a:lnTo>
                <a:lnTo>
                  <a:pt x="222040" y="169248"/>
                </a:lnTo>
                <a:lnTo>
                  <a:pt x="223028" y="169248"/>
                </a:lnTo>
                <a:lnTo>
                  <a:pt x="223028" y="165557"/>
                </a:lnTo>
                <a:lnTo>
                  <a:pt x="229100" y="165557"/>
                </a:lnTo>
                <a:lnTo>
                  <a:pt x="229100" y="169248"/>
                </a:lnTo>
                <a:lnTo>
                  <a:pt x="230077" y="169248"/>
                </a:lnTo>
                <a:lnTo>
                  <a:pt x="230077" y="165557"/>
                </a:lnTo>
                <a:lnTo>
                  <a:pt x="236161" y="165557"/>
                </a:lnTo>
                <a:lnTo>
                  <a:pt x="236161" y="169248"/>
                </a:lnTo>
                <a:lnTo>
                  <a:pt x="237137" y="169248"/>
                </a:lnTo>
                <a:lnTo>
                  <a:pt x="237137" y="165557"/>
                </a:lnTo>
                <a:lnTo>
                  <a:pt x="243209" y="165557"/>
                </a:lnTo>
                <a:lnTo>
                  <a:pt x="243209" y="169248"/>
                </a:lnTo>
                <a:lnTo>
                  <a:pt x="244198" y="169248"/>
                </a:lnTo>
                <a:lnTo>
                  <a:pt x="244198" y="165557"/>
                </a:lnTo>
                <a:lnTo>
                  <a:pt x="250270" y="165557"/>
                </a:lnTo>
                <a:lnTo>
                  <a:pt x="250270" y="169248"/>
                </a:lnTo>
                <a:lnTo>
                  <a:pt x="251246" y="169248"/>
                </a:lnTo>
                <a:lnTo>
                  <a:pt x="251246" y="165557"/>
                </a:lnTo>
                <a:lnTo>
                  <a:pt x="257318" y="165557"/>
                </a:lnTo>
                <a:lnTo>
                  <a:pt x="257318" y="169248"/>
                </a:lnTo>
                <a:lnTo>
                  <a:pt x="258306" y="169248"/>
                </a:lnTo>
                <a:lnTo>
                  <a:pt x="258306" y="165557"/>
                </a:lnTo>
                <a:lnTo>
                  <a:pt x="264379" y="165557"/>
                </a:lnTo>
                <a:lnTo>
                  <a:pt x="264379" y="169248"/>
                </a:lnTo>
                <a:lnTo>
                  <a:pt x="265355" y="169248"/>
                </a:lnTo>
                <a:lnTo>
                  <a:pt x="265355" y="165557"/>
                </a:lnTo>
                <a:lnTo>
                  <a:pt x="271427" y="165557"/>
                </a:lnTo>
                <a:lnTo>
                  <a:pt x="271427" y="169248"/>
                </a:lnTo>
                <a:lnTo>
                  <a:pt x="272415" y="169248"/>
                </a:lnTo>
                <a:lnTo>
                  <a:pt x="272415" y="165557"/>
                </a:lnTo>
                <a:lnTo>
                  <a:pt x="278488" y="165557"/>
                </a:lnTo>
                <a:lnTo>
                  <a:pt x="278488" y="169248"/>
                </a:lnTo>
                <a:lnTo>
                  <a:pt x="279464" y="169248"/>
                </a:lnTo>
                <a:lnTo>
                  <a:pt x="279464" y="165557"/>
                </a:lnTo>
                <a:lnTo>
                  <a:pt x="287858" y="165557"/>
                </a:lnTo>
                <a:lnTo>
                  <a:pt x="287858" y="164580"/>
                </a:lnTo>
                <a:lnTo>
                  <a:pt x="279476" y="164580"/>
                </a:lnTo>
                <a:lnTo>
                  <a:pt x="279476" y="158508"/>
                </a:lnTo>
                <a:lnTo>
                  <a:pt x="287870" y="158508"/>
                </a:lnTo>
                <a:lnTo>
                  <a:pt x="287870" y="157520"/>
                </a:lnTo>
                <a:lnTo>
                  <a:pt x="279476" y="157520"/>
                </a:lnTo>
                <a:lnTo>
                  <a:pt x="279476" y="151448"/>
                </a:lnTo>
                <a:lnTo>
                  <a:pt x="287870" y="151448"/>
                </a:lnTo>
                <a:lnTo>
                  <a:pt x="287870" y="150472"/>
                </a:lnTo>
                <a:lnTo>
                  <a:pt x="279476" y="150472"/>
                </a:lnTo>
                <a:lnTo>
                  <a:pt x="279476" y="144399"/>
                </a:lnTo>
                <a:lnTo>
                  <a:pt x="287870" y="144399"/>
                </a:lnTo>
                <a:lnTo>
                  <a:pt x="287870" y="143411"/>
                </a:lnTo>
                <a:lnTo>
                  <a:pt x="279476" y="143411"/>
                </a:lnTo>
                <a:lnTo>
                  <a:pt x="279476" y="137339"/>
                </a:lnTo>
                <a:lnTo>
                  <a:pt x="287870" y="137339"/>
                </a:lnTo>
                <a:lnTo>
                  <a:pt x="287870" y="136363"/>
                </a:lnTo>
                <a:lnTo>
                  <a:pt x="279476" y="136363"/>
                </a:lnTo>
                <a:lnTo>
                  <a:pt x="279476" y="130279"/>
                </a:lnTo>
                <a:lnTo>
                  <a:pt x="287870" y="130279"/>
                </a:lnTo>
                <a:lnTo>
                  <a:pt x="287870" y="129302"/>
                </a:lnTo>
                <a:lnTo>
                  <a:pt x="279476" y="129302"/>
                </a:lnTo>
                <a:lnTo>
                  <a:pt x="279476" y="123230"/>
                </a:lnTo>
                <a:lnTo>
                  <a:pt x="287870" y="123230"/>
                </a:lnTo>
                <a:lnTo>
                  <a:pt x="287870" y="122254"/>
                </a:lnTo>
                <a:lnTo>
                  <a:pt x="279476" y="122254"/>
                </a:lnTo>
                <a:lnTo>
                  <a:pt x="279476" y="116182"/>
                </a:lnTo>
                <a:lnTo>
                  <a:pt x="287870" y="116182"/>
                </a:lnTo>
                <a:lnTo>
                  <a:pt x="287870" y="115193"/>
                </a:lnTo>
                <a:lnTo>
                  <a:pt x="279476" y="115193"/>
                </a:lnTo>
                <a:lnTo>
                  <a:pt x="279476" y="109121"/>
                </a:lnTo>
                <a:lnTo>
                  <a:pt x="287870" y="109121"/>
                </a:lnTo>
                <a:lnTo>
                  <a:pt x="287870" y="108145"/>
                </a:lnTo>
                <a:lnTo>
                  <a:pt x="279476" y="108145"/>
                </a:lnTo>
                <a:lnTo>
                  <a:pt x="279476" y="102061"/>
                </a:lnTo>
                <a:lnTo>
                  <a:pt x="287870" y="102061"/>
                </a:lnTo>
                <a:lnTo>
                  <a:pt x="287870" y="101085"/>
                </a:lnTo>
                <a:lnTo>
                  <a:pt x="279476" y="101085"/>
                </a:lnTo>
                <a:lnTo>
                  <a:pt x="279476" y="95012"/>
                </a:lnTo>
                <a:lnTo>
                  <a:pt x="287870" y="95012"/>
                </a:lnTo>
                <a:lnTo>
                  <a:pt x="287870" y="94024"/>
                </a:lnTo>
                <a:lnTo>
                  <a:pt x="279476" y="94024"/>
                </a:lnTo>
                <a:lnTo>
                  <a:pt x="279476" y="87952"/>
                </a:lnTo>
                <a:lnTo>
                  <a:pt x="287870" y="87952"/>
                </a:lnTo>
                <a:lnTo>
                  <a:pt x="287870" y="86976"/>
                </a:lnTo>
                <a:lnTo>
                  <a:pt x="279476" y="86976"/>
                </a:lnTo>
                <a:lnTo>
                  <a:pt x="279476" y="80903"/>
                </a:lnTo>
                <a:lnTo>
                  <a:pt x="287870" y="80903"/>
                </a:lnTo>
                <a:lnTo>
                  <a:pt x="287870" y="79927"/>
                </a:lnTo>
                <a:lnTo>
                  <a:pt x="279476" y="79927"/>
                </a:lnTo>
                <a:lnTo>
                  <a:pt x="279476" y="73843"/>
                </a:lnTo>
                <a:lnTo>
                  <a:pt x="287870" y="73843"/>
                </a:lnTo>
                <a:lnTo>
                  <a:pt x="287870" y="72867"/>
                </a:lnTo>
                <a:lnTo>
                  <a:pt x="279476" y="72867"/>
                </a:lnTo>
                <a:lnTo>
                  <a:pt x="279476" y="66783"/>
                </a:lnTo>
                <a:lnTo>
                  <a:pt x="287870" y="66783"/>
                </a:lnTo>
                <a:lnTo>
                  <a:pt x="287870" y="65806"/>
                </a:lnTo>
                <a:lnTo>
                  <a:pt x="279476" y="65806"/>
                </a:lnTo>
                <a:lnTo>
                  <a:pt x="279476" y="59734"/>
                </a:lnTo>
                <a:lnTo>
                  <a:pt x="287870" y="59734"/>
                </a:lnTo>
                <a:lnTo>
                  <a:pt x="287870" y="58746"/>
                </a:lnTo>
                <a:lnTo>
                  <a:pt x="279476" y="58746"/>
                </a:lnTo>
                <a:lnTo>
                  <a:pt x="279476" y="52674"/>
                </a:lnTo>
                <a:lnTo>
                  <a:pt x="287870" y="52674"/>
                </a:lnTo>
                <a:lnTo>
                  <a:pt x="287870" y="51697"/>
                </a:lnTo>
                <a:lnTo>
                  <a:pt x="279476" y="51697"/>
                </a:lnTo>
                <a:lnTo>
                  <a:pt x="279476" y="45625"/>
                </a:lnTo>
                <a:lnTo>
                  <a:pt x="287870" y="45625"/>
                </a:lnTo>
                <a:lnTo>
                  <a:pt x="287870" y="44637"/>
                </a:lnTo>
                <a:lnTo>
                  <a:pt x="279476" y="44637"/>
                </a:lnTo>
                <a:lnTo>
                  <a:pt x="279476" y="38565"/>
                </a:lnTo>
                <a:lnTo>
                  <a:pt x="287870" y="38565"/>
                </a:lnTo>
                <a:lnTo>
                  <a:pt x="287870" y="37589"/>
                </a:lnTo>
                <a:lnTo>
                  <a:pt x="279476" y="37589"/>
                </a:lnTo>
                <a:lnTo>
                  <a:pt x="279476" y="31516"/>
                </a:lnTo>
                <a:lnTo>
                  <a:pt x="287870" y="31516"/>
                </a:lnTo>
                <a:lnTo>
                  <a:pt x="287870" y="30528"/>
                </a:lnTo>
                <a:lnTo>
                  <a:pt x="279476" y="30528"/>
                </a:lnTo>
                <a:lnTo>
                  <a:pt x="279476" y="24456"/>
                </a:lnTo>
                <a:lnTo>
                  <a:pt x="287870" y="24456"/>
                </a:lnTo>
                <a:lnTo>
                  <a:pt x="287870" y="23480"/>
                </a:lnTo>
                <a:lnTo>
                  <a:pt x="279476" y="23480"/>
                </a:lnTo>
                <a:lnTo>
                  <a:pt x="279476" y="17408"/>
                </a:lnTo>
                <a:lnTo>
                  <a:pt x="287870" y="17408"/>
                </a:lnTo>
                <a:lnTo>
                  <a:pt x="287870" y="16419"/>
                </a:lnTo>
                <a:lnTo>
                  <a:pt x="279476" y="16419"/>
                </a:lnTo>
                <a:lnTo>
                  <a:pt x="279476" y="10347"/>
                </a:lnTo>
                <a:lnTo>
                  <a:pt x="287870" y="10347"/>
                </a:lnTo>
                <a:lnTo>
                  <a:pt x="287870" y="9371"/>
                </a:lnTo>
                <a:lnTo>
                  <a:pt x="279476" y="9371"/>
                </a:lnTo>
                <a:lnTo>
                  <a:pt x="279476" y="3287"/>
                </a:lnTo>
                <a:lnTo>
                  <a:pt x="287870" y="3287"/>
                </a:lnTo>
                <a:lnTo>
                  <a:pt x="287870" y="2310"/>
                </a:lnTo>
                <a:lnTo>
                  <a:pt x="279476" y="2310"/>
                </a:lnTo>
                <a:lnTo>
                  <a:pt x="279476" y="1"/>
                </a:lnTo>
                <a:lnTo>
                  <a:pt x="278488" y="1"/>
                </a:lnTo>
                <a:lnTo>
                  <a:pt x="278488" y="2310"/>
                </a:lnTo>
                <a:lnTo>
                  <a:pt x="272415" y="2310"/>
                </a:lnTo>
                <a:lnTo>
                  <a:pt x="272415" y="1"/>
                </a:lnTo>
                <a:lnTo>
                  <a:pt x="271439" y="1"/>
                </a:lnTo>
                <a:lnTo>
                  <a:pt x="271439" y="2310"/>
                </a:lnTo>
                <a:lnTo>
                  <a:pt x="265367" y="2310"/>
                </a:lnTo>
                <a:lnTo>
                  <a:pt x="265367" y="1"/>
                </a:lnTo>
                <a:lnTo>
                  <a:pt x="264379" y="1"/>
                </a:lnTo>
                <a:lnTo>
                  <a:pt x="264379" y="2310"/>
                </a:lnTo>
                <a:lnTo>
                  <a:pt x="258306" y="2310"/>
                </a:lnTo>
                <a:lnTo>
                  <a:pt x="258306" y="1"/>
                </a:lnTo>
                <a:lnTo>
                  <a:pt x="257330" y="1"/>
                </a:lnTo>
                <a:lnTo>
                  <a:pt x="257330" y="2310"/>
                </a:lnTo>
                <a:lnTo>
                  <a:pt x="251258" y="2310"/>
                </a:lnTo>
                <a:lnTo>
                  <a:pt x="251258" y="1"/>
                </a:lnTo>
                <a:lnTo>
                  <a:pt x="250270" y="1"/>
                </a:lnTo>
                <a:lnTo>
                  <a:pt x="250270" y="2310"/>
                </a:lnTo>
                <a:lnTo>
                  <a:pt x="244198" y="2310"/>
                </a:lnTo>
                <a:lnTo>
                  <a:pt x="244198" y="1"/>
                </a:lnTo>
                <a:lnTo>
                  <a:pt x="243221" y="1"/>
                </a:lnTo>
                <a:lnTo>
                  <a:pt x="243221" y="2310"/>
                </a:lnTo>
                <a:lnTo>
                  <a:pt x="237137" y="2310"/>
                </a:lnTo>
                <a:lnTo>
                  <a:pt x="237137" y="1"/>
                </a:lnTo>
                <a:lnTo>
                  <a:pt x="236161" y="1"/>
                </a:lnTo>
                <a:lnTo>
                  <a:pt x="236161" y="2310"/>
                </a:lnTo>
                <a:lnTo>
                  <a:pt x="230089" y="2310"/>
                </a:lnTo>
                <a:lnTo>
                  <a:pt x="230089" y="1"/>
                </a:lnTo>
                <a:lnTo>
                  <a:pt x="229100" y="1"/>
                </a:lnTo>
                <a:lnTo>
                  <a:pt x="229100" y="2310"/>
                </a:lnTo>
                <a:lnTo>
                  <a:pt x="223028" y="2310"/>
                </a:lnTo>
                <a:lnTo>
                  <a:pt x="223028" y="1"/>
                </a:lnTo>
                <a:lnTo>
                  <a:pt x="222052" y="1"/>
                </a:lnTo>
                <a:lnTo>
                  <a:pt x="222052" y="2310"/>
                </a:lnTo>
                <a:lnTo>
                  <a:pt x="215980" y="2310"/>
                </a:lnTo>
                <a:lnTo>
                  <a:pt x="215980" y="1"/>
                </a:lnTo>
                <a:lnTo>
                  <a:pt x="214992" y="1"/>
                </a:lnTo>
                <a:lnTo>
                  <a:pt x="214992" y="2310"/>
                </a:lnTo>
                <a:lnTo>
                  <a:pt x="208919" y="2310"/>
                </a:lnTo>
                <a:lnTo>
                  <a:pt x="208919" y="1"/>
                </a:lnTo>
                <a:lnTo>
                  <a:pt x="207943" y="1"/>
                </a:lnTo>
                <a:lnTo>
                  <a:pt x="207943" y="2310"/>
                </a:lnTo>
                <a:lnTo>
                  <a:pt x="201871" y="2310"/>
                </a:lnTo>
                <a:lnTo>
                  <a:pt x="201871" y="1"/>
                </a:lnTo>
                <a:lnTo>
                  <a:pt x="200883" y="1"/>
                </a:lnTo>
                <a:lnTo>
                  <a:pt x="200883" y="2310"/>
                </a:lnTo>
                <a:lnTo>
                  <a:pt x="194810" y="2310"/>
                </a:lnTo>
                <a:lnTo>
                  <a:pt x="194810" y="1"/>
                </a:lnTo>
                <a:lnTo>
                  <a:pt x="193834" y="1"/>
                </a:lnTo>
                <a:lnTo>
                  <a:pt x="193834" y="2310"/>
                </a:lnTo>
                <a:lnTo>
                  <a:pt x="187762" y="2310"/>
                </a:lnTo>
                <a:lnTo>
                  <a:pt x="187762" y="1"/>
                </a:lnTo>
                <a:lnTo>
                  <a:pt x="186774" y="1"/>
                </a:lnTo>
                <a:lnTo>
                  <a:pt x="186774" y="2310"/>
                </a:lnTo>
                <a:lnTo>
                  <a:pt x="180702" y="2310"/>
                </a:lnTo>
                <a:lnTo>
                  <a:pt x="180702" y="1"/>
                </a:lnTo>
                <a:lnTo>
                  <a:pt x="179713" y="1"/>
                </a:lnTo>
                <a:lnTo>
                  <a:pt x="179713" y="2310"/>
                </a:lnTo>
                <a:lnTo>
                  <a:pt x="173641" y="2310"/>
                </a:lnTo>
                <a:lnTo>
                  <a:pt x="173641" y="1"/>
                </a:lnTo>
                <a:lnTo>
                  <a:pt x="172665" y="1"/>
                </a:lnTo>
                <a:lnTo>
                  <a:pt x="172665" y="2310"/>
                </a:lnTo>
                <a:lnTo>
                  <a:pt x="166581" y="2310"/>
                </a:lnTo>
                <a:lnTo>
                  <a:pt x="166581" y="1"/>
                </a:lnTo>
                <a:lnTo>
                  <a:pt x="165604" y="1"/>
                </a:lnTo>
                <a:lnTo>
                  <a:pt x="165604" y="2310"/>
                </a:lnTo>
                <a:lnTo>
                  <a:pt x="159532" y="2310"/>
                </a:lnTo>
                <a:lnTo>
                  <a:pt x="159532" y="1"/>
                </a:lnTo>
                <a:lnTo>
                  <a:pt x="158544" y="1"/>
                </a:lnTo>
                <a:lnTo>
                  <a:pt x="158544" y="2310"/>
                </a:lnTo>
                <a:lnTo>
                  <a:pt x="152472" y="2310"/>
                </a:lnTo>
                <a:lnTo>
                  <a:pt x="152472" y="1"/>
                </a:lnTo>
                <a:lnTo>
                  <a:pt x="151495" y="1"/>
                </a:lnTo>
                <a:lnTo>
                  <a:pt x="151495" y="2310"/>
                </a:lnTo>
                <a:lnTo>
                  <a:pt x="145423" y="2310"/>
                </a:lnTo>
                <a:lnTo>
                  <a:pt x="145423" y="1"/>
                </a:lnTo>
                <a:lnTo>
                  <a:pt x="144447" y="1"/>
                </a:lnTo>
                <a:lnTo>
                  <a:pt x="144447" y="2310"/>
                </a:lnTo>
                <a:lnTo>
                  <a:pt x="138375" y="2310"/>
                </a:lnTo>
                <a:lnTo>
                  <a:pt x="138375" y="1"/>
                </a:lnTo>
                <a:lnTo>
                  <a:pt x="137387" y="1"/>
                </a:lnTo>
                <a:lnTo>
                  <a:pt x="137387" y="2310"/>
                </a:lnTo>
                <a:lnTo>
                  <a:pt x="131314" y="2310"/>
                </a:lnTo>
                <a:lnTo>
                  <a:pt x="131314" y="1"/>
                </a:lnTo>
                <a:lnTo>
                  <a:pt x="130338" y="1"/>
                </a:lnTo>
                <a:lnTo>
                  <a:pt x="130338" y="2310"/>
                </a:lnTo>
                <a:lnTo>
                  <a:pt x="124254" y="2310"/>
                </a:lnTo>
                <a:lnTo>
                  <a:pt x="124254" y="1"/>
                </a:lnTo>
                <a:lnTo>
                  <a:pt x="123278" y="1"/>
                </a:lnTo>
                <a:lnTo>
                  <a:pt x="123278" y="2310"/>
                </a:lnTo>
                <a:lnTo>
                  <a:pt x="117205" y="2310"/>
                </a:lnTo>
                <a:lnTo>
                  <a:pt x="117205" y="1"/>
                </a:lnTo>
                <a:lnTo>
                  <a:pt x="116217" y="1"/>
                </a:lnTo>
                <a:lnTo>
                  <a:pt x="116217" y="2310"/>
                </a:lnTo>
                <a:lnTo>
                  <a:pt x="110157" y="2310"/>
                </a:lnTo>
                <a:lnTo>
                  <a:pt x="110157" y="1"/>
                </a:lnTo>
                <a:lnTo>
                  <a:pt x="109169" y="1"/>
                </a:lnTo>
                <a:lnTo>
                  <a:pt x="109169" y="2310"/>
                </a:lnTo>
                <a:lnTo>
                  <a:pt x="103097" y="2310"/>
                </a:lnTo>
                <a:lnTo>
                  <a:pt x="103097" y="1"/>
                </a:lnTo>
                <a:lnTo>
                  <a:pt x="102120" y="1"/>
                </a:lnTo>
                <a:lnTo>
                  <a:pt x="102120" y="2310"/>
                </a:lnTo>
                <a:lnTo>
                  <a:pt x="96036" y="2310"/>
                </a:lnTo>
                <a:lnTo>
                  <a:pt x="96036" y="1"/>
                </a:lnTo>
                <a:lnTo>
                  <a:pt x="95060" y="1"/>
                </a:lnTo>
                <a:lnTo>
                  <a:pt x="95060" y="2310"/>
                </a:lnTo>
                <a:lnTo>
                  <a:pt x="88988" y="2310"/>
                </a:lnTo>
                <a:lnTo>
                  <a:pt x="88988" y="1"/>
                </a:lnTo>
                <a:lnTo>
                  <a:pt x="87999" y="1"/>
                </a:lnTo>
                <a:lnTo>
                  <a:pt x="87999" y="2310"/>
                </a:lnTo>
                <a:lnTo>
                  <a:pt x="81927" y="2310"/>
                </a:lnTo>
                <a:lnTo>
                  <a:pt x="81927" y="1"/>
                </a:lnTo>
                <a:lnTo>
                  <a:pt x="80951" y="1"/>
                </a:lnTo>
                <a:lnTo>
                  <a:pt x="80951" y="2310"/>
                </a:lnTo>
                <a:lnTo>
                  <a:pt x="74879" y="2310"/>
                </a:lnTo>
                <a:lnTo>
                  <a:pt x="74879" y="1"/>
                </a:lnTo>
                <a:lnTo>
                  <a:pt x="73902" y="1"/>
                </a:lnTo>
                <a:lnTo>
                  <a:pt x="73902" y="2310"/>
                </a:lnTo>
                <a:lnTo>
                  <a:pt x="67818" y="2310"/>
                </a:lnTo>
                <a:lnTo>
                  <a:pt x="67818" y="1"/>
                </a:lnTo>
                <a:lnTo>
                  <a:pt x="66842" y="1"/>
                </a:lnTo>
                <a:lnTo>
                  <a:pt x="66842" y="2310"/>
                </a:lnTo>
                <a:lnTo>
                  <a:pt x="60758" y="2310"/>
                </a:lnTo>
                <a:lnTo>
                  <a:pt x="60758" y="1"/>
                </a:lnTo>
                <a:lnTo>
                  <a:pt x="59782" y="1"/>
                </a:lnTo>
                <a:lnTo>
                  <a:pt x="59782" y="2310"/>
                </a:lnTo>
                <a:lnTo>
                  <a:pt x="53709" y="2310"/>
                </a:lnTo>
                <a:lnTo>
                  <a:pt x="53709" y="1"/>
                </a:lnTo>
                <a:lnTo>
                  <a:pt x="52721" y="1"/>
                </a:lnTo>
                <a:lnTo>
                  <a:pt x="52721" y="2310"/>
                </a:lnTo>
                <a:lnTo>
                  <a:pt x="46649" y="2310"/>
                </a:lnTo>
                <a:lnTo>
                  <a:pt x="46649" y="1"/>
                </a:lnTo>
                <a:lnTo>
                  <a:pt x="45673" y="1"/>
                </a:lnTo>
                <a:lnTo>
                  <a:pt x="45673" y="2310"/>
                </a:lnTo>
                <a:lnTo>
                  <a:pt x="39601" y="2310"/>
                </a:lnTo>
                <a:lnTo>
                  <a:pt x="39601" y="1"/>
                </a:lnTo>
                <a:lnTo>
                  <a:pt x="38612" y="1"/>
                </a:lnTo>
                <a:lnTo>
                  <a:pt x="38612" y="2310"/>
                </a:lnTo>
                <a:lnTo>
                  <a:pt x="32540" y="2310"/>
                </a:lnTo>
                <a:lnTo>
                  <a:pt x="32540" y="1"/>
                </a:lnTo>
                <a:lnTo>
                  <a:pt x="31564" y="1"/>
                </a:lnTo>
                <a:lnTo>
                  <a:pt x="31564" y="2310"/>
                </a:lnTo>
                <a:lnTo>
                  <a:pt x="25492" y="2310"/>
                </a:lnTo>
                <a:lnTo>
                  <a:pt x="25492" y="1"/>
                </a:lnTo>
                <a:lnTo>
                  <a:pt x="24503" y="1"/>
                </a:lnTo>
                <a:lnTo>
                  <a:pt x="24503" y="2310"/>
                </a:lnTo>
                <a:lnTo>
                  <a:pt x="18431" y="2310"/>
                </a:lnTo>
                <a:lnTo>
                  <a:pt x="18431" y="1"/>
                </a:lnTo>
                <a:lnTo>
                  <a:pt x="17455" y="1"/>
                </a:lnTo>
                <a:lnTo>
                  <a:pt x="17455" y="2310"/>
                </a:lnTo>
                <a:lnTo>
                  <a:pt x="11371" y="2310"/>
                </a:lnTo>
                <a:lnTo>
                  <a:pt x="113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txBox="1">
            <a:spLocks noGrp="1"/>
          </p:cNvSpPr>
          <p:nvPr>
            <p:ph type="title" hasCustomPrompt="1"/>
          </p:nvPr>
        </p:nvSpPr>
        <p:spPr>
          <a:xfrm>
            <a:off x="1652700" y="1528000"/>
            <a:ext cx="5838600" cy="1741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1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19" name="Google Shape;1119;p11"/>
          <p:cNvSpPr txBox="1">
            <a:spLocks noGrp="1"/>
          </p:cNvSpPr>
          <p:nvPr>
            <p:ph type="subTitle" idx="1"/>
          </p:nvPr>
        </p:nvSpPr>
        <p:spPr>
          <a:xfrm>
            <a:off x="1652700" y="3269925"/>
            <a:ext cx="5838600" cy="4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20" name="Google Shape;1120;p11"/>
          <p:cNvGrpSpPr/>
          <p:nvPr/>
        </p:nvGrpSpPr>
        <p:grpSpPr>
          <a:xfrm>
            <a:off x="7365098" y="3205040"/>
            <a:ext cx="1734237" cy="1876555"/>
            <a:chOff x="7365098" y="3205040"/>
            <a:chExt cx="1734237" cy="1876555"/>
          </a:xfrm>
        </p:grpSpPr>
        <p:sp>
          <p:nvSpPr>
            <p:cNvPr id="1121" name="Google Shape;1121;p11"/>
            <p:cNvSpPr/>
            <p:nvPr/>
          </p:nvSpPr>
          <p:spPr>
            <a:xfrm>
              <a:off x="8957971" y="3553857"/>
              <a:ext cx="97552" cy="98090"/>
            </a:xfrm>
            <a:custGeom>
              <a:avLst/>
              <a:gdLst/>
              <a:ahLst/>
              <a:cxnLst/>
              <a:rect l="l" t="t" r="r" b="b"/>
              <a:pathLst>
                <a:path w="1814" h="1824" extrusionOk="0">
                  <a:moveTo>
                    <a:pt x="969" y="235"/>
                  </a:moveTo>
                  <a:cubicBezTo>
                    <a:pt x="990" y="315"/>
                    <a:pt x="1018" y="417"/>
                    <a:pt x="1034" y="485"/>
                  </a:cubicBezTo>
                  <a:cubicBezTo>
                    <a:pt x="1080" y="667"/>
                    <a:pt x="1089" y="707"/>
                    <a:pt x="1111" y="738"/>
                  </a:cubicBezTo>
                  <a:cubicBezTo>
                    <a:pt x="1135" y="769"/>
                    <a:pt x="1166" y="784"/>
                    <a:pt x="1345" y="846"/>
                  </a:cubicBezTo>
                  <a:cubicBezTo>
                    <a:pt x="1410" y="870"/>
                    <a:pt x="1505" y="904"/>
                    <a:pt x="1576" y="935"/>
                  </a:cubicBezTo>
                  <a:cubicBezTo>
                    <a:pt x="1478" y="978"/>
                    <a:pt x="1314" y="1040"/>
                    <a:pt x="1169" y="1093"/>
                  </a:cubicBezTo>
                  <a:cubicBezTo>
                    <a:pt x="1148" y="1099"/>
                    <a:pt x="1129" y="1114"/>
                    <a:pt x="1120" y="1136"/>
                  </a:cubicBezTo>
                  <a:cubicBezTo>
                    <a:pt x="1049" y="1302"/>
                    <a:pt x="960" y="1490"/>
                    <a:pt x="901" y="1595"/>
                  </a:cubicBezTo>
                  <a:cubicBezTo>
                    <a:pt x="861" y="1481"/>
                    <a:pt x="802" y="1281"/>
                    <a:pt x="759" y="1108"/>
                  </a:cubicBezTo>
                  <a:cubicBezTo>
                    <a:pt x="753" y="1077"/>
                    <a:pt x="728" y="1052"/>
                    <a:pt x="697" y="1046"/>
                  </a:cubicBezTo>
                  <a:cubicBezTo>
                    <a:pt x="528" y="1015"/>
                    <a:pt x="333" y="972"/>
                    <a:pt x="229" y="941"/>
                  </a:cubicBezTo>
                  <a:cubicBezTo>
                    <a:pt x="392" y="852"/>
                    <a:pt x="565" y="775"/>
                    <a:pt x="738" y="707"/>
                  </a:cubicBezTo>
                  <a:cubicBezTo>
                    <a:pt x="759" y="698"/>
                    <a:pt x="775" y="682"/>
                    <a:pt x="784" y="661"/>
                  </a:cubicBezTo>
                  <a:cubicBezTo>
                    <a:pt x="839" y="516"/>
                    <a:pt x="901" y="374"/>
                    <a:pt x="969" y="235"/>
                  </a:cubicBezTo>
                  <a:close/>
                  <a:moveTo>
                    <a:pt x="987" y="1"/>
                  </a:moveTo>
                  <a:cubicBezTo>
                    <a:pt x="938" y="1"/>
                    <a:pt x="864" y="1"/>
                    <a:pt x="648" y="571"/>
                  </a:cubicBezTo>
                  <a:cubicBezTo>
                    <a:pt x="40" y="815"/>
                    <a:pt x="16" y="895"/>
                    <a:pt x="7" y="929"/>
                  </a:cubicBezTo>
                  <a:cubicBezTo>
                    <a:pt x="0" y="957"/>
                    <a:pt x="7" y="985"/>
                    <a:pt x="22" y="1009"/>
                  </a:cubicBezTo>
                  <a:cubicBezTo>
                    <a:pt x="37" y="1031"/>
                    <a:pt x="84" y="1093"/>
                    <a:pt x="617" y="1194"/>
                  </a:cubicBezTo>
                  <a:cubicBezTo>
                    <a:pt x="775" y="1823"/>
                    <a:pt x="830" y="1823"/>
                    <a:pt x="889" y="1823"/>
                  </a:cubicBezTo>
                  <a:lnTo>
                    <a:pt x="895" y="1823"/>
                  </a:lnTo>
                  <a:cubicBezTo>
                    <a:pt x="944" y="1820"/>
                    <a:pt x="1000" y="1817"/>
                    <a:pt x="1256" y="1231"/>
                  </a:cubicBezTo>
                  <a:cubicBezTo>
                    <a:pt x="1416" y="1176"/>
                    <a:pt x="1718" y="1065"/>
                    <a:pt x="1780" y="1006"/>
                  </a:cubicBezTo>
                  <a:cubicBezTo>
                    <a:pt x="1805" y="985"/>
                    <a:pt x="1814" y="951"/>
                    <a:pt x="1811" y="920"/>
                  </a:cubicBezTo>
                  <a:cubicBezTo>
                    <a:pt x="1795" y="846"/>
                    <a:pt x="1715" y="806"/>
                    <a:pt x="1404" y="695"/>
                  </a:cubicBezTo>
                  <a:cubicBezTo>
                    <a:pt x="1345" y="673"/>
                    <a:pt x="1274" y="648"/>
                    <a:pt x="1243" y="633"/>
                  </a:cubicBezTo>
                  <a:cubicBezTo>
                    <a:pt x="1231" y="599"/>
                    <a:pt x="1209" y="516"/>
                    <a:pt x="1194" y="448"/>
                  </a:cubicBezTo>
                  <a:cubicBezTo>
                    <a:pt x="1142" y="229"/>
                    <a:pt x="1105" y="93"/>
                    <a:pt x="1064" y="41"/>
                  </a:cubicBezTo>
                  <a:cubicBezTo>
                    <a:pt x="1046" y="16"/>
                    <a:pt x="1018" y="4"/>
                    <a:pt x="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8906457" y="32050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11"/>
            <p:cNvGrpSpPr/>
            <p:nvPr/>
          </p:nvGrpSpPr>
          <p:grpSpPr>
            <a:xfrm>
              <a:off x="7365098" y="3767669"/>
              <a:ext cx="1734237" cy="1313926"/>
              <a:chOff x="7365098" y="3767669"/>
              <a:chExt cx="1734237" cy="1313926"/>
            </a:xfrm>
          </p:grpSpPr>
          <p:sp>
            <p:nvSpPr>
              <p:cNvPr id="1124" name="Google Shape;1124;p11"/>
              <p:cNvSpPr/>
              <p:nvPr/>
            </p:nvSpPr>
            <p:spPr>
              <a:xfrm rot="-320246">
                <a:off x="8287495" y="4291232"/>
                <a:ext cx="649264" cy="445283"/>
              </a:xfrm>
              <a:custGeom>
                <a:avLst/>
                <a:gdLst/>
                <a:ahLst/>
                <a:cxnLst/>
                <a:rect l="l" t="t" r="r" b="b"/>
                <a:pathLst>
                  <a:path w="12073" h="8280" extrusionOk="0">
                    <a:moveTo>
                      <a:pt x="8926" y="1"/>
                    </a:moveTo>
                    <a:cubicBezTo>
                      <a:pt x="8924" y="1"/>
                      <a:pt x="8922" y="1"/>
                      <a:pt x="8921" y="1"/>
                    </a:cubicBezTo>
                    <a:cubicBezTo>
                      <a:pt x="8831" y="4"/>
                      <a:pt x="8742" y="13"/>
                      <a:pt x="8652" y="29"/>
                    </a:cubicBezTo>
                    <a:lnTo>
                      <a:pt x="8588" y="41"/>
                    </a:lnTo>
                    <a:cubicBezTo>
                      <a:pt x="8492" y="60"/>
                      <a:pt x="8507" y="201"/>
                      <a:pt x="8606" y="201"/>
                    </a:cubicBezTo>
                    <a:cubicBezTo>
                      <a:pt x="8609" y="201"/>
                      <a:pt x="8615" y="201"/>
                      <a:pt x="8621" y="198"/>
                    </a:cubicBezTo>
                    <a:lnTo>
                      <a:pt x="8677" y="189"/>
                    </a:lnTo>
                    <a:cubicBezTo>
                      <a:pt x="8760" y="174"/>
                      <a:pt x="8844" y="164"/>
                      <a:pt x="8930" y="161"/>
                    </a:cubicBezTo>
                    <a:cubicBezTo>
                      <a:pt x="8973" y="158"/>
                      <a:pt x="9007" y="121"/>
                      <a:pt x="9007" y="78"/>
                    </a:cubicBezTo>
                    <a:cubicBezTo>
                      <a:pt x="9004" y="34"/>
                      <a:pt x="8967" y="1"/>
                      <a:pt x="8926" y="1"/>
                    </a:cubicBezTo>
                    <a:close/>
                    <a:moveTo>
                      <a:pt x="9248" y="13"/>
                    </a:moveTo>
                    <a:cubicBezTo>
                      <a:pt x="9151" y="13"/>
                      <a:pt x="9136" y="159"/>
                      <a:pt x="9238" y="174"/>
                    </a:cubicBezTo>
                    <a:cubicBezTo>
                      <a:pt x="9343" y="186"/>
                      <a:pt x="9445" y="205"/>
                      <a:pt x="9544" y="232"/>
                    </a:cubicBezTo>
                    <a:cubicBezTo>
                      <a:pt x="9553" y="235"/>
                      <a:pt x="9559" y="235"/>
                      <a:pt x="9565" y="235"/>
                    </a:cubicBezTo>
                    <a:cubicBezTo>
                      <a:pt x="9661" y="235"/>
                      <a:pt x="9679" y="100"/>
                      <a:pt x="9587" y="75"/>
                    </a:cubicBezTo>
                    <a:cubicBezTo>
                      <a:pt x="9479" y="47"/>
                      <a:pt x="9368" y="26"/>
                      <a:pt x="9257" y="13"/>
                    </a:cubicBezTo>
                    <a:cubicBezTo>
                      <a:pt x="9254" y="13"/>
                      <a:pt x="9251" y="13"/>
                      <a:pt x="9248" y="13"/>
                    </a:cubicBezTo>
                    <a:close/>
                    <a:moveTo>
                      <a:pt x="8303" y="128"/>
                    </a:moveTo>
                    <a:cubicBezTo>
                      <a:pt x="8291" y="128"/>
                      <a:pt x="8279" y="131"/>
                      <a:pt x="8267" y="137"/>
                    </a:cubicBezTo>
                    <a:cubicBezTo>
                      <a:pt x="8162" y="180"/>
                      <a:pt x="8060" y="232"/>
                      <a:pt x="7964" y="294"/>
                    </a:cubicBezTo>
                    <a:cubicBezTo>
                      <a:pt x="7900" y="340"/>
                      <a:pt x="7931" y="442"/>
                      <a:pt x="8011" y="442"/>
                    </a:cubicBezTo>
                    <a:lnTo>
                      <a:pt x="8011" y="445"/>
                    </a:lnTo>
                    <a:cubicBezTo>
                      <a:pt x="8026" y="445"/>
                      <a:pt x="8042" y="439"/>
                      <a:pt x="8054" y="430"/>
                    </a:cubicBezTo>
                    <a:cubicBezTo>
                      <a:pt x="8140" y="374"/>
                      <a:pt x="8233" y="325"/>
                      <a:pt x="8325" y="288"/>
                    </a:cubicBezTo>
                    <a:cubicBezTo>
                      <a:pt x="8420" y="255"/>
                      <a:pt x="8382" y="128"/>
                      <a:pt x="8303" y="128"/>
                    </a:cubicBezTo>
                    <a:close/>
                    <a:moveTo>
                      <a:pt x="9873" y="178"/>
                    </a:moveTo>
                    <a:cubicBezTo>
                      <a:pt x="9795" y="178"/>
                      <a:pt x="9757" y="295"/>
                      <a:pt x="9840" y="334"/>
                    </a:cubicBezTo>
                    <a:cubicBezTo>
                      <a:pt x="9938" y="374"/>
                      <a:pt x="10031" y="417"/>
                      <a:pt x="10123" y="470"/>
                    </a:cubicBezTo>
                    <a:cubicBezTo>
                      <a:pt x="10136" y="476"/>
                      <a:pt x="10148" y="479"/>
                      <a:pt x="10164" y="479"/>
                    </a:cubicBezTo>
                    <a:cubicBezTo>
                      <a:pt x="10247" y="479"/>
                      <a:pt x="10275" y="368"/>
                      <a:pt x="10201" y="328"/>
                    </a:cubicBezTo>
                    <a:cubicBezTo>
                      <a:pt x="10105" y="275"/>
                      <a:pt x="10003" y="226"/>
                      <a:pt x="9901" y="183"/>
                    </a:cubicBezTo>
                    <a:cubicBezTo>
                      <a:pt x="9891" y="179"/>
                      <a:pt x="9882" y="178"/>
                      <a:pt x="9873" y="178"/>
                    </a:cubicBezTo>
                    <a:close/>
                    <a:moveTo>
                      <a:pt x="5475" y="516"/>
                    </a:moveTo>
                    <a:cubicBezTo>
                      <a:pt x="5406" y="516"/>
                      <a:pt x="5337" y="518"/>
                      <a:pt x="5269" y="522"/>
                    </a:cubicBezTo>
                    <a:cubicBezTo>
                      <a:pt x="5167" y="531"/>
                      <a:pt x="5173" y="683"/>
                      <a:pt x="5275" y="686"/>
                    </a:cubicBezTo>
                    <a:lnTo>
                      <a:pt x="5281" y="683"/>
                    </a:lnTo>
                    <a:cubicBezTo>
                      <a:pt x="5341" y="679"/>
                      <a:pt x="5401" y="677"/>
                      <a:pt x="5463" y="677"/>
                    </a:cubicBezTo>
                    <a:cubicBezTo>
                      <a:pt x="5506" y="677"/>
                      <a:pt x="5549" y="678"/>
                      <a:pt x="5593" y="679"/>
                    </a:cubicBezTo>
                    <a:cubicBezTo>
                      <a:pt x="5698" y="679"/>
                      <a:pt x="5704" y="528"/>
                      <a:pt x="5602" y="519"/>
                    </a:cubicBezTo>
                    <a:cubicBezTo>
                      <a:pt x="5560" y="517"/>
                      <a:pt x="5517" y="516"/>
                      <a:pt x="5475" y="516"/>
                    </a:cubicBezTo>
                    <a:close/>
                    <a:moveTo>
                      <a:pt x="5916" y="551"/>
                    </a:moveTo>
                    <a:cubicBezTo>
                      <a:pt x="5879" y="551"/>
                      <a:pt x="5845" y="580"/>
                      <a:pt x="5839" y="621"/>
                    </a:cubicBezTo>
                    <a:cubicBezTo>
                      <a:pt x="5833" y="664"/>
                      <a:pt x="5861" y="704"/>
                      <a:pt x="5907" y="713"/>
                    </a:cubicBezTo>
                    <a:cubicBezTo>
                      <a:pt x="6009" y="729"/>
                      <a:pt x="6111" y="754"/>
                      <a:pt x="6213" y="781"/>
                    </a:cubicBezTo>
                    <a:cubicBezTo>
                      <a:pt x="6219" y="784"/>
                      <a:pt x="6228" y="784"/>
                      <a:pt x="6234" y="784"/>
                    </a:cubicBezTo>
                    <a:cubicBezTo>
                      <a:pt x="6327" y="784"/>
                      <a:pt x="6345" y="655"/>
                      <a:pt x="6256" y="627"/>
                    </a:cubicBezTo>
                    <a:cubicBezTo>
                      <a:pt x="6151" y="596"/>
                      <a:pt x="6043" y="572"/>
                      <a:pt x="5932" y="553"/>
                    </a:cubicBezTo>
                    <a:cubicBezTo>
                      <a:pt x="5927" y="552"/>
                      <a:pt x="5922" y="551"/>
                      <a:pt x="5916" y="551"/>
                    </a:cubicBezTo>
                    <a:close/>
                    <a:moveTo>
                      <a:pt x="4962" y="562"/>
                    </a:moveTo>
                    <a:cubicBezTo>
                      <a:pt x="4955" y="562"/>
                      <a:pt x="4947" y="563"/>
                      <a:pt x="4939" y="565"/>
                    </a:cubicBezTo>
                    <a:cubicBezTo>
                      <a:pt x="4831" y="587"/>
                      <a:pt x="4723" y="612"/>
                      <a:pt x="4615" y="642"/>
                    </a:cubicBezTo>
                    <a:cubicBezTo>
                      <a:pt x="4526" y="670"/>
                      <a:pt x="4544" y="803"/>
                      <a:pt x="4640" y="803"/>
                    </a:cubicBezTo>
                    <a:cubicBezTo>
                      <a:pt x="4646" y="803"/>
                      <a:pt x="4655" y="803"/>
                      <a:pt x="4661" y="800"/>
                    </a:cubicBezTo>
                    <a:cubicBezTo>
                      <a:pt x="4763" y="769"/>
                      <a:pt x="4865" y="744"/>
                      <a:pt x="4970" y="726"/>
                    </a:cubicBezTo>
                    <a:cubicBezTo>
                      <a:pt x="5075" y="711"/>
                      <a:pt x="5054" y="562"/>
                      <a:pt x="4962" y="562"/>
                    </a:cubicBezTo>
                    <a:close/>
                    <a:moveTo>
                      <a:pt x="10439" y="486"/>
                    </a:moveTo>
                    <a:cubicBezTo>
                      <a:pt x="10370" y="486"/>
                      <a:pt x="10324" y="585"/>
                      <a:pt x="10395" y="633"/>
                    </a:cubicBezTo>
                    <a:cubicBezTo>
                      <a:pt x="10478" y="692"/>
                      <a:pt x="10565" y="757"/>
                      <a:pt x="10651" y="821"/>
                    </a:cubicBezTo>
                    <a:cubicBezTo>
                      <a:pt x="10663" y="834"/>
                      <a:pt x="10682" y="840"/>
                      <a:pt x="10700" y="840"/>
                    </a:cubicBezTo>
                    <a:lnTo>
                      <a:pt x="10700" y="843"/>
                    </a:lnTo>
                    <a:cubicBezTo>
                      <a:pt x="10725" y="843"/>
                      <a:pt x="10747" y="831"/>
                      <a:pt x="10762" y="809"/>
                    </a:cubicBezTo>
                    <a:cubicBezTo>
                      <a:pt x="10790" y="775"/>
                      <a:pt x="10784" y="723"/>
                      <a:pt x="10750" y="695"/>
                    </a:cubicBezTo>
                    <a:cubicBezTo>
                      <a:pt x="10663" y="627"/>
                      <a:pt x="10574" y="559"/>
                      <a:pt x="10484" y="501"/>
                    </a:cubicBezTo>
                    <a:cubicBezTo>
                      <a:pt x="10469" y="490"/>
                      <a:pt x="10453" y="486"/>
                      <a:pt x="10439" y="486"/>
                    </a:cubicBezTo>
                    <a:close/>
                    <a:moveTo>
                      <a:pt x="7760" y="484"/>
                    </a:moveTo>
                    <a:cubicBezTo>
                      <a:pt x="7741" y="484"/>
                      <a:pt x="7720" y="492"/>
                      <a:pt x="7702" y="510"/>
                    </a:cubicBezTo>
                    <a:cubicBezTo>
                      <a:pt x="7622" y="590"/>
                      <a:pt x="7551" y="676"/>
                      <a:pt x="7490" y="772"/>
                    </a:cubicBezTo>
                    <a:cubicBezTo>
                      <a:pt x="7452" y="824"/>
                      <a:pt x="7490" y="898"/>
                      <a:pt x="7554" y="898"/>
                    </a:cubicBezTo>
                    <a:cubicBezTo>
                      <a:pt x="7582" y="898"/>
                      <a:pt x="7610" y="886"/>
                      <a:pt x="7625" y="861"/>
                    </a:cubicBezTo>
                    <a:cubicBezTo>
                      <a:pt x="7684" y="778"/>
                      <a:pt x="7749" y="698"/>
                      <a:pt x="7820" y="624"/>
                    </a:cubicBezTo>
                    <a:cubicBezTo>
                      <a:pt x="7879" y="565"/>
                      <a:pt x="7824" y="484"/>
                      <a:pt x="7760" y="484"/>
                    </a:cubicBezTo>
                    <a:close/>
                    <a:moveTo>
                      <a:pt x="6543" y="733"/>
                    </a:moveTo>
                    <a:cubicBezTo>
                      <a:pt x="6464" y="733"/>
                      <a:pt x="6426" y="848"/>
                      <a:pt x="6509" y="886"/>
                    </a:cubicBezTo>
                    <a:cubicBezTo>
                      <a:pt x="6604" y="929"/>
                      <a:pt x="6700" y="976"/>
                      <a:pt x="6789" y="1028"/>
                    </a:cubicBezTo>
                    <a:cubicBezTo>
                      <a:pt x="6802" y="1034"/>
                      <a:pt x="6814" y="1037"/>
                      <a:pt x="6829" y="1037"/>
                    </a:cubicBezTo>
                    <a:lnTo>
                      <a:pt x="6833" y="1037"/>
                    </a:lnTo>
                    <a:cubicBezTo>
                      <a:pt x="6913" y="1037"/>
                      <a:pt x="6941" y="926"/>
                      <a:pt x="6870" y="886"/>
                    </a:cubicBezTo>
                    <a:cubicBezTo>
                      <a:pt x="6774" y="831"/>
                      <a:pt x="6675" y="781"/>
                      <a:pt x="6573" y="738"/>
                    </a:cubicBezTo>
                    <a:cubicBezTo>
                      <a:pt x="6563" y="734"/>
                      <a:pt x="6553" y="733"/>
                      <a:pt x="6543" y="733"/>
                    </a:cubicBezTo>
                    <a:close/>
                    <a:moveTo>
                      <a:pt x="4337" y="747"/>
                    </a:moveTo>
                    <a:cubicBezTo>
                      <a:pt x="4326" y="747"/>
                      <a:pt x="4315" y="749"/>
                      <a:pt x="4303" y="754"/>
                    </a:cubicBezTo>
                    <a:cubicBezTo>
                      <a:pt x="4236" y="781"/>
                      <a:pt x="4168" y="812"/>
                      <a:pt x="4100" y="846"/>
                    </a:cubicBezTo>
                    <a:cubicBezTo>
                      <a:pt x="4069" y="861"/>
                      <a:pt x="4035" y="877"/>
                      <a:pt x="4004" y="892"/>
                    </a:cubicBezTo>
                    <a:cubicBezTo>
                      <a:pt x="3964" y="914"/>
                      <a:pt x="3949" y="963"/>
                      <a:pt x="3970" y="1003"/>
                    </a:cubicBezTo>
                    <a:cubicBezTo>
                      <a:pt x="3983" y="1031"/>
                      <a:pt x="4010" y="1047"/>
                      <a:pt x="4041" y="1047"/>
                    </a:cubicBezTo>
                    <a:cubicBezTo>
                      <a:pt x="4054" y="1047"/>
                      <a:pt x="4069" y="1043"/>
                      <a:pt x="4081" y="1037"/>
                    </a:cubicBezTo>
                    <a:cubicBezTo>
                      <a:pt x="4109" y="1022"/>
                      <a:pt x="4140" y="1006"/>
                      <a:pt x="4174" y="991"/>
                    </a:cubicBezTo>
                    <a:cubicBezTo>
                      <a:pt x="4236" y="960"/>
                      <a:pt x="4300" y="929"/>
                      <a:pt x="4365" y="905"/>
                    </a:cubicBezTo>
                    <a:cubicBezTo>
                      <a:pt x="4452" y="869"/>
                      <a:pt x="4417" y="747"/>
                      <a:pt x="4337" y="747"/>
                    </a:cubicBezTo>
                    <a:close/>
                    <a:moveTo>
                      <a:pt x="10948" y="890"/>
                    </a:moveTo>
                    <a:cubicBezTo>
                      <a:pt x="10885" y="890"/>
                      <a:pt x="10833" y="972"/>
                      <a:pt x="10891" y="1028"/>
                    </a:cubicBezTo>
                    <a:cubicBezTo>
                      <a:pt x="10972" y="1102"/>
                      <a:pt x="11049" y="1176"/>
                      <a:pt x="11120" y="1250"/>
                    </a:cubicBezTo>
                    <a:cubicBezTo>
                      <a:pt x="11135" y="1266"/>
                      <a:pt x="11157" y="1275"/>
                      <a:pt x="11178" y="1275"/>
                    </a:cubicBezTo>
                    <a:cubicBezTo>
                      <a:pt x="11249" y="1275"/>
                      <a:pt x="11286" y="1188"/>
                      <a:pt x="11237" y="1139"/>
                    </a:cubicBezTo>
                    <a:cubicBezTo>
                      <a:pt x="11163" y="1062"/>
                      <a:pt x="11083" y="988"/>
                      <a:pt x="10999" y="911"/>
                    </a:cubicBezTo>
                    <a:cubicBezTo>
                      <a:pt x="10983" y="896"/>
                      <a:pt x="10965" y="890"/>
                      <a:pt x="10948" y="890"/>
                    </a:cubicBezTo>
                    <a:close/>
                    <a:moveTo>
                      <a:pt x="3769" y="1046"/>
                    </a:moveTo>
                    <a:cubicBezTo>
                      <a:pt x="3753" y="1046"/>
                      <a:pt x="3735" y="1052"/>
                      <a:pt x="3717" y="1065"/>
                    </a:cubicBezTo>
                    <a:cubicBezTo>
                      <a:pt x="3628" y="1130"/>
                      <a:pt x="3539" y="1198"/>
                      <a:pt x="3458" y="1272"/>
                    </a:cubicBezTo>
                    <a:cubicBezTo>
                      <a:pt x="3403" y="1321"/>
                      <a:pt x="3437" y="1414"/>
                      <a:pt x="3511" y="1414"/>
                    </a:cubicBezTo>
                    <a:cubicBezTo>
                      <a:pt x="3529" y="1414"/>
                      <a:pt x="3551" y="1407"/>
                      <a:pt x="3566" y="1392"/>
                    </a:cubicBezTo>
                    <a:cubicBezTo>
                      <a:pt x="3643" y="1321"/>
                      <a:pt x="3724" y="1256"/>
                      <a:pt x="3810" y="1198"/>
                    </a:cubicBezTo>
                    <a:cubicBezTo>
                      <a:pt x="3890" y="1150"/>
                      <a:pt x="3840" y="1046"/>
                      <a:pt x="3769" y="1046"/>
                    </a:cubicBezTo>
                    <a:close/>
                    <a:moveTo>
                      <a:pt x="7396" y="1017"/>
                    </a:moveTo>
                    <a:cubicBezTo>
                      <a:pt x="7368" y="1017"/>
                      <a:pt x="7341" y="1031"/>
                      <a:pt x="7326" y="1065"/>
                    </a:cubicBezTo>
                    <a:cubicBezTo>
                      <a:pt x="7311" y="1102"/>
                      <a:pt x="7295" y="1136"/>
                      <a:pt x="7280" y="1176"/>
                    </a:cubicBezTo>
                    <a:cubicBezTo>
                      <a:pt x="7237" y="1139"/>
                      <a:pt x="7193" y="1102"/>
                      <a:pt x="7147" y="1068"/>
                    </a:cubicBezTo>
                    <a:cubicBezTo>
                      <a:pt x="7131" y="1056"/>
                      <a:pt x="7114" y="1050"/>
                      <a:pt x="7098" y="1050"/>
                    </a:cubicBezTo>
                    <a:cubicBezTo>
                      <a:pt x="7031" y="1050"/>
                      <a:pt x="6982" y="1145"/>
                      <a:pt x="7052" y="1198"/>
                    </a:cubicBezTo>
                    <a:cubicBezTo>
                      <a:pt x="7110" y="1244"/>
                      <a:pt x="7169" y="1290"/>
                      <a:pt x="7224" y="1343"/>
                    </a:cubicBezTo>
                    <a:cubicBezTo>
                      <a:pt x="7221" y="1355"/>
                      <a:pt x="7218" y="1370"/>
                      <a:pt x="7215" y="1383"/>
                    </a:cubicBezTo>
                    <a:cubicBezTo>
                      <a:pt x="7203" y="1426"/>
                      <a:pt x="7227" y="1472"/>
                      <a:pt x="7271" y="1481"/>
                    </a:cubicBezTo>
                    <a:cubicBezTo>
                      <a:pt x="7277" y="1484"/>
                      <a:pt x="7283" y="1484"/>
                      <a:pt x="7292" y="1484"/>
                    </a:cubicBezTo>
                    <a:cubicBezTo>
                      <a:pt x="7294" y="1485"/>
                      <a:pt x="7296" y="1485"/>
                      <a:pt x="7298" y="1485"/>
                    </a:cubicBezTo>
                    <a:cubicBezTo>
                      <a:pt x="7333" y="1485"/>
                      <a:pt x="7364" y="1461"/>
                      <a:pt x="7372" y="1426"/>
                    </a:cubicBezTo>
                    <a:lnTo>
                      <a:pt x="7372" y="1420"/>
                    </a:lnTo>
                    <a:cubicBezTo>
                      <a:pt x="7425" y="1401"/>
                      <a:pt x="7443" y="1340"/>
                      <a:pt x="7409" y="1293"/>
                    </a:cubicBezTo>
                    <a:cubicBezTo>
                      <a:pt x="7428" y="1238"/>
                      <a:pt x="7449" y="1182"/>
                      <a:pt x="7474" y="1133"/>
                    </a:cubicBezTo>
                    <a:cubicBezTo>
                      <a:pt x="7502" y="1068"/>
                      <a:pt x="7449" y="1017"/>
                      <a:pt x="7396" y="1017"/>
                    </a:cubicBezTo>
                    <a:close/>
                    <a:moveTo>
                      <a:pt x="11402" y="1354"/>
                    </a:moveTo>
                    <a:cubicBezTo>
                      <a:pt x="11342" y="1354"/>
                      <a:pt x="11290" y="1425"/>
                      <a:pt x="11339" y="1488"/>
                    </a:cubicBezTo>
                    <a:cubicBezTo>
                      <a:pt x="11413" y="1571"/>
                      <a:pt x="11481" y="1654"/>
                      <a:pt x="11542" y="1731"/>
                    </a:cubicBezTo>
                    <a:cubicBezTo>
                      <a:pt x="11558" y="1753"/>
                      <a:pt x="11579" y="1762"/>
                      <a:pt x="11607" y="1762"/>
                    </a:cubicBezTo>
                    <a:cubicBezTo>
                      <a:pt x="11672" y="1762"/>
                      <a:pt x="11712" y="1685"/>
                      <a:pt x="11669" y="1633"/>
                    </a:cubicBezTo>
                    <a:cubicBezTo>
                      <a:pt x="11607" y="1552"/>
                      <a:pt x="11536" y="1466"/>
                      <a:pt x="11459" y="1380"/>
                    </a:cubicBezTo>
                    <a:cubicBezTo>
                      <a:pt x="11441" y="1361"/>
                      <a:pt x="11421" y="1354"/>
                      <a:pt x="11402" y="1354"/>
                    </a:cubicBezTo>
                    <a:close/>
                    <a:moveTo>
                      <a:pt x="3285" y="1486"/>
                    </a:moveTo>
                    <a:cubicBezTo>
                      <a:pt x="3264" y="1486"/>
                      <a:pt x="3242" y="1494"/>
                      <a:pt x="3224" y="1515"/>
                    </a:cubicBezTo>
                    <a:cubicBezTo>
                      <a:pt x="3153" y="1602"/>
                      <a:pt x="3088" y="1694"/>
                      <a:pt x="3033" y="1790"/>
                    </a:cubicBezTo>
                    <a:cubicBezTo>
                      <a:pt x="3008" y="1827"/>
                      <a:pt x="3023" y="1876"/>
                      <a:pt x="3060" y="1901"/>
                    </a:cubicBezTo>
                    <a:cubicBezTo>
                      <a:pt x="3073" y="1907"/>
                      <a:pt x="3088" y="1910"/>
                      <a:pt x="3104" y="1910"/>
                    </a:cubicBezTo>
                    <a:lnTo>
                      <a:pt x="3101" y="1913"/>
                    </a:lnTo>
                    <a:cubicBezTo>
                      <a:pt x="3131" y="1913"/>
                      <a:pt x="3156" y="1898"/>
                      <a:pt x="3172" y="1870"/>
                    </a:cubicBezTo>
                    <a:cubicBezTo>
                      <a:pt x="3224" y="1784"/>
                      <a:pt x="3283" y="1697"/>
                      <a:pt x="3350" y="1617"/>
                    </a:cubicBezTo>
                    <a:cubicBezTo>
                      <a:pt x="3398" y="1556"/>
                      <a:pt x="3345" y="1486"/>
                      <a:pt x="3285" y="1486"/>
                    </a:cubicBezTo>
                    <a:close/>
                    <a:moveTo>
                      <a:pt x="7559" y="1500"/>
                    </a:moveTo>
                    <a:cubicBezTo>
                      <a:pt x="7501" y="1500"/>
                      <a:pt x="7445" y="1570"/>
                      <a:pt x="7496" y="1633"/>
                    </a:cubicBezTo>
                    <a:cubicBezTo>
                      <a:pt x="7557" y="1716"/>
                      <a:pt x="7610" y="1802"/>
                      <a:pt x="7656" y="1895"/>
                    </a:cubicBezTo>
                    <a:cubicBezTo>
                      <a:pt x="7668" y="1922"/>
                      <a:pt x="7696" y="1941"/>
                      <a:pt x="7730" y="1941"/>
                    </a:cubicBezTo>
                    <a:cubicBezTo>
                      <a:pt x="7742" y="1941"/>
                      <a:pt x="7752" y="1938"/>
                      <a:pt x="7764" y="1932"/>
                    </a:cubicBezTo>
                    <a:cubicBezTo>
                      <a:pt x="7804" y="1913"/>
                      <a:pt x="7820" y="1864"/>
                      <a:pt x="7801" y="1824"/>
                    </a:cubicBezTo>
                    <a:cubicBezTo>
                      <a:pt x="7752" y="1722"/>
                      <a:pt x="7693" y="1626"/>
                      <a:pt x="7622" y="1537"/>
                    </a:cubicBezTo>
                    <a:cubicBezTo>
                      <a:pt x="7605" y="1511"/>
                      <a:pt x="7582" y="1500"/>
                      <a:pt x="7559" y="1500"/>
                    </a:cubicBezTo>
                    <a:close/>
                    <a:moveTo>
                      <a:pt x="7233" y="1638"/>
                    </a:moveTo>
                    <a:cubicBezTo>
                      <a:pt x="7190" y="1638"/>
                      <a:pt x="7153" y="1669"/>
                      <a:pt x="7150" y="1713"/>
                    </a:cubicBezTo>
                    <a:cubicBezTo>
                      <a:pt x="7141" y="1787"/>
                      <a:pt x="7138" y="1861"/>
                      <a:pt x="7138" y="1938"/>
                    </a:cubicBezTo>
                    <a:cubicBezTo>
                      <a:pt x="7138" y="1975"/>
                      <a:pt x="7138" y="2012"/>
                      <a:pt x="7141" y="2049"/>
                    </a:cubicBezTo>
                    <a:cubicBezTo>
                      <a:pt x="7141" y="2092"/>
                      <a:pt x="7178" y="2126"/>
                      <a:pt x="7221" y="2126"/>
                    </a:cubicBezTo>
                    <a:lnTo>
                      <a:pt x="7224" y="2123"/>
                    </a:lnTo>
                    <a:cubicBezTo>
                      <a:pt x="7271" y="2123"/>
                      <a:pt x="7304" y="2083"/>
                      <a:pt x="7301" y="2040"/>
                    </a:cubicBezTo>
                    <a:cubicBezTo>
                      <a:pt x="7298" y="2006"/>
                      <a:pt x="7298" y="1972"/>
                      <a:pt x="7298" y="1938"/>
                    </a:cubicBezTo>
                    <a:cubicBezTo>
                      <a:pt x="7298" y="1867"/>
                      <a:pt x="7301" y="1799"/>
                      <a:pt x="7311" y="1728"/>
                    </a:cubicBezTo>
                    <a:cubicBezTo>
                      <a:pt x="7314" y="1685"/>
                      <a:pt x="7283" y="1645"/>
                      <a:pt x="7240" y="1639"/>
                    </a:cubicBezTo>
                    <a:cubicBezTo>
                      <a:pt x="7238" y="1639"/>
                      <a:pt x="7235" y="1638"/>
                      <a:pt x="7233" y="1638"/>
                    </a:cubicBezTo>
                    <a:close/>
                    <a:moveTo>
                      <a:pt x="11801" y="1860"/>
                    </a:moveTo>
                    <a:cubicBezTo>
                      <a:pt x="11742" y="1860"/>
                      <a:pt x="11687" y="1926"/>
                      <a:pt x="11733" y="1990"/>
                    </a:cubicBezTo>
                    <a:cubicBezTo>
                      <a:pt x="11848" y="2148"/>
                      <a:pt x="11909" y="2252"/>
                      <a:pt x="11909" y="2252"/>
                    </a:cubicBezTo>
                    <a:cubicBezTo>
                      <a:pt x="11925" y="2277"/>
                      <a:pt x="11952" y="2293"/>
                      <a:pt x="11980" y="2293"/>
                    </a:cubicBezTo>
                    <a:cubicBezTo>
                      <a:pt x="11996" y="2293"/>
                      <a:pt x="12008" y="2289"/>
                      <a:pt x="12020" y="2280"/>
                    </a:cubicBezTo>
                    <a:cubicBezTo>
                      <a:pt x="12060" y="2259"/>
                      <a:pt x="12073" y="2209"/>
                      <a:pt x="12048" y="2169"/>
                    </a:cubicBezTo>
                    <a:cubicBezTo>
                      <a:pt x="12045" y="2166"/>
                      <a:pt x="11983" y="2061"/>
                      <a:pt x="11866" y="1895"/>
                    </a:cubicBezTo>
                    <a:cubicBezTo>
                      <a:pt x="11848" y="1870"/>
                      <a:pt x="11824" y="1860"/>
                      <a:pt x="11801" y="1860"/>
                    </a:cubicBezTo>
                    <a:close/>
                    <a:moveTo>
                      <a:pt x="2955" y="2033"/>
                    </a:moveTo>
                    <a:cubicBezTo>
                      <a:pt x="2925" y="2033"/>
                      <a:pt x="2895" y="2050"/>
                      <a:pt x="2882" y="2089"/>
                    </a:cubicBezTo>
                    <a:cubicBezTo>
                      <a:pt x="2841" y="2194"/>
                      <a:pt x="2804" y="2299"/>
                      <a:pt x="2780" y="2407"/>
                    </a:cubicBezTo>
                    <a:cubicBezTo>
                      <a:pt x="2767" y="2453"/>
                      <a:pt x="2795" y="2496"/>
                      <a:pt x="2838" y="2505"/>
                    </a:cubicBezTo>
                    <a:cubicBezTo>
                      <a:pt x="2845" y="2508"/>
                      <a:pt x="2851" y="2508"/>
                      <a:pt x="2857" y="2508"/>
                    </a:cubicBezTo>
                    <a:lnTo>
                      <a:pt x="2860" y="2508"/>
                    </a:lnTo>
                    <a:cubicBezTo>
                      <a:pt x="2897" y="2508"/>
                      <a:pt x="2928" y="2484"/>
                      <a:pt x="2937" y="2447"/>
                    </a:cubicBezTo>
                    <a:cubicBezTo>
                      <a:pt x="2962" y="2345"/>
                      <a:pt x="2993" y="2246"/>
                      <a:pt x="3033" y="2151"/>
                    </a:cubicBezTo>
                    <a:cubicBezTo>
                      <a:pt x="3062" y="2084"/>
                      <a:pt x="3008" y="2033"/>
                      <a:pt x="2955" y="2033"/>
                    </a:cubicBezTo>
                    <a:close/>
                    <a:moveTo>
                      <a:pt x="7821" y="2084"/>
                    </a:moveTo>
                    <a:cubicBezTo>
                      <a:pt x="7777" y="2084"/>
                      <a:pt x="7733" y="2116"/>
                      <a:pt x="7739" y="2175"/>
                    </a:cubicBezTo>
                    <a:cubicBezTo>
                      <a:pt x="7742" y="2191"/>
                      <a:pt x="7742" y="2209"/>
                      <a:pt x="7742" y="2225"/>
                    </a:cubicBezTo>
                    <a:cubicBezTo>
                      <a:pt x="7746" y="2299"/>
                      <a:pt x="7724" y="2370"/>
                      <a:pt x="7684" y="2428"/>
                    </a:cubicBezTo>
                    <a:cubicBezTo>
                      <a:pt x="7656" y="2465"/>
                      <a:pt x="7665" y="2515"/>
                      <a:pt x="7699" y="2539"/>
                    </a:cubicBezTo>
                    <a:cubicBezTo>
                      <a:pt x="7715" y="2552"/>
                      <a:pt x="7730" y="2558"/>
                      <a:pt x="7749" y="2558"/>
                    </a:cubicBezTo>
                    <a:cubicBezTo>
                      <a:pt x="7773" y="2558"/>
                      <a:pt x="7798" y="2545"/>
                      <a:pt x="7813" y="2524"/>
                    </a:cubicBezTo>
                    <a:cubicBezTo>
                      <a:pt x="7875" y="2438"/>
                      <a:pt x="7906" y="2333"/>
                      <a:pt x="7903" y="2225"/>
                    </a:cubicBezTo>
                    <a:cubicBezTo>
                      <a:pt x="7903" y="2203"/>
                      <a:pt x="7900" y="2182"/>
                      <a:pt x="7900" y="2160"/>
                    </a:cubicBezTo>
                    <a:cubicBezTo>
                      <a:pt x="7897" y="2108"/>
                      <a:pt x="7859" y="2084"/>
                      <a:pt x="7821" y="2084"/>
                    </a:cubicBezTo>
                    <a:close/>
                    <a:moveTo>
                      <a:pt x="7283" y="2281"/>
                    </a:moveTo>
                    <a:cubicBezTo>
                      <a:pt x="7233" y="2281"/>
                      <a:pt x="7182" y="2325"/>
                      <a:pt x="7203" y="2388"/>
                    </a:cubicBezTo>
                    <a:cubicBezTo>
                      <a:pt x="7258" y="2549"/>
                      <a:pt x="7341" y="2650"/>
                      <a:pt x="7449" y="2684"/>
                    </a:cubicBezTo>
                    <a:cubicBezTo>
                      <a:pt x="7456" y="2687"/>
                      <a:pt x="7465" y="2687"/>
                      <a:pt x="7474" y="2687"/>
                    </a:cubicBezTo>
                    <a:cubicBezTo>
                      <a:pt x="7567" y="2687"/>
                      <a:pt x="7588" y="2555"/>
                      <a:pt x="7499" y="2530"/>
                    </a:cubicBezTo>
                    <a:cubicBezTo>
                      <a:pt x="7443" y="2512"/>
                      <a:pt x="7394" y="2444"/>
                      <a:pt x="7357" y="2336"/>
                    </a:cubicBezTo>
                    <a:cubicBezTo>
                      <a:pt x="7344" y="2297"/>
                      <a:pt x="7314" y="2281"/>
                      <a:pt x="7283" y="2281"/>
                    </a:cubicBezTo>
                    <a:close/>
                    <a:moveTo>
                      <a:pt x="2802" y="2670"/>
                    </a:moveTo>
                    <a:cubicBezTo>
                      <a:pt x="2766" y="2670"/>
                      <a:pt x="2731" y="2692"/>
                      <a:pt x="2724" y="2737"/>
                    </a:cubicBezTo>
                    <a:cubicBezTo>
                      <a:pt x="2712" y="2829"/>
                      <a:pt x="2709" y="2925"/>
                      <a:pt x="2709" y="3017"/>
                    </a:cubicBezTo>
                    <a:lnTo>
                      <a:pt x="2709" y="3070"/>
                    </a:lnTo>
                    <a:cubicBezTo>
                      <a:pt x="2709" y="3116"/>
                      <a:pt x="2746" y="3150"/>
                      <a:pt x="2789" y="3150"/>
                    </a:cubicBezTo>
                    <a:cubicBezTo>
                      <a:pt x="2835" y="3150"/>
                      <a:pt x="2869" y="3113"/>
                      <a:pt x="2869" y="3067"/>
                    </a:cubicBezTo>
                    <a:lnTo>
                      <a:pt x="2869" y="3017"/>
                    </a:lnTo>
                    <a:cubicBezTo>
                      <a:pt x="2869" y="2931"/>
                      <a:pt x="2875" y="2842"/>
                      <a:pt x="2885" y="2755"/>
                    </a:cubicBezTo>
                    <a:cubicBezTo>
                      <a:pt x="2886" y="2700"/>
                      <a:pt x="2844" y="2670"/>
                      <a:pt x="2802" y="2670"/>
                    </a:cubicBezTo>
                    <a:close/>
                    <a:moveTo>
                      <a:pt x="1978" y="3267"/>
                    </a:moveTo>
                    <a:cubicBezTo>
                      <a:pt x="1864" y="3273"/>
                      <a:pt x="1753" y="3292"/>
                      <a:pt x="1645" y="3320"/>
                    </a:cubicBezTo>
                    <a:cubicBezTo>
                      <a:pt x="1552" y="3344"/>
                      <a:pt x="1568" y="3477"/>
                      <a:pt x="1663" y="3480"/>
                    </a:cubicBezTo>
                    <a:cubicBezTo>
                      <a:pt x="1669" y="3480"/>
                      <a:pt x="1676" y="3480"/>
                      <a:pt x="1685" y="3477"/>
                    </a:cubicBezTo>
                    <a:cubicBezTo>
                      <a:pt x="1784" y="3452"/>
                      <a:pt x="1885" y="3437"/>
                      <a:pt x="1987" y="3428"/>
                    </a:cubicBezTo>
                    <a:cubicBezTo>
                      <a:pt x="2089" y="3415"/>
                      <a:pt x="2077" y="3267"/>
                      <a:pt x="1978" y="3267"/>
                    </a:cubicBezTo>
                    <a:close/>
                    <a:moveTo>
                      <a:pt x="2305" y="3270"/>
                    </a:moveTo>
                    <a:cubicBezTo>
                      <a:pt x="2209" y="3270"/>
                      <a:pt x="2196" y="3419"/>
                      <a:pt x="2299" y="3431"/>
                    </a:cubicBezTo>
                    <a:cubicBezTo>
                      <a:pt x="2400" y="3440"/>
                      <a:pt x="2505" y="3458"/>
                      <a:pt x="2607" y="3483"/>
                    </a:cubicBezTo>
                    <a:cubicBezTo>
                      <a:pt x="2613" y="3483"/>
                      <a:pt x="2619" y="3486"/>
                      <a:pt x="2625" y="3486"/>
                    </a:cubicBezTo>
                    <a:lnTo>
                      <a:pt x="2625" y="3486"/>
                    </a:lnTo>
                    <a:cubicBezTo>
                      <a:pt x="2718" y="3484"/>
                      <a:pt x="2733" y="3347"/>
                      <a:pt x="2641" y="3326"/>
                    </a:cubicBezTo>
                    <a:cubicBezTo>
                      <a:pt x="2533" y="3298"/>
                      <a:pt x="2422" y="3280"/>
                      <a:pt x="2311" y="3270"/>
                    </a:cubicBezTo>
                    <a:cubicBezTo>
                      <a:pt x="2309" y="3270"/>
                      <a:pt x="2307" y="3270"/>
                      <a:pt x="2305" y="3270"/>
                    </a:cubicBezTo>
                    <a:close/>
                    <a:moveTo>
                      <a:pt x="2625" y="3486"/>
                    </a:moveTo>
                    <a:cubicBezTo>
                      <a:pt x="2624" y="3486"/>
                      <a:pt x="2623" y="3486"/>
                      <a:pt x="2623" y="3486"/>
                    </a:cubicBezTo>
                    <a:lnTo>
                      <a:pt x="2626" y="3486"/>
                    </a:lnTo>
                    <a:cubicBezTo>
                      <a:pt x="2625" y="3486"/>
                      <a:pt x="2625" y="3486"/>
                      <a:pt x="2625" y="3486"/>
                    </a:cubicBezTo>
                    <a:close/>
                    <a:moveTo>
                      <a:pt x="1361" y="3427"/>
                    </a:moveTo>
                    <a:cubicBezTo>
                      <a:pt x="1350" y="3427"/>
                      <a:pt x="1339" y="3429"/>
                      <a:pt x="1327" y="3434"/>
                    </a:cubicBezTo>
                    <a:cubicBezTo>
                      <a:pt x="1225" y="3483"/>
                      <a:pt x="1127" y="3539"/>
                      <a:pt x="1034" y="3606"/>
                    </a:cubicBezTo>
                    <a:cubicBezTo>
                      <a:pt x="972" y="3653"/>
                      <a:pt x="1003" y="3751"/>
                      <a:pt x="1083" y="3751"/>
                    </a:cubicBezTo>
                    <a:lnTo>
                      <a:pt x="1083" y="3755"/>
                    </a:lnTo>
                    <a:cubicBezTo>
                      <a:pt x="1099" y="3751"/>
                      <a:pt x="1117" y="3745"/>
                      <a:pt x="1130" y="3736"/>
                    </a:cubicBezTo>
                    <a:cubicBezTo>
                      <a:pt x="1213" y="3674"/>
                      <a:pt x="1302" y="3625"/>
                      <a:pt x="1395" y="3582"/>
                    </a:cubicBezTo>
                    <a:cubicBezTo>
                      <a:pt x="1476" y="3539"/>
                      <a:pt x="1436" y="3427"/>
                      <a:pt x="1361" y="3427"/>
                    </a:cubicBezTo>
                    <a:close/>
                    <a:moveTo>
                      <a:pt x="2818" y="3311"/>
                    </a:moveTo>
                    <a:cubicBezTo>
                      <a:pt x="2773" y="3311"/>
                      <a:pt x="2728" y="3345"/>
                      <a:pt x="2737" y="3403"/>
                    </a:cubicBezTo>
                    <a:cubicBezTo>
                      <a:pt x="2752" y="3514"/>
                      <a:pt x="2774" y="3622"/>
                      <a:pt x="2801" y="3730"/>
                    </a:cubicBezTo>
                    <a:cubicBezTo>
                      <a:pt x="2811" y="3764"/>
                      <a:pt x="2841" y="3792"/>
                      <a:pt x="2878" y="3792"/>
                    </a:cubicBezTo>
                    <a:cubicBezTo>
                      <a:pt x="2885" y="3792"/>
                      <a:pt x="2894" y="3792"/>
                      <a:pt x="2900" y="3788"/>
                    </a:cubicBezTo>
                    <a:cubicBezTo>
                      <a:pt x="2943" y="3779"/>
                      <a:pt x="2968" y="3733"/>
                      <a:pt x="2959" y="3690"/>
                    </a:cubicBezTo>
                    <a:cubicBezTo>
                      <a:pt x="2949" y="3656"/>
                      <a:pt x="2943" y="3622"/>
                      <a:pt x="2934" y="3588"/>
                    </a:cubicBezTo>
                    <a:lnTo>
                      <a:pt x="2934" y="3588"/>
                    </a:lnTo>
                    <a:cubicBezTo>
                      <a:pt x="3020" y="3625"/>
                      <a:pt x="3107" y="3665"/>
                      <a:pt x="3190" y="3711"/>
                    </a:cubicBezTo>
                    <a:cubicBezTo>
                      <a:pt x="3207" y="3724"/>
                      <a:pt x="3224" y="3729"/>
                      <a:pt x="3239" y="3729"/>
                    </a:cubicBezTo>
                    <a:cubicBezTo>
                      <a:pt x="3313" y="3729"/>
                      <a:pt x="3359" y="3608"/>
                      <a:pt x="3267" y="3569"/>
                    </a:cubicBezTo>
                    <a:cubicBezTo>
                      <a:pt x="3168" y="3517"/>
                      <a:pt x="3067" y="3468"/>
                      <a:pt x="2965" y="3428"/>
                    </a:cubicBezTo>
                    <a:cubicBezTo>
                      <a:pt x="2954" y="3423"/>
                      <a:pt x="2943" y="3421"/>
                      <a:pt x="2933" y="3421"/>
                    </a:cubicBezTo>
                    <a:cubicBezTo>
                      <a:pt x="2922" y="3421"/>
                      <a:pt x="2912" y="3423"/>
                      <a:pt x="2903" y="3428"/>
                    </a:cubicBezTo>
                    <a:lnTo>
                      <a:pt x="2897" y="3381"/>
                    </a:lnTo>
                    <a:cubicBezTo>
                      <a:pt x="2890" y="3333"/>
                      <a:pt x="2854" y="3311"/>
                      <a:pt x="2818" y="3311"/>
                    </a:cubicBezTo>
                    <a:close/>
                    <a:moveTo>
                      <a:pt x="3498" y="3734"/>
                    </a:moveTo>
                    <a:cubicBezTo>
                      <a:pt x="3430" y="3734"/>
                      <a:pt x="3379" y="3829"/>
                      <a:pt x="3449" y="3881"/>
                    </a:cubicBezTo>
                    <a:cubicBezTo>
                      <a:pt x="3529" y="3943"/>
                      <a:pt x="3603" y="4014"/>
                      <a:pt x="3671" y="4091"/>
                    </a:cubicBezTo>
                    <a:cubicBezTo>
                      <a:pt x="3687" y="4109"/>
                      <a:pt x="3708" y="4118"/>
                      <a:pt x="3733" y="4118"/>
                    </a:cubicBezTo>
                    <a:cubicBezTo>
                      <a:pt x="3801" y="4118"/>
                      <a:pt x="3838" y="4035"/>
                      <a:pt x="3795" y="3983"/>
                    </a:cubicBezTo>
                    <a:cubicBezTo>
                      <a:pt x="3721" y="3899"/>
                      <a:pt x="3637" y="3822"/>
                      <a:pt x="3548" y="3751"/>
                    </a:cubicBezTo>
                    <a:cubicBezTo>
                      <a:pt x="3531" y="3739"/>
                      <a:pt x="3514" y="3734"/>
                      <a:pt x="3498" y="3734"/>
                    </a:cubicBezTo>
                    <a:close/>
                    <a:moveTo>
                      <a:pt x="837" y="3800"/>
                    </a:moveTo>
                    <a:cubicBezTo>
                      <a:pt x="818" y="3800"/>
                      <a:pt x="799" y="3807"/>
                      <a:pt x="781" y="3825"/>
                    </a:cubicBezTo>
                    <a:cubicBezTo>
                      <a:pt x="744" y="3862"/>
                      <a:pt x="710" y="3899"/>
                      <a:pt x="676" y="3940"/>
                    </a:cubicBezTo>
                    <a:cubicBezTo>
                      <a:pt x="636" y="3986"/>
                      <a:pt x="599" y="4035"/>
                      <a:pt x="565" y="4081"/>
                    </a:cubicBezTo>
                    <a:cubicBezTo>
                      <a:pt x="538" y="4118"/>
                      <a:pt x="544" y="4168"/>
                      <a:pt x="581" y="4196"/>
                    </a:cubicBezTo>
                    <a:cubicBezTo>
                      <a:pt x="596" y="4205"/>
                      <a:pt x="612" y="4211"/>
                      <a:pt x="630" y="4211"/>
                    </a:cubicBezTo>
                    <a:cubicBezTo>
                      <a:pt x="655" y="4211"/>
                      <a:pt x="679" y="4199"/>
                      <a:pt x="695" y="4177"/>
                    </a:cubicBezTo>
                    <a:cubicBezTo>
                      <a:pt x="729" y="4134"/>
                      <a:pt x="763" y="4088"/>
                      <a:pt x="800" y="4044"/>
                    </a:cubicBezTo>
                    <a:cubicBezTo>
                      <a:pt x="831" y="4007"/>
                      <a:pt x="864" y="3974"/>
                      <a:pt x="895" y="3940"/>
                    </a:cubicBezTo>
                    <a:cubicBezTo>
                      <a:pt x="952" y="3881"/>
                      <a:pt x="898" y="3800"/>
                      <a:pt x="837" y="3800"/>
                    </a:cubicBezTo>
                    <a:close/>
                    <a:moveTo>
                      <a:pt x="2978" y="3936"/>
                    </a:moveTo>
                    <a:cubicBezTo>
                      <a:pt x="2927" y="3936"/>
                      <a:pt x="2877" y="3983"/>
                      <a:pt x="2900" y="4048"/>
                    </a:cubicBezTo>
                    <a:cubicBezTo>
                      <a:pt x="2940" y="4152"/>
                      <a:pt x="2990" y="4254"/>
                      <a:pt x="3045" y="4350"/>
                    </a:cubicBezTo>
                    <a:cubicBezTo>
                      <a:pt x="3060" y="4374"/>
                      <a:pt x="3085" y="4390"/>
                      <a:pt x="3116" y="4390"/>
                    </a:cubicBezTo>
                    <a:cubicBezTo>
                      <a:pt x="3178" y="4390"/>
                      <a:pt x="3215" y="4322"/>
                      <a:pt x="3187" y="4270"/>
                    </a:cubicBezTo>
                    <a:cubicBezTo>
                      <a:pt x="3134" y="4180"/>
                      <a:pt x="3088" y="4085"/>
                      <a:pt x="3051" y="3989"/>
                    </a:cubicBezTo>
                    <a:cubicBezTo>
                      <a:pt x="3037" y="3952"/>
                      <a:pt x="3007" y="3936"/>
                      <a:pt x="2978" y="3936"/>
                    </a:cubicBezTo>
                    <a:close/>
                    <a:moveTo>
                      <a:pt x="3900" y="4233"/>
                    </a:moveTo>
                    <a:cubicBezTo>
                      <a:pt x="3851" y="4233"/>
                      <a:pt x="3802" y="4275"/>
                      <a:pt x="3819" y="4337"/>
                    </a:cubicBezTo>
                    <a:cubicBezTo>
                      <a:pt x="3832" y="4368"/>
                      <a:pt x="3838" y="4402"/>
                      <a:pt x="3838" y="4436"/>
                    </a:cubicBezTo>
                    <a:cubicBezTo>
                      <a:pt x="3838" y="4482"/>
                      <a:pt x="3822" y="4529"/>
                      <a:pt x="3791" y="4569"/>
                    </a:cubicBezTo>
                    <a:cubicBezTo>
                      <a:pt x="3761" y="4603"/>
                      <a:pt x="3767" y="4655"/>
                      <a:pt x="3804" y="4683"/>
                    </a:cubicBezTo>
                    <a:cubicBezTo>
                      <a:pt x="3819" y="4695"/>
                      <a:pt x="3835" y="4701"/>
                      <a:pt x="3853" y="4701"/>
                    </a:cubicBezTo>
                    <a:cubicBezTo>
                      <a:pt x="3878" y="4701"/>
                      <a:pt x="3902" y="4689"/>
                      <a:pt x="3918" y="4667"/>
                    </a:cubicBezTo>
                    <a:cubicBezTo>
                      <a:pt x="3970" y="4603"/>
                      <a:pt x="4001" y="4519"/>
                      <a:pt x="3998" y="4436"/>
                    </a:cubicBezTo>
                    <a:cubicBezTo>
                      <a:pt x="3998" y="4384"/>
                      <a:pt x="3989" y="4334"/>
                      <a:pt x="3973" y="4288"/>
                    </a:cubicBezTo>
                    <a:cubicBezTo>
                      <a:pt x="3960" y="4250"/>
                      <a:pt x="3930" y="4233"/>
                      <a:pt x="3900" y="4233"/>
                    </a:cubicBezTo>
                    <a:close/>
                    <a:moveTo>
                      <a:pt x="448" y="4328"/>
                    </a:moveTo>
                    <a:cubicBezTo>
                      <a:pt x="424" y="4328"/>
                      <a:pt x="401" y="4338"/>
                      <a:pt x="383" y="4362"/>
                    </a:cubicBezTo>
                    <a:cubicBezTo>
                      <a:pt x="328" y="4458"/>
                      <a:pt x="282" y="4560"/>
                      <a:pt x="238" y="4661"/>
                    </a:cubicBezTo>
                    <a:cubicBezTo>
                      <a:pt x="223" y="4704"/>
                      <a:pt x="241" y="4751"/>
                      <a:pt x="282" y="4766"/>
                    </a:cubicBezTo>
                    <a:cubicBezTo>
                      <a:pt x="288" y="4771"/>
                      <a:pt x="297" y="4774"/>
                      <a:pt x="304" y="4774"/>
                    </a:cubicBezTo>
                    <a:cubicBezTo>
                      <a:pt x="307" y="4774"/>
                      <a:pt x="310" y="4773"/>
                      <a:pt x="312" y="4772"/>
                    </a:cubicBezTo>
                    <a:cubicBezTo>
                      <a:pt x="346" y="4772"/>
                      <a:pt x="377" y="4754"/>
                      <a:pt x="389" y="4723"/>
                    </a:cubicBezTo>
                    <a:cubicBezTo>
                      <a:pt x="426" y="4624"/>
                      <a:pt x="473" y="4532"/>
                      <a:pt x="525" y="4439"/>
                    </a:cubicBezTo>
                    <a:cubicBezTo>
                      <a:pt x="549" y="4378"/>
                      <a:pt x="499" y="4328"/>
                      <a:pt x="448" y="4328"/>
                    </a:cubicBezTo>
                    <a:close/>
                    <a:moveTo>
                      <a:pt x="3306" y="4490"/>
                    </a:moveTo>
                    <a:cubicBezTo>
                      <a:pt x="3244" y="4490"/>
                      <a:pt x="3189" y="4569"/>
                      <a:pt x="3246" y="4627"/>
                    </a:cubicBezTo>
                    <a:cubicBezTo>
                      <a:pt x="3350" y="4738"/>
                      <a:pt x="3455" y="4803"/>
                      <a:pt x="3557" y="4825"/>
                    </a:cubicBezTo>
                    <a:lnTo>
                      <a:pt x="3572" y="4825"/>
                    </a:lnTo>
                    <a:cubicBezTo>
                      <a:pt x="3574" y="4825"/>
                      <a:pt x="3575" y="4825"/>
                      <a:pt x="3576" y="4825"/>
                    </a:cubicBezTo>
                    <a:cubicBezTo>
                      <a:pt x="3671" y="4825"/>
                      <a:pt x="3686" y="4683"/>
                      <a:pt x="3588" y="4664"/>
                    </a:cubicBezTo>
                    <a:cubicBezTo>
                      <a:pt x="3517" y="4652"/>
                      <a:pt x="3440" y="4600"/>
                      <a:pt x="3363" y="4516"/>
                    </a:cubicBezTo>
                    <a:cubicBezTo>
                      <a:pt x="3345" y="4498"/>
                      <a:pt x="3325" y="4490"/>
                      <a:pt x="3306" y="4490"/>
                    </a:cubicBezTo>
                    <a:close/>
                    <a:moveTo>
                      <a:pt x="203" y="4930"/>
                    </a:moveTo>
                    <a:cubicBezTo>
                      <a:pt x="174" y="4930"/>
                      <a:pt x="145" y="4945"/>
                      <a:pt x="130" y="4979"/>
                    </a:cubicBezTo>
                    <a:cubicBezTo>
                      <a:pt x="100" y="5084"/>
                      <a:pt x="75" y="5192"/>
                      <a:pt x="56" y="5303"/>
                    </a:cubicBezTo>
                    <a:cubicBezTo>
                      <a:pt x="50" y="5346"/>
                      <a:pt x="78" y="5386"/>
                      <a:pt x="121" y="5395"/>
                    </a:cubicBezTo>
                    <a:lnTo>
                      <a:pt x="137" y="5395"/>
                    </a:lnTo>
                    <a:cubicBezTo>
                      <a:pt x="174" y="5395"/>
                      <a:pt x="208" y="5368"/>
                      <a:pt x="214" y="5331"/>
                    </a:cubicBezTo>
                    <a:cubicBezTo>
                      <a:pt x="232" y="5226"/>
                      <a:pt x="257" y="5124"/>
                      <a:pt x="285" y="5022"/>
                    </a:cubicBezTo>
                    <a:cubicBezTo>
                      <a:pt x="292" y="4966"/>
                      <a:pt x="247" y="4930"/>
                      <a:pt x="203" y="4930"/>
                    </a:cubicBezTo>
                    <a:close/>
                    <a:moveTo>
                      <a:pt x="97" y="5556"/>
                    </a:moveTo>
                    <a:cubicBezTo>
                      <a:pt x="56" y="5556"/>
                      <a:pt x="19" y="5586"/>
                      <a:pt x="16" y="5630"/>
                    </a:cubicBezTo>
                    <a:cubicBezTo>
                      <a:pt x="7" y="5735"/>
                      <a:pt x="1" y="5846"/>
                      <a:pt x="1" y="5960"/>
                    </a:cubicBezTo>
                    <a:cubicBezTo>
                      <a:pt x="1" y="6003"/>
                      <a:pt x="38" y="6040"/>
                      <a:pt x="84" y="6040"/>
                    </a:cubicBezTo>
                    <a:cubicBezTo>
                      <a:pt x="127" y="6040"/>
                      <a:pt x="164" y="6003"/>
                      <a:pt x="164" y="5960"/>
                    </a:cubicBezTo>
                    <a:cubicBezTo>
                      <a:pt x="164" y="5852"/>
                      <a:pt x="167" y="5744"/>
                      <a:pt x="177" y="5642"/>
                    </a:cubicBezTo>
                    <a:cubicBezTo>
                      <a:pt x="180" y="5596"/>
                      <a:pt x="146" y="5559"/>
                      <a:pt x="103" y="5556"/>
                    </a:cubicBezTo>
                    <a:cubicBezTo>
                      <a:pt x="101" y="5556"/>
                      <a:pt x="99" y="5556"/>
                      <a:pt x="97" y="5556"/>
                    </a:cubicBezTo>
                    <a:close/>
                    <a:moveTo>
                      <a:pt x="96" y="6200"/>
                    </a:moveTo>
                    <a:cubicBezTo>
                      <a:pt x="94" y="6200"/>
                      <a:pt x="92" y="6200"/>
                      <a:pt x="90" y="6200"/>
                    </a:cubicBezTo>
                    <a:cubicBezTo>
                      <a:pt x="44" y="6203"/>
                      <a:pt x="10" y="6244"/>
                      <a:pt x="13" y="6287"/>
                    </a:cubicBezTo>
                    <a:cubicBezTo>
                      <a:pt x="22" y="6398"/>
                      <a:pt x="35" y="6509"/>
                      <a:pt x="47" y="6614"/>
                    </a:cubicBezTo>
                    <a:cubicBezTo>
                      <a:pt x="53" y="6654"/>
                      <a:pt x="87" y="6685"/>
                      <a:pt x="127" y="6685"/>
                    </a:cubicBezTo>
                    <a:lnTo>
                      <a:pt x="140" y="6685"/>
                    </a:lnTo>
                    <a:cubicBezTo>
                      <a:pt x="183" y="6678"/>
                      <a:pt x="214" y="6635"/>
                      <a:pt x="208" y="6592"/>
                    </a:cubicBezTo>
                    <a:cubicBezTo>
                      <a:pt x="195" y="6490"/>
                      <a:pt x="183" y="6382"/>
                      <a:pt x="177" y="6277"/>
                    </a:cubicBezTo>
                    <a:cubicBezTo>
                      <a:pt x="174" y="6233"/>
                      <a:pt x="137" y="6200"/>
                      <a:pt x="96" y="6200"/>
                    </a:cubicBezTo>
                    <a:close/>
                    <a:moveTo>
                      <a:pt x="184" y="6844"/>
                    </a:moveTo>
                    <a:cubicBezTo>
                      <a:pt x="138" y="6844"/>
                      <a:pt x="92" y="6879"/>
                      <a:pt x="103" y="6938"/>
                    </a:cubicBezTo>
                    <a:cubicBezTo>
                      <a:pt x="124" y="7049"/>
                      <a:pt x="149" y="7156"/>
                      <a:pt x="174" y="7258"/>
                    </a:cubicBezTo>
                    <a:cubicBezTo>
                      <a:pt x="183" y="7295"/>
                      <a:pt x="214" y="7320"/>
                      <a:pt x="251" y="7320"/>
                    </a:cubicBezTo>
                    <a:cubicBezTo>
                      <a:pt x="260" y="7320"/>
                      <a:pt x="266" y="7320"/>
                      <a:pt x="272" y="7317"/>
                    </a:cubicBezTo>
                    <a:cubicBezTo>
                      <a:pt x="315" y="7308"/>
                      <a:pt x="343" y="7261"/>
                      <a:pt x="331" y="7218"/>
                    </a:cubicBezTo>
                    <a:cubicBezTo>
                      <a:pt x="306" y="7119"/>
                      <a:pt x="285" y="7015"/>
                      <a:pt x="263" y="6907"/>
                    </a:cubicBezTo>
                    <a:cubicBezTo>
                      <a:pt x="253" y="6863"/>
                      <a:pt x="219" y="6844"/>
                      <a:pt x="184" y="6844"/>
                    </a:cubicBezTo>
                    <a:close/>
                    <a:moveTo>
                      <a:pt x="341" y="7477"/>
                    </a:moveTo>
                    <a:cubicBezTo>
                      <a:pt x="295" y="7477"/>
                      <a:pt x="249" y="7514"/>
                      <a:pt x="260" y="7573"/>
                    </a:cubicBezTo>
                    <a:cubicBezTo>
                      <a:pt x="297" y="7693"/>
                      <a:pt x="331" y="7795"/>
                      <a:pt x="365" y="7884"/>
                    </a:cubicBezTo>
                    <a:cubicBezTo>
                      <a:pt x="374" y="7918"/>
                      <a:pt x="405" y="7940"/>
                      <a:pt x="442" y="7940"/>
                    </a:cubicBezTo>
                    <a:cubicBezTo>
                      <a:pt x="451" y="7940"/>
                      <a:pt x="457" y="7937"/>
                      <a:pt x="467" y="7934"/>
                    </a:cubicBezTo>
                    <a:cubicBezTo>
                      <a:pt x="510" y="7918"/>
                      <a:pt x="531" y="7872"/>
                      <a:pt x="516" y="7832"/>
                    </a:cubicBezTo>
                    <a:cubicBezTo>
                      <a:pt x="485" y="7742"/>
                      <a:pt x="448" y="7644"/>
                      <a:pt x="414" y="7527"/>
                    </a:cubicBezTo>
                    <a:cubicBezTo>
                      <a:pt x="400" y="7492"/>
                      <a:pt x="371" y="7477"/>
                      <a:pt x="341" y="7477"/>
                    </a:cubicBezTo>
                    <a:close/>
                    <a:moveTo>
                      <a:pt x="564" y="8082"/>
                    </a:moveTo>
                    <a:cubicBezTo>
                      <a:pt x="513" y="8082"/>
                      <a:pt x="463" y="8130"/>
                      <a:pt x="485" y="8193"/>
                    </a:cubicBezTo>
                    <a:cubicBezTo>
                      <a:pt x="507" y="8239"/>
                      <a:pt x="510" y="8242"/>
                      <a:pt x="519" y="8254"/>
                    </a:cubicBezTo>
                    <a:cubicBezTo>
                      <a:pt x="534" y="8270"/>
                      <a:pt x="556" y="8279"/>
                      <a:pt x="578" y="8279"/>
                    </a:cubicBezTo>
                    <a:lnTo>
                      <a:pt x="578" y="8276"/>
                    </a:lnTo>
                    <a:cubicBezTo>
                      <a:pt x="636" y="8276"/>
                      <a:pt x="673" y="8214"/>
                      <a:pt x="649" y="8162"/>
                    </a:cubicBezTo>
                    <a:lnTo>
                      <a:pt x="633" y="8128"/>
                    </a:lnTo>
                    <a:cubicBezTo>
                      <a:pt x="617" y="8096"/>
                      <a:pt x="590" y="8082"/>
                      <a:pt x="564" y="80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8894833" y="4609275"/>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8525457" y="4576640"/>
                <a:ext cx="173330" cy="167924"/>
              </a:xfrm>
              <a:custGeom>
                <a:avLst/>
                <a:gdLst/>
                <a:ahLst/>
                <a:cxnLst/>
                <a:rect l="l" t="t" r="r" b="b"/>
                <a:pathLst>
                  <a:path w="2725" h="2640" extrusionOk="0">
                    <a:moveTo>
                      <a:pt x="889" y="243"/>
                    </a:moveTo>
                    <a:cubicBezTo>
                      <a:pt x="988" y="326"/>
                      <a:pt x="1151" y="474"/>
                      <a:pt x="1370" y="681"/>
                    </a:cubicBezTo>
                    <a:cubicBezTo>
                      <a:pt x="1244" y="739"/>
                      <a:pt x="1108" y="807"/>
                      <a:pt x="960" y="884"/>
                    </a:cubicBezTo>
                    <a:cubicBezTo>
                      <a:pt x="914" y="557"/>
                      <a:pt x="895" y="358"/>
                      <a:pt x="889" y="243"/>
                    </a:cubicBezTo>
                    <a:close/>
                    <a:moveTo>
                      <a:pt x="2227" y="520"/>
                    </a:moveTo>
                    <a:lnTo>
                      <a:pt x="2227" y="520"/>
                    </a:lnTo>
                    <a:cubicBezTo>
                      <a:pt x="2172" y="708"/>
                      <a:pt x="2101" y="890"/>
                      <a:pt x="2018" y="1066"/>
                    </a:cubicBezTo>
                    <a:cubicBezTo>
                      <a:pt x="1904" y="955"/>
                      <a:pt x="1786" y="841"/>
                      <a:pt x="1672" y="730"/>
                    </a:cubicBezTo>
                    <a:cubicBezTo>
                      <a:pt x="1996" y="585"/>
                      <a:pt x="2150" y="536"/>
                      <a:pt x="2227" y="520"/>
                    </a:cubicBezTo>
                    <a:close/>
                    <a:moveTo>
                      <a:pt x="827" y="1143"/>
                    </a:moveTo>
                    <a:cubicBezTo>
                      <a:pt x="849" y="1298"/>
                      <a:pt x="877" y="1455"/>
                      <a:pt x="904" y="1609"/>
                    </a:cubicBezTo>
                    <a:cubicBezTo>
                      <a:pt x="497" y="1544"/>
                      <a:pt x="318" y="1489"/>
                      <a:pt x="241" y="1455"/>
                    </a:cubicBezTo>
                    <a:cubicBezTo>
                      <a:pt x="358" y="1390"/>
                      <a:pt x="577" y="1273"/>
                      <a:pt x="827" y="1143"/>
                    </a:cubicBezTo>
                    <a:close/>
                    <a:moveTo>
                      <a:pt x="1506" y="810"/>
                    </a:moveTo>
                    <a:cubicBezTo>
                      <a:pt x="1651" y="946"/>
                      <a:pt x="1802" y="1094"/>
                      <a:pt x="1941" y="1233"/>
                    </a:cubicBezTo>
                    <a:cubicBezTo>
                      <a:pt x="1867" y="1396"/>
                      <a:pt x="1786" y="1557"/>
                      <a:pt x="1706" y="1711"/>
                    </a:cubicBezTo>
                    <a:cubicBezTo>
                      <a:pt x="1478" y="1689"/>
                      <a:pt x="1268" y="1661"/>
                      <a:pt x="1086" y="1637"/>
                    </a:cubicBezTo>
                    <a:lnTo>
                      <a:pt x="1083" y="1637"/>
                    </a:lnTo>
                    <a:cubicBezTo>
                      <a:pt x="1049" y="1449"/>
                      <a:pt x="1015" y="1251"/>
                      <a:pt x="988" y="1063"/>
                    </a:cubicBezTo>
                    <a:cubicBezTo>
                      <a:pt x="1179" y="968"/>
                      <a:pt x="1352" y="881"/>
                      <a:pt x="1506" y="810"/>
                    </a:cubicBezTo>
                    <a:close/>
                    <a:moveTo>
                      <a:pt x="2070" y="1362"/>
                    </a:moveTo>
                    <a:cubicBezTo>
                      <a:pt x="2280" y="1578"/>
                      <a:pt x="2394" y="1708"/>
                      <a:pt x="2453" y="1779"/>
                    </a:cubicBezTo>
                    <a:cubicBezTo>
                      <a:pt x="2314" y="1769"/>
                      <a:pt x="2110" y="1751"/>
                      <a:pt x="1888" y="1729"/>
                    </a:cubicBezTo>
                    <a:cubicBezTo>
                      <a:pt x="1950" y="1612"/>
                      <a:pt x="2012" y="1486"/>
                      <a:pt x="2070" y="1362"/>
                    </a:cubicBezTo>
                    <a:close/>
                    <a:moveTo>
                      <a:pt x="1117" y="1816"/>
                    </a:moveTo>
                    <a:lnTo>
                      <a:pt x="1117" y="1816"/>
                    </a:lnTo>
                    <a:cubicBezTo>
                      <a:pt x="1268" y="1834"/>
                      <a:pt x="1438" y="1856"/>
                      <a:pt x="1620" y="1874"/>
                    </a:cubicBezTo>
                    <a:cubicBezTo>
                      <a:pt x="1438" y="2207"/>
                      <a:pt x="1321" y="2371"/>
                      <a:pt x="1259" y="2436"/>
                    </a:cubicBezTo>
                    <a:cubicBezTo>
                      <a:pt x="1231" y="2340"/>
                      <a:pt x="1182" y="2143"/>
                      <a:pt x="1117" y="1816"/>
                    </a:cubicBezTo>
                    <a:close/>
                    <a:moveTo>
                      <a:pt x="826" y="0"/>
                    </a:moveTo>
                    <a:cubicBezTo>
                      <a:pt x="798" y="0"/>
                      <a:pt x="770" y="10"/>
                      <a:pt x="750" y="30"/>
                    </a:cubicBezTo>
                    <a:cubicBezTo>
                      <a:pt x="719" y="67"/>
                      <a:pt x="673" y="119"/>
                      <a:pt x="799" y="968"/>
                    </a:cubicBezTo>
                    <a:cubicBezTo>
                      <a:pt x="395" y="1174"/>
                      <a:pt x="65" y="1356"/>
                      <a:pt x="62" y="1356"/>
                    </a:cubicBezTo>
                    <a:cubicBezTo>
                      <a:pt x="38" y="1372"/>
                      <a:pt x="22" y="1393"/>
                      <a:pt x="19" y="1421"/>
                    </a:cubicBezTo>
                    <a:cubicBezTo>
                      <a:pt x="1" y="1557"/>
                      <a:pt x="149" y="1668"/>
                      <a:pt x="938" y="1788"/>
                    </a:cubicBezTo>
                    <a:cubicBezTo>
                      <a:pt x="988" y="2059"/>
                      <a:pt x="1071" y="2466"/>
                      <a:pt x="1129" y="2574"/>
                    </a:cubicBezTo>
                    <a:cubicBezTo>
                      <a:pt x="1148" y="2615"/>
                      <a:pt x="1188" y="2639"/>
                      <a:pt x="1234" y="2639"/>
                    </a:cubicBezTo>
                    <a:cubicBezTo>
                      <a:pt x="1290" y="2639"/>
                      <a:pt x="1404" y="2639"/>
                      <a:pt x="1802" y="1893"/>
                    </a:cubicBezTo>
                    <a:cubicBezTo>
                      <a:pt x="2144" y="1930"/>
                      <a:pt x="2453" y="1951"/>
                      <a:pt x="2573" y="1961"/>
                    </a:cubicBezTo>
                    <a:cubicBezTo>
                      <a:pt x="2616" y="1961"/>
                      <a:pt x="2656" y="1939"/>
                      <a:pt x="2675" y="1902"/>
                    </a:cubicBezTo>
                    <a:cubicBezTo>
                      <a:pt x="2702" y="1837"/>
                      <a:pt x="2724" y="1785"/>
                      <a:pt x="2144" y="1199"/>
                    </a:cubicBezTo>
                    <a:cubicBezTo>
                      <a:pt x="2274" y="912"/>
                      <a:pt x="2416" y="573"/>
                      <a:pt x="2406" y="459"/>
                    </a:cubicBezTo>
                    <a:cubicBezTo>
                      <a:pt x="2403" y="406"/>
                      <a:pt x="2363" y="344"/>
                      <a:pt x="2264" y="344"/>
                    </a:cubicBezTo>
                    <a:cubicBezTo>
                      <a:pt x="2194" y="344"/>
                      <a:pt x="2039" y="372"/>
                      <a:pt x="1537" y="604"/>
                    </a:cubicBezTo>
                    <a:cubicBezTo>
                      <a:pt x="1305" y="385"/>
                      <a:pt x="941" y="48"/>
                      <a:pt x="870" y="8"/>
                    </a:cubicBezTo>
                    <a:cubicBezTo>
                      <a:pt x="856" y="3"/>
                      <a:pt x="841"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8414295" y="4897906"/>
                <a:ext cx="122063" cy="122635"/>
              </a:xfrm>
              <a:custGeom>
                <a:avLst/>
                <a:gdLst/>
                <a:ahLst/>
                <a:cxnLst/>
                <a:rect l="l" t="t" r="r" b="b"/>
                <a:pathLst>
                  <a:path w="1919" h="1928" extrusionOk="0">
                    <a:moveTo>
                      <a:pt x="1024" y="247"/>
                    </a:moveTo>
                    <a:cubicBezTo>
                      <a:pt x="1049" y="330"/>
                      <a:pt x="1076" y="438"/>
                      <a:pt x="1095" y="512"/>
                    </a:cubicBezTo>
                    <a:cubicBezTo>
                      <a:pt x="1141" y="700"/>
                      <a:pt x="1150" y="747"/>
                      <a:pt x="1175" y="777"/>
                    </a:cubicBezTo>
                    <a:cubicBezTo>
                      <a:pt x="1200" y="811"/>
                      <a:pt x="1237" y="827"/>
                      <a:pt x="1425" y="895"/>
                    </a:cubicBezTo>
                    <a:cubicBezTo>
                      <a:pt x="1490" y="919"/>
                      <a:pt x="1595" y="953"/>
                      <a:pt x="1669" y="987"/>
                    </a:cubicBezTo>
                    <a:cubicBezTo>
                      <a:pt x="1561" y="1033"/>
                      <a:pt x="1391" y="1098"/>
                      <a:pt x="1237" y="1154"/>
                    </a:cubicBezTo>
                    <a:cubicBezTo>
                      <a:pt x="1212" y="1160"/>
                      <a:pt x="1194" y="1178"/>
                      <a:pt x="1184" y="1200"/>
                    </a:cubicBezTo>
                    <a:cubicBezTo>
                      <a:pt x="1110" y="1376"/>
                      <a:pt x="1015" y="1573"/>
                      <a:pt x="953" y="1687"/>
                    </a:cubicBezTo>
                    <a:cubicBezTo>
                      <a:pt x="910" y="1567"/>
                      <a:pt x="848" y="1354"/>
                      <a:pt x="802" y="1169"/>
                    </a:cubicBezTo>
                    <a:cubicBezTo>
                      <a:pt x="796" y="1135"/>
                      <a:pt x="768" y="1111"/>
                      <a:pt x="737" y="1104"/>
                    </a:cubicBezTo>
                    <a:cubicBezTo>
                      <a:pt x="558" y="1074"/>
                      <a:pt x="352" y="1024"/>
                      <a:pt x="241" y="993"/>
                    </a:cubicBezTo>
                    <a:cubicBezTo>
                      <a:pt x="416" y="901"/>
                      <a:pt x="595" y="818"/>
                      <a:pt x="780" y="747"/>
                    </a:cubicBezTo>
                    <a:cubicBezTo>
                      <a:pt x="805" y="737"/>
                      <a:pt x="820" y="719"/>
                      <a:pt x="830" y="697"/>
                    </a:cubicBezTo>
                    <a:cubicBezTo>
                      <a:pt x="888" y="543"/>
                      <a:pt x="953" y="392"/>
                      <a:pt x="1024" y="247"/>
                    </a:cubicBezTo>
                    <a:close/>
                    <a:moveTo>
                      <a:pt x="1046" y="0"/>
                    </a:moveTo>
                    <a:cubicBezTo>
                      <a:pt x="990" y="0"/>
                      <a:pt x="913" y="0"/>
                      <a:pt x="682" y="602"/>
                    </a:cubicBezTo>
                    <a:cubicBezTo>
                      <a:pt x="40" y="861"/>
                      <a:pt x="15" y="944"/>
                      <a:pt x="6" y="981"/>
                    </a:cubicBezTo>
                    <a:cubicBezTo>
                      <a:pt x="0" y="1012"/>
                      <a:pt x="6" y="1043"/>
                      <a:pt x="22" y="1067"/>
                    </a:cubicBezTo>
                    <a:cubicBezTo>
                      <a:pt x="40" y="1092"/>
                      <a:pt x="86" y="1157"/>
                      <a:pt x="651" y="1265"/>
                    </a:cubicBezTo>
                    <a:cubicBezTo>
                      <a:pt x="817" y="1928"/>
                      <a:pt x="876" y="1928"/>
                      <a:pt x="941" y="1928"/>
                    </a:cubicBezTo>
                    <a:lnTo>
                      <a:pt x="944" y="1928"/>
                    </a:lnTo>
                    <a:cubicBezTo>
                      <a:pt x="996" y="1925"/>
                      <a:pt x="1055" y="1922"/>
                      <a:pt x="1326" y="1302"/>
                    </a:cubicBezTo>
                    <a:cubicBezTo>
                      <a:pt x="1496" y="1243"/>
                      <a:pt x="1817" y="1123"/>
                      <a:pt x="1881" y="1064"/>
                    </a:cubicBezTo>
                    <a:cubicBezTo>
                      <a:pt x="1906" y="1040"/>
                      <a:pt x="1918" y="1006"/>
                      <a:pt x="1915" y="972"/>
                    </a:cubicBezTo>
                    <a:cubicBezTo>
                      <a:pt x="1900" y="892"/>
                      <a:pt x="1814" y="851"/>
                      <a:pt x="1484" y="734"/>
                    </a:cubicBezTo>
                    <a:cubicBezTo>
                      <a:pt x="1422" y="710"/>
                      <a:pt x="1345" y="685"/>
                      <a:pt x="1314" y="669"/>
                    </a:cubicBezTo>
                    <a:cubicBezTo>
                      <a:pt x="1299" y="629"/>
                      <a:pt x="1280" y="543"/>
                      <a:pt x="1261" y="472"/>
                    </a:cubicBezTo>
                    <a:cubicBezTo>
                      <a:pt x="1203" y="241"/>
                      <a:pt x="1166" y="96"/>
                      <a:pt x="1126" y="40"/>
                    </a:cubicBezTo>
                    <a:cubicBezTo>
                      <a:pt x="1104" y="16"/>
                      <a:pt x="1076" y="0"/>
                      <a:pt x="1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11"/>
              <p:cNvGrpSpPr/>
              <p:nvPr/>
            </p:nvGrpSpPr>
            <p:grpSpPr>
              <a:xfrm>
                <a:off x="7936358" y="4836871"/>
                <a:ext cx="405379" cy="244724"/>
                <a:chOff x="8838794" y="3786045"/>
                <a:chExt cx="326497" cy="197120"/>
              </a:xfrm>
            </p:grpSpPr>
            <p:sp>
              <p:nvSpPr>
                <p:cNvPr id="1129" name="Google Shape;1129;p11"/>
                <p:cNvSpPr/>
                <p:nvPr/>
              </p:nvSpPr>
              <p:spPr>
                <a:xfrm>
                  <a:off x="8838794" y="3786045"/>
                  <a:ext cx="326497" cy="197120"/>
                </a:xfrm>
                <a:custGeom>
                  <a:avLst/>
                  <a:gdLst/>
                  <a:ahLst/>
                  <a:cxnLst/>
                  <a:rect l="l" t="t" r="r" b="b"/>
                  <a:pathLst>
                    <a:path w="5133" h="3099" extrusionOk="0">
                      <a:moveTo>
                        <a:pt x="1910" y="1"/>
                      </a:moveTo>
                      <a:cubicBezTo>
                        <a:pt x="954" y="1"/>
                        <a:pt x="0" y="927"/>
                        <a:pt x="0" y="927"/>
                      </a:cubicBezTo>
                      <a:cubicBezTo>
                        <a:pt x="0" y="927"/>
                        <a:pt x="484" y="2118"/>
                        <a:pt x="1515" y="2537"/>
                      </a:cubicBezTo>
                      <a:cubicBezTo>
                        <a:pt x="1669" y="2600"/>
                        <a:pt x="1827" y="2627"/>
                        <a:pt x="1985" y="2627"/>
                      </a:cubicBezTo>
                      <a:cubicBezTo>
                        <a:pt x="2875" y="2627"/>
                        <a:pt x="3735" y="1769"/>
                        <a:pt x="3735" y="1769"/>
                      </a:cubicBezTo>
                      <a:cubicBezTo>
                        <a:pt x="3735" y="1769"/>
                        <a:pt x="3920" y="2997"/>
                        <a:pt x="4821" y="3099"/>
                      </a:cubicBezTo>
                      <a:cubicBezTo>
                        <a:pt x="4821" y="3099"/>
                        <a:pt x="4867" y="1779"/>
                        <a:pt x="4263" y="1581"/>
                      </a:cubicBezTo>
                      <a:cubicBezTo>
                        <a:pt x="4263" y="1581"/>
                        <a:pt x="4883" y="1412"/>
                        <a:pt x="5132" y="252"/>
                      </a:cubicBezTo>
                      <a:cubicBezTo>
                        <a:pt x="5132" y="252"/>
                        <a:pt x="5075" y="235"/>
                        <a:pt x="4980" y="235"/>
                      </a:cubicBezTo>
                      <a:cubicBezTo>
                        <a:pt x="4722" y="235"/>
                        <a:pt x="4186" y="362"/>
                        <a:pt x="3769" y="1307"/>
                      </a:cubicBezTo>
                      <a:cubicBezTo>
                        <a:pt x="3769" y="1307"/>
                        <a:pt x="3526" y="576"/>
                        <a:pt x="2428" y="104"/>
                      </a:cubicBezTo>
                      <a:cubicBezTo>
                        <a:pt x="2259" y="31"/>
                        <a:pt x="2085" y="1"/>
                        <a:pt x="1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8936049" y="3802329"/>
                  <a:ext cx="54257" cy="119646"/>
                </a:xfrm>
                <a:custGeom>
                  <a:avLst/>
                  <a:gdLst/>
                  <a:ahLst/>
                  <a:cxnLst/>
                  <a:rect l="l" t="t" r="r" b="b"/>
                  <a:pathLst>
                    <a:path w="853" h="1881" extrusionOk="0">
                      <a:moveTo>
                        <a:pt x="122" y="0"/>
                      </a:moveTo>
                      <a:cubicBezTo>
                        <a:pt x="60" y="0"/>
                        <a:pt x="0" y="74"/>
                        <a:pt x="53" y="141"/>
                      </a:cubicBezTo>
                      <a:cubicBezTo>
                        <a:pt x="57" y="150"/>
                        <a:pt x="646" y="949"/>
                        <a:pt x="131" y="1751"/>
                      </a:cubicBezTo>
                      <a:cubicBezTo>
                        <a:pt x="106" y="1788"/>
                        <a:pt x="118" y="1843"/>
                        <a:pt x="155" y="1868"/>
                      </a:cubicBezTo>
                      <a:cubicBezTo>
                        <a:pt x="171" y="1877"/>
                        <a:pt x="186" y="1881"/>
                        <a:pt x="202" y="1881"/>
                      </a:cubicBezTo>
                      <a:cubicBezTo>
                        <a:pt x="232" y="1881"/>
                        <a:pt x="260" y="1868"/>
                        <a:pt x="276" y="1840"/>
                      </a:cubicBezTo>
                      <a:cubicBezTo>
                        <a:pt x="852" y="943"/>
                        <a:pt x="198" y="48"/>
                        <a:pt x="189" y="39"/>
                      </a:cubicBezTo>
                      <a:cubicBezTo>
                        <a:pt x="171" y="11"/>
                        <a:pt x="146" y="0"/>
                        <a:pt x="1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8884018" y="3819757"/>
                  <a:ext cx="39627" cy="39627"/>
                </a:xfrm>
                <a:custGeom>
                  <a:avLst/>
                  <a:gdLst/>
                  <a:ahLst/>
                  <a:cxnLst/>
                  <a:rect l="l" t="t" r="r" b="b"/>
                  <a:pathLst>
                    <a:path w="623" h="623" extrusionOk="0">
                      <a:moveTo>
                        <a:pt x="97" y="0"/>
                      </a:moveTo>
                      <a:cubicBezTo>
                        <a:pt x="49" y="0"/>
                        <a:pt x="1" y="36"/>
                        <a:pt x="11" y="98"/>
                      </a:cubicBezTo>
                      <a:cubicBezTo>
                        <a:pt x="20" y="169"/>
                        <a:pt x="88" y="530"/>
                        <a:pt x="270" y="610"/>
                      </a:cubicBezTo>
                      <a:cubicBezTo>
                        <a:pt x="289" y="616"/>
                        <a:pt x="310" y="623"/>
                        <a:pt x="332" y="623"/>
                      </a:cubicBezTo>
                      <a:cubicBezTo>
                        <a:pt x="356" y="623"/>
                        <a:pt x="381" y="616"/>
                        <a:pt x="406" y="604"/>
                      </a:cubicBezTo>
                      <a:cubicBezTo>
                        <a:pt x="538" y="530"/>
                        <a:pt x="600" y="231"/>
                        <a:pt x="615" y="141"/>
                      </a:cubicBezTo>
                      <a:cubicBezTo>
                        <a:pt x="622" y="80"/>
                        <a:pt x="575" y="45"/>
                        <a:pt x="528" y="45"/>
                      </a:cubicBezTo>
                      <a:cubicBezTo>
                        <a:pt x="492" y="45"/>
                        <a:pt x="456" y="65"/>
                        <a:pt x="446" y="111"/>
                      </a:cubicBezTo>
                      <a:cubicBezTo>
                        <a:pt x="421" y="268"/>
                        <a:pt x="359" y="431"/>
                        <a:pt x="338" y="453"/>
                      </a:cubicBezTo>
                      <a:cubicBezTo>
                        <a:pt x="276" y="425"/>
                        <a:pt x="205" y="234"/>
                        <a:pt x="181" y="74"/>
                      </a:cubicBezTo>
                      <a:cubicBezTo>
                        <a:pt x="172" y="23"/>
                        <a:pt x="135" y="0"/>
                        <a:pt x="9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8847953" y="3866190"/>
                  <a:ext cx="46179" cy="18128"/>
                </a:xfrm>
                <a:custGeom>
                  <a:avLst/>
                  <a:gdLst/>
                  <a:ahLst/>
                  <a:cxnLst/>
                  <a:rect l="l" t="t" r="r" b="b"/>
                  <a:pathLst>
                    <a:path w="726" h="285" extrusionOk="0">
                      <a:moveTo>
                        <a:pt x="115" y="0"/>
                      </a:moveTo>
                      <a:cubicBezTo>
                        <a:pt x="57" y="0"/>
                        <a:pt x="1" y="62"/>
                        <a:pt x="41" y="130"/>
                      </a:cubicBezTo>
                      <a:cubicBezTo>
                        <a:pt x="78" y="198"/>
                        <a:pt x="183" y="284"/>
                        <a:pt x="356" y="284"/>
                      </a:cubicBezTo>
                      <a:cubicBezTo>
                        <a:pt x="451" y="284"/>
                        <a:pt x="547" y="260"/>
                        <a:pt x="633" y="220"/>
                      </a:cubicBezTo>
                      <a:cubicBezTo>
                        <a:pt x="725" y="179"/>
                        <a:pt x="682" y="54"/>
                        <a:pt x="600" y="54"/>
                      </a:cubicBezTo>
                      <a:cubicBezTo>
                        <a:pt x="588" y="54"/>
                        <a:pt x="576" y="56"/>
                        <a:pt x="563" y="62"/>
                      </a:cubicBezTo>
                      <a:cubicBezTo>
                        <a:pt x="475" y="102"/>
                        <a:pt x="406" y="116"/>
                        <a:pt x="353" y="116"/>
                      </a:cubicBezTo>
                      <a:cubicBezTo>
                        <a:pt x="240" y="116"/>
                        <a:pt x="195" y="54"/>
                        <a:pt x="186" y="44"/>
                      </a:cubicBezTo>
                      <a:cubicBezTo>
                        <a:pt x="168" y="13"/>
                        <a:pt x="141" y="0"/>
                        <a:pt x="1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8983309" y="3816768"/>
                  <a:ext cx="63862" cy="114621"/>
                </a:xfrm>
                <a:custGeom>
                  <a:avLst/>
                  <a:gdLst/>
                  <a:ahLst/>
                  <a:cxnLst/>
                  <a:rect l="l" t="t" r="r" b="b"/>
                  <a:pathLst>
                    <a:path w="1004" h="1802" extrusionOk="0">
                      <a:moveTo>
                        <a:pt x="454" y="0"/>
                      </a:moveTo>
                      <a:cubicBezTo>
                        <a:pt x="370" y="0"/>
                        <a:pt x="301" y="6"/>
                        <a:pt x="273" y="10"/>
                      </a:cubicBezTo>
                      <a:cubicBezTo>
                        <a:pt x="226" y="13"/>
                        <a:pt x="193" y="56"/>
                        <a:pt x="196" y="102"/>
                      </a:cubicBezTo>
                      <a:cubicBezTo>
                        <a:pt x="202" y="146"/>
                        <a:pt x="239" y="179"/>
                        <a:pt x="285" y="179"/>
                      </a:cubicBezTo>
                      <a:cubicBezTo>
                        <a:pt x="287" y="179"/>
                        <a:pt x="289" y="179"/>
                        <a:pt x="291" y="179"/>
                      </a:cubicBezTo>
                      <a:cubicBezTo>
                        <a:pt x="337" y="175"/>
                        <a:pt x="391" y="172"/>
                        <a:pt x="447" y="172"/>
                      </a:cubicBezTo>
                      <a:cubicBezTo>
                        <a:pt x="593" y="172"/>
                        <a:pt x="749" y="190"/>
                        <a:pt x="794" y="244"/>
                      </a:cubicBezTo>
                      <a:cubicBezTo>
                        <a:pt x="800" y="250"/>
                        <a:pt x="806" y="256"/>
                        <a:pt x="800" y="278"/>
                      </a:cubicBezTo>
                      <a:cubicBezTo>
                        <a:pt x="760" y="457"/>
                        <a:pt x="439" y="559"/>
                        <a:pt x="319" y="580"/>
                      </a:cubicBezTo>
                      <a:cubicBezTo>
                        <a:pt x="223" y="599"/>
                        <a:pt x="230" y="741"/>
                        <a:pt x="328" y="750"/>
                      </a:cubicBezTo>
                      <a:cubicBezTo>
                        <a:pt x="566" y="771"/>
                        <a:pt x="806" y="842"/>
                        <a:pt x="828" y="895"/>
                      </a:cubicBezTo>
                      <a:cubicBezTo>
                        <a:pt x="819" y="947"/>
                        <a:pt x="584" y="1034"/>
                        <a:pt x="307" y="1061"/>
                      </a:cubicBezTo>
                      <a:cubicBezTo>
                        <a:pt x="217" y="1067"/>
                        <a:pt x="199" y="1191"/>
                        <a:pt x="282" y="1225"/>
                      </a:cubicBezTo>
                      <a:cubicBezTo>
                        <a:pt x="424" y="1283"/>
                        <a:pt x="637" y="1404"/>
                        <a:pt x="671" y="1496"/>
                      </a:cubicBezTo>
                      <a:cubicBezTo>
                        <a:pt x="677" y="1509"/>
                        <a:pt x="677" y="1521"/>
                        <a:pt x="671" y="1533"/>
                      </a:cubicBezTo>
                      <a:cubicBezTo>
                        <a:pt x="635" y="1605"/>
                        <a:pt x="483" y="1631"/>
                        <a:pt x="331" y="1631"/>
                      </a:cubicBezTo>
                      <a:cubicBezTo>
                        <a:pt x="262" y="1631"/>
                        <a:pt x="192" y="1625"/>
                        <a:pt x="134" y="1616"/>
                      </a:cubicBezTo>
                      <a:cubicBezTo>
                        <a:pt x="128" y="1616"/>
                        <a:pt x="122" y="1615"/>
                        <a:pt x="117" y="1615"/>
                      </a:cubicBezTo>
                      <a:cubicBezTo>
                        <a:pt x="18" y="1615"/>
                        <a:pt x="1" y="1769"/>
                        <a:pt x="106" y="1786"/>
                      </a:cubicBezTo>
                      <a:cubicBezTo>
                        <a:pt x="183" y="1795"/>
                        <a:pt x="260" y="1802"/>
                        <a:pt x="338" y="1802"/>
                      </a:cubicBezTo>
                      <a:cubicBezTo>
                        <a:pt x="516" y="1802"/>
                        <a:pt x="745" y="1768"/>
                        <a:pt x="825" y="1607"/>
                      </a:cubicBezTo>
                      <a:cubicBezTo>
                        <a:pt x="853" y="1552"/>
                        <a:pt x="856" y="1487"/>
                        <a:pt x="831" y="1431"/>
                      </a:cubicBezTo>
                      <a:cubicBezTo>
                        <a:pt x="794" y="1336"/>
                        <a:pt x="692" y="1253"/>
                        <a:pt x="590" y="1188"/>
                      </a:cubicBezTo>
                      <a:cubicBezTo>
                        <a:pt x="772" y="1145"/>
                        <a:pt x="976" y="1064"/>
                        <a:pt x="998" y="916"/>
                      </a:cubicBezTo>
                      <a:cubicBezTo>
                        <a:pt x="1004" y="870"/>
                        <a:pt x="988" y="821"/>
                        <a:pt x="957" y="784"/>
                      </a:cubicBezTo>
                      <a:cubicBezTo>
                        <a:pt x="905" y="716"/>
                        <a:pt x="791" y="670"/>
                        <a:pt x="674" y="639"/>
                      </a:cubicBezTo>
                      <a:cubicBezTo>
                        <a:pt x="806" y="571"/>
                        <a:pt x="933" y="469"/>
                        <a:pt x="967" y="318"/>
                      </a:cubicBezTo>
                      <a:cubicBezTo>
                        <a:pt x="985" y="253"/>
                        <a:pt x="970" y="182"/>
                        <a:pt x="924" y="130"/>
                      </a:cubicBezTo>
                      <a:cubicBezTo>
                        <a:pt x="830" y="23"/>
                        <a:pt x="615" y="0"/>
                        <a:pt x="4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4" name="Google Shape;1134;p11"/>
              <p:cNvSpPr/>
              <p:nvPr/>
            </p:nvSpPr>
            <p:spPr>
              <a:xfrm>
                <a:off x="8867365" y="4967640"/>
                <a:ext cx="75629" cy="75566"/>
              </a:xfrm>
              <a:custGeom>
                <a:avLst/>
                <a:gdLst/>
                <a:ahLst/>
                <a:cxnLst/>
                <a:rect l="l" t="t" r="r" b="b"/>
                <a:pathLst>
                  <a:path w="1189" h="1188" extrusionOk="0">
                    <a:moveTo>
                      <a:pt x="596" y="173"/>
                    </a:moveTo>
                    <a:cubicBezTo>
                      <a:pt x="707" y="173"/>
                      <a:pt x="815" y="220"/>
                      <a:pt x="892" y="300"/>
                    </a:cubicBezTo>
                    <a:cubicBezTo>
                      <a:pt x="1157" y="565"/>
                      <a:pt x="969" y="1015"/>
                      <a:pt x="596" y="1015"/>
                    </a:cubicBezTo>
                    <a:lnTo>
                      <a:pt x="596" y="1102"/>
                    </a:lnTo>
                    <a:lnTo>
                      <a:pt x="593" y="1015"/>
                    </a:lnTo>
                    <a:cubicBezTo>
                      <a:pt x="365" y="1009"/>
                      <a:pt x="186" y="821"/>
                      <a:pt x="186" y="593"/>
                    </a:cubicBezTo>
                    <a:cubicBezTo>
                      <a:pt x="186" y="364"/>
                      <a:pt x="368" y="179"/>
                      <a:pt x="596" y="173"/>
                    </a:cubicBezTo>
                    <a:close/>
                    <a:moveTo>
                      <a:pt x="593" y="1"/>
                    </a:moveTo>
                    <a:cubicBezTo>
                      <a:pt x="266" y="1"/>
                      <a:pt x="1" y="266"/>
                      <a:pt x="1" y="593"/>
                    </a:cubicBezTo>
                    <a:cubicBezTo>
                      <a:pt x="1" y="920"/>
                      <a:pt x="266" y="1188"/>
                      <a:pt x="593" y="1188"/>
                    </a:cubicBezTo>
                    <a:lnTo>
                      <a:pt x="596" y="1188"/>
                    </a:lnTo>
                    <a:cubicBezTo>
                      <a:pt x="923" y="1188"/>
                      <a:pt x="1188" y="920"/>
                      <a:pt x="1185" y="593"/>
                    </a:cubicBezTo>
                    <a:cubicBezTo>
                      <a:pt x="1185" y="266"/>
                      <a:pt x="920"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8965298" y="42682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6" name="Google Shape;1136;p11"/>
              <p:cNvGrpSpPr/>
              <p:nvPr/>
            </p:nvGrpSpPr>
            <p:grpSpPr>
              <a:xfrm>
                <a:off x="8711014" y="3767669"/>
                <a:ext cx="388320" cy="384805"/>
                <a:chOff x="10649934" y="1571625"/>
                <a:chExt cx="449705" cy="445634"/>
              </a:xfrm>
            </p:grpSpPr>
            <p:sp>
              <p:nvSpPr>
                <p:cNvPr id="1137" name="Google Shape;1137;p11"/>
                <p:cNvSpPr/>
                <p:nvPr/>
              </p:nvSpPr>
              <p:spPr>
                <a:xfrm>
                  <a:off x="10649934" y="1571625"/>
                  <a:ext cx="449705" cy="445634"/>
                </a:xfrm>
                <a:custGeom>
                  <a:avLst/>
                  <a:gdLst/>
                  <a:ahLst/>
                  <a:cxnLst/>
                  <a:rect l="l" t="t" r="r" b="b"/>
                  <a:pathLst>
                    <a:path w="7070" h="7006" extrusionOk="0">
                      <a:moveTo>
                        <a:pt x="3541" y="217"/>
                      </a:moveTo>
                      <a:cubicBezTo>
                        <a:pt x="3631" y="377"/>
                        <a:pt x="3809" y="793"/>
                        <a:pt x="3948" y="1161"/>
                      </a:cubicBezTo>
                      <a:cubicBezTo>
                        <a:pt x="3958" y="1182"/>
                        <a:pt x="3976" y="1201"/>
                        <a:pt x="4001" y="1210"/>
                      </a:cubicBezTo>
                      <a:cubicBezTo>
                        <a:pt x="4009" y="1214"/>
                        <a:pt x="4019" y="1215"/>
                        <a:pt x="4028" y="1215"/>
                      </a:cubicBezTo>
                      <a:cubicBezTo>
                        <a:pt x="4043" y="1215"/>
                        <a:pt x="4059" y="1211"/>
                        <a:pt x="4072" y="1204"/>
                      </a:cubicBezTo>
                      <a:cubicBezTo>
                        <a:pt x="4414" y="1016"/>
                        <a:pt x="4941" y="750"/>
                        <a:pt x="5077" y="726"/>
                      </a:cubicBezTo>
                      <a:lnTo>
                        <a:pt x="5077" y="726"/>
                      </a:lnTo>
                      <a:cubicBezTo>
                        <a:pt x="5093" y="846"/>
                        <a:pt x="5019" y="1262"/>
                        <a:pt x="4932" y="1611"/>
                      </a:cubicBezTo>
                      <a:cubicBezTo>
                        <a:pt x="4918" y="1665"/>
                        <a:pt x="4959" y="1717"/>
                        <a:pt x="5014" y="1717"/>
                      </a:cubicBezTo>
                      <a:cubicBezTo>
                        <a:pt x="5019" y="1717"/>
                        <a:pt x="5023" y="1716"/>
                        <a:pt x="5028" y="1716"/>
                      </a:cubicBezTo>
                      <a:cubicBezTo>
                        <a:pt x="5034" y="1716"/>
                        <a:pt x="5737" y="1611"/>
                        <a:pt x="6095" y="1611"/>
                      </a:cubicBezTo>
                      <a:cubicBezTo>
                        <a:pt x="6135" y="1611"/>
                        <a:pt x="6175" y="1614"/>
                        <a:pt x="6215" y="1617"/>
                      </a:cubicBezTo>
                      <a:cubicBezTo>
                        <a:pt x="6169" y="1762"/>
                        <a:pt x="5975" y="2166"/>
                        <a:pt x="5790" y="2521"/>
                      </a:cubicBezTo>
                      <a:cubicBezTo>
                        <a:pt x="5765" y="2570"/>
                        <a:pt x="5790" y="2629"/>
                        <a:pt x="5842" y="2641"/>
                      </a:cubicBezTo>
                      <a:cubicBezTo>
                        <a:pt x="6252" y="2755"/>
                        <a:pt x="6727" y="2919"/>
                        <a:pt x="6820" y="2990"/>
                      </a:cubicBezTo>
                      <a:cubicBezTo>
                        <a:pt x="6755" y="3107"/>
                        <a:pt x="6329" y="3455"/>
                        <a:pt x="5950" y="3727"/>
                      </a:cubicBezTo>
                      <a:cubicBezTo>
                        <a:pt x="5904" y="3764"/>
                        <a:pt x="5904" y="3835"/>
                        <a:pt x="5953" y="3869"/>
                      </a:cubicBezTo>
                      <a:cubicBezTo>
                        <a:pt x="6385" y="4158"/>
                        <a:pt x="6755" y="4495"/>
                        <a:pt x="6752" y="4584"/>
                      </a:cubicBezTo>
                      <a:cubicBezTo>
                        <a:pt x="6706" y="4677"/>
                        <a:pt x="6172" y="4834"/>
                        <a:pt x="5583" y="4933"/>
                      </a:cubicBezTo>
                      <a:cubicBezTo>
                        <a:pt x="5524" y="4942"/>
                        <a:pt x="5493" y="5007"/>
                        <a:pt x="5521" y="5059"/>
                      </a:cubicBezTo>
                      <a:cubicBezTo>
                        <a:pt x="5719" y="5411"/>
                        <a:pt x="5913" y="5846"/>
                        <a:pt x="5907" y="5957"/>
                      </a:cubicBezTo>
                      <a:cubicBezTo>
                        <a:pt x="5871" y="5966"/>
                        <a:pt x="5836" y="5970"/>
                        <a:pt x="5801" y="5970"/>
                      </a:cubicBezTo>
                      <a:cubicBezTo>
                        <a:pt x="5790" y="5970"/>
                        <a:pt x="5779" y="5970"/>
                        <a:pt x="5768" y="5969"/>
                      </a:cubicBezTo>
                      <a:cubicBezTo>
                        <a:pt x="5444" y="5969"/>
                        <a:pt x="4846" y="5842"/>
                        <a:pt x="4840" y="5842"/>
                      </a:cubicBezTo>
                      <a:cubicBezTo>
                        <a:pt x="4833" y="5841"/>
                        <a:pt x="4827" y="5841"/>
                        <a:pt x="4821" y="5841"/>
                      </a:cubicBezTo>
                      <a:cubicBezTo>
                        <a:pt x="4785" y="5841"/>
                        <a:pt x="4752" y="5864"/>
                        <a:pt x="4741" y="5898"/>
                      </a:cubicBezTo>
                      <a:cubicBezTo>
                        <a:pt x="4624" y="6265"/>
                        <a:pt x="4470" y="6684"/>
                        <a:pt x="4399" y="6817"/>
                      </a:cubicBezTo>
                      <a:cubicBezTo>
                        <a:pt x="4272" y="6721"/>
                        <a:pt x="3951" y="6327"/>
                        <a:pt x="3692" y="5972"/>
                      </a:cubicBezTo>
                      <a:cubicBezTo>
                        <a:pt x="3680" y="5950"/>
                        <a:pt x="3655" y="5938"/>
                        <a:pt x="3631" y="5938"/>
                      </a:cubicBezTo>
                      <a:lnTo>
                        <a:pt x="3624" y="5938"/>
                      </a:lnTo>
                      <a:cubicBezTo>
                        <a:pt x="3622" y="5938"/>
                        <a:pt x="3619" y="5937"/>
                        <a:pt x="3616" y="5937"/>
                      </a:cubicBezTo>
                      <a:cubicBezTo>
                        <a:pt x="3597" y="5937"/>
                        <a:pt x="3576" y="5946"/>
                        <a:pt x="3563" y="5960"/>
                      </a:cubicBezTo>
                      <a:cubicBezTo>
                        <a:pt x="3245" y="6277"/>
                        <a:pt x="2863" y="6632"/>
                        <a:pt x="2727" y="6728"/>
                      </a:cubicBezTo>
                      <a:cubicBezTo>
                        <a:pt x="2684" y="6580"/>
                        <a:pt x="2607" y="6206"/>
                        <a:pt x="2548" y="5870"/>
                      </a:cubicBezTo>
                      <a:cubicBezTo>
                        <a:pt x="2541" y="5827"/>
                        <a:pt x="2505" y="5799"/>
                        <a:pt x="2465" y="5799"/>
                      </a:cubicBezTo>
                      <a:cubicBezTo>
                        <a:pt x="2454" y="5799"/>
                        <a:pt x="2442" y="5801"/>
                        <a:pt x="2431" y="5805"/>
                      </a:cubicBezTo>
                      <a:cubicBezTo>
                        <a:pt x="2061" y="5950"/>
                        <a:pt x="1447" y="6176"/>
                        <a:pt x="1222" y="6216"/>
                      </a:cubicBezTo>
                      <a:cubicBezTo>
                        <a:pt x="1253" y="6037"/>
                        <a:pt x="1376" y="5562"/>
                        <a:pt x="1502" y="5136"/>
                      </a:cubicBezTo>
                      <a:cubicBezTo>
                        <a:pt x="1509" y="5111"/>
                        <a:pt x="1506" y="5090"/>
                        <a:pt x="1493" y="5068"/>
                      </a:cubicBezTo>
                      <a:cubicBezTo>
                        <a:pt x="1481" y="5050"/>
                        <a:pt x="1462" y="5034"/>
                        <a:pt x="1441" y="5028"/>
                      </a:cubicBezTo>
                      <a:cubicBezTo>
                        <a:pt x="987" y="4917"/>
                        <a:pt x="466" y="4763"/>
                        <a:pt x="324" y="4686"/>
                      </a:cubicBezTo>
                      <a:cubicBezTo>
                        <a:pt x="420" y="4566"/>
                        <a:pt x="802" y="4251"/>
                        <a:pt x="1142" y="4001"/>
                      </a:cubicBezTo>
                      <a:cubicBezTo>
                        <a:pt x="1163" y="3983"/>
                        <a:pt x="1179" y="3955"/>
                        <a:pt x="1175" y="3927"/>
                      </a:cubicBezTo>
                      <a:cubicBezTo>
                        <a:pt x="1175" y="3899"/>
                        <a:pt x="1160" y="3872"/>
                        <a:pt x="1132" y="3859"/>
                      </a:cubicBezTo>
                      <a:cubicBezTo>
                        <a:pt x="636" y="3572"/>
                        <a:pt x="204" y="3233"/>
                        <a:pt x="207" y="3134"/>
                      </a:cubicBezTo>
                      <a:cubicBezTo>
                        <a:pt x="222" y="3042"/>
                        <a:pt x="701" y="2857"/>
                        <a:pt x="1206" y="2740"/>
                      </a:cubicBezTo>
                      <a:cubicBezTo>
                        <a:pt x="1262" y="2727"/>
                        <a:pt x="1290" y="2666"/>
                        <a:pt x="1262" y="2616"/>
                      </a:cubicBezTo>
                      <a:cubicBezTo>
                        <a:pt x="1043" y="2203"/>
                        <a:pt x="812" y="1734"/>
                        <a:pt x="756" y="1558"/>
                      </a:cubicBezTo>
                      <a:lnTo>
                        <a:pt x="756" y="1558"/>
                      </a:lnTo>
                      <a:cubicBezTo>
                        <a:pt x="981" y="1577"/>
                        <a:pt x="1580" y="1716"/>
                        <a:pt x="1805" y="1774"/>
                      </a:cubicBezTo>
                      <a:cubicBezTo>
                        <a:pt x="1811" y="1776"/>
                        <a:pt x="1818" y="1777"/>
                        <a:pt x="1824" y="1777"/>
                      </a:cubicBezTo>
                      <a:cubicBezTo>
                        <a:pt x="1843" y="1777"/>
                        <a:pt x="1862" y="1770"/>
                        <a:pt x="1876" y="1759"/>
                      </a:cubicBezTo>
                      <a:cubicBezTo>
                        <a:pt x="1897" y="1743"/>
                        <a:pt x="1910" y="1719"/>
                        <a:pt x="1910" y="1694"/>
                      </a:cubicBezTo>
                      <a:cubicBezTo>
                        <a:pt x="1925" y="1241"/>
                        <a:pt x="1956" y="738"/>
                        <a:pt x="1990" y="562"/>
                      </a:cubicBezTo>
                      <a:cubicBezTo>
                        <a:pt x="2162" y="649"/>
                        <a:pt x="2644" y="954"/>
                        <a:pt x="3072" y="1238"/>
                      </a:cubicBezTo>
                      <a:cubicBezTo>
                        <a:pt x="3086" y="1247"/>
                        <a:pt x="3103" y="1253"/>
                        <a:pt x="3121" y="1253"/>
                      </a:cubicBezTo>
                      <a:cubicBezTo>
                        <a:pt x="3130" y="1253"/>
                        <a:pt x="3140" y="1251"/>
                        <a:pt x="3149" y="1247"/>
                      </a:cubicBezTo>
                      <a:cubicBezTo>
                        <a:pt x="3174" y="1238"/>
                        <a:pt x="3196" y="1219"/>
                        <a:pt x="3202" y="1191"/>
                      </a:cubicBezTo>
                      <a:cubicBezTo>
                        <a:pt x="3313" y="812"/>
                        <a:pt x="3461" y="380"/>
                        <a:pt x="3541" y="217"/>
                      </a:cubicBezTo>
                      <a:close/>
                      <a:moveTo>
                        <a:pt x="3541" y="1"/>
                      </a:moveTo>
                      <a:cubicBezTo>
                        <a:pt x="3476" y="1"/>
                        <a:pt x="3381" y="1"/>
                        <a:pt x="3072" y="1034"/>
                      </a:cubicBezTo>
                      <a:cubicBezTo>
                        <a:pt x="2403" y="593"/>
                        <a:pt x="2027" y="368"/>
                        <a:pt x="1943" y="368"/>
                      </a:cubicBezTo>
                      <a:cubicBezTo>
                        <a:pt x="1937" y="368"/>
                        <a:pt x="1928" y="371"/>
                        <a:pt x="1919" y="371"/>
                      </a:cubicBezTo>
                      <a:cubicBezTo>
                        <a:pt x="1854" y="389"/>
                        <a:pt x="1783" y="405"/>
                        <a:pt x="1743" y="1583"/>
                      </a:cubicBezTo>
                      <a:cubicBezTo>
                        <a:pt x="1499" y="1524"/>
                        <a:pt x="904" y="1386"/>
                        <a:pt x="713" y="1386"/>
                      </a:cubicBezTo>
                      <a:cubicBezTo>
                        <a:pt x="709" y="1385"/>
                        <a:pt x="704" y="1385"/>
                        <a:pt x="700" y="1385"/>
                      </a:cubicBezTo>
                      <a:cubicBezTo>
                        <a:pt x="670" y="1385"/>
                        <a:pt x="638" y="1394"/>
                        <a:pt x="614" y="1410"/>
                      </a:cubicBezTo>
                      <a:cubicBezTo>
                        <a:pt x="556" y="1457"/>
                        <a:pt x="482" y="1509"/>
                        <a:pt x="1058" y="2601"/>
                      </a:cubicBezTo>
                      <a:cubicBezTo>
                        <a:pt x="697" y="2690"/>
                        <a:pt x="77" y="2875"/>
                        <a:pt x="40" y="3110"/>
                      </a:cubicBezTo>
                      <a:cubicBezTo>
                        <a:pt x="0" y="3344"/>
                        <a:pt x="583" y="3733"/>
                        <a:pt x="935" y="3943"/>
                      </a:cubicBezTo>
                      <a:cubicBezTo>
                        <a:pt x="108" y="4562"/>
                        <a:pt x="127" y="4674"/>
                        <a:pt x="136" y="4723"/>
                      </a:cubicBezTo>
                      <a:cubicBezTo>
                        <a:pt x="145" y="4775"/>
                        <a:pt x="164" y="4889"/>
                        <a:pt x="1311" y="5176"/>
                      </a:cubicBezTo>
                      <a:cubicBezTo>
                        <a:pt x="1209" y="5534"/>
                        <a:pt x="1024" y="6194"/>
                        <a:pt x="1043" y="6308"/>
                      </a:cubicBezTo>
                      <a:cubicBezTo>
                        <a:pt x="1046" y="6327"/>
                        <a:pt x="1068" y="6395"/>
                        <a:pt x="1172" y="6395"/>
                      </a:cubicBezTo>
                      <a:cubicBezTo>
                        <a:pt x="1373" y="6395"/>
                        <a:pt x="2116" y="6114"/>
                        <a:pt x="2397" y="6006"/>
                      </a:cubicBezTo>
                      <a:cubicBezTo>
                        <a:pt x="2459" y="6342"/>
                        <a:pt x="2551" y="6811"/>
                        <a:pt x="2607" y="6885"/>
                      </a:cubicBezTo>
                      <a:cubicBezTo>
                        <a:pt x="2628" y="6910"/>
                        <a:pt x="2656" y="6922"/>
                        <a:pt x="2687" y="6925"/>
                      </a:cubicBezTo>
                      <a:cubicBezTo>
                        <a:pt x="2785" y="6925"/>
                        <a:pt x="3097" y="6666"/>
                        <a:pt x="3612" y="6154"/>
                      </a:cubicBezTo>
                      <a:cubicBezTo>
                        <a:pt x="4028" y="6718"/>
                        <a:pt x="4297" y="7005"/>
                        <a:pt x="4417" y="7005"/>
                      </a:cubicBezTo>
                      <a:cubicBezTo>
                        <a:pt x="4445" y="7005"/>
                        <a:pt x="4473" y="6996"/>
                        <a:pt x="4494" y="6974"/>
                      </a:cubicBezTo>
                      <a:cubicBezTo>
                        <a:pt x="4590" y="6882"/>
                        <a:pt x="4790" y="6296"/>
                        <a:pt x="4880" y="6028"/>
                      </a:cubicBezTo>
                      <a:cubicBezTo>
                        <a:pt x="5056" y="6061"/>
                        <a:pt x="5493" y="6142"/>
                        <a:pt x="5768" y="6142"/>
                      </a:cubicBezTo>
                      <a:cubicBezTo>
                        <a:pt x="5885" y="6142"/>
                        <a:pt x="6015" y="6129"/>
                        <a:pt x="6058" y="6043"/>
                      </a:cubicBezTo>
                      <a:cubicBezTo>
                        <a:pt x="6135" y="5889"/>
                        <a:pt x="5907" y="5414"/>
                        <a:pt x="5728" y="5081"/>
                      </a:cubicBezTo>
                      <a:cubicBezTo>
                        <a:pt x="6194" y="5000"/>
                        <a:pt x="6857" y="4849"/>
                        <a:pt x="6915" y="4633"/>
                      </a:cubicBezTo>
                      <a:cubicBezTo>
                        <a:pt x="6974" y="4421"/>
                        <a:pt x="6499" y="4041"/>
                        <a:pt x="6147" y="3798"/>
                      </a:cubicBezTo>
                      <a:cubicBezTo>
                        <a:pt x="7070" y="3125"/>
                        <a:pt x="7011" y="2993"/>
                        <a:pt x="6986" y="2934"/>
                      </a:cubicBezTo>
                      <a:cubicBezTo>
                        <a:pt x="6931" y="2801"/>
                        <a:pt x="6434" y="2635"/>
                        <a:pt x="5990" y="2508"/>
                      </a:cubicBezTo>
                      <a:cubicBezTo>
                        <a:pt x="6141" y="2215"/>
                        <a:pt x="6394" y="1703"/>
                        <a:pt x="6394" y="1577"/>
                      </a:cubicBezTo>
                      <a:cubicBezTo>
                        <a:pt x="6394" y="1444"/>
                        <a:pt x="6206" y="1444"/>
                        <a:pt x="6092" y="1444"/>
                      </a:cubicBezTo>
                      <a:cubicBezTo>
                        <a:pt x="5814" y="1444"/>
                        <a:pt x="5352" y="1503"/>
                        <a:pt x="5130" y="1531"/>
                      </a:cubicBezTo>
                      <a:cubicBezTo>
                        <a:pt x="5336" y="655"/>
                        <a:pt x="5222" y="596"/>
                        <a:pt x="5170" y="571"/>
                      </a:cubicBezTo>
                      <a:cubicBezTo>
                        <a:pt x="5151" y="562"/>
                        <a:pt x="5130" y="559"/>
                        <a:pt x="5108" y="559"/>
                      </a:cubicBezTo>
                      <a:cubicBezTo>
                        <a:pt x="4932" y="559"/>
                        <a:pt x="4328" y="874"/>
                        <a:pt x="4075" y="1009"/>
                      </a:cubicBezTo>
                      <a:cubicBezTo>
                        <a:pt x="3705" y="59"/>
                        <a:pt x="3612" y="22"/>
                        <a:pt x="3578" y="7"/>
                      </a:cubicBezTo>
                      <a:cubicBezTo>
                        <a:pt x="3566" y="4"/>
                        <a:pt x="3553" y="1"/>
                        <a:pt x="3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10732687" y="1664810"/>
                  <a:ext cx="279682" cy="279619"/>
                </a:xfrm>
                <a:custGeom>
                  <a:avLst/>
                  <a:gdLst/>
                  <a:ahLst/>
                  <a:cxnLst/>
                  <a:rect l="l" t="t" r="r" b="b"/>
                  <a:pathLst>
                    <a:path w="4397" h="4396" extrusionOk="0">
                      <a:moveTo>
                        <a:pt x="2197" y="1"/>
                      </a:moveTo>
                      <a:cubicBezTo>
                        <a:pt x="985" y="1"/>
                        <a:pt x="1" y="985"/>
                        <a:pt x="1" y="2197"/>
                      </a:cubicBezTo>
                      <a:cubicBezTo>
                        <a:pt x="1" y="3412"/>
                        <a:pt x="985" y="4396"/>
                        <a:pt x="2197" y="4396"/>
                      </a:cubicBezTo>
                      <a:cubicBezTo>
                        <a:pt x="3412" y="4396"/>
                        <a:pt x="4396" y="3412"/>
                        <a:pt x="4396" y="2197"/>
                      </a:cubicBezTo>
                      <a:cubicBezTo>
                        <a:pt x="4396" y="985"/>
                        <a:pt x="3412"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10883180" y="1708190"/>
                  <a:ext cx="23217" cy="14184"/>
                </a:xfrm>
                <a:custGeom>
                  <a:avLst/>
                  <a:gdLst/>
                  <a:ahLst/>
                  <a:cxnLst/>
                  <a:rect l="l" t="t" r="r" b="b"/>
                  <a:pathLst>
                    <a:path w="365" h="223" extrusionOk="0">
                      <a:moveTo>
                        <a:pt x="1" y="0"/>
                      </a:moveTo>
                      <a:lnTo>
                        <a:pt x="365" y="223"/>
                      </a:lnTo>
                      <a:cubicBezTo>
                        <a:pt x="318" y="65"/>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10875102" y="1702720"/>
                  <a:ext cx="37401" cy="25125"/>
                </a:xfrm>
                <a:custGeom>
                  <a:avLst/>
                  <a:gdLst/>
                  <a:ahLst/>
                  <a:cxnLst/>
                  <a:rect l="l" t="t" r="r" b="b"/>
                  <a:pathLst>
                    <a:path w="588" h="395" extrusionOk="0">
                      <a:moveTo>
                        <a:pt x="119" y="0"/>
                      </a:moveTo>
                      <a:cubicBezTo>
                        <a:pt x="24" y="0"/>
                        <a:pt x="0" y="153"/>
                        <a:pt x="109" y="170"/>
                      </a:cubicBezTo>
                      <a:cubicBezTo>
                        <a:pt x="223" y="194"/>
                        <a:pt x="390" y="262"/>
                        <a:pt x="408" y="333"/>
                      </a:cubicBezTo>
                      <a:cubicBezTo>
                        <a:pt x="421" y="370"/>
                        <a:pt x="455" y="395"/>
                        <a:pt x="492" y="395"/>
                      </a:cubicBezTo>
                      <a:cubicBezTo>
                        <a:pt x="501" y="395"/>
                        <a:pt x="507" y="392"/>
                        <a:pt x="516" y="389"/>
                      </a:cubicBezTo>
                      <a:cubicBezTo>
                        <a:pt x="562" y="376"/>
                        <a:pt x="587" y="330"/>
                        <a:pt x="575" y="284"/>
                      </a:cubicBezTo>
                      <a:cubicBezTo>
                        <a:pt x="516" y="86"/>
                        <a:pt x="205" y="16"/>
                        <a:pt x="143" y="3"/>
                      </a:cubicBezTo>
                      <a:cubicBezTo>
                        <a:pt x="135" y="1"/>
                        <a:pt x="127"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10899655" y="1751125"/>
                  <a:ext cx="23217" cy="14248"/>
                </a:xfrm>
                <a:custGeom>
                  <a:avLst/>
                  <a:gdLst/>
                  <a:ahLst/>
                  <a:cxnLst/>
                  <a:rect l="l" t="t" r="r" b="b"/>
                  <a:pathLst>
                    <a:path w="365" h="224" extrusionOk="0">
                      <a:moveTo>
                        <a:pt x="1" y="1"/>
                      </a:moveTo>
                      <a:lnTo>
                        <a:pt x="365" y="223"/>
                      </a:lnTo>
                      <a:cubicBezTo>
                        <a:pt x="318" y="6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10891704" y="1745718"/>
                  <a:ext cx="37274" cy="25125"/>
                </a:xfrm>
                <a:custGeom>
                  <a:avLst/>
                  <a:gdLst/>
                  <a:ahLst/>
                  <a:cxnLst/>
                  <a:rect l="l" t="t" r="r" b="b"/>
                  <a:pathLst>
                    <a:path w="586" h="395" extrusionOk="0">
                      <a:moveTo>
                        <a:pt x="119" y="0"/>
                      </a:moveTo>
                      <a:cubicBezTo>
                        <a:pt x="23" y="0"/>
                        <a:pt x="1" y="152"/>
                        <a:pt x="107" y="172"/>
                      </a:cubicBezTo>
                      <a:cubicBezTo>
                        <a:pt x="221" y="194"/>
                        <a:pt x="388" y="262"/>
                        <a:pt x="409" y="333"/>
                      </a:cubicBezTo>
                      <a:cubicBezTo>
                        <a:pt x="419" y="370"/>
                        <a:pt x="453" y="394"/>
                        <a:pt x="490" y="394"/>
                      </a:cubicBezTo>
                      <a:cubicBezTo>
                        <a:pt x="499" y="394"/>
                        <a:pt x="508" y="391"/>
                        <a:pt x="514" y="391"/>
                      </a:cubicBezTo>
                      <a:cubicBezTo>
                        <a:pt x="561" y="376"/>
                        <a:pt x="585" y="330"/>
                        <a:pt x="573" y="283"/>
                      </a:cubicBezTo>
                      <a:cubicBezTo>
                        <a:pt x="514" y="89"/>
                        <a:pt x="203" y="15"/>
                        <a:pt x="141" y="3"/>
                      </a:cubicBezTo>
                      <a:cubicBezTo>
                        <a:pt x="134" y="1"/>
                        <a:pt x="126"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10945769" y="1750743"/>
                  <a:ext cx="20482" cy="17937"/>
                </a:xfrm>
                <a:custGeom>
                  <a:avLst/>
                  <a:gdLst/>
                  <a:ahLst/>
                  <a:cxnLst/>
                  <a:rect l="l" t="t" r="r" b="b"/>
                  <a:pathLst>
                    <a:path w="322" h="282" extrusionOk="0">
                      <a:moveTo>
                        <a:pt x="0" y="1"/>
                      </a:moveTo>
                      <a:lnTo>
                        <a:pt x="321" y="281"/>
                      </a:lnTo>
                      <a:cubicBezTo>
                        <a:pt x="303" y="12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10937755" y="1745209"/>
                  <a:ext cx="34157" cy="28941"/>
                </a:xfrm>
                <a:custGeom>
                  <a:avLst/>
                  <a:gdLst/>
                  <a:ahLst/>
                  <a:cxnLst/>
                  <a:rect l="l" t="t" r="r" b="b"/>
                  <a:pathLst>
                    <a:path w="537" h="455" extrusionOk="0">
                      <a:moveTo>
                        <a:pt x="122" y="0"/>
                      </a:moveTo>
                      <a:cubicBezTo>
                        <a:pt x="40" y="0"/>
                        <a:pt x="0" y="130"/>
                        <a:pt x="96" y="168"/>
                      </a:cubicBezTo>
                      <a:cubicBezTo>
                        <a:pt x="200" y="208"/>
                        <a:pt x="355" y="307"/>
                        <a:pt x="361" y="378"/>
                      </a:cubicBezTo>
                      <a:cubicBezTo>
                        <a:pt x="367" y="421"/>
                        <a:pt x="404" y="455"/>
                        <a:pt x="447" y="455"/>
                      </a:cubicBezTo>
                      <a:lnTo>
                        <a:pt x="456" y="455"/>
                      </a:lnTo>
                      <a:cubicBezTo>
                        <a:pt x="503" y="449"/>
                        <a:pt x="537" y="405"/>
                        <a:pt x="534" y="359"/>
                      </a:cubicBezTo>
                      <a:cubicBezTo>
                        <a:pt x="509" y="156"/>
                        <a:pt x="216" y="32"/>
                        <a:pt x="157" y="8"/>
                      </a:cubicBezTo>
                      <a:cubicBezTo>
                        <a:pt x="145" y="3"/>
                        <a:pt x="13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10846861" y="1739994"/>
                  <a:ext cx="23217" cy="14184"/>
                </a:xfrm>
                <a:custGeom>
                  <a:avLst/>
                  <a:gdLst/>
                  <a:ahLst/>
                  <a:cxnLst/>
                  <a:rect l="l" t="t" r="r" b="b"/>
                  <a:pathLst>
                    <a:path w="365" h="223" extrusionOk="0">
                      <a:moveTo>
                        <a:pt x="1" y="0"/>
                      </a:moveTo>
                      <a:lnTo>
                        <a:pt x="365" y="222"/>
                      </a:lnTo>
                      <a:cubicBezTo>
                        <a:pt x="319" y="6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10839101" y="1734523"/>
                  <a:ext cx="37083" cy="25125"/>
                </a:xfrm>
                <a:custGeom>
                  <a:avLst/>
                  <a:gdLst/>
                  <a:ahLst/>
                  <a:cxnLst/>
                  <a:rect l="l" t="t" r="r" b="b"/>
                  <a:pathLst>
                    <a:path w="583" h="395" extrusionOk="0">
                      <a:moveTo>
                        <a:pt x="119" y="1"/>
                      </a:moveTo>
                      <a:cubicBezTo>
                        <a:pt x="24" y="1"/>
                        <a:pt x="0" y="149"/>
                        <a:pt x="104" y="169"/>
                      </a:cubicBezTo>
                      <a:cubicBezTo>
                        <a:pt x="212" y="194"/>
                        <a:pt x="385" y="259"/>
                        <a:pt x="407" y="333"/>
                      </a:cubicBezTo>
                      <a:cubicBezTo>
                        <a:pt x="416" y="367"/>
                        <a:pt x="450" y="395"/>
                        <a:pt x="487" y="395"/>
                      </a:cubicBezTo>
                      <a:cubicBezTo>
                        <a:pt x="496" y="391"/>
                        <a:pt x="505" y="391"/>
                        <a:pt x="512" y="388"/>
                      </a:cubicBezTo>
                      <a:cubicBezTo>
                        <a:pt x="558" y="376"/>
                        <a:pt x="583" y="330"/>
                        <a:pt x="570" y="284"/>
                      </a:cubicBezTo>
                      <a:cubicBezTo>
                        <a:pt x="512" y="86"/>
                        <a:pt x="200" y="15"/>
                        <a:pt x="138" y="3"/>
                      </a:cubicBezTo>
                      <a:cubicBezTo>
                        <a:pt x="132" y="2"/>
                        <a:pt x="125"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10822945" y="1705646"/>
                  <a:ext cx="25952" cy="8523"/>
                </a:xfrm>
                <a:custGeom>
                  <a:avLst/>
                  <a:gdLst/>
                  <a:ahLst/>
                  <a:cxnLst/>
                  <a:rect l="l" t="t" r="r" b="b"/>
                  <a:pathLst>
                    <a:path w="408" h="134" extrusionOk="0">
                      <a:moveTo>
                        <a:pt x="13" y="0"/>
                      </a:moveTo>
                      <a:cubicBezTo>
                        <a:pt x="5" y="0"/>
                        <a:pt x="1" y="0"/>
                        <a:pt x="1" y="0"/>
                      </a:cubicBezTo>
                      <a:lnTo>
                        <a:pt x="408" y="133"/>
                      </a:lnTo>
                      <a:cubicBezTo>
                        <a:pt x="337" y="8"/>
                        <a:pt x="7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10817475" y="1700176"/>
                  <a:ext cx="37528" cy="19464"/>
                </a:xfrm>
                <a:custGeom>
                  <a:avLst/>
                  <a:gdLst/>
                  <a:ahLst/>
                  <a:cxnLst/>
                  <a:rect l="l" t="t" r="r" b="b"/>
                  <a:pathLst>
                    <a:path w="590" h="306" extrusionOk="0">
                      <a:moveTo>
                        <a:pt x="84" y="0"/>
                      </a:moveTo>
                      <a:cubicBezTo>
                        <a:pt x="37" y="3"/>
                        <a:pt x="0" y="40"/>
                        <a:pt x="0" y="89"/>
                      </a:cubicBezTo>
                      <a:cubicBezTo>
                        <a:pt x="3" y="136"/>
                        <a:pt x="40" y="173"/>
                        <a:pt x="90" y="173"/>
                      </a:cubicBezTo>
                      <a:cubicBezTo>
                        <a:pt x="99" y="172"/>
                        <a:pt x="108" y="172"/>
                        <a:pt x="118" y="172"/>
                      </a:cubicBezTo>
                      <a:cubicBezTo>
                        <a:pt x="227" y="172"/>
                        <a:pt x="383" y="203"/>
                        <a:pt x="417" y="262"/>
                      </a:cubicBezTo>
                      <a:cubicBezTo>
                        <a:pt x="432" y="290"/>
                        <a:pt x="460" y="305"/>
                        <a:pt x="491" y="305"/>
                      </a:cubicBezTo>
                      <a:cubicBezTo>
                        <a:pt x="506" y="305"/>
                        <a:pt x="522" y="299"/>
                        <a:pt x="534" y="293"/>
                      </a:cubicBezTo>
                      <a:cubicBezTo>
                        <a:pt x="574" y="268"/>
                        <a:pt x="589" y="219"/>
                        <a:pt x="568" y="179"/>
                      </a:cubicBezTo>
                      <a:cubicBezTo>
                        <a:pt x="466" y="0"/>
                        <a:pt x="148"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9" name="Google Shape;1149;p11"/>
              <p:cNvSpPr/>
              <p:nvPr/>
            </p:nvSpPr>
            <p:spPr>
              <a:xfrm>
                <a:off x="7651561" y="4922099"/>
                <a:ext cx="102663" cy="102663"/>
              </a:xfrm>
              <a:custGeom>
                <a:avLst/>
                <a:gdLst/>
                <a:ahLst/>
                <a:cxnLst/>
                <a:rect l="l" t="t" r="r" b="b"/>
                <a:pathLst>
                  <a:path w="1614" h="1614" extrusionOk="0">
                    <a:moveTo>
                      <a:pt x="867" y="0"/>
                    </a:moveTo>
                    <a:cubicBezTo>
                      <a:pt x="821" y="0"/>
                      <a:pt x="781" y="40"/>
                      <a:pt x="781" y="87"/>
                    </a:cubicBezTo>
                    <a:lnTo>
                      <a:pt x="778" y="577"/>
                    </a:lnTo>
                    <a:lnTo>
                      <a:pt x="485" y="268"/>
                    </a:lnTo>
                    <a:cubicBezTo>
                      <a:pt x="473" y="251"/>
                      <a:pt x="456" y="243"/>
                      <a:pt x="438" y="243"/>
                    </a:cubicBezTo>
                    <a:cubicBezTo>
                      <a:pt x="376" y="243"/>
                      <a:pt x="301" y="335"/>
                      <a:pt x="362" y="383"/>
                    </a:cubicBezTo>
                    <a:lnTo>
                      <a:pt x="661" y="703"/>
                    </a:lnTo>
                    <a:lnTo>
                      <a:pt x="115" y="706"/>
                    </a:lnTo>
                    <a:cubicBezTo>
                      <a:pt x="1" y="706"/>
                      <a:pt x="1" y="879"/>
                      <a:pt x="115" y="879"/>
                    </a:cubicBezTo>
                    <a:lnTo>
                      <a:pt x="614" y="873"/>
                    </a:lnTo>
                    <a:lnTo>
                      <a:pt x="226" y="1144"/>
                    </a:lnTo>
                    <a:cubicBezTo>
                      <a:pt x="161" y="1191"/>
                      <a:pt x="195" y="1296"/>
                      <a:pt x="275" y="1299"/>
                    </a:cubicBezTo>
                    <a:cubicBezTo>
                      <a:pt x="294" y="1299"/>
                      <a:pt x="309" y="1292"/>
                      <a:pt x="325" y="1283"/>
                    </a:cubicBezTo>
                    <a:lnTo>
                      <a:pt x="775" y="969"/>
                    </a:lnTo>
                    <a:lnTo>
                      <a:pt x="775" y="969"/>
                    </a:lnTo>
                    <a:lnTo>
                      <a:pt x="772" y="1527"/>
                    </a:lnTo>
                    <a:cubicBezTo>
                      <a:pt x="772" y="1573"/>
                      <a:pt x="809" y="1613"/>
                      <a:pt x="855" y="1613"/>
                    </a:cubicBezTo>
                    <a:cubicBezTo>
                      <a:pt x="904" y="1613"/>
                      <a:pt x="941" y="1573"/>
                      <a:pt x="941" y="1527"/>
                    </a:cubicBezTo>
                    <a:lnTo>
                      <a:pt x="944" y="1003"/>
                    </a:lnTo>
                    <a:lnTo>
                      <a:pt x="1259" y="1333"/>
                    </a:lnTo>
                    <a:cubicBezTo>
                      <a:pt x="1275" y="1350"/>
                      <a:pt x="1297" y="1358"/>
                      <a:pt x="1320" y="1358"/>
                    </a:cubicBezTo>
                    <a:cubicBezTo>
                      <a:pt x="1341" y="1358"/>
                      <a:pt x="1363" y="1351"/>
                      <a:pt x="1379" y="1336"/>
                    </a:cubicBezTo>
                    <a:cubicBezTo>
                      <a:pt x="1413" y="1302"/>
                      <a:pt x="1416" y="1249"/>
                      <a:pt x="1382" y="1212"/>
                    </a:cubicBezTo>
                    <a:lnTo>
                      <a:pt x="1055" y="867"/>
                    </a:lnTo>
                    <a:lnTo>
                      <a:pt x="1500" y="864"/>
                    </a:lnTo>
                    <a:cubicBezTo>
                      <a:pt x="1614" y="864"/>
                      <a:pt x="1614" y="691"/>
                      <a:pt x="1500" y="691"/>
                    </a:cubicBezTo>
                    <a:lnTo>
                      <a:pt x="1500" y="694"/>
                    </a:lnTo>
                    <a:lnTo>
                      <a:pt x="1170" y="697"/>
                    </a:lnTo>
                    <a:lnTo>
                      <a:pt x="1515" y="454"/>
                    </a:lnTo>
                    <a:cubicBezTo>
                      <a:pt x="1586" y="400"/>
                      <a:pt x="1536" y="300"/>
                      <a:pt x="1465" y="300"/>
                    </a:cubicBezTo>
                    <a:cubicBezTo>
                      <a:pt x="1451" y="300"/>
                      <a:pt x="1435" y="305"/>
                      <a:pt x="1419" y="315"/>
                    </a:cubicBezTo>
                    <a:lnTo>
                      <a:pt x="948" y="642"/>
                    </a:lnTo>
                    <a:lnTo>
                      <a:pt x="954" y="87"/>
                    </a:lnTo>
                    <a:cubicBezTo>
                      <a:pt x="954" y="40"/>
                      <a:pt x="914" y="3"/>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7365098" y="49540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1" name="Google Shape;1151;p11"/>
          <p:cNvGrpSpPr/>
          <p:nvPr/>
        </p:nvGrpSpPr>
        <p:grpSpPr>
          <a:xfrm>
            <a:off x="7305875" y="93491"/>
            <a:ext cx="1761596" cy="1732556"/>
            <a:chOff x="7305875" y="93491"/>
            <a:chExt cx="1761596" cy="1732556"/>
          </a:xfrm>
        </p:grpSpPr>
        <p:grpSp>
          <p:nvGrpSpPr>
            <p:cNvPr id="1152" name="Google Shape;1152;p11"/>
            <p:cNvGrpSpPr/>
            <p:nvPr/>
          </p:nvGrpSpPr>
          <p:grpSpPr>
            <a:xfrm>
              <a:off x="7843196" y="103794"/>
              <a:ext cx="356308" cy="212146"/>
              <a:chOff x="5852753" y="-1422679"/>
              <a:chExt cx="195881" cy="116634"/>
            </a:xfrm>
          </p:grpSpPr>
          <p:sp>
            <p:nvSpPr>
              <p:cNvPr id="1153" name="Google Shape;1153;p11"/>
              <p:cNvSpPr/>
              <p:nvPr/>
            </p:nvSpPr>
            <p:spPr>
              <a:xfrm>
                <a:off x="5852753" y="-1420330"/>
                <a:ext cx="195881" cy="111615"/>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5861505" y="-1422679"/>
                <a:ext cx="176673" cy="116634"/>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1"/>
            <p:cNvSpPr/>
            <p:nvPr/>
          </p:nvSpPr>
          <p:spPr>
            <a:xfrm>
              <a:off x="8749603" y="1109521"/>
              <a:ext cx="77243" cy="5879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8778139" y="978454"/>
              <a:ext cx="282609" cy="234238"/>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8800291" y="1091901"/>
              <a:ext cx="42133" cy="40221"/>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8873258" y="1034316"/>
              <a:ext cx="81648" cy="7986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8844339" y="1126567"/>
              <a:ext cx="139996" cy="72461"/>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7305875" y="106700"/>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8735954" y="8089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8812877" y="1796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7578924" y="93491"/>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8094872" y="369969"/>
              <a:ext cx="902625" cy="372204"/>
            </a:xfrm>
            <a:custGeom>
              <a:avLst/>
              <a:gdLst/>
              <a:ahLst/>
              <a:cxnLst/>
              <a:rect l="l" t="t" r="r" b="b"/>
              <a:pathLst>
                <a:path w="12203" h="5032" extrusionOk="0">
                  <a:moveTo>
                    <a:pt x="2722" y="1"/>
                  </a:moveTo>
                  <a:cubicBezTo>
                    <a:pt x="2678" y="1"/>
                    <a:pt x="2641" y="36"/>
                    <a:pt x="2638" y="79"/>
                  </a:cubicBezTo>
                  <a:cubicBezTo>
                    <a:pt x="2635" y="125"/>
                    <a:pt x="2669" y="168"/>
                    <a:pt x="2715" y="171"/>
                  </a:cubicBezTo>
                  <a:cubicBezTo>
                    <a:pt x="2823" y="180"/>
                    <a:pt x="2924" y="205"/>
                    <a:pt x="3026" y="242"/>
                  </a:cubicBezTo>
                  <a:cubicBezTo>
                    <a:pt x="3036" y="245"/>
                    <a:pt x="3045" y="248"/>
                    <a:pt x="3057" y="248"/>
                  </a:cubicBezTo>
                  <a:cubicBezTo>
                    <a:pt x="3153" y="248"/>
                    <a:pt x="3174" y="116"/>
                    <a:pt x="3085" y="82"/>
                  </a:cubicBezTo>
                  <a:cubicBezTo>
                    <a:pt x="2971" y="38"/>
                    <a:pt x="2854" y="14"/>
                    <a:pt x="2733" y="1"/>
                  </a:cubicBezTo>
                  <a:cubicBezTo>
                    <a:pt x="2730" y="1"/>
                    <a:pt x="2726" y="1"/>
                    <a:pt x="2722" y="1"/>
                  </a:cubicBezTo>
                  <a:close/>
                  <a:moveTo>
                    <a:pt x="2384" y="7"/>
                  </a:moveTo>
                  <a:cubicBezTo>
                    <a:pt x="2380" y="7"/>
                    <a:pt x="2376" y="7"/>
                    <a:pt x="2372" y="8"/>
                  </a:cubicBezTo>
                  <a:cubicBezTo>
                    <a:pt x="2271" y="20"/>
                    <a:pt x="2172" y="42"/>
                    <a:pt x="2076" y="69"/>
                  </a:cubicBezTo>
                  <a:lnTo>
                    <a:pt x="2024" y="82"/>
                  </a:lnTo>
                  <a:cubicBezTo>
                    <a:pt x="1928" y="109"/>
                    <a:pt x="1947" y="251"/>
                    <a:pt x="2049" y="251"/>
                  </a:cubicBezTo>
                  <a:cubicBezTo>
                    <a:pt x="2055" y="251"/>
                    <a:pt x="2064" y="251"/>
                    <a:pt x="2073" y="248"/>
                  </a:cubicBezTo>
                  <a:lnTo>
                    <a:pt x="2123" y="233"/>
                  </a:lnTo>
                  <a:cubicBezTo>
                    <a:pt x="2212" y="208"/>
                    <a:pt x="2301" y="190"/>
                    <a:pt x="2394" y="177"/>
                  </a:cubicBezTo>
                  <a:cubicBezTo>
                    <a:pt x="2501" y="165"/>
                    <a:pt x="2485" y="7"/>
                    <a:pt x="2384" y="7"/>
                  </a:cubicBezTo>
                  <a:close/>
                  <a:moveTo>
                    <a:pt x="1721" y="188"/>
                  </a:moveTo>
                  <a:cubicBezTo>
                    <a:pt x="1711" y="188"/>
                    <a:pt x="1701" y="189"/>
                    <a:pt x="1691" y="193"/>
                  </a:cubicBezTo>
                  <a:cubicBezTo>
                    <a:pt x="1580" y="233"/>
                    <a:pt x="1472" y="279"/>
                    <a:pt x="1370" y="328"/>
                  </a:cubicBezTo>
                  <a:cubicBezTo>
                    <a:pt x="1288" y="368"/>
                    <a:pt x="1314" y="492"/>
                    <a:pt x="1404" y="492"/>
                  </a:cubicBezTo>
                  <a:cubicBezTo>
                    <a:pt x="1405" y="492"/>
                    <a:pt x="1406" y="492"/>
                    <a:pt x="1407" y="492"/>
                  </a:cubicBezTo>
                  <a:lnTo>
                    <a:pt x="1407" y="495"/>
                  </a:lnTo>
                  <a:cubicBezTo>
                    <a:pt x="1419" y="492"/>
                    <a:pt x="1432" y="489"/>
                    <a:pt x="1444" y="483"/>
                  </a:cubicBezTo>
                  <a:cubicBezTo>
                    <a:pt x="1540" y="436"/>
                    <a:pt x="1645" y="390"/>
                    <a:pt x="1752" y="353"/>
                  </a:cubicBezTo>
                  <a:cubicBezTo>
                    <a:pt x="1841" y="314"/>
                    <a:pt x="1805" y="188"/>
                    <a:pt x="1721" y="188"/>
                  </a:cubicBezTo>
                  <a:close/>
                  <a:moveTo>
                    <a:pt x="3354" y="236"/>
                  </a:moveTo>
                  <a:cubicBezTo>
                    <a:pt x="3283" y="236"/>
                    <a:pt x="3232" y="338"/>
                    <a:pt x="3307" y="393"/>
                  </a:cubicBezTo>
                  <a:cubicBezTo>
                    <a:pt x="3393" y="455"/>
                    <a:pt x="3474" y="529"/>
                    <a:pt x="3548" y="609"/>
                  </a:cubicBezTo>
                  <a:cubicBezTo>
                    <a:pt x="3563" y="628"/>
                    <a:pt x="3585" y="637"/>
                    <a:pt x="3609" y="637"/>
                  </a:cubicBezTo>
                  <a:cubicBezTo>
                    <a:pt x="3631" y="637"/>
                    <a:pt x="3652" y="631"/>
                    <a:pt x="3668" y="615"/>
                  </a:cubicBezTo>
                  <a:cubicBezTo>
                    <a:pt x="3702" y="584"/>
                    <a:pt x="3705" y="529"/>
                    <a:pt x="3674" y="495"/>
                  </a:cubicBezTo>
                  <a:cubicBezTo>
                    <a:pt x="3594" y="406"/>
                    <a:pt x="3504" y="322"/>
                    <a:pt x="3406" y="254"/>
                  </a:cubicBezTo>
                  <a:cubicBezTo>
                    <a:pt x="3388" y="242"/>
                    <a:pt x="3371" y="236"/>
                    <a:pt x="3354" y="236"/>
                  </a:cubicBezTo>
                  <a:close/>
                  <a:moveTo>
                    <a:pt x="1117" y="483"/>
                  </a:moveTo>
                  <a:cubicBezTo>
                    <a:pt x="1100" y="483"/>
                    <a:pt x="1082" y="488"/>
                    <a:pt x="1065" y="501"/>
                  </a:cubicBezTo>
                  <a:cubicBezTo>
                    <a:pt x="966" y="563"/>
                    <a:pt x="870" y="634"/>
                    <a:pt x="781" y="708"/>
                  </a:cubicBezTo>
                  <a:cubicBezTo>
                    <a:pt x="719" y="760"/>
                    <a:pt x="753" y="859"/>
                    <a:pt x="833" y="859"/>
                  </a:cubicBezTo>
                  <a:lnTo>
                    <a:pt x="833" y="862"/>
                  </a:lnTo>
                  <a:cubicBezTo>
                    <a:pt x="855" y="862"/>
                    <a:pt x="873" y="853"/>
                    <a:pt x="889" y="840"/>
                  </a:cubicBezTo>
                  <a:cubicBezTo>
                    <a:pt x="975" y="769"/>
                    <a:pt x="1065" y="705"/>
                    <a:pt x="1157" y="646"/>
                  </a:cubicBezTo>
                  <a:cubicBezTo>
                    <a:pt x="1243" y="596"/>
                    <a:pt x="1192" y="483"/>
                    <a:pt x="1117" y="483"/>
                  </a:cubicBezTo>
                  <a:close/>
                  <a:moveTo>
                    <a:pt x="3819" y="740"/>
                  </a:moveTo>
                  <a:cubicBezTo>
                    <a:pt x="3759" y="740"/>
                    <a:pt x="3702" y="805"/>
                    <a:pt x="3745" y="871"/>
                  </a:cubicBezTo>
                  <a:cubicBezTo>
                    <a:pt x="3804" y="964"/>
                    <a:pt x="3856" y="1062"/>
                    <a:pt x="3902" y="1164"/>
                  </a:cubicBezTo>
                  <a:cubicBezTo>
                    <a:pt x="3915" y="1195"/>
                    <a:pt x="3945" y="1214"/>
                    <a:pt x="3979" y="1214"/>
                  </a:cubicBezTo>
                  <a:lnTo>
                    <a:pt x="3976" y="1217"/>
                  </a:lnTo>
                  <a:cubicBezTo>
                    <a:pt x="3989" y="1217"/>
                    <a:pt x="4001" y="1211"/>
                    <a:pt x="4013" y="1207"/>
                  </a:cubicBezTo>
                  <a:cubicBezTo>
                    <a:pt x="4056" y="1186"/>
                    <a:pt x="4075" y="1136"/>
                    <a:pt x="4056" y="1093"/>
                  </a:cubicBezTo>
                  <a:cubicBezTo>
                    <a:pt x="4007" y="985"/>
                    <a:pt x="3952" y="881"/>
                    <a:pt x="3890" y="782"/>
                  </a:cubicBezTo>
                  <a:cubicBezTo>
                    <a:pt x="3871" y="752"/>
                    <a:pt x="3845" y="740"/>
                    <a:pt x="3819" y="740"/>
                  </a:cubicBezTo>
                  <a:close/>
                  <a:moveTo>
                    <a:pt x="6999" y="1087"/>
                  </a:moveTo>
                  <a:cubicBezTo>
                    <a:pt x="6953" y="1090"/>
                    <a:pt x="6916" y="1124"/>
                    <a:pt x="6909" y="1170"/>
                  </a:cubicBezTo>
                  <a:cubicBezTo>
                    <a:pt x="6909" y="1220"/>
                    <a:pt x="6946" y="1257"/>
                    <a:pt x="6993" y="1260"/>
                  </a:cubicBezTo>
                  <a:cubicBezTo>
                    <a:pt x="7104" y="1263"/>
                    <a:pt x="7212" y="1272"/>
                    <a:pt x="7323" y="1291"/>
                  </a:cubicBezTo>
                  <a:lnTo>
                    <a:pt x="7335" y="1291"/>
                  </a:lnTo>
                  <a:cubicBezTo>
                    <a:pt x="7440" y="1291"/>
                    <a:pt x="7455" y="1140"/>
                    <a:pt x="7350" y="1121"/>
                  </a:cubicBezTo>
                  <a:cubicBezTo>
                    <a:pt x="7233" y="1103"/>
                    <a:pt x="7116" y="1090"/>
                    <a:pt x="6999" y="1087"/>
                  </a:cubicBezTo>
                  <a:close/>
                  <a:moveTo>
                    <a:pt x="6653" y="1096"/>
                  </a:moveTo>
                  <a:cubicBezTo>
                    <a:pt x="6651" y="1096"/>
                    <a:pt x="6649" y="1096"/>
                    <a:pt x="6647" y="1096"/>
                  </a:cubicBezTo>
                  <a:cubicBezTo>
                    <a:pt x="6530" y="1106"/>
                    <a:pt x="6413" y="1118"/>
                    <a:pt x="6302" y="1136"/>
                  </a:cubicBezTo>
                  <a:cubicBezTo>
                    <a:pt x="6195" y="1152"/>
                    <a:pt x="6206" y="1306"/>
                    <a:pt x="6311" y="1306"/>
                  </a:cubicBezTo>
                  <a:cubicBezTo>
                    <a:pt x="6312" y="1306"/>
                    <a:pt x="6313" y="1306"/>
                    <a:pt x="6314" y="1306"/>
                  </a:cubicBezTo>
                  <a:lnTo>
                    <a:pt x="6314" y="1306"/>
                  </a:lnTo>
                  <a:lnTo>
                    <a:pt x="6311" y="1309"/>
                  </a:lnTo>
                  <a:cubicBezTo>
                    <a:pt x="6317" y="1309"/>
                    <a:pt x="6323" y="1309"/>
                    <a:pt x="6330" y="1306"/>
                  </a:cubicBezTo>
                  <a:cubicBezTo>
                    <a:pt x="6438" y="1291"/>
                    <a:pt x="6549" y="1278"/>
                    <a:pt x="6663" y="1269"/>
                  </a:cubicBezTo>
                  <a:cubicBezTo>
                    <a:pt x="6709" y="1263"/>
                    <a:pt x="6743" y="1223"/>
                    <a:pt x="6740" y="1177"/>
                  </a:cubicBezTo>
                  <a:cubicBezTo>
                    <a:pt x="6734" y="1132"/>
                    <a:pt x="6697" y="1096"/>
                    <a:pt x="6653" y="1096"/>
                  </a:cubicBezTo>
                  <a:close/>
                  <a:moveTo>
                    <a:pt x="587" y="930"/>
                  </a:moveTo>
                  <a:cubicBezTo>
                    <a:pt x="566" y="930"/>
                    <a:pt x="544" y="938"/>
                    <a:pt x="525" y="958"/>
                  </a:cubicBezTo>
                  <a:cubicBezTo>
                    <a:pt x="448" y="1047"/>
                    <a:pt x="377" y="1143"/>
                    <a:pt x="315" y="1244"/>
                  </a:cubicBezTo>
                  <a:cubicBezTo>
                    <a:pt x="278" y="1300"/>
                    <a:pt x="321" y="1374"/>
                    <a:pt x="386" y="1374"/>
                  </a:cubicBezTo>
                  <a:lnTo>
                    <a:pt x="386" y="1377"/>
                  </a:lnTo>
                  <a:cubicBezTo>
                    <a:pt x="417" y="1377"/>
                    <a:pt x="448" y="1359"/>
                    <a:pt x="463" y="1334"/>
                  </a:cubicBezTo>
                  <a:cubicBezTo>
                    <a:pt x="519" y="1238"/>
                    <a:pt x="584" y="1152"/>
                    <a:pt x="654" y="1069"/>
                  </a:cubicBezTo>
                  <a:cubicBezTo>
                    <a:pt x="703" y="1004"/>
                    <a:pt x="649" y="930"/>
                    <a:pt x="587" y="930"/>
                  </a:cubicBezTo>
                  <a:close/>
                  <a:moveTo>
                    <a:pt x="5981" y="1204"/>
                  </a:moveTo>
                  <a:cubicBezTo>
                    <a:pt x="5973" y="1204"/>
                    <a:pt x="5965" y="1205"/>
                    <a:pt x="5956" y="1207"/>
                  </a:cubicBezTo>
                  <a:cubicBezTo>
                    <a:pt x="5842" y="1235"/>
                    <a:pt x="5731" y="1269"/>
                    <a:pt x="5623" y="1309"/>
                  </a:cubicBezTo>
                  <a:cubicBezTo>
                    <a:pt x="5531" y="1343"/>
                    <a:pt x="5555" y="1476"/>
                    <a:pt x="5651" y="1476"/>
                  </a:cubicBezTo>
                  <a:lnTo>
                    <a:pt x="5648" y="1479"/>
                  </a:lnTo>
                  <a:cubicBezTo>
                    <a:pt x="5660" y="1479"/>
                    <a:pt x="5670" y="1476"/>
                    <a:pt x="5682" y="1473"/>
                  </a:cubicBezTo>
                  <a:cubicBezTo>
                    <a:pt x="5787" y="1433"/>
                    <a:pt x="5892" y="1402"/>
                    <a:pt x="6000" y="1374"/>
                  </a:cubicBezTo>
                  <a:cubicBezTo>
                    <a:pt x="6102" y="1348"/>
                    <a:pt x="6073" y="1204"/>
                    <a:pt x="5981" y="1204"/>
                  </a:cubicBezTo>
                  <a:close/>
                  <a:moveTo>
                    <a:pt x="7665" y="1202"/>
                  </a:moveTo>
                  <a:cubicBezTo>
                    <a:pt x="7578" y="1202"/>
                    <a:pt x="7543" y="1338"/>
                    <a:pt x="7640" y="1371"/>
                  </a:cubicBezTo>
                  <a:cubicBezTo>
                    <a:pt x="7742" y="1405"/>
                    <a:pt x="7841" y="1451"/>
                    <a:pt x="7933" y="1507"/>
                  </a:cubicBezTo>
                  <a:cubicBezTo>
                    <a:pt x="7946" y="1513"/>
                    <a:pt x="7961" y="1519"/>
                    <a:pt x="7977" y="1519"/>
                  </a:cubicBezTo>
                  <a:cubicBezTo>
                    <a:pt x="8063" y="1519"/>
                    <a:pt x="8097" y="1405"/>
                    <a:pt x="8020" y="1359"/>
                  </a:cubicBezTo>
                  <a:cubicBezTo>
                    <a:pt x="7918" y="1297"/>
                    <a:pt x="7807" y="1248"/>
                    <a:pt x="7696" y="1207"/>
                  </a:cubicBezTo>
                  <a:cubicBezTo>
                    <a:pt x="7685" y="1204"/>
                    <a:pt x="7675" y="1202"/>
                    <a:pt x="7665" y="1202"/>
                  </a:cubicBezTo>
                  <a:close/>
                  <a:moveTo>
                    <a:pt x="5341" y="1437"/>
                  </a:moveTo>
                  <a:cubicBezTo>
                    <a:pt x="5328" y="1437"/>
                    <a:pt x="5314" y="1441"/>
                    <a:pt x="5299" y="1448"/>
                  </a:cubicBezTo>
                  <a:cubicBezTo>
                    <a:pt x="5195" y="1500"/>
                    <a:pt x="5090" y="1559"/>
                    <a:pt x="4994" y="1624"/>
                  </a:cubicBezTo>
                  <a:cubicBezTo>
                    <a:pt x="4923" y="1670"/>
                    <a:pt x="4954" y="1781"/>
                    <a:pt x="5040" y="1781"/>
                  </a:cubicBezTo>
                  <a:lnTo>
                    <a:pt x="5037" y="1781"/>
                  </a:lnTo>
                  <a:cubicBezTo>
                    <a:pt x="5041" y="1782"/>
                    <a:pt x="5044" y="1782"/>
                    <a:pt x="5047" y="1782"/>
                  </a:cubicBezTo>
                  <a:cubicBezTo>
                    <a:pt x="5062" y="1782"/>
                    <a:pt x="5076" y="1776"/>
                    <a:pt x="5087" y="1769"/>
                  </a:cubicBezTo>
                  <a:cubicBezTo>
                    <a:pt x="5179" y="1707"/>
                    <a:pt x="5278" y="1652"/>
                    <a:pt x="5377" y="1602"/>
                  </a:cubicBezTo>
                  <a:cubicBezTo>
                    <a:pt x="5464" y="1557"/>
                    <a:pt x="5419" y="1437"/>
                    <a:pt x="5341" y="1437"/>
                  </a:cubicBezTo>
                  <a:close/>
                  <a:moveTo>
                    <a:pt x="4106" y="1359"/>
                  </a:moveTo>
                  <a:cubicBezTo>
                    <a:pt x="4054" y="1359"/>
                    <a:pt x="4000" y="1406"/>
                    <a:pt x="4023" y="1473"/>
                  </a:cubicBezTo>
                  <a:cubicBezTo>
                    <a:pt x="4056" y="1574"/>
                    <a:pt x="4087" y="1682"/>
                    <a:pt x="4115" y="1797"/>
                  </a:cubicBezTo>
                  <a:cubicBezTo>
                    <a:pt x="4124" y="1834"/>
                    <a:pt x="4158" y="1861"/>
                    <a:pt x="4198" y="1861"/>
                  </a:cubicBezTo>
                  <a:lnTo>
                    <a:pt x="4195" y="1864"/>
                  </a:lnTo>
                  <a:cubicBezTo>
                    <a:pt x="4204" y="1861"/>
                    <a:pt x="4211" y="1861"/>
                    <a:pt x="4220" y="1858"/>
                  </a:cubicBezTo>
                  <a:cubicBezTo>
                    <a:pt x="4263" y="1846"/>
                    <a:pt x="4291" y="1800"/>
                    <a:pt x="4282" y="1753"/>
                  </a:cubicBezTo>
                  <a:cubicBezTo>
                    <a:pt x="4254" y="1639"/>
                    <a:pt x="4220" y="1525"/>
                    <a:pt x="4183" y="1417"/>
                  </a:cubicBezTo>
                  <a:cubicBezTo>
                    <a:pt x="4170" y="1376"/>
                    <a:pt x="4139" y="1359"/>
                    <a:pt x="4106" y="1359"/>
                  </a:cubicBezTo>
                  <a:close/>
                  <a:moveTo>
                    <a:pt x="8252" y="1547"/>
                  </a:moveTo>
                  <a:cubicBezTo>
                    <a:pt x="8185" y="1547"/>
                    <a:pt x="8128" y="1638"/>
                    <a:pt x="8196" y="1698"/>
                  </a:cubicBezTo>
                  <a:cubicBezTo>
                    <a:pt x="8276" y="1772"/>
                    <a:pt x="8347" y="1852"/>
                    <a:pt x="8411" y="1941"/>
                  </a:cubicBezTo>
                  <a:cubicBezTo>
                    <a:pt x="8427" y="1963"/>
                    <a:pt x="8452" y="1975"/>
                    <a:pt x="8479" y="1975"/>
                  </a:cubicBezTo>
                  <a:lnTo>
                    <a:pt x="8479" y="1979"/>
                  </a:lnTo>
                  <a:cubicBezTo>
                    <a:pt x="8498" y="1979"/>
                    <a:pt x="8516" y="1972"/>
                    <a:pt x="8532" y="1960"/>
                  </a:cubicBezTo>
                  <a:cubicBezTo>
                    <a:pt x="8569" y="1932"/>
                    <a:pt x="8578" y="1880"/>
                    <a:pt x="8550" y="1840"/>
                  </a:cubicBezTo>
                  <a:cubicBezTo>
                    <a:pt x="8479" y="1744"/>
                    <a:pt x="8399" y="1655"/>
                    <a:pt x="8310" y="1571"/>
                  </a:cubicBezTo>
                  <a:cubicBezTo>
                    <a:pt x="8291" y="1554"/>
                    <a:pt x="8272" y="1547"/>
                    <a:pt x="8252" y="1547"/>
                  </a:cubicBezTo>
                  <a:close/>
                  <a:moveTo>
                    <a:pt x="232" y="1506"/>
                  </a:moveTo>
                  <a:cubicBezTo>
                    <a:pt x="200" y="1506"/>
                    <a:pt x="168" y="1523"/>
                    <a:pt x="155" y="1565"/>
                  </a:cubicBezTo>
                  <a:cubicBezTo>
                    <a:pt x="112" y="1673"/>
                    <a:pt x="75" y="1787"/>
                    <a:pt x="50" y="1904"/>
                  </a:cubicBezTo>
                  <a:cubicBezTo>
                    <a:pt x="41" y="1951"/>
                    <a:pt x="72" y="1997"/>
                    <a:pt x="118" y="2006"/>
                  </a:cubicBezTo>
                  <a:lnTo>
                    <a:pt x="136" y="2006"/>
                  </a:lnTo>
                  <a:lnTo>
                    <a:pt x="133" y="2009"/>
                  </a:lnTo>
                  <a:cubicBezTo>
                    <a:pt x="173" y="2009"/>
                    <a:pt x="210" y="1982"/>
                    <a:pt x="220" y="1941"/>
                  </a:cubicBezTo>
                  <a:cubicBezTo>
                    <a:pt x="241" y="1834"/>
                    <a:pt x="272" y="1729"/>
                    <a:pt x="312" y="1627"/>
                  </a:cubicBezTo>
                  <a:cubicBezTo>
                    <a:pt x="345" y="1558"/>
                    <a:pt x="288" y="1506"/>
                    <a:pt x="232" y="1506"/>
                  </a:cubicBezTo>
                  <a:close/>
                  <a:moveTo>
                    <a:pt x="4766" y="1811"/>
                  </a:moveTo>
                  <a:cubicBezTo>
                    <a:pt x="4748" y="1811"/>
                    <a:pt x="4728" y="1818"/>
                    <a:pt x="4710" y="1834"/>
                  </a:cubicBezTo>
                  <a:cubicBezTo>
                    <a:pt x="4618" y="1908"/>
                    <a:pt x="4534" y="1991"/>
                    <a:pt x="4454" y="2077"/>
                  </a:cubicBezTo>
                  <a:cubicBezTo>
                    <a:pt x="4402" y="2133"/>
                    <a:pt x="4442" y="2222"/>
                    <a:pt x="4516" y="2222"/>
                  </a:cubicBezTo>
                  <a:cubicBezTo>
                    <a:pt x="4541" y="2222"/>
                    <a:pt x="4565" y="2213"/>
                    <a:pt x="4581" y="2194"/>
                  </a:cubicBezTo>
                  <a:cubicBezTo>
                    <a:pt x="4655" y="2111"/>
                    <a:pt x="4735" y="2034"/>
                    <a:pt x="4821" y="1963"/>
                  </a:cubicBezTo>
                  <a:cubicBezTo>
                    <a:pt x="4890" y="1905"/>
                    <a:pt x="4835" y="1811"/>
                    <a:pt x="4766" y="1811"/>
                  </a:cubicBezTo>
                  <a:close/>
                  <a:moveTo>
                    <a:pt x="8658" y="2096"/>
                  </a:moveTo>
                  <a:cubicBezTo>
                    <a:pt x="8602" y="2096"/>
                    <a:pt x="8545" y="2152"/>
                    <a:pt x="8578" y="2219"/>
                  </a:cubicBezTo>
                  <a:cubicBezTo>
                    <a:pt x="8624" y="2318"/>
                    <a:pt x="8664" y="2423"/>
                    <a:pt x="8695" y="2528"/>
                  </a:cubicBezTo>
                  <a:cubicBezTo>
                    <a:pt x="8708" y="2565"/>
                    <a:pt x="8741" y="2589"/>
                    <a:pt x="8778" y="2589"/>
                  </a:cubicBezTo>
                  <a:lnTo>
                    <a:pt x="8775" y="2592"/>
                  </a:lnTo>
                  <a:cubicBezTo>
                    <a:pt x="8785" y="2589"/>
                    <a:pt x="8794" y="2586"/>
                    <a:pt x="8803" y="2583"/>
                  </a:cubicBezTo>
                  <a:cubicBezTo>
                    <a:pt x="8849" y="2571"/>
                    <a:pt x="8874" y="2521"/>
                    <a:pt x="8862" y="2475"/>
                  </a:cubicBezTo>
                  <a:cubicBezTo>
                    <a:pt x="8825" y="2364"/>
                    <a:pt x="8782" y="2253"/>
                    <a:pt x="8732" y="2145"/>
                  </a:cubicBezTo>
                  <a:cubicBezTo>
                    <a:pt x="8716" y="2111"/>
                    <a:pt x="8687" y="2096"/>
                    <a:pt x="8658" y="2096"/>
                  </a:cubicBezTo>
                  <a:close/>
                  <a:moveTo>
                    <a:pt x="9705" y="2444"/>
                  </a:moveTo>
                  <a:cubicBezTo>
                    <a:pt x="9661" y="2444"/>
                    <a:pt x="9624" y="2483"/>
                    <a:pt x="9624" y="2528"/>
                  </a:cubicBezTo>
                  <a:cubicBezTo>
                    <a:pt x="9624" y="2574"/>
                    <a:pt x="9661" y="2614"/>
                    <a:pt x="9710" y="2614"/>
                  </a:cubicBezTo>
                  <a:cubicBezTo>
                    <a:pt x="9818" y="2617"/>
                    <a:pt x="9926" y="2629"/>
                    <a:pt x="10034" y="2651"/>
                  </a:cubicBezTo>
                  <a:lnTo>
                    <a:pt x="10049" y="2651"/>
                  </a:lnTo>
                  <a:cubicBezTo>
                    <a:pt x="10050" y="2651"/>
                    <a:pt x="10051" y="2651"/>
                    <a:pt x="10052" y="2651"/>
                  </a:cubicBezTo>
                  <a:cubicBezTo>
                    <a:pt x="10157" y="2651"/>
                    <a:pt x="10172" y="2500"/>
                    <a:pt x="10068" y="2481"/>
                  </a:cubicBezTo>
                  <a:cubicBezTo>
                    <a:pt x="9951" y="2460"/>
                    <a:pt x="9830" y="2447"/>
                    <a:pt x="9710" y="2444"/>
                  </a:cubicBezTo>
                  <a:cubicBezTo>
                    <a:pt x="9708" y="2444"/>
                    <a:pt x="9707" y="2444"/>
                    <a:pt x="9705" y="2444"/>
                  </a:cubicBezTo>
                  <a:close/>
                  <a:moveTo>
                    <a:pt x="83" y="2175"/>
                  </a:moveTo>
                  <a:cubicBezTo>
                    <a:pt x="41" y="2175"/>
                    <a:pt x="7" y="2210"/>
                    <a:pt x="4" y="2256"/>
                  </a:cubicBezTo>
                  <a:cubicBezTo>
                    <a:pt x="1" y="2299"/>
                    <a:pt x="1" y="2342"/>
                    <a:pt x="1" y="2379"/>
                  </a:cubicBezTo>
                  <a:cubicBezTo>
                    <a:pt x="1" y="2457"/>
                    <a:pt x="4" y="2534"/>
                    <a:pt x="13" y="2611"/>
                  </a:cubicBezTo>
                  <a:cubicBezTo>
                    <a:pt x="16" y="2654"/>
                    <a:pt x="53" y="2688"/>
                    <a:pt x="99" y="2688"/>
                  </a:cubicBezTo>
                  <a:lnTo>
                    <a:pt x="105" y="2688"/>
                  </a:lnTo>
                  <a:cubicBezTo>
                    <a:pt x="152" y="2685"/>
                    <a:pt x="189" y="2642"/>
                    <a:pt x="183" y="2595"/>
                  </a:cubicBezTo>
                  <a:cubicBezTo>
                    <a:pt x="176" y="2524"/>
                    <a:pt x="173" y="2453"/>
                    <a:pt x="173" y="2379"/>
                  </a:cubicBezTo>
                  <a:cubicBezTo>
                    <a:pt x="173" y="2342"/>
                    <a:pt x="173" y="2302"/>
                    <a:pt x="176" y="2265"/>
                  </a:cubicBezTo>
                  <a:cubicBezTo>
                    <a:pt x="176" y="2219"/>
                    <a:pt x="142" y="2176"/>
                    <a:pt x="93" y="2176"/>
                  </a:cubicBezTo>
                  <a:cubicBezTo>
                    <a:pt x="90" y="2175"/>
                    <a:pt x="86" y="2175"/>
                    <a:pt x="83" y="2175"/>
                  </a:cubicBezTo>
                  <a:close/>
                  <a:moveTo>
                    <a:pt x="9372" y="2470"/>
                  </a:moveTo>
                  <a:cubicBezTo>
                    <a:pt x="9365" y="2470"/>
                    <a:pt x="9359" y="2471"/>
                    <a:pt x="9352" y="2472"/>
                  </a:cubicBezTo>
                  <a:cubicBezTo>
                    <a:pt x="9235" y="2494"/>
                    <a:pt x="9118" y="2531"/>
                    <a:pt x="9007" y="2577"/>
                  </a:cubicBezTo>
                  <a:cubicBezTo>
                    <a:pt x="8924" y="2614"/>
                    <a:pt x="8948" y="2742"/>
                    <a:pt x="9042" y="2743"/>
                  </a:cubicBezTo>
                  <a:lnTo>
                    <a:pt x="9042" y="2743"/>
                  </a:lnTo>
                  <a:cubicBezTo>
                    <a:pt x="9054" y="2743"/>
                    <a:pt x="9066" y="2740"/>
                    <a:pt x="9078" y="2734"/>
                  </a:cubicBezTo>
                  <a:cubicBezTo>
                    <a:pt x="9176" y="2691"/>
                    <a:pt x="9278" y="2660"/>
                    <a:pt x="9386" y="2642"/>
                  </a:cubicBezTo>
                  <a:cubicBezTo>
                    <a:pt x="9490" y="2621"/>
                    <a:pt x="9469" y="2470"/>
                    <a:pt x="9372" y="2470"/>
                  </a:cubicBezTo>
                  <a:close/>
                  <a:moveTo>
                    <a:pt x="9042" y="2743"/>
                  </a:moveTo>
                  <a:lnTo>
                    <a:pt x="9042" y="2743"/>
                  </a:lnTo>
                  <a:cubicBezTo>
                    <a:pt x="9042" y="2743"/>
                    <a:pt x="9041" y="2743"/>
                    <a:pt x="9041" y="2743"/>
                  </a:cubicBezTo>
                  <a:lnTo>
                    <a:pt x="9044" y="2743"/>
                  </a:lnTo>
                  <a:cubicBezTo>
                    <a:pt x="9043" y="2743"/>
                    <a:pt x="9043" y="2743"/>
                    <a:pt x="9042" y="2743"/>
                  </a:cubicBezTo>
                  <a:close/>
                  <a:moveTo>
                    <a:pt x="4269" y="2026"/>
                  </a:moveTo>
                  <a:cubicBezTo>
                    <a:pt x="4221" y="2026"/>
                    <a:pt x="4173" y="2063"/>
                    <a:pt x="4183" y="2127"/>
                  </a:cubicBezTo>
                  <a:cubicBezTo>
                    <a:pt x="4198" y="2210"/>
                    <a:pt x="4211" y="2290"/>
                    <a:pt x="4220" y="2373"/>
                  </a:cubicBezTo>
                  <a:cubicBezTo>
                    <a:pt x="4155" y="2463"/>
                    <a:pt x="4100" y="2558"/>
                    <a:pt x="4047" y="2654"/>
                  </a:cubicBezTo>
                  <a:cubicBezTo>
                    <a:pt x="4026" y="2697"/>
                    <a:pt x="4041" y="2750"/>
                    <a:pt x="4084" y="2771"/>
                  </a:cubicBezTo>
                  <a:cubicBezTo>
                    <a:pt x="4097" y="2777"/>
                    <a:pt x="4109" y="2780"/>
                    <a:pt x="4124" y="2780"/>
                  </a:cubicBezTo>
                  <a:lnTo>
                    <a:pt x="4121" y="2780"/>
                  </a:lnTo>
                  <a:cubicBezTo>
                    <a:pt x="4124" y="2781"/>
                    <a:pt x="4126" y="2781"/>
                    <a:pt x="4129" y="2781"/>
                  </a:cubicBezTo>
                  <a:cubicBezTo>
                    <a:pt x="4159" y="2781"/>
                    <a:pt x="4184" y="2763"/>
                    <a:pt x="4198" y="2737"/>
                  </a:cubicBezTo>
                  <a:cubicBezTo>
                    <a:pt x="4235" y="2669"/>
                    <a:pt x="4272" y="2602"/>
                    <a:pt x="4316" y="2540"/>
                  </a:cubicBezTo>
                  <a:lnTo>
                    <a:pt x="4322" y="2540"/>
                  </a:lnTo>
                  <a:cubicBezTo>
                    <a:pt x="4368" y="2534"/>
                    <a:pt x="4405" y="2490"/>
                    <a:pt x="4399" y="2444"/>
                  </a:cubicBezTo>
                  <a:cubicBezTo>
                    <a:pt x="4386" y="2330"/>
                    <a:pt x="4371" y="2213"/>
                    <a:pt x="4353" y="2099"/>
                  </a:cubicBezTo>
                  <a:cubicBezTo>
                    <a:pt x="4344" y="2049"/>
                    <a:pt x="4307" y="2026"/>
                    <a:pt x="4269" y="2026"/>
                  </a:cubicBezTo>
                  <a:close/>
                  <a:moveTo>
                    <a:pt x="10380" y="2570"/>
                  </a:moveTo>
                  <a:cubicBezTo>
                    <a:pt x="10297" y="2570"/>
                    <a:pt x="10262" y="2698"/>
                    <a:pt x="10355" y="2734"/>
                  </a:cubicBezTo>
                  <a:cubicBezTo>
                    <a:pt x="10459" y="2771"/>
                    <a:pt x="10561" y="2811"/>
                    <a:pt x="10663" y="2858"/>
                  </a:cubicBezTo>
                  <a:cubicBezTo>
                    <a:pt x="10672" y="2864"/>
                    <a:pt x="10685" y="2867"/>
                    <a:pt x="10697" y="2867"/>
                  </a:cubicBezTo>
                  <a:lnTo>
                    <a:pt x="10700" y="2867"/>
                  </a:lnTo>
                  <a:cubicBezTo>
                    <a:pt x="10789" y="2867"/>
                    <a:pt x="10820" y="2740"/>
                    <a:pt x="10734" y="2703"/>
                  </a:cubicBezTo>
                  <a:cubicBezTo>
                    <a:pt x="10629" y="2654"/>
                    <a:pt x="10518" y="2611"/>
                    <a:pt x="10407" y="2574"/>
                  </a:cubicBezTo>
                  <a:cubicBezTo>
                    <a:pt x="10398" y="2571"/>
                    <a:pt x="10389" y="2570"/>
                    <a:pt x="10380" y="2570"/>
                  </a:cubicBezTo>
                  <a:close/>
                  <a:moveTo>
                    <a:pt x="4339" y="2709"/>
                  </a:moveTo>
                  <a:cubicBezTo>
                    <a:pt x="4338" y="2709"/>
                    <a:pt x="4336" y="2709"/>
                    <a:pt x="4334" y="2709"/>
                  </a:cubicBezTo>
                  <a:cubicBezTo>
                    <a:pt x="4285" y="2709"/>
                    <a:pt x="4248" y="2750"/>
                    <a:pt x="4251" y="2796"/>
                  </a:cubicBezTo>
                  <a:cubicBezTo>
                    <a:pt x="4254" y="2858"/>
                    <a:pt x="4254" y="2916"/>
                    <a:pt x="4254" y="2972"/>
                  </a:cubicBezTo>
                  <a:cubicBezTo>
                    <a:pt x="4254" y="3027"/>
                    <a:pt x="4251" y="3083"/>
                    <a:pt x="4251" y="3135"/>
                  </a:cubicBezTo>
                  <a:cubicBezTo>
                    <a:pt x="4248" y="3181"/>
                    <a:pt x="4285" y="3221"/>
                    <a:pt x="4334" y="3221"/>
                  </a:cubicBezTo>
                  <a:lnTo>
                    <a:pt x="4337" y="3221"/>
                  </a:lnTo>
                  <a:lnTo>
                    <a:pt x="4337" y="3225"/>
                  </a:lnTo>
                  <a:cubicBezTo>
                    <a:pt x="4383" y="3225"/>
                    <a:pt x="4420" y="3188"/>
                    <a:pt x="4420" y="3138"/>
                  </a:cubicBezTo>
                  <a:cubicBezTo>
                    <a:pt x="4423" y="3086"/>
                    <a:pt x="4423" y="3030"/>
                    <a:pt x="4423" y="2972"/>
                  </a:cubicBezTo>
                  <a:cubicBezTo>
                    <a:pt x="4423" y="2913"/>
                    <a:pt x="4423" y="2851"/>
                    <a:pt x="4420" y="2790"/>
                  </a:cubicBezTo>
                  <a:cubicBezTo>
                    <a:pt x="4420" y="2745"/>
                    <a:pt x="4383" y="2709"/>
                    <a:pt x="4339" y="2709"/>
                  </a:cubicBezTo>
                  <a:close/>
                  <a:moveTo>
                    <a:pt x="10993" y="2854"/>
                  </a:moveTo>
                  <a:cubicBezTo>
                    <a:pt x="10917" y="2854"/>
                    <a:pt x="10866" y="2966"/>
                    <a:pt x="10953" y="3015"/>
                  </a:cubicBezTo>
                  <a:cubicBezTo>
                    <a:pt x="11045" y="3073"/>
                    <a:pt x="11135" y="3138"/>
                    <a:pt x="11221" y="3209"/>
                  </a:cubicBezTo>
                  <a:cubicBezTo>
                    <a:pt x="11236" y="3221"/>
                    <a:pt x="11254" y="3227"/>
                    <a:pt x="11275" y="3228"/>
                  </a:cubicBezTo>
                  <a:lnTo>
                    <a:pt x="11275" y="3228"/>
                  </a:lnTo>
                  <a:cubicBezTo>
                    <a:pt x="11354" y="3226"/>
                    <a:pt x="11390" y="3129"/>
                    <a:pt x="11329" y="3077"/>
                  </a:cubicBezTo>
                  <a:cubicBezTo>
                    <a:pt x="11237" y="2999"/>
                    <a:pt x="11141" y="2932"/>
                    <a:pt x="11042" y="2870"/>
                  </a:cubicBezTo>
                  <a:cubicBezTo>
                    <a:pt x="11025" y="2859"/>
                    <a:pt x="11009" y="2854"/>
                    <a:pt x="10993" y="2854"/>
                  </a:cubicBezTo>
                  <a:close/>
                  <a:moveTo>
                    <a:pt x="11275" y="3228"/>
                  </a:moveTo>
                  <a:cubicBezTo>
                    <a:pt x="11275" y="3228"/>
                    <a:pt x="11274" y="3228"/>
                    <a:pt x="11274" y="3228"/>
                  </a:cubicBezTo>
                  <a:lnTo>
                    <a:pt x="11277" y="3228"/>
                  </a:lnTo>
                  <a:cubicBezTo>
                    <a:pt x="11276" y="3228"/>
                    <a:pt x="11276" y="3228"/>
                    <a:pt x="11275" y="3228"/>
                  </a:cubicBezTo>
                  <a:close/>
                  <a:moveTo>
                    <a:pt x="8745" y="2745"/>
                  </a:moveTo>
                  <a:cubicBezTo>
                    <a:pt x="8728" y="2745"/>
                    <a:pt x="8710" y="2751"/>
                    <a:pt x="8695" y="2762"/>
                  </a:cubicBezTo>
                  <a:cubicBezTo>
                    <a:pt x="8597" y="2833"/>
                    <a:pt x="8507" y="2913"/>
                    <a:pt x="8427" y="3006"/>
                  </a:cubicBezTo>
                  <a:cubicBezTo>
                    <a:pt x="8371" y="3068"/>
                    <a:pt x="8429" y="3149"/>
                    <a:pt x="8494" y="3149"/>
                  </a:cubicBezTo>
                  <a:cubicBezTo>
                    <a:pt x="8516" y="3149"/>
                    <a:pt x="8537" y="3140"/>
                    <a:pt x="8556" y="3120"/>
                  </a:cubicBezTo>
                  <a:cubicBezTo>
                    <a:pt x="8624" y="3043"/>
                    <a:pt x="8698" y="2975"/>
                    <a:pt x="8778" y="2913"/>
                  </a:cubicBezTo>
                  <a:cubicBezTo>
                    <a:pt x="8788" y="3002"/>
                    <a:pt x="8797" y="3092"/>
                    <a:pt x="8800" y="3184"/>
                  </a:cubicBezTo>
                  <a:cubicBezTo>
                    <a:pt x="8803" y="3231"/>
                    <a:pt x="8840" y="3265"/>
                    <a:pt x="8886" y="3268"/>
                  </a:cubicBezTo>
                  <a:lnTo>
                    <a:pt x="8890" y="3268"/>
                  </a:lnTo>
                  <a:cubicBezTo>
                    <a:pt x="8936" y="3265"/>
                    <a:pt x="8973" y="3228"/>
                    <a:pt x="8970" y="3178"/>
                  </a:cubicBezTo>
                  <a:cubicBezTo>
                    <a:pt x="8967" y="3061"/>
                    <a:pt x="8957" y="2944"/>
                    <a:pt x="8936" y="2827"/>
                  </a:cubicBezTo>
                  <a:cubicBezTo>
                    <a:pt x="8930" y="2784"/>
                    <a:pt x="8894" y="2755"/>
                    <a:pt x="8852" y="2755"/>
                  </a:cubicBezTo>
                  <a:cubicBezTo>
                    <a:pt x="8848" y="2755"/>
                    <a:pt x="8844" y="2755"/>
                    <a:pt x="8840" y="2756"/>
                  </a:cubicBezTo>
                  <a:cubicBezTo>
                    <a:pt x="8828" y="2759"/>
                    <a:pt x="8815" y="2762"/>
                    <a:pt x="8803" y="2771"/>
                  </a:cubicBezTo>
                  <a:cubicBezTo>
                    <a:pt x="8788" y="2754"/>
                    <a:pt x="8767" y="2745"/>
                    <a:pt x="8745" y="2745"/>
                  </a:cubicBezTo>
                  <a:close/>
                  <a:moveTo>
                    <a:pt x="3982" y="2926"/>
                  </a:moveTo>
                  <a:cubicBezTo>
                    <a:pt x="3950" y="2926"/>
                    <a:pt x="3917" y="2943"/>
                    <a:pt x="3902" y="2984"/>
                  </a:cubicBezTo>
                  <a:cubicBezTo>
                    <a:pt x="3862" y="3095"/>
                    <a:pt x="3831" y="3209"/>
                    <a:pt x="3810" y="3326"/>
                  </a:cubicBezTo>
                  <a:cubicBezTo>
                    <a:pt x="3800" y="3373"/>
                    <a:pt x="3831" y="3419"/>
                    <a:pt x="3878" y="3425"/>
                  </a:cubicBezTo>
                  <a:lnTo>
                    <a:pt x="3893" y="3425"/>
                  </a:lnTo>
                  <a:cubicBezTo>
                    <a:pt x="3936" y="3425"/>
                    <a:pt x="3970" y="3397"/>
                    <a:pt x="3979" y="3357"/>
                  </a:cubicBezTo>
                  <a:cubicBezTo>
                    <a:pt x="3998" y="3249"/>
                    <a:pt x="4026" y="3144"/>
                    <a:pt x="4066" y="3039"/>
                  </a:cubicBezTo>
                  <a:cubicBezTo>
                    <a:pt x="4089" y="2972"/>
                    <a:pt x="4036" y="2926"/>
                    <a:pt x="3982" y="2926"/>
                  </a:cubicBezTo>
                  <a:close/>
                  <a:moveTo>
                    <a:pt x="8291" y="3247"/>
                  </a:moveTo>
                  <a:cubicBezTo>
                    <a:pt x="8263" y="3247"/>
                    <a:pt x="8235" y="3261"/>
                    <a:pt x="8217" y="3295"/>
                  </a:cubicBezTo>
                  <a:cubicBezTo>
                    <a:pt x="8159" y="3400"/>
                    <a:pt x="8109" y="3511"/>
                    <a:pt x="8075" y="3626"/>
                  </a:cubicBezTo>
                  <a:cubicBezTo>
                    <a:pt x="8060" y="3672"/>
                    <a:pt x="8085" y="3718"/>
                    <a:pt x="8131" y="3733"/>
                  </a:cubicBezTo>
                  <a:cubicBezTo>
                    <a:pt x="8140" y="3737"/>
                    <a:pt x="8146" y="3737"/>
                    <a:pt x="8155" y="3737"/>
                  </a:cubicBezTo>
                  <a:cubicBezTo>
                    <a:pt x="8192" y="3737"/>
                    <a:pt x="8226" y="3712"/>
                    <a:pt x="8239" y="3675"/>
                  </a:cubicBezTo>
                  <a:cubicBezTo>
                    <a:pt x="8270" y="3573"/>
                    <a:pt x="8313" y="3474"/>
                    <a:pt x="8368" y="3379"/>
                  </a:cubicBezTo>
                  <a:cubicBezTo>
                    <a:pt x="8412" y="3311"/>
                    <a:pt x="8352" y="3247"/>
                    <a:pt x="8291" y="3247"/>
                  </a:cubicBezTo>
                  <a:close/>
                  <a:moveTo>
                    <a:pt x="11522" y="3293"/>
                  </a:moveTo>
                  <a:cubicBezTo>
                    <a:pt x="11457" y="3293"/>
                    <a:pt x="11401" y="3373"/>
                    <a:pt x="11459" y="3437"/>
                  </a:cubicBezTo>
                  <a:cubicBezTo>
                    <a:pt x="11530" y="3521"/>
                    <a:pt x="11598" y="3607"/>
                    <a:pt x="11659" y="3700"/>
                  </a:cubicBezTo>
                  <a:cubicBezTo>
                    <a:pt x="11675" y="3721"/>
                    <a:pt x="11702" y="3737"/>
                    <a:pt x="11730" y="3737"/>
                  </a:cubicBezTo>
                  <a:cubicBezTo>
                    <a:pt x="11746" y="3737"/>
                    <a:pt x="11764" y="3730"/>
                    <a:pt x="11776" y="3721"/>
                  </a:cubicBezTo>
                  <a:cubicBezTo>
                    <a:pt x="11816" y="3696"/>
                    <a:pt x="11829" y="3644"/>
                    <a:pt x="11801" y="3604"/>
                  </a:cubicBezTo>
                  <a:cubicBezTo>
                    <a:pt x="11736" y="3505"/>
                    <a:pt x="11665" y="3410"/>
                    <a:pt x="11585" y="3323"/>
                  </a:cubicBezTo>
                  <a:cubicBezTo>
                    <a:pt x="11566" y="3302"/>
                    <a:pt x="11543" y="3293"/>
                    <a:pt x="11522" y="3293"/>
                  </a:cubicBezTo>
                  <a:close/>
                  <a:moveTo>
                    <a:pt x="4307" y="3393"/>
                  </a:moveTo>
                  <a:cubicBezTo>
                    <a:pt x="4269" y="3393"/>
                    <a:pt x="4230" y="3417"/>
                    <a:pt x="4223" y="3468"/>
                  </a:cubicBezTo>
                  <a:cubicBezTo>
                    <a:pt x="4211" y="3573"/>
                    <a:pt x="4186" y="3681"/>
                    <a:pt x="4152" y="3783"/>
                  </a:cubicBezTo>
                  <a:cubicBezTo>
                    <a:pt x="4137" y="3829"/>
                    <a:pt x="4158" y="3875"/>
                    <a:pt x="4204" y="3894"/>
                  </a:cubicBezTo>
                  <a:cubicBezTo>
                    <a:pt x="4214" y="3897"/>
                    <a:pt x="4223" y="3897"/>
                    <a:pt x="4232" y="3897"/>
                  </a:cubicBezTo>
                  <a:cubicBezTo>
                    <a:pt x="4269" y="3897"/>
                    <a:pt x="4300" y="3875"/>
                    <a:pt x="4312" y="3841"/>
                  </a:cubicBezTo>
                  <a:cubicBezTo>
                    <a:pt x="4353" y="3727"/>
                    <a:pt x="4377" y="3610"/>
                    <a:pt x="4393" y="3490"/>
                  </a:cubicBezTo>
                  <a:cubicBezTo>
                    <a:pt x="4401" y="3427"/>
                    <a:pt x="4354" y="3393"/>
                    <a:pt x="4307" y="3393"/>
                  </a:cubicBezTo>
                  <a:close/>
                  <a:moveTo>
                    <a:pt x="8877" y="3436"/>
                  </a:moveTo>
                  <a:cubicBezTo>
                    <a:pt x="8837" y="3436"/>
                    <a:pt x="8797" y="3461"/>
                    <a:pt x="8791" y="3514"/>
                  </a:cubicBezTo>
                  <a:cubicBezTo>
                    <a:pt x="8782" y="3622"/>
                    <a:pt x="8766" y="3733"/>
                    <a:pt x="8741" y="3841"/>
                  </a:cubicBezTo>
                  <a:cubicBezTo>
                    <a:pt x="8729" y="3885"/>
                    <a:pt x="8757" y="3931"/>
                    <a:pt x="8803" y="3943"/>
                  </a:cubicBezTo>
                  <a:cubicBezTo>
                    <a:pt x="8809" y="3943"/>
                    <a:pt x="8819" y="3946"/>
                    <a:pt x="8825" y="3946"/>
                  </a:cubicBezTo>
                  <a:cubicBezTo>
                    <a:pt x="8865" y="3946"/>
                    <a:pt x="8899" y="3919"/>
                    <a:pt x="8908" y="3878"/>
                  </a:cubicBezTo>
                  <a:cubicBezTo>
                    <a:pt x="8933" y="3764"/>
                    <a:pt x="8951" y="3647"/>
                    <a:pt x="8964" y="3530"/>
                  </a:cubicBezTo>
                  <a:cubicBezTo>
                    <a:pt x="8968" y="3469"/>
                    <a:pt x="8922" y="3436"/>
                    <a:pt x="8877" y="3436"/>
                  </a:cubicBezTo>
                  <a:close/>
                  <a:moveTo>
                    <a:pt x="3871" y="3594"/>
                  </a:moveTo>
                  <a:cubicBezTo>
                    <a:pt x="3869" y="3594"/>
                    <a:pt x="3867" y="3595"/>
                    <a:pt x="3865" y="3595"/>
                  </a:cubicBezTo>
                  <a:cubicBezTo>
                    <a:pt x="3819" y="3598"/>
                    <a:pt x="3782" y="3638"/>
                    <a:pt x="3785" y="3687"/>
                  </a:cubicBezTo>
                  <a:cubicBezTo>
                    <a:pt x="3800" y="3872"/>
                    <a:pt x="3856" y="4002"/>
                    <a:pt x="3955" y="4060"/>
                  </a:cubicBezTo>
                  <a:cubicBezTo>
                    <a:pt x="3967" y="4067"/>
                    <a:pt x="3982" y="4070"/>
                    <a:pt x="3998" y="4073"/>
                  </a:cubicBezTo>
                  <a:cubicBezTo>
                    <a:pt x="4084" y="4070"/>
                    <a:pt x="4115" y="3956"/>
                    <a:pt x="4041" y="3912"/>
                  </a:cubicBezTo>
                  <a:cubicBezTo>
                    <a:pt x="4007" y="3891"/>
                    <a:pt x="3967" y="3820"/>
                    <a:pt x="3958" y="3675"/>
                  </a:cubicBezTo>
                  <a:cubicBezTo>
                    <a:pt x="3952" y="3630"/>
                    <a:pt x="3915" y="3594"/>
                    <a:pt x="3871" y="3594"/>
                  </a:cubicBezTo>
                  <a:close/>
                  <a:moveTo>
                    <a:pt x="11897" y="3855"/>
                  </a:moveTo>
                  <a:cubicBezTo>
                    <a:pt x="11837" y="3855"/>
                    <a:pt x="11775" y="3916"/>
                    <a:pt x="11820" y="3986"/>
                  </a:cubicBezTo>
                  <a:cubicBezTo>
                    <a:pt x="11866" y="4085"/>
                    <a:pt x="11903" y="4190"/>
                    <a:pt x="11934" y="4295"/>
                  </a:cubicBezTo>
                  <a:cubicBezTo>
                    <a:pt x="11946" y="4332"/>
                    <a:pt x="11980" y="4356"/>
                    <a:pt x="12017" y="4356"/>
                  </a:cubicBezTo>
                  <a:cubicBezTo>
                    <a:pt x="12026" y="4356"/>
                    <a:pt x="12032" y="4356"/>
                    <a:pt x="12042" y="4353"/>
                  </a:cubicBezTo>
                  <a:cubicBezTo>
                    <a:pt x="12085" y="4338"/>
                    <a:pt x="12113" y="4292"/>
                    <a:pt x="12100" y="4245"/>
                  </a:cubicBezTo>
                  <a:cubicBezTo>
                    <a:pt x="12063" y="4134"/>
                    <a:pt x="12023" y="4023"/>
                    <a:pt x="11974" y="3915"/>
                  </a:cubicBezTo>
                  <a:cubicBezTo>
                    <a:pt x="11960" y="3872"/>
                    <a:pt x="11929" y="3855"/>
                    <a:pt x="11897" y="3855"/>
                  </a:cubicBezTo>
                  <a:close/>
                  <a:moveTo>
                    <a:pt x="8103" y="3903"/>
                  </a:moveTo>
                  <a:cubicBezTo>
                    <a:pt x="8054" y="3903"/>
                    <a:pt x="8017" y="3940"/>
                    <a:pt x="8017" y="3989"/>
                  </a:cubicBezTo>
                  <a:cubicBezTo>
                    <a:pt x="8014" y="4119"/>
                    <a:pt x="8051" y="4252"/>
                    <a:pt x="8125" y="4363"/>
                  </a:cubicBezTo>
                  <a:cubicBezTo>
                    <a:pt x="8140" y="4384"/>
                    <a:pt x="8165" y="4397"/>
                    <a:pt x="8192" y="4397"/>
                  </a:cubicBezTo>
                  <a:cubicBezTo>
                    <a:pt x="8194" y="4397"/>
                    <a:pt x="8195" y="4397"/>
                    <a:pt x="8196" y="4397"/>
                  </a:cubicBezTo>
                  <a:cubicBezTo>
                    <a:pt x="8265" y="4397"/>
                    <a:pt x="8303" y="4318"/>
                    <a:pt x="8263" y="4264"/>
                  </a:cubicBezTo>
                  <a:cubicBezTo>
                    <a:pt x="8211" y="4181"/>
                    <a:pt x="8186" y="4085"/>
                    <a:pt x="8189" y="3986"/>
                  </a:cubicBezTo>
                  <a:cubicBezTo>
                    <a:pt x="8186" y="3940"/>
                    <a:pt x="8149" y="3903"/>
                    <a:pt x="8103" y="3903"/>
                  </a:cubicBezTo>
                  <a:close/>
                  <a:moveTo>
                    <a:pt x="8709" y="4096"/>
                  </a:moveTo>
                  <a:cubicBezTo>
                    <a:pt x="8681" y="4096"/>
                    <a:pt x="8653" y="4110"/>
                    <a:pt x="8637" y="4144"/>
                  </a:cubicBezTo>
                  <a:cubicBezTo>
                    <a:pt x="8581" y="4255"/>
                    <a:pt x="8516" y="4329"/>
                    <a:pt x="8458" y="4353"/>
                  </a:cubicBezTo>
                  <a:cubicBezTo>
                    <a:pt x="8368" y="4387"/>
                    <a:pt x="8393" y="4517"/>
                    <a:pt x="8489" y="4517"/>
                  </a:cubicBezTo>
                  <a:lnTo>
                    <a:pt x="8489" y="4520"/>
                  </a:lnTo>
                  <a:cubicBezTo>
                    <a:pt x="8498" y="4520"/>
                    <a:pt x="8510" y="4517"/>
                    <a:pt x="8519" y="4514"/>
                  </a:cubicBezTo>
                  <a:cubicBezTo>
                    <a:pt x="8621" y="4474"/>
                    <a:pt x="8714" y="4375"/>
                    <a:pt x="8791" y="4221"/>
                  </a:cubicBezTo>
                  <a:cubicBezTo>
                    <a:pt x="8824" y="4153"/>
                    <a:pt x="8766" y="4096"/>
                    <a:pt x="8709" y="4096"/>
                  </a:cubicBezTo>
                  <a:close/>
                  <a:moveTo>
                    <a:pt x="12093" y="4519"/>
                  </a:moveTo>
                  <a:cubicBezTo>
                    <a:pt x="12046" y="4519"/>
                    <a:pt x="11997" y="4555"/>
                    <a:pt x="12008" y="4619"/>
                  </a:cubicBezTo>
                  <a:cubicBezTo>
                    <a:pt x="12023" y="4714"/>
                    <a:pt x="12032" y="4813"/>
                    <a:pt x="12032" y="4912"/>
                  </a:cubicBezTo>
                  <a:lnTo>
                    <a:pt x="12032" y="4942"/>
                  </a:lnTo>
                  <a:cubicBezTo>
                    <a:pt x="12029" y="4989"/>
                    <a:pt x="12066" y="5029"/>
                    <a:pt x="12113" y="5032"/>
                  </a:cubicBezTo>
                  <a:lnTo>
                    <a:pt x="12119" y="5032"/>
                  </a:lnTo>
                  <a:cubicBezTo>
                    <a:pt x="12162" y="5032"/>
                    <a:pt x="12202" y="4995"/>
                    <a:pt x="12202" y="4952"/>
                  </a:cubicBezTo>
                  <a:lnTo>
                    <a:pt x="12202" y="4912"/>
                  </a:lnTo>
                  <a:cubicBezTo>
                    <a:pt x="12202" y="4804"/>
                    <a:pt x="12193" y="4699"/>
                    <a:pt x="12177" y="4591"/>
                  </a:cubicBezTo>
                  <a:cubicBezTo>
                    <a:pt x="12169" y="4542"/>
                    <a:pt x="12131" y="4519"/>
                    <a:pt x="12093" y="45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8964554" y="172338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8965298" y="1448810"/>
              <a:ext cx="82881" cy="75566"/>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11"/>
            <p:cNvGrpSpPr/>
            <p:nvPr/>
          </p:nvGrpSpPr>
          <p:grpSpPr>
            <a:xfrm>
              <a:off x="8341725" y="115829"/>
              <a:ext cx="267198" cy="188098"/>
              <a:chOff x="8341725" y="115829"/>
              <a:chExt cx="267198" cy="188098"/>
            </a:xfrm>
          </p:grpSpPr>
          <p:sp>
            <p:nvSpPr>
              <p:cNvPr id="1168" name="Google Shape;1168;p11"/>
              <p:cNvSpPr/>
              <p:nvPr/>
            </p:nvSpPr>
            <p:spPr>
              <a:xfrm>
                <a:off x="8405670" y="188118"/>
                <a:ext cx="107912" cy="91561"/>
              </a:xfrm>
              <a:custGeom>
                <a:avLst/>
                <a:gdLst/>
                <a:ahLst/>
                <a:cxnLst/>
                <a:rect l="l" t="t" r="r" b="b"/>
                <a:pathLst>
                  <a:path w="2884" h="2447" extrusionOk="0">
                    <a:moveTo>
                      <a:pt x="1471" y="0"/>
                    </a:moveTo>
                    <a:cubicBezTo>
                      <a:pt x="674" y="0"/>
                      <a:pt x="207" y="963"/>
                      <a:pt x="0" y="1543"/>
                    </a:cubicBezTo>
                    <a:lnTo>
                      <a:pt x="509" y="1710"/>
                    </a:lnTo>
                    <a:cubicBezTo>
                      <a:pt x="509" y="1710"/>
                      <a:pt x="918" y="578"/>
                      <a:pt x="1479" y="578"/>
                    </a:cubicBezTo>
                    <a:cubicBezTo>
                      <a:pt x="1552" y="578"/>
                      <a:pt x="1626" y="597"/>
                      <a:pt x="1703" y="639"/>
                    </a:cubicBezTo>
                    <a:cubicBezTo>
                      <a:pt x="2375" y="1009"/>
                      <a:pt x="2030" y="2212"/>
                      <a:pt x="2030" y="2212"/>
                    </a:cubicBezTo>
                    <a:lnTo>
                      <a:pt x="2647" y="2447"/>
                    </a:lnTo>
                    <a:cubicBezTo>
                      <a:pt x="2770" y="1759"/>
                      <a:pt x="2884" y="312"/>
                      <a:pt x="1724" y="32"/>
                    </a:cubicBezTo>
                    <a:cubicBezTo>
                      <a:pt x="1636" y="10"/>
                      <a:pt x="1552"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8341725" y="115829"/>
                <a:ext cx="267198" cy="188098"/>
              </a:xfrm>
              <a:custGeom>
                <a:avLst/>
                <a:gdLst/>
                <a:ahLst/>
                <a:cxnLst/>
                <a:rect l="l" t="t" r="r" b="b"/>
                <a:pathLst>
                  <a:path w="7141" h="5027" extrusionOk="0">
                    <a:moveTo>
                      <a:pt x="3198" y="0"/>
                    </a:moveTo>
                    <a:cubicBezTo>
                      <a:pt x="998" y="0"/>
                      <a:pt x="1" y="2926"/>
                      <a:pt x="1" y="2926"/>
                    </a:cubicBezTo>
                    <a:lnTo>
                      <a:pt x="475" y="3080"/>
                    </a:lnTo>
                    <a:cubicBezTo>
                      <a:pt x="742" y="2290"/>
                      <a:pt x="1495" y="619"/>
                      <a:pt x="3054" y="619"/>
                    </a:cubicBezTo>
                    <a:cubicBezTo>
                      <a:pt x="3284" y="619"/>
                      <a:pt x="3531" y="655"/>
                      <a:pt x="3797" y="736"/>
                    </a:cubicBezTo>
                    <a:cubicBezTo>
                      <a:pt x="6456" y="1541"/>
                      <a:pt x="5916" y="4018"/>
                      <a:pt x="5648" y="4866"/>
                    </a:cubicBezTo>
                    <a:lnTo>
                      <a:pt x="6067" y="5026"/>
                    </a:lnTo>
                    <a:cubicBezTo>
                      <a:pt x="6067" y="5026"/>
                      <a:pt x="7141" y="1301"/>
                      <a:pt x="4223" y="199"/>
                    </a:cubicBezTo>
                    <a:cubicBezTo>
                      <a:pt x="3856" y="61"/>
                      <a:pt x="3515" y="0"/>
                      <a:pt x="3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8359386" y="138953"/>
                <a:ext cx="223906" cy="158950"/>
              </a:xfrm>
              <a:custGeom>
                <a:avLst/>
                <a:gdLst/>
                <a:ahLst/>
                <a:cxnLst/>
                <a:rect l="l" t="t" r="r" b="b"/>
                <a:pathLst>
                  <a:path w="5984" h="4248" extrusionOk="0">
                    <a:moveTo>
                      <a:pt x="2582" y="1"/>
                    </a:moveTo>
                    <a:cubicBezTo>
                      <a:pt x="1023" y="1"/>
                      <a:pt x="269" y="1672"/>
                      <a:pt x="0" y="2459"/>
                    </a:cubicBezTo>
                    <a:lnTo>
                      <a:pt x="627" y="2660"/>
                    </a:lnTo>
                    <a:cubicBezTo>
                      <a:pt x="890" y="1900"/>
                      <a:pt x="1508" y="619"/>
                      <a:pt x="2695" y="619"/>
                    </a:cubicBezTo>
                    <a:cubicBezTo>
                      <a:pt x="2983" y="619"/>
                      <a:pt x="3304" y="694"/>
                      <a:pt x="3661" y="871"/>
                    </a:cubicBezTo>
                    <a:cubicBezTo>
                      <a:pt x="4861" y="1463"/>
                      <a:pt x="4710" y="3199"/>
                      <a:pt x="4562" y="4017"/>
                    </a:cubicBezTo>
                    <a:lnTo>
                      <a:pt x="5173" y="4248"/>
                    </a:lnTo>
                    <a:cubicBezTo>
                      <a:pt x="5444" y="3400"/>
                      <a:pt x="5984" y="923"/>
                      <a:pt x="3325" y="118"/>
                    </a:cubicBezTo>
                    <a:cubicBezTo>
                      <a:pt x="3059" y="37"/>
                      <a:pt x="2812" y="1"/>
                      <a:pt x="2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8382696" y="162076"/>
                <a:ext cx="158613" cy="127182"/>
              </a:xfrm>
              <a:custGeom>
                <a:avLst/>
                <a:gdLst/>
                <a:ahLst/>
                <a:cxnLst/>
                <a:rect l="l" t="t" r="r" b="b"/>
                <a:pathLst>
                  <a:path w="4239" h="3399" extrusionOk="0">
                    <a:moveTo>
                      <a:pt x="2072" y="1"/>
                    </a:moveTo>
                    <a:cubicBezTo>
                      <a:pt x="884" y="1"/>
                      <a:pt x="264" y="1282"/>
                      <a:pt x="0" y="2042"/>
                    </a:cubicBezTo>
                    <a:lnTo>
                      <a:pt x="614" y="2239"/>
                    </a:lnTo>
                    <a:cubicBezTo>
                      <a:pt x="824" y="1659"/>
                      <a:pt x="1288" y="696"/>
                      <a:pt x="2085" y="696"/>
                    </a:cubicBezTo>
                    <a:cubicBezTo>
                      <a:pt x="2166" y="696"/>
                      <a:pt x="2250" y="706"/>
                      <a:pt x="2338" y="728"/>
                    </a:cubicBezTo>
                    <a:cubicBezTo>
                      <a:pt x="3498" y="1008"/>
                      <a:pt x="3384" y="2455"/>
                      <a:pt x="3261" y="3140"/>
                    </a:cubicBezTo>
                    <a:lnTo>
                      <a:pt x="3939" y="3399"/>
                    </a:lnTo>
                    <a:cubicBezTo>
                      <a:pt x="4084" y="2581"/>
                      <a:pt x="4238" y="845"/>
                      <a:pt x="3038" y="253"/>
                    </a:cubicBezTo>
                    <a:cubicBezTo>
                      <a:pt x="2681" y="76"/>
                      <a:pt x="2360" y="1"/>
                      <a:pt x="2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8355644" y="135024"/>
                <a:ext cx="241044" cy="163814"/>
              </a:xfrm>
              <a:custGeom>
                <a:avLst/>
                <a:gdLst/>
                <a:ahLst/>
                <a:cxnLst/>
                <a:rect l="l" t="t" r="r" b="b"/>
                <a:pathLst>
                  <a:path w="6442" h="4378" extrusionOk="0">
                    <a:moveTo>
                      <a:pt x="2825" y="0"/>
                    </a:moveTo>
                    <a:cubicBezTo>
                      <a:pt x="2536" y="0"/>
                      <a:pt x="2256" y="58"/>
                      <a:pt x="1985" y="174"/>
                    </a:cubicBezTo>
                    <a:cubicBezTo>
                      <a:pt x="671" y="738"/>
                      <a:pt x="48" y="2465"/>
                      <a:pt x="23" y="2536"/>
                    </a:cubicBezTo>
                    <a:cubicBezTo>
                      <a:pt x="0" y="2602"/>
                      <a:pt x="51" y="2647"/>
                      <a:pt x="102" y="2647"/>
                    </a:cubicBezTo>
                    <a:cubicBezTo>
                      <a:pt x="133" y="2647"/>
                      <a:pt x="164" y="2630"/>
                      <a:pt x="178" y="2592"/>
                    </a:cubicBezTo>
                    <a:cubicBezTo>
                      <a:pt x="184" y="2573"/>
                      <a:pt x="801" y="862"/>
                      <a:pt x="2050" y="322"/>
                    </a:cubicBezTo>
                    <a:cubicBezTo>
                      <a:pt x="2299" y="216"/>
                      <a:pt x="2558" y="163"/>
                      <a:pt x="2824" y="163"/>
                    </a:cubicBezTo>
                    <a:cubicBezTo>
                      <a:pt x="3140" y="163"/>
                      <a:pt x="3467" y="238"/>
                      <a:pt x="3802" y="387"/>
                    </a:cubicBezTo>
                    <a:cubicBezTo>
                      <a:pt x="4822" y="843"/>
                      <a:pt x="5368" y="1630"/>
                      <a:pt x="5424" y="2728"/>
                    </a:cubicBezTo>
                    <a:cubicBezTo>
                      <a:pt x="5445" y="3249"/>
                      <a:pt x="5368" y="3773"/>
                      <a:pt x="5199" y="4267"/>
                    </a:cubicBezTo>
                    <a:cubicBezTo>
                      <a:pt x="5183" y="4310"/>
                      <a:pt x="5205" y="4356"/>
                      <a:pt x="5245" y="4371"/>
                    </a:cubicBezTo>
                    <a:cubicBezTo>
                      <a:pt x="5254" y="4375"/>
                      <a:pt x="5263" y="4378"/>
                      <a:pt x="5276" y="4378"/>
                    </a:cubicBezTo>
                    <a:cubicBezTo>
                      <a:pt x="5307" y="4375"/>
                      <a:pt x="5334" y="4356"/>
                      <a:pt x="5347" y="4325"/>
                    </a:cubicBezTo>
                    <a:cubicBezTo>
                      <a:pt x="5359" y="4294"/>
                      <a:pt x="6442" y="1389"/>
                      <a:pt x="3863" y="239"/>
                    </a:cubicBezTo>
                    <a:cubicBezTo>
                      <a:pt x="3508" y="79"/>
                      <a:pt x="3161" y="0"/>
                      <a:pt x="2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8378917" y="160430"/>
                <a:ext cx="167107" cy="131822"/>
              </a:xfrm>
              <a:custGeom>
                <a:avLst/>
                <a:gdLst/>
                <a:ahLst/>
                <a:cxnLst/>
                <a:rect l="l" t="t" r="r" b="b"/>
                <a:pathLst>
                  <a:path w="4466" h="3523" extrusionOk="0">
                    <a:moveTo>
                      <a:pt x="2270" y="0"/>
                    </a:moveTo>
                    <a:cubicBezTo>
                      <a:pt x="2003" y="0"/>
                      <a:pt x="1745" y="61"/>
                      <a:pt x="1499" y="183"/>
                    </a:cubicBezTo>
                    <a:cubicBezTo>
                      <a:pt x="493" y="679"/>
                      <a:pt x="43" y="2005"/>
                      <a:pt x="21" y="2064"/>
                    </a:cubicBezTo>
                    <a:cubicBezTo>
                      <a:pt x="0" y="2127"/>
                      <a:pt x="51" y="2169"/>
                      <a:pt x="100" y="2169"/>
                    </a:cubicBezTo>
                    <a:cubicBezTo>
                      <a:pt x="131" y="2169"/>
                      <a:pt x="162" y="2153"/>
                      <a:pt x="175" y="2113"/>
                    </a:cubicBezTo>
                    <a:cubicBezTo>
                      <a:pt x="182" y="2101"/>
                      <a:pt x="626" y="793"/>
                      <a:pt x="1573" y="328"/>
                    </a:cubicBezTo>
                    <a:cubicBezTo>
                      <a:pt x="1793" y="217"/>
                      <a:pt x="2027" y="162"/>
                      <a:pt x="2269" y="162"/>
                    </a:cubicBezTo>
                    <a:cubicBezTo>
                      <a:pt x="2467" y="162"/>
                      <a:pt x="2671" y="199"/>
                      <a:pt x="2880" y="272"/>
                    </a:cubicBezTo>
                    <a:cubicBezTo>
                      <a:pt x="4466" y="818"/>
                      <a:pt x="3966" y="3403"/>
                      <a:pt x="3960" y="3427"/>
                    </a:cubicBezTo>
                    <a:cubicBezTo>
                      <a:pt x="3951" y="3470"/>
                      <a:pt x="3978" y="3514"/>
                      <a:pt x="4022" y="3523"/>
                    </a:cubicBezTo>
                    <a:lnTo>
                      <a:pt x="4040" y="3523"/>
                    </a:lnTo>
                    <a:cubicBezTo>
                      <a:pt x="4077" y="3523"/>
                      <a:pt x="4108" y="3495"/>
                      <a:pt x="4114" y="3461"/>
                    </a:cubicBezTo>
                    <a:cubicBezTo>
                      <a:pt x="4200" y="2986"/>
                      <a:pt x="4222" y="2505"/>
                      <a:pt x="4179" y="2027"/>
                    </a:cubicBezTo>
                    <a:cubicBezTo>
                      <a:pt x="4077" y="1025"/>
                      <a:pt x="3648" y="365"/>
                      <a:pt x="2933" y="118"/>
                    </a:cubicBezTo>
                    <a:cubicBezTo>
                      <a:pt x="2706" y="40"/>
                      <a:pt x="2485" y="0"/>
                      <a:pt x="2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8401853" y="185237"/>
                <a:ext cx="121906" cy="97435"/>
              </a:xfrm>
              <a:custGeom>
                <a:avLst/>
                <a:gdLst/>
                <a:ahLst/>
                <a:cxnLst/>
                <a:rect l="l" t="t" r="r" b="b"/>
                <a:pathLst>
                  <a:path w="3258" h="2604" extrusionOk="0">
                    <a:moveTo>
                      <a:pt x="1629" y="1"/>
                    </a:moveTo>
                    <a:cubicBezTo>
                      <a:pt x="1471" y="1"/>
                      <a:pt x="1312" y="37"/>
                      <a:pt x="1166" y="109"/>
                    </a:cubicBezTo>
                    <a:cubicBezTo>
                      <a:pt x="429" y="457"/>
                      <a:pt x="41" y="1549"/>
                      <a:pt x="22" y="1595"/>
                    </a:cubicBezTo>
                    <a:cubicBezTo>
                      <a:pt x="1" y="1659"/>
                      <a:pt x="52" y="1703"/>
                      <a:pt x="103" y="1703"/>
                    </a:cubicBezTo>
                    <a:cubicBezTo>
                      <a:pt x="133" y="1703"/>
                      <a:pt x="163" y="1686"/>
                      <a:pt x="176" y="1648"/>
                    </a:cubicBezTo>
                    <a:cubicBezTo>
                      <a:pt x="182" y="1638"/>
                      <a:pt x="562" y="574"/>
                      <a:pt x="1237" y="254"/>
                    </a:cubicBezTo>
                    <a:cubicBezTo>
                      <a:pt x="1360" y="194"/>
                      <a:pt x="1495" y="163"/>
                      <a:pt x="1630" y="163"/>
                    </a:cubicBezTo>
                    <a:cubicBezTo>
                      <a:pt x="1738" y="163"/>
                      <a:pt x="1847" y="183"/>
                      <a:pt x="1950" y="223"/>
                    </a:cubicBezTo>
                    <a:cubicBezTo>
                      <a:pt x="3069" y="624"/>
                      <a:pt x="2674" y="2487"/>
                      <a:pt x="2668" y="2505"/>
                    </a:cubicBezTo>
                    <a:cubicBezTo>
                      <a:pt x="2659" y="2548"/>
                      <a:pt x="2687" y="2592"/>
                      <a:pt x="2730" y="2601"/>
                    </a:cubicBezTo>
                    <a:cubicBezTo>
                      <a:pt x="2736" y="2604"/>
                      <a:pt x="2742" y="2604"/>
                      <a:pt x="2749" y="2604"/>
                    </a:cubicBezTo>
                    <a:cubicBezTo>
                      <a:pt x="2786" y="2601"/>
                      <a:pt x="2816" y="2576"/>
                      <a:pt x="2826" y="2539"/>
                    </a:cubicBezTo>
                    <a:cubicBezTo>
                      <a:pt x="2844" y="2456"/>
                      <a:pt x="3257" y="519"/>
                      <a:pt x="2002" y="69"/>
                    </a:cubicBezTo>
                    <a:cubicBezTo>
                      <a:pt x="1882" y="23"/>
                      <a:pt x="1755" y="1"/>
                      <a:pt x="16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11"/>
          <p:cNvGrpSpPr/>
          <p:nvPr/>
        </p:nvGrpSpPr>
        <p:grpSpPr>
          <a:xfrm>
            <a:off x="110901" y="80480"/>
            <a:ext cx="1859333" cy="1514910"/>
            <a:chOff x="110901" y="80480"/>
            <a:chExt cx="1859333" cy="1514910"/>
          </a:xfrm>
        </p:grpSpPr>
        <p:sp>
          <p:nvSpPr>
            <p:cNvPr id="1176" name="Google Shape;1176;p11"/>
            <p:cNvSpPr/>
            <p:nvPr/>
          </p:nvSpPr>
          <p:spPr>
            <a:xfrm>
              <a:off x="738125" y="421348"/>
              <a:ext cx="76150" cy="76625"/>
            </a:xfrm>
            <a:custGeom>
              <a:avLst/>
              <a:gdLst/>
              <a:ahLst/>
              <a:cxnLst/>
              <a:rect l="l" t="t" r="r" b="b"/>
              <a:pathLst>
                <a:path w="1518" h="1528" extrusionOk="0">
                  <a:moveTo>
                    <a:pt x="812" y="1"/>
                  </a:moveTo>
                  <a:cubicBezTo>
                    <a:pt x="765" y="1"/>
                    <a:pt x="731" y="38"/>
                    <a:pt x="731" y="81"/>
                  </a:cubicBezTo>
                  <a:lnTo>
                    <a:pt x="728" y="543"/>
                  </a:lnTo>
                  <a:lnTo>
                    <a:pt x="451" y="250"/>
                  </a:lnTo>
                  <a:cubicBezTo>
                    <a:pt x="433" y="232"/>
                    <a:pt x="413" y="224"/>
                    <a:pt x="394" y="224"/>
                  </a:cubicBezTo>
                  <a:cubicBezTo>
                    <a:pt x="332" y="224"/>
                    <a:pt x="277" y="303"/>
                    <a:pt x="333" y="365"/>
                  </a:cubicBezTo>
                  <a:lnTo>
                    <a:pt x="617" y="664"/>
                  </a:lnTo>
                  <a:lnTo>
                    <a:pt x="99" y="670"/>
                  </a:lnTo>
                  <a:cubicBezTo>
                    <a:pt x="0" y="676"/>
                    <a:pt x="0" y="824"/>
                    <a:pt x="99" y="830"/>
                  </a:cubicBezTo>
                  <a:lnTo>
                    <a:pt x="574" y="827"/>
                  </a:lnTo>
                  <a:lnTo>
                    <a:pt x="574" y="827"/>
                  </a:lnTo>
                  <a:lnTo>
                    <a:pt x="207" y="1083"/>
                  </a:lnTo>
                  <a:cubicBezTo>
                    <a:pt x="142" y="1126"/>
                    <a:pt x="173" y="1228"/>
                    <a:pt x="253" y="1228"/>
                  </a:cubicBezTo>
                  <a:cubicBezTo>
                    <a:pt x="269" y="1228"/>
                    <a:pt x="284" y="1225"/>
                    <a:pt x="300" y="1216"/>
                  </a:cubicBezTo>
                  <a:lnTo>
                    <a:pt x="722" y="920"/>
                  </a:lnTo>
                  <a:lnTo>
                    <a:pt x="719" y="1444"/>
                  </a:lnTo>
                  <a:cubicBezTo>
                    <a:pt x="719" y="1490"/>
                    <a:pt x="756" y="1527"/>
                    <a:pt x="802" y="1527"/>
                  </a:cubicBezTo>
                  <a:cubicBezTo>
                    <a:pt x="845" y="1527"/>
                    <a:pt x="882" y="1490"/>
                    <a:pt x="882" y="1447"/>
                  </a:cubicBezTo>
                  <a:lnTo>
                    <a:pt x="886" y="951"/>
                  </a:lnTo>
                  <a:lnTo>
                    <a:pt x="1182" y="1262"/>
                  </a:lnTo>
                  <a:cubicBezTo>
                    <a:pt x="1194" y="1277"/>
                    <a:pt x="1216" y="1287"/>
                    <a:pt x="1240" y="1287"/>
                  </a:cubicBezTo>
                  <a:cubicBezTo>
                    <a:pt x="1311" y="1287"/>
                    <a:pt x="1345" y="1203"/>
                    <a:pt x="1299" y="1151"/>
                  </a:cubicBezTo>
                  <a:lnTo>
                    <a:pt x="990" y="824"/>
                  </a:lnTo>
                  <a:lnTo>
                    <a:pt x="1410" y="818"/>
                  </a:lnTo>
                  <a:cubicBezTo>
                    <a:pt x="1518" y="818"/>
                    <a:pt x="1518" y="658"/>
                    <a:pt x="1410" y="658"/>
                  </a:cubicBezTo>
                  <a:lnTo>
                    <a:pt x="1095" y="661"/>
                  </a:lnTo>
                  <a:lnTo>
                    <a:pt x="1095" y="661"/>
                  </a:lnTo>
                  <a:lnTo>
                    <a:pt x="1425" y="429"/>
                  </a:lnTo>
                  <a:cubicBezTo>
                    <a:pt x="1492" y="378"/>
                    <a:pt x="1443" y="284"/>
                    <a:pt x="1376" y="284"/>
                  </a:cubicBezTo>
                  <a:cubicBezTo>
                    <a:pt x="1362" y="284"/>
                    <a:pt x="1347" y="288"/>
                    <a:pt x="1333" y="297"/>
                  </a:cubicBezTo>
                  <a:lnTo>
                    <a:pt x="889" y="605"/>
                  </a:lnTo>
                  <a:lnTo>
                    <a:pt x="889" y="605"/>
                  </a:lnTo>
                  <a:lnTo>
                    <a:pt x="892" y="84"/>
                  </a:lnTo>
                  <a:cubicBezTo>
                    <a:pt x="892" y="38"/>
                    <a:pt x="855" y="4"/>
                    <a:pt x="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244129" y="155966"/>
              <a:ext cx="106534" cy="77311"/>
            </a:xfrm>
            <a:custGeom>
              <a:avLst/>
              <a:gdLst/>
              <a:ahLst/>
              <a:cxnLst/>
              <a:rect l="l" t="t" r="r" b="b"/>
              <a:pathLst>
                <a:path w="1254" h="910" extrusionOk="0">
                  <a:moveTo>
                    <a:pt x="1097" y="0"/>
                  </a:moveTo>
                  <a:cubicBezTo>
                    <a:pt x="975" y="0"/>
                    <a:pt x="707" y="47"/>
                    <a:pt x="93" y="188"/>
                  </a:cubicBezTo>
                  <a:cubicBezTo>
                    <a:pt x="0" y="214"/>
                    <a:pt x="25" y="347"/>
                    <a:pt x="113" y="347"/>
                  </a:cubicBezTo>
                  <a:cubicBezTo>
                    <a:pt x="119" y="347"/>
                    <a:pt x="124" y="346"/>
                    <a:pt x="130" y="345"/>
                  </a:cubicBezTo>
                  <a:cubicBezTo>
                    <a:pt x="445" y="274"/>
                    <a:pt x="790" y="203"/>
                    <a:pt x="979" y="176"/>
                  </a:cubicBezTo>
                  <a:lnTo>
                    <a:pt x="979" y="176"/>
                  </a:lnTo>
                  <a:cubicBezTo>
                    <a:pt x="818" y="364"/>
                    <a:pt x="485" y="722"/>
                    <a:pt x="433" y="765"/>
                  </a:cubicBezTo>
                  <a:cubicBezTo>
                    <a:pt x="399" y="793"/>
                    <a:pt x="390" y="842"/>
                    <a:pt x="417" y="879"/>
                  </a:cubicBezTo>
                  <a:cubicBezTo>
                    <a:pt x="433" y="897"/>
                    <a:pt x="457" y="910"/>
                    <a:pt x="482" y="910"/>
                  </a:cubicBezTo>
                  <a:cubicBezTo>
                    <a:pt x="501" y="910"/>
                    <a:pt x="516" y="904"/>
                    <a:pt x="531" y="894"/>
                  </a:cubicBezTo>
                  <a:cubicBezTo>
                    <a:pt x="538" y="888"/>
                    <a:pt x="1253" y="194"/>
                    <a:pt x="1210" y="62"/>
                  </a:cubicBezTo>
                  <a:cubicBezTo>
                    <a:pt x="1198" y="27"/>
                    <a:pt x="1189" y="0"/>
                    <a:pt x="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011528" y="129375"/>
              <a:ext cx="345427" cy="299475"/>
            </a:xfrm>
            <a:custGeom>
              <a:avLst/>
              <a:gdLst/>
              <a:ahLst/>
              <a:cxnLst/>
              <a:rect l="l" t="t" r="r" b="b"/>
              <a:pathLst>
                <a:path w="4066" h="3525" extrusionOk="0">
                  <a:moveTo>
                    <a:pt x="790" y="0"/>
                  </a:moveTo>
                  <a:cubicBezTo>
                    <a:pt x="781" y="0"/>
                    <a:pt x="773" y="1"/>
                    <a:pt x="765" y="1"/>
                  </a:cubicBezTo>
                  <a:cubicBezTo>
                    <a:pt x="265" y="41"/>
                    <a:pt x="885" y="1161"/>
                    <a:pt x="885" y="1161"/>
                  </a:cubicBezTo>
                  <a:cubicBezTo>
                    <a:pt x="885" y="1161"/>
                    <a:pt x="676" y="991"/>
                    <a:pt x="509" y="991"/>
                  </a:cubicBezTo>
                  <a:cubicBezTo>
                    <a:pt x="412" y="991"/>
                    <a:pt x="329" y="1048"/>
                    <a:pt x="308" y="1229"/>
                  </a:cubicBezTo>
                  <a:cubicBezTo>
                    <a:pt x="253" y="1719"/>
                    <a:pt x="922" y="2308"/>
                    <a:pt x="922" y="2308"/>
                  </a:cubicBezTo>
                  <a:lnTo>
                    <a:pt x="0" y="2534"/>
                  </a:lnTo>
                  <a:cubicBezTo>
                    <a:pt x="0" y="2534"/>
                    <a:pt x="453" y="3524"/>
                    <a:pt x="1613" y="3524"/>
                  </a:cubicBezTo>
                  <a:cubicBezTo>
                    <a:pt x="1834" y="3524"/>
                    <a:pt x="2080" y="3489"/>
                    <a:pt x="2353" y="3403"/>
                  </a:cubicBezTo>
                  <a:cubicBezTo>
                    <a:pt x="4065" y="2867"/>
                    <a:pt x="3612" y="526"/>
                    <a:pt x="2696" y="220"/>
                  </a:cubicBezTo>
                  <a:cubicBezTo>
                    <a:pt x="2643" y="203"/>
                    <a:pt x="2594" y="195"/>
                    <a:pt x="2549" y="195"/>
                  </a:cubicBezTo>
                  <a:cubicBezTo>
                    <a:pt x="2026" y="195"/>
                    <a:pt x="1974" y="1263"/>
                    <a:pt x="1974" y="1263"/>
                  </a:cubicBezTo>
                  <a:cubicBezTo>
                    <a:pt x="1974" y="1263"/>
                    <a:pt x="12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207769" y="166841"/>
              <a:ext cx="52757" cy="56242"/>
            </a:xfrm>
            <a:custGeom>
              <a:avLst/>
              <a:gdLst/>
              <a:ahLst/>
              <a:cxnLst/>
              <a:rect l="l" t="t" r="r" b="b"/>
              <a:pathLst>
                <a:path w="621" h="662" extrusionOk="0">
                  <a:moveTo>
                    <a:pt x="375" y="0"/>
                  </a:moveTo>
                  <a:cubicBezTo>
                    <a:pt x="323" y="0"/>
                    <a:pt x="269" y="51"/>
                    <a:pt x="299" y="116"/>
                  </a:cubicBezTo>
                  <a:cubicBezTo>
                    <a:pt x="364" y="264"/>
                    <a:pt x="413" y="430"/>
                    <a:pt x="413" y="495"/>
                  </a:cubicBezTo>
                  <a:cubicBezTo>
                    <a:pt x="352" y="473"/>
                    <a:pt x="244" y="353"/>
                    <a:pt x="176" y="245"/>
                  </a:cubicBezTo>
                  <a:cubicBezTo>
                    <a:pt x="157" y="219"/>
                    <a:pt x="133" y="208"/>
                    <a:pt x="109" y="208"/>
                  </a:cubicBezTo>
                  <a:cubicBezTo>
                    <a:pt x="53" y="208"/>
                    <a:pt x="1" y="267"/>
                    <a:pt x="37" y="331"/>
                  </a:cubicBezTo>
                  <a:cubicBezTo>
                    <a:pt x="90" y="409"/>
                    <a:pt x="262" y="661"/>
                    <a:pt x="435" y="661"/>
                  </a:cubicBezTo>
                  <a:lnTo>
                    <a:pt x="450" y="661"/>
                  </a:lnTo>
                  <a:cubicBezTo>
                    <a:pt x="494" y="658"/>
                    <a:pt x="531" y="634"/>
                    <a:pt x="552" y="600"/>
                  </a:cubicBezTo>
                  <a:cubicBezTo>
                    <a:pt x="620" y="483"/>
                    <a:pt x="515" y="205"/>
                    <a:pt x="447" y="51"/>
                  </a:cubicBezTo>
                  <a:cubicBezTo>
                    <a:pt x="432" y="15"/>
                    <a:pt x="40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068616" y="214076"/>
              <a:ext cx="115454" cy="110445"/>
            </a:xfrm>
            <a:custGeom>
              <a:avLst/>
              <a:gdLst/>
              <a:ahLst/>
              <a:cxnLst/>
              <a:rect l="l" t="t" r="r" b="b"/>
              <a:pathLst>
                <a:path w="1359" h="1300" extrusionOk="0">
                  <a:moveTo>
                    <a:pt x="604" y="0"/>
                  </a:moveTo>
                  <a:cubicBezTo>
                    <a:pt x="588" y="0"/>
                    <a:pt x="576" y="4"/>
                    <a:pt x="568" y="7"/>
                  </a:cubicBezTo>
                  <a:cubicBezTo>
                    <a:pt x="457" y="47"/>
                    <a:pt x="432" y="223"/>
                    <a:pt x="491" y="531"/>
                  </a:cubicBezTo>
                  <a:cubicBezTo>
                    <a:pt x="396" y="468"/>
                    <a:pt x="285" y="414"/>
                    <a:pt x="195" y="414"/>
                  </a:cubicBezTo>
                  <a:cubicBezTo>
                    <a:pt x="170" y="414"/>
                    <a:pt x="148" y="418"/>
                    <a:pt x="127" y="426"/>
                  </a:cubicBezTo>
                  <a:cubicBezTo>
                    <a:pt x="68" y="451"/>
                    <a:pt x="28" y="513"/>
                    <a:pt x="28" y="577"/>
                  </a:cubicBezTo>
                  <a:cubicBezTo>
                    <a:pt x="0" y="880"/>
                    <a:pt x="438" y="1244"/>
                    <a:pt x="488" y="1284"/>
                  </a:cubicBezTo>
                  <a:cubicBezTo>
                    <a:pt x="503" y="1293"/>
                    <a:pt x="522" y="1299"/>
                    <a:pt x="540" y="1299"/>
                  </a:cubicBezTo>
                  <a:cubicBezTo>
                    <a:pt x="617" y="1299"/>
                    <a:pt x="651" y="1203"/>
                    <a:pt x="590" y="1157"/>
                  </a:cubicBezTo>
                  <a:cubicBezTo>
                    <a:pt x="429" y="1025"/>
                    <a:pt x="176" y="756"/>
                    <a:pt x="192" y="593"/>
                  </a:cubicBezTo>
                  <a:lnTo>
                    <a:pt x="192" y="574"/>
                  </a:lnTo>
                  <a:cubicBezTo>
                    <a:pt x="194" y="574"/>
                    <a:pt x="196" y="574"/>
                    <a:pt x="199" y="574"/>
                  </a:cubicBezTo>
                  <a:cubicBezTo>
                    <a:pt x="256" y="574"/>
                    <a:pt x="426" y="672"/>
                    <a:pt x="568" y="790"/>
                  </a:cubicBezTo>
                  <a:cubicBezTo>
                    <a:pt x="583" y="803"/>
                    <a:pt x="601" y="809"/>
                    <a:pt x="618" y="809"/>
                  </a:cubicBezTo>
                  <a:cubicBezTo>
                    <a:pt x="666" y="809"/>
                    <a:pt x="711" y="764"/>
                    <a:pt x="697" y="707"/>
                  </a:cubicBezTo>
                  <a:cubicBezTo>
                    <a:pt x="636" y="473"/>
                    <a:pt x="605" y="229"/>
                    <a:pt x="617" y="170"/>
                  </a:cubicBezTo>
                  <a:lnTo>
                    <a:pt x="617" y="170"/>
                  </a:lnTo>
                  <a:cubicBezTo>
                    <a:pt x="716" y="226"/>
                    <a:pt x="975" y="559"/>
                    <a:pt x="1176" y="858"/>
                  </a:cubicBezTo>
                  <a:cubicBezTo>
                    <a:pt x="1192" y="887"/>
                    <a:pt x="1216" y="899"/>
                    <a:pt x="1241" y="899"/>
                  </a:cubicBezTo>
                  <a:cubicBezTo>
                    <a:pt x="1299" y="899"/>
                    <a:pt x="1358" y="832"/>
                    <a:pt x="1308" y="769"/>
                  </a:cubicBezTo>
                  <a:cubicBezTo>
                    <a:pt x="857" y="85"/>
                    <a:pt x="679"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134540" y="274310"/>
              <a:ext cx="164558" cy="119875"/>
            </a:xfrm>
            <a:custGeom>
              <a:avLst/>
              <a:gdLst/>
              <a:ahLst/>
              <a:cxnLst/>
              <a:rect l="l" t="t" r="r" b="b"/>
              <a:pathLst>
                <a:path w="1937" h="1411" extrusionOk="0">
                  <a:moveTo>
                    <a:pt x="1849" y="0"/>
                  </a:moveTo>
                  <a:cubicBezTo>
                    <a:pt x="1813" y="0"/>
                    <a:pt x="1777" y="22"/>
                    <a:pt x="1769" y="69"/>
                  </a:cubicBezTo>
                  <a:cubicBezTo>
                    <a:pt x="1707" y="522"/>
                    <a:pt x="1528" y="852"/>
                    <a:pt x="1242" y="1043"/>
                  </a:cubicBezTo>
                  <a:cubicBezTo>
                    <a:pt x="1002" y="1205"/>
                    <a:pt x="722" y="1246"/>
                    <a:pt x="503" y="1246"/>
                  </a:cubicBezTo>
                  <a:cubicBezTo>
                    <a:pt x="288" y="1246"/>
                    <a:pt x="131" y="1207"/>
                    <a:pt x="128" y="1207"/>
                  </a:cubicBezTo>
                  <a:cubicBezTo>
                    <a:pt x="123" y="1206"/>
                    <a:pt x="118" y="1206"/>
                    <a:pt x="113" y="1206"/>
                  </a:cubicBezTo>
                  <a:cubicBezTo>
                    <a:pt x="26" y="1206"/>
                    <a:pt x="0" y="1332"/>
                    <a:pt x="88" y="1364"/>
                  </a:cubicBezTo>
                  <a:cubicBezTo>
                    <a:pt x="227" y="1395"/>
                    <a:pt x="366" y="1411"/>
                    <a:pt x="504" y="1411"/>
                  </a:cubicBezTo>
                  <a:cubicBezTo>
                    <a:pt x="748" y="1411"/>
                    <a:pt x="1060" y="1364"/>
                    <a:pt x="1331" y="1179"/>
                  </a:cubicBezTo>
                  <a:cubicBezTo>
                    <a:pt x="1661" y="960"/>
                    <a:pt x="1861" y="590"/>
                    <a:pt x="1929" y="90"/>
                  </a:cubicBezTo>
                  <a:cubicBezTo>
                    <a:pt x="1936" y="33"/>
                    <a:pt x="1892" y="0"/>
                    <a:pt x="1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110901" y="804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679734" y="119474"/>
              <a:ext cx="70741" cy="70930"/>
            </a:xfrm>
            <a:custGeom>
              <a:avLst/>
              <a:gdLst/>
              <a:ahLst/>
              <a:cxnLst/>
              <a:rect l="l" t="t" r="r" b="b"/>
              <a:pathLst>
                <a:path w="1121" h="1124" extrusionOk="0">
                  <a:moveTo>
                    <a:pt x="562" y="164"/>
                  </a:moveTo>
                  <a:cubicBezTo>
                    <a:pt x="781" y="168"/>
                    <a:pt x="960" y="346"/>
                    <a:pt x="957" y="565"/>
                  </a:cubicBezTo>
                  <a:cubicBezTo>
                    <a:pt x="957" y="784"/>
                    <a:pt x="778" y="960"/>
                    <a:pt x="562" y="960"/>
                  </a:cubicBezTo>
                  <a:cubicBezTo>
                    <a:pt x="340" y="960"/>
                    <a:pt x="164" y="781"/>
                    <a:pt x="164" y="562"/>
                  </a:cubicBezTo>
                  <a:cubicBezTo>
                    <a:pt x="164" y="344"/>
                    <a:pt x="341" y="166"/>
                    <a:pt x="562" y="164"/>
                  </a:cubicBezTo>
                  <a:close/>
                  <a:moveTo>
                    <a:pt x="559" y="1"/>
                  </a:moveTo>
                  <a:cubicBezTo>
                    <a:pt x="250" y="1"/>
                    <a:pt x="0" y="251"/>
                    <a:pt x="0" y="562"/>
                  </a:cubicBezTo>
                  <a:cubicBezTo>
                    <a:pt x="0" y="871"/>
                    <a:pt x="250" y="1120"/>
                    <a:pt x="559" y="1123"/>
                  </a:cubicBezTo>
                  <a:lnTo>
                    <a:pt x="562" y="1123"/>
                  </a:lnTo>
                  <a:cubicBezTo>
                    <a:pt x="870" y="1120"/>
                    <a:pt x="1120" y="871"/>
                    <a:pt x="1120" y="562"/>
                  </a:cubicBezTo>
                  <a:cubicBezTo>
                    <a:pt x="1120" y="251"/>
                    <a:pt x="870"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134378" y="679946"/>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190604" y="100921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282131" y="266071"/>
              <a:ext cx="336102" cy="221545"/>
            </a:xfrm>
            <a:custGeom>
              <a:avLst/>
              <a:gdLst/>
              <a:ahLst/>
              <a:cxnLst/>
              <a:rect l="l" t="t" r="r" b="b"/>
              <a:pathLst>
                <a:path w="5284" h="3483" extrusionOk="0">
                  <a:moveTo>
                    <a:pt x="780" y="0"/>
                  </a:moveTo>
                  <a:lnTo>
                    <a:pt x="780" y="0"/>
                  </a:lnTo>
                  <a:cubicBezTo>
                    <a:pt x="577" y="1172"/>
                    <a:pt x="1086" y="1561"/>
                    <a:pt x="1086" y="1561"/>
                  </a:cubicBezTo>
                  <a:cubicBezTo>
                    <a:pt x="1075" y="1560"/>
                    <a:pt x="1064" y="1560"/>
                    <a:pt x="1053" y="1560"/>
                  </a:cubicBezTo>
                  <a:cubicBezTo>
                    <a:pt x="438" y="1560"/>
                    <a:pt x="0" y="2758"/>
                    <a:pt x="0" y="2758"/>
                  </a:cubicBezTo>
                  <a:cubicBezTo>
                    <a:pt x="89" y="2783"/>
                    <a:pt x="176" y="2794"/>
                    <a:pt x="260" y="2794"/>
                  </a:cubicBezTo>
                  <a:cubicBezTo>
                    <a:pt x="993" y="2794"/>
                    <a:pt x="1505" y="1934"/>
                    <a:pt x="1505" y="1934"/>
                  </a:cubicBezTo>
                  <a:cubicBezTo>
                    <a:pt x="1505" y="1934"/>
                    <a:pt x="2162" y="3482"/>
                    <a:pt x="3272" y="3482"/>
                  </a:cubicBezTo>
                  <a:cubicBezTo>
                    <a:pt x="4386" y="3479"/>
                    <a:pt x="5283" y="2560"/>
                    <a:pt x="5283" y="2560"/>
                  </a:cubicBezTo>
                  <a:cubicBezTo>
                    <a:pt x="5283" y="2560"/>
                    <a:pt x="4548" y="882"/>
                    <a:pt x="3369" y="882"/>
                  </a:cubicBezTo>
                  <a:cubicBezTo>
                    <a:pt x="3361" y="882"/>
                    <a:pt x="3352" y="882"/>
                    <a:pt x="3343" y="882"/>
                  </a:cubicBezTo>
                  <a:cubicBezTo>
                    <a:pt x="2147" y="907"/>
                    <a:pt x="1647" y="1493"/>
                    <a:pt x="1647" y="1493"/>
                  </a:cubicBezTo>
                  <a:cubicBezTo>
                    <a:pt x="1604" y="84"/>
                    <a:pt x="780"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471234" y="349524"/>
              <a:ext cx="71876" cy="109659"/>
            </a:xfrm>
            <a:custGeom>
              <a:avLst/>
              <a:gdLst/>
              <a:ahLst/>
              <a:cxnLst/>
              <a:rect l="l" t="t" r="r" b="b"/>
              <a:pathLst>
                <a:path w="1130" h="1724" extrusionOk="0">
                  <a:moveTo>
                    <a:pt x="1007" y="1"/>
                  </a:moveTo>
                  <a:cubicBezTo>
                    <a:pt x="991" y="1"/>
                    <a:pt x="974" y="6"/>
                    <a:pt x="956" y="18"/>
                  </a:cubicBezTo>
                  <a:cubicBezTo>
                    <a:pt x="944" y="21"/>
                    <a:pt x="0" y="600"/>
                    <a:pt x="198" y="1652"/>
                  </a:cubicBezTo>
                  <a:cubicBezTo>
                    <a:pt x="204" y="1692"/>
                    <a:pt x="241" y="1723"/>
                    <a:pt x="281" y="1723"/>
                  </a:cubicBezTo>
                  <a:lnTo>
                    <a:pt x="296" y="1723"/>
                  </a:lnTo>
                  <a:cubicBezTo>
                    <a:pt x="343" y="1714"/>
                    <a:pt x="373" y="1668"/>
                    <a:pt x="364" y="1621"/>
                  </a:cubicBezTo>
                  <a:cubicBezTo>
                    <a:pt x="192" y="690"/>
                    <a:pt x="1009" y="184"/>
                    <a:pt x="1043" y="163"/>
                  </a:cubicBezTo>
                  <a:cubicBezTo>
                    <a:pt x="1129" y="114"/>
                    <a:pt x="108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541074" y="377638"/>
              <a:ext cx="44207" cy="40327"/>
            </a:xfrm>
            <a:custGeom>
              <a:avLst/>
              <a:gdLst/>
              <a:ahLst/>
              <a:cxnLst/>
              <a:rect l="l" t="t" r="r" b="b"/>
              <a:pathLst>
                <a:path w="695" h="634" extrusionOk="0">
                  <a:moveTo>
                    <a:pt x="159" y="1"/>
                  </a:moveTo>
                  <a:cubicBezTo>
                    <a:pt x="123" y="1"/>
                    <a:pt x="88" y="21"/>
                    <a:pt x="77" y="69"/>
                  </a:cubicBezTo>
                  <a:cubicBezTo>
                    <a:pt x="59" y="158"/>
                    <a:pt x="0" y="458"/>
                    <a:pt x="99" y="578"/>
                  </a:cubicBezTo>
                  <a:cubicBezTo>
                    <a:pt x="130" y="612"/>
                    <a:pt x="173" y="633"/>
                    <a:pt x="219" y="633"/>
                  </a:cubicBezTo>
                  <a:lnTo>
                    <a:pt x="222" y="633"/>
                  </a:lnTo>
                  <a:cubicBezTo>
                    <a:pt x="423" y="630"/>
                    <a:pt x="617" y="322"/>
                    <a:pt x="654" y="260"/>
                  </a:cubicBezTo>
                  <a:cubicBezTo>
                    <a:pt x="695" y="192"/>
                    <a:pt x="638" y="128"/>
                    <a:pt x="579" y="128"/>
                  </a:cubicBezTo>
                  <a:cubicBezTo>
                    <a:pt x="553" y="128"/>
                    <a:pt x="527" y="141"/>
                    <a:pt x="509" y="171"/>
                  </a:cubicBezTo>
                  <a:cubicBezTo>
                    <a:pt x="435" y="291"/>
                    <a:pt x="293" y="461"/>
                    <a:pt x="232" y="470"/>
                  </a:cubicBezTo>
                  <a:cubicBezTo>
                    <a:pt x="207" y="436"/>
                    <a:pt x="210" y="260"/>
                    <a:pt x="244" y="106"/>
                  </a:cubicBezTo>
                  <a:cubicBezTo>
                    <a:pt x="260" y="41"/>
                    <a:pt x="209"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555195" y="433485"/>
              <a:ext cx="43826" cy="21945"/>
            </a:xfrm>
            <a:custGeom>
              <a:avLst/>
              <a:gdLst/>
              <a:ahLst/>
              <a:cxnLst/>
              <a:rect l="l" t="t" r="r" b="b"/>
              <a:pathLst>
                <a:path w="689" h="345" extrusionOk="0">
                  <a:moveTo>
                    <a:pt x="123" y="0"/>
                  </a:moveTo>
                  <a:cubicBezTo>
                    <a:pt x="58" y="0"/>
                    <a:pt x="0" y="84"/>
                    <a:pt x="59" y="147"/>
                  </a:cubicBezTo>
                  <a:cubicBezTo>
                    <a:pt x="204" y="298"/>
                    <a:pt x="346" y="345"/>
                    <a:pt x="454" y="345"/>
                  </a:cubicBezTo>
                  <a:cubicBezTo>
                    <a:pt x="458" y="345"/>
                    <a:pt x="462" y="345"/>
                    <a:pt x="467" y="345"/>
                  </a:cubicBezTo>
                  <a:cubicBezTo>
                    <a:pt x="530" y="345"/>
                    <a:pt x="593" y="324"/>
                    <a:pt x="645" y="286"/>
                  </a:cubicBezTo>
                  <a:cubicBezTo>
                    <a:pt x="682" y="258"/>
                    <a:pt x="688" y="206"/>
                    <a:pt x="660" y="169"/>
                  </a:cubicBezTo>
                  <a:cubicBezTo>
                    <a:pt x="644" y="146"/>
                    <a:pt x="618" y="134"/>
                    <a:pt x="591" y="134"/>
                  </a:cubicBezTo>
                  <a:cubicBezTo>
                    <a:pt x="574" y="134"/>
                    <a:pt x="556" y="139"/>
                    <a:pt x="540" y="150"/>
                  </a:cubicBezTo>
                  <a:cubicBezTo>
                    <a:pt x="534" y="154"/>
                    <a:pt x="503" y="175"/>
                    <a:pt x="451" y="175"/>
                  </a:cubicBezTo>
                  <a:cubicBezTo>
                    <a:pt x="389" y="175"/>
                    <a:pt x="296" y="146"/>
                    <a:pt x="182" y="27"/>
                  </a:cubicBezTo>
                  <a:cubicBezTo>
                    <a:pt x="164" y="8"/>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407436" y="332222"/>
              <a:ext cx="76647" cy="118882"/>
            </a:xfrm>
            <a:custGeom>
              <a:avLst/>
              <a:gdLst/>
              <a:ahLst/>
              <a:cxnLst/>
              <a:rect l="l" t="t" r="r" b="b"/>
              <a:pathLst>
                <a:path w="1205" h="1869" extrusionOk="0">
                  <a:moveTo>
                    <a:pt x="601" y="1"/>
                  </a:moveTo>
                  <a:cubicBezTo>
                    <a:pt x="552" y="1"/>
                    <a:pt x="507" y="9"/>
                    <a:pt x="470" y="27"/>
                  </a:cubicBezTo>
                  <a:cubicBezTo>
                    <a:pt x="408" y="58"/>
                    <a:pt x="365" y="117"/>
                    <a:pt x="356" y="188"/>
                  </a:cubicBezTo>
                  <a:cubicBezTo>
                    <a:pt x="334" y="339"/>
                    <a:pt x="414" y="481"/>
                    <a:pt x="510" y="592"/>
                  </a:cubicBezTo>
                  <a:cubicBezTo>
                    <a:pt x="468" y="588"/>
                    <a:pt x="426" y="585"/>
                    <a:pt x="386" y="585"/>
                  </a:cubicBezTo>
                  <a:cubicBezTo>
                    <a:pt x="311" y="585"/>
                    <a:pt x="242" y="595"/>
                    <a:pt x="192" y="623"/>
                  </a:cubicBezTo>
                  <a:cubicBezTo>
                    <a:pt x="149" y="644"/>
                    <a:pt x="118" y="684"/>
                    <a:pt x="106" y="731"/>
                  </a:cubicBezTo>
                  <a:cubicBezTo>
                    <a:pt x="69" y="876"/>
                    <a:pt x="229" y="1027"/>
                    <a:pt x="383" y="1135"/>
                  </a:cubicBezTo>
                  <a:cubicBezTo>
                    <a:pt x="263" y="1153"/>
                    <a:pt x="134" y="1193"/>
                    <a:pt x="66" y="1270"/>
                  </a:cubicBezTo>
                  <a:cubicBezTo>
                    <a:pt x="22" y="1314"/>
                    <a:pt x="1" y="1375"/>
                    <a:pt x="4" y="1434"/>
                  </a:cubicBezTo>
                  <a:cubicBezTo>
                    <a:pt x="26" y="1724"/>
                    <a:pt x="544" y="1853"/>
                    <a:pt x="605" y="1866"/>
                  </a:cubicBezTo>
                  <a:cubicBezTo>
                    <a:pt x="612" y="1869"/>
                    <a:pt x="618" y="1869"/>
                    <a:pt x="624" y="1869"/>
                  </a:cubicBezTo>
                  <a:cubicBezTo>
                    <a:pt x="726" y="1869"/>
                    <a:pt x="741" y="1724"/>
                    <a:pt x="642" y="1702"/>
                  </a:cubicBezTo>
                  <a:cubicBezTo>
                    <a:pt x="460" y="1659"/>
                    <a:pt x="186" y="1539"/>
                    <a:pt x="177" y="1421"/>
                  </a:cubicBezTo>
                  <a:cubicBezTo>
                    <a:pt x="174" y="1409"/>
                    <a:pt x="180" y="1397"/>
                    <a:pt x="189" y="1388"/>
                  </a:cubicBezTo>
                  <a:cubicBezTo>
                    <a:pt x="257" y="1314"/>
                    <a:pt x="504" y="1286"/>
                    <a:pt x="649" y="1286"/>
                  </a:cubicBezTo>
                  <a:cubicBezTo>
                    <a:pt x="689" y="1286"/>
                    <a:pt x="726" y="1258"/>
                    <a:pt x="735" y="1221"/>
                  </a:cubicBezTo>
                  <a:cubicBezTo>
                    <a:pt x="744" y="1181"/>
                    <a:pt x="726" y="1141"/>
                    <a:pt x="692" y="1122"/>
                  </a:cubicBezTo>
                  <a:cubicBezTo>
                    <a:pt x="442" y="996"/>
                    <a:pt x="260" y="826"/>
                    <a:pt x="269" y="777"/>
                  </a:cubicBezTo>
                  <a:cubicBezTo>
                    <a:pt x="281" y="764"/>
                    <a:pt x="319" y="757"/>
                    <a:pt x="373" y="757"/>
                  </a:cubicBezTo>
                  <a:cubicBezTo>
                    <a:pt x="472" y="757"/>
                    <a:pt x="626" y="780"/>
                    <a:pt x="787" y="829"/>
                  </a:cubicBezTo>
                  <a:cubicBezTo>
                    <a:pt x="797" y="832"/>
                    <a:pt x="807" y="834"/>
                    <a:pt x="815" y="834"/>
                  </a:cubicBezTo>
                  <a:cubicBezTo>
                    <a:pt x="894" y="834"/>
                    <a:pt x="936" y="722"/>
                    <a:pt x="858" y="675"/>
                  </a:cubicBezTo>
                  <a:cubicBezTo>
                    <a:pt x="763" y="613"/>
                    <a:pt x="497" y="394"/>
                    <a:pt x="525" y="216"/>
                  </a:cubicBezTo>
                  <a:cubicBezTo>
                    <a:pt x="528" y="191"/>
                    <a:pt x="538" y="188"/>
                    <a:pt x="547" y="182"/>
                  </a:cubicBezTo>
                  <a:cubicBezTo>
                    <a:pt x="561" y="174"/>
                    <a:pt x="580" y="171"/>
                    <a:pt x="603" y="171"/>
                  </a:cubicBezTo>
                  <a:cubicBezTo>
                    <a:pt x="714" y="171"/>
                    <a:pt x="914" y="250"/>
                    <a:pt x="1037" y="314"/>
                  </a:cubicBezTo>
                  <a:cubicBezTo>
                    <a:pt x="1052" y="322"/>
                    <a:pt x="1066" y="325"/>
                    <a:pt x="1079" y="325"/>
                  </a:cubicBezTo>
                  <a:cubicBezTo>
                    <a:pt x="1158" y="325"/>
                    <a:pt x="1205" y="208"/>
                    <a:pt x="1117" y="160"/>
                  </a:cubicBezTo>
                  <a:cubicBezTo>
                    <a:pt x="1058" y="130"/>
                    <a:pt x="799" y="1"/>
                    <a:pt x="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132954" y="147808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rot="-5594267">
              <a:off x="1864621" y="158533"/>
              <a:ext cx="102915" cy="102661"/>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rot="-5594267">
              <a:off x="1518450" y="117160"/>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10486" y="1003529"/>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1"/>
          <p:cNvGrpSpPr/>
          <p:nvPr/>
        </p:nvGrpSpPr>
        <p:grpSpPr>
          <a:xfrm>
            <a:off x="78527" y="3357080"/>
            <a:ext cx="1783386" cy="1821430"/>
            <a:chOff x="78527" y="3357080"/>
            <a:chExt cx="1783386" cy="1821430"/>
          </a:xfrm>
        </p:grpSpPr>
        <p:sp>
          <p:nvSpPr>
            <p:cNvPr id="1196" name="Google Shape;1196;p11"/>
            <p:cNvSpPr/>
            <p:nvPr/>
          </p:nvSpPr>
          <p:spPr>
            <a:xfrm>
              <a:off x="1341824" y="4848149"/>
              <a:ext cx="336694" cy="222153"/>
            </a:xfrm>
            <a:custGeom>
              <a:avLst/>
              <a:gdLst/>
              <a:ahLst/>
              <a:cxnLst/>
              <a:rect l="l" t="t" r="r" b="b"/>
              <a:pathLst>
                <a:path w="5491" h="3623" extrusionOk="0">
                  <a:moveTo>
                    <a:pt x="2730" y="554"/>
                  </a:moveTo>
                  <a:lnTo>
                    <a:pt x="2730" y="557"/>
                  </a:lnTo>
                  <a:cubicBezTo>
                    <a:pt x="2949" y="767"/>
                    <a:pt x="2996" y="1014"/>
                    <a:pt x="2937" y="1177"/>
                  </a:cubicBezTo>
                  <a:cubicBezTo>
                    <a:pt x="2907" y="1263"/>
                    <a:pt x="2852" y="1310"/>
                    <a:pt x="2788" y="1310"/>
                  </a:cubicBezTo>
                  <a:cubicBezTo>
                    <a:pt x="2748" y="1310"/>
                    <a:pt x="2704" y="1292"/>
                    <a:pt x="2659" y="1254"/>
                  </a:cubicBezTo>
                  <a:cubicBezTo>
                    <a:pt x="2508" y="1125"/>
                    <a:pt x="2542" y="822"/>
                    <a:pt x="2730" y="554"/>
                  </a:cubicBezTo>
                  <a:close/>
                  <a:moveTo>
                    <a:pt x="4405" y="1353"/>
                  </a:moveTo>
                  <a:lnTo>
                    <a:pt x="4405" y="1356"/>
                  </a:lnTo>
                  <a:cubicBezTo>
                    <a:pt x="4368" y="1652"/>
                    <a:pt x="4186" y="1871"/>
                    <a:pt x="3943" y="1902"/>
                  </a:cubicBezTo>
                  <a:cubicBezTo>
                    <a:pt x="3930" y="1902"/>
                    <a:pt x="3915" y="1905"/>
                    <a:pt x="3902" y="1905"/>
                  </a:cubicBezTo>
                  <a:cubicBezTo>
                    <a:pt x="3838" y="1905"/>
                    <a:pt x="3838" y="1883"/>
                    <a:pt x="3838" y="1868"/>
                  </a:cubicBezTo>
                  <a:cubicBezTo>
                    <a:pt x="3831" y="1745"/>
                    <a:pt x="4066" y="1430"/>
                    <a:pt x="4405" y="1353"/>
                  </a:cubicBezTo>
                  <a:close/>
                  <a:moveTo>
                    <a:pt x="1528" y="2124"/>
                  </a:moveTo>
                  <a:cubicBezTo>
                    <a:pt x="1568" y="2124"/>
                    <a:pt x="1608" y="2164"/>
                    <a:pt x="1635" y="2195"/>
                  </a:cubicBezTo>
                  <a:cubicBezTo>
                    <a:pt x="1753" y="2346"/>
                    <a:pt x="1784" y="2509"/>
                    <a:pt x="1716" y="2648"/>
                  </a:cubicBezTo>
                  <a:cubicBezTo>
                    <a:pt x="1645" y="2793"/>
                    <a:pt x="1475" y="2886"/>
                    <a:pt x="1272" y="2889"/>
                  </a:cubicBezTo>
                  <a:cubicBezTo>
                    <a:pt x="1231" y="2617"/>
                    <a:pt x="1309" y="2331"/>
                    <a:pt x="1416" y="2198"/>
                  </a:cubicBezTo>
                  <a:cubicBezTo>
                    <a:pt x="1441" y="2158"/>
                    <a:pt x="1481" y="2130"/>
                    <a:pt x="1528" y="2124"/>
                  </a:cubicBezTo>
                  <a:close/>
                  <a:moveTo>
                    <a:pt x="3347" y="2352"/>
                  </a:moveTo>
                  <a:cubicBezTo>
                    <a:pt x="3363" y="2352"/>
                    <a:pt x="3393" y="2383"/>
                    <a:pt x="3421" y="2466"/>
                  </a:cubicBezTo>
                  <a:cubicBezTo>
                    <a:pt x="3489" y="2667"/>
                    <a:pt x="3449" y="2889"/>
                    <a:pt x="3310" y="3049"/>
                  </a:cubicBezTo>
                  <a:cubicBezTo>
                    <a:pt x="3184" y="2824"/>
                    <a:pt x="3193" y="2583"/>
                    <a:pt x="3264" y="2439"/>
                  </a:cubicBezTo>
                  <a:cubicBezTo>
                    <a:pt x="3298" y="2374"/>
                    <a:pt x="3332" y="2352"/>
                    <a:pt x="3347" y="2352"/>
                  </a:cubicBezTo>
                  <a:close/>
                  <a:moveTo>
                    <a:pt x="3425" y="161"/>
                  </a:moveTo>
                  <a:cubicBezTo>
                    <a:pt x="3564" y="161"/>
                    <a:pt x="3706" y="201"/>
                    <a:pt x="3841" y="286"/>
                  </a:cubicBezTo>
                  <a:cubicBezTo>
                    <a:pt x="4183" y="505"/>
                    <a:pt x="4393" y="838"/>
                    <a:pt x="4411" y="1189"/>
                  </a:cubicBezTo>
                  <a:cubicBezTo>
                    <a:pt x="3992" y="1266"/>
                    <a:pt x="3665" y="1652"/>
                    <a:pt x="3674" y="1877"/>
                  </a:cubicBezTo>
                  <a:cubicBezTo>
                    <a:pt x="3680" y="1971"/>
                    <a:pt x="3737" y="2070"/>
                    <a:pt x="3901" y="2070"/>
                  </a:cubicBezTo>
                  <a:cubicBezTo>
                    <a:pt x="3921" y="2070"/>
                    <a:pt x="3942" y="2068"/>
                    <a:pt x="3964" y="2065"/>
                  </a:cubicBezTo>
                  <a:cubicBezTo>
                    <a:pt x="4294" y="2019"/>
                    <a:pt x="4535" y="1726"/>
                    <a:pt x="4569" y="1341"/>
                  </a:cubicBezTo>
                  <a:cubicBezTo>
                    <a:pt x="4751" y="1344"/>
                    <a:pt x="4920" y="1427"/>
                    <a:pt x="5074" y="1587"/>
                  </a:cubicBezTo>
                  <a:cubicBezTo>
                    <a:pt x="5334" y="1862"/>
                    <a:pt x="5272" y="2192"/>
                    <a:pt x="5176" y="2417"/>
                  </a:cubicBezTo>
                  <a:cubicBezTo>
                    <a:pt x="4951" y="2938"/>
                    <a:pt x="4325" y="3413"/>
                    <a:pt x="3859" y="3413"/>
                  </a:cubicBezTo>
                  <a:cubicBezTo>
                    <a:pt x="3854" y="3413"/>
                    <a:pt x="3850" y="3413"/>
                    <a:pt x="3845" y="3413"/>
                  </a:cubicBezTo>
                  <a:cubicBezTo>
                    <a:pt x="3736" y="3413"/>
                    <a:pt x="3627" y="3379"/>
                    <a:pt x="3538" y="3311"/>
                  </a:cubicBezTo>
                  <a:cubicBezTo>
                    <a:pt x="3492" y="3274"/>
                    <a:pt x="3446" y="3231"/>
                    <a:pt x="3406" y="3185"/>
                  </a:cubicBezTo>
                  <a:cubicBezTo>
                    <a:pt x="3600" y="2981"/>
                    <a:pt x="3665" y="2688"/>
                    <a:pt x="3575" y="2420"/>
                  </a:cubicBezTo>
                  <a:cubicBezTo>
                    <a:pt x="3514" y="2220"/>
                    <a:pt x="3406" y="2189"/>
                    <a:pt x="3347" y="2189"/>
                  </a:cubicBezTo>
                  <a:cubicBezTo>
                    <a:pt x="3261" y="2189"/>
                    <a:pt x="3178" y="2253"/>
                    <a:pt x="3119" y="2368"/>
                  </a:cubicBezTo>
                  <a:cubicBezTo>
                    <a:pt x="3020" y="2562"/>
                    <a:pt x="3011" y="2876"/>
                    <a:pt x="3190" y="3163"/>
                  </a:cubicBezTo>
                  <a:cubicBezTo>
                    <a:pt x="3002" y="3308"/>
                    <a:pt x="2650" y="3462"/>
                    <a:pt x="1999" y="3462"/>
                  </a:cubicBezTo>
                  <a:lnTo>
                    <a:pt x="1953" y="3462"/>
                  </a:lnTo>
                  <a:cubicBezTo>
                    <a:pt x="1558" y="3456"/>
                    <a:pt x="1386" y="3253"/>
                    <a:pt x="1312" y="3049"/>
                  </a:cubicBezTo>
                  <a:cubicBezTo>
                    <a:pt x="1561" y="3034"/>
                    <a:pt x="1765" y="2913"/>
                    <a:pt x="1861" y="2719"/>
                  </a:cubicBezTo>
                  <a:cubicBezTo>
                    <a:pt x="1956" y="2525"/>
                    <a:pt x="1919" y="2297"/>
                    <a:pt x="1759" y="2096"/>
                  </a:cubicBezTo>
                  <a:cubicBezTo>
                    <a:pt x="1672" y="1988"/>
                    <a:pt x="1583" y="1964"/>
                    <a:pt x="1524" y="1964"/>
                  </a:cubicBezTo>
                  <a:cubicBezTo>
                    <a:pt x="1441" y="1964"/>
                    <a:pt x="1358" y="2010"/>
                    <a:pt x="1287" y="2099"/>
                  </a:cubicBezTo>
                  <a:cubicBezTo>
                    <a:pt x="1145" y="2278"/>
                    <a:pt x="1074" y="2596"/>
                    <a:pt x="1105" y="2880"/>
                  </a:cubicBezTo>
                  <a:cubicBezTo>
                    <a:pt x="911" y="2836"/>
                    <a:pt x="726" y="2750"/>
                    <a:pt x="565" y="2627"/>
                  </a:cubicBezTo>
                  <a:cubicBezTo>
                    <a:pt x="152" y="2321"/>
                    <a:pt x="238" y="1890"/>
                    <a:pt x="294" y="1720"/>
                  </a:cubicBezTo>
                  <a:cubicBezTo>
                    <a:pt x="417" y="1347"/>
                    <a:pt x="744" y="1044"/>
                    <a:pt x="1025" y="1044"/>
                  </a:cubicBezTo>
                  <a:cubicBezTo>
                    <a:pt x="1093" y="1044"/>
                    <a:pt x="1160" y="1063"/>
                    <a:pt x="1216" y="1097"/>
                  </a:cubicBezTo>
                  <a:cubicBezTo>
                    <a:pt x="1230" y="1105"/>
                    <a:pt x="1244" y="1108"/>
                    <a:pt x="1258" y="1108"/>
                  </a:cubicBezTo>
                  <a:cubicBezTo>
                    <a:pt x="1304" y="1108"/>
                    <a:pt x="1346" y="1069"/>
                    <a:pt x="1339" y="1017"/>
                  </a:cubicBezTo>
                  <a:cubicBezTo>
                    <a:pt x="1336" y="1014"/>
                    <a:pt x="1281" y="585"/>
                    <a:pt x="1484" y="354"/>
                  </a:cubicBezTo>
                  <a:cubicBezTo>
                    <a:pt x="1569" y="254"/>
                    <a:pt x="1692" y="205"/>
                    <a:pt x="1850" y="205"/>
                  </a:cubicBezTo>
                  <a:cubicBezTo>
                    <a:pt x="1960" y="205"/>
                    <a:pt x="2089" y="229"/>
                    <a:pt x="2234" y="276"/>
                  </a:cubicBezTo>
                  <a:cubicBezTo>
                    <a:pt x="2366" y="320"/>
                    <a:pt x="2490" y="378"/>
                    <a:pt x="2607" y="455"/>
                  </a:cubicBezTo>
                  <a:cubicBezTo>
                    <a:pt x="2385" y="764"/>
                    <a:pt x="2308" y="1174"/>
                    <a:pt x="2555" y="1381"/>
                  </a:cubicBezTo>
                  <a:cubicBezTo>
                    <a:pt x="2619" y="1439"/>
                    <a:pt x="2703" y="1473"/>
                    <a:pt x="2789" y="1476"/>
                  </a:cubicBezTo>
                  <a:cubicBezTo>
                    <a:pt x="2922" y="1476"/>
                    <a:pt x="3036" y="1384"/>
                    <a:pt x="3088" y="1233"/>
                  </a:cubicBezTo>
                  <a:cubicBezTo>
                    <a:pt x="3165" y="1017"/>
                    <a:pt x="3113" y="696"/>
                    <a:pt x="2835" y="434"/>
                  </a:cubicBezTo>
                  <a:cubicBezTo>
                    <a:pt x="3005" y="255"/>
                    <a:pt x="3212" y="161"/>
                    <a:pt x="3425" y="161"/>
                  </a:cubicBezTo>
                  <a:close/>
                  <a:moveTo>
                    <a:pt x="3429" y="0"/>
                  </a:moveTo>
                  <a:cubicBezTo>
                    <a:pt x="3169" y="0"/>
                    <a:pt x="2914" y="115"/>
                    <a:pt x="2712" y="332"/>
                  </a:cubicBezTo>
                  <a:cubicBezTo>
                    <a:pt x="2582" y="243"/>
                    <a:pt x="2437" y="172"/>
                    <a:pt x="2289" y="122"/>
                  </a:cubicBezTo>
                  <a:cubicBezTo>
                    <a:pt x="2128" y="70"/>
                    <a:pt x="1983" y="45"/>
                    <a:pt x="1854" y="45"/>
                  </a:cubicBezTo>
                  <a:cubicBezTo>
                    <a:pt x="1646" y="45"/>
                    <a:pt x="1482" y="112"/>
                    <a:pt x="1364" y="246"/>
                  </a:cubicBezTo>
                  <a:cubicBezTo>
                    <a:pt x="1194" y="443"/>
                    <a:pt x="1170" y="730"/>
                    <a:pt x="1173" y="899"/>
                  </a:cubicBezTo>
                  <a:cubicBezTo>
                    <a:pt x="1127" y="887"/>
                    <a:pt x="1077" y="881"/>
                    <a:pt x="1028" y="881"/>
                  </a:cubicBezTo>
                  <a:cubicBezTo>
                    <a:pt x="676" y="881"/>
                    <a:pt x="288" y="1226"/>
                    <a:pt x="143" y="1667"/>
                  </a:cubicBezTo>
                  <a:cubicBezTo>
                    <a:pt x="1" y="2102"/>
                    <a:pt x="121" y="2497"/>
                    <a:pt x="473" y="2756"/>
                  </a:cubicBezTo>
                  <a:cubicBezTo>
                    <a:pt x="695" y="2920"/>
                    <a:pt x="923" y="3018"/>
                    <a:pt x="1142" y="3046"/>
                  </a:cubicBezTo>
                  <a:cubicBezTo>
                    <a:pt x="1247" y="3410"/>
                    <a:pt x="1537" y="3620"/>
                    <a:pt x="1953" y="3623"/>
                  </a:cubicBezTo>
                  <a:lnTo>
                    <a:pt x="1999" y="3623"/>
                  </a:lnTo>
                  <a:cubicBezTo>
                    <a:pt x="2561" y="3623"/>
                    <a:pt x="3005" y="3509"/>
                    <a:pt x="3289" y="3296"/>
                  </a:cubicBezTo>
                  <a:cubicBezTo>
                    <a:pt x="3335" y="3348"/>
                    <a:pt x="3387" y="3395"/>
                    <a:pt x="3440" y="3438"/>
                  </a:cubicBezTo>
                  <a:cubicBezTo>
                    <a:pt x="3557" y="3528"/>
                    <a:pt x="3702" y="3577"/>
                    <a:pt x="3849" y="3577"/>
                  </a:cubicBezTo>
                  <a:cubicBezTo>
                    <a:pt x="3853" y="3577"/>
                    <a:pt x="3858" y="3577"/>
                    <a:pt x="3862" y="3577"/>
                  </a:cubicBezTo>
                  <a:cubicBezTo>
                    <a:pt x="4393" y="3577"/>
                    <a:pt x="5078" y="3065"/>
                    <a:pt x="5327" y="2482"/>
                  </a:cubicBezTo>
                  <a:cubicBezTo>
                    <a:pt x="5491" y="2099"/>
                    <a:pt x="5445" y="1741"/>
                    <a:pt x="5195" y="1476"/>
                  </a:cubicBezTo>
                  <a:cubicBezTo>
                    <a:pt x="5010" y="1282"/>
                    <a:pt x="4803" y="1183"/>
                    <a:pt x="4575" y="1177"/>
                  </a:cubicBezTo>
                  <a:cubicBezTo>
                    <a:pt x="4553" y="773"/>
                    <a:pt x="4316" y="394"/>
                    <a:pt x="3930" y="150"/>
                  </a:cubicBezTo>
                  <a:cubicBezTo>
                    <a:pt x="3770" y="49"/>
                    <a:pt x="3598" y="0"/>
                    <a:pt x="3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591016" y="4398235"/>
              <a:ext cx="117305" cy="117305"/>
            </a:xfrm>
            <a:custGeom>
              <a:avLst/>
              <a:gdLst/>
              <a:ahLst/>
              <a:cxnLst/>
              <a:rect l="l" t="t" r="r" b="b"/>
              <a:pathLst>
                <a:path w="1611" h="1611" extrusionOk="0">
                  <a:moveTo>
                    <a:pt x="871" y="1"/>
                  </a:moveTo>
                  <a:cubicBezTo>
                    <a:pt x="821" y="1"/>
                    <a:pt x="784" y="38"/>
                    <a:pt x="784" y="84"/>
                  </a:cubicBezTo>
                  <a:lnTo>
                    <a:pt x="781" y="574"/>
                  </a:lnTo>
                  <a:lnTo>
                    <a:pt x="488" y="263"/>
                  </a:lnTo>
                  <a:cubicBezTo>
                    <a:pt x="469" y="243"/>
                    <a:pt x="447" y="234"/>
                    <a:pt x="426" y="234"/>
                  </a:cubicBezTo>
                  <a:cubicBezTo>
                    <a:pt x="360" y="234"/>
                    <a:pt x="303" y="317"/>
                    <a:pt x="362" y="380"/>
                  </a:cubicBezTo>
                  <a:lnTo>
                    <a:pt x="664" y="701"/>
                  </a:lnTo>
                  <a:lnTo>
                    <a:pt x="115" y="704"/>
                  </a:lnTo>
                  <a:cubicBezTo>
                    <a:pt x="1" y="704"/>
                    <a:pt x="1" y="877"/>
                    <a:pt x="115" y="877"/>
                  </a:cubicBezTo>
                  <a:lnTo>
                    <a:pt x="618" y="870"/>
                  </a:lnTo>
                  <a:lnTo>
                    <a:pt x="618" y="870"/>
                  </a:lnTo>
                  <a:lnTo>
                    <a:pt x="232" y="1142"/>
                  </a:lnTo>
                  <a:cubicBezTo>
                    <a:pt x="167" y="1191"/>
                    <a:pt x="201" y="1293"/>
                    <a:pt x="282" y="1296"/>
                  </a:cubicBezTo>
                  <a:cubicBezTo>
                    <a:pt x="297" y="1296"/>
                    <a:pt x="315" y="1290"/>
                    <a:pt x="331" y="1281"/>
                  </a:cubicBezTo>
                  <a:lnTo>
                    <a:pt x="781" y="966"/>
                  </a:lnTo>
                  <a:lnTo>
                    <a:pt x="775" y="1524"/>
                  </a:lnTo>
                  <a:cubicBezTo>
                    <a:pt x="775" y="1571"/>
                    <a:pt x="815" y="1611"/>
                    <a:pt x="861" y="1611"/>
                  </a:cubicBezTo>
                  <a:cubicBezTo>
                    <a:pt x="908" y="1611"/>
                    <a:pt x="948" y="1571"/>
                    <a:pt x="948" y="1524"/>
                  </a:cubicBezTo>
                  <a:lnTo>
                    <a:pt x="951" y="997"/>
                  </a:lnTo>
                  <a:lnTo>
                    <a:pt x="1262" y="1330"/>
                  </a:lnTo>
                  <a:cubicBezTo>
                    <a:pt x="1281" y="1345"/>
                    <a:pt x="1302" y="1355"/>
                    <a:pt x="1327" y="1355"/>
                  </a:cubicBezTo>
                  <a:cubicBezTo>
                    <a:pt x="1349" y="1355"/>
                    <a:pt x="1367" y="1349"/>
                    <a:pt x="1386" y="1333"/>
                  </a:cubicBezTo>
                  <a:cubicBezTo>
                    <a:pt x="1420" y="1299"/>
                    <a:pt x="1420" y="1247"/>
                    <a:pt x="1389" y="1210"/>
                  </a:cubicBezTo>
                  <a:lnTo>
                    <a:pt x="1059" y="864"/>
                  </a:lnTo>
                  <a:lnTo>
                    <a:pt x="1506" y="861"/>
                  </a:lnTo>
                  <a:cubicBezTo>
                    <a:pt x="1611" y="852"/>
                    <a:pt x="1611" y="695"/>
                    <a:pt x="1506" y="689"/>
                  </a:cubicBezTo>
                  <a:lnTo>
                    <a:pt x="1503" y="692"/>
                  </a:lnTo>
                  <a:lnTo>
                    <a:pt x="1170" y="695"/>
                  </a:lnTo>
                  <a:lnTo>
                    <a:pt x="1518" y="451"/>
                  </a:lnTo>
                  <a:cubicBezTo>
                    <a:pt x="1592" y="398"/>
                    <a:pt x="1540" y="297"/>
                    <a:pt x="1468" y="297"/>
                  </a:cubicBezTo>
                  <a:cubicBezTo>
                    <a:pt x="1453" y="297"/>
                    <a:pt x="1436" y="301"/>
                    <a:pt x="1420" y="312"/>
                  </a:cubicBezTo>
                  <a:lnTo>
                    <a:pt x="951" y="639"/>
                  </a:lnTo>
                  <a:lnTo>
                    <a:pt x="954" y="87"/>
                  </a:lnTo>
                  <a:cubicBezTo>
                    <a:pt x="954" y="38"/>
                    <a:pt x="917"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85064" y="480223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rot="-1523482">
              <a:off x="388316" y="4690908"/>
              <a:ext cx="787482" cy="334944"/>
            </a:xfrm>
            <a:custGeom>
              <a:avLst/>
              <a:gdLst/>
              <a:ahLst/>
              <a:cxnLst/>
              <a:rect l="l" t="t" r="r" b="b"/>
              <a:pathLst>
                <a:path w="10815" h="4600" extrusionOk="0">
                  <a:moveTo>
                    <a:pt x="1879" y="0"/>
                  </a:moveTo>
                  <a:cubicBezTo>
                    <a:pt x="1876" y="0"/>
                    <a:pt x="1873" y="0"/>
                    <a:pt x="1870" y="0"/>
                  </a:cubicBezTo>
                  <a:cubicBezTo>
                    <a:pt x="1747" y="0"/>
                    <a:pt x="1626" y="22"/>
                    <a:pt x="1509" y="59"/>
                  </a:cubicBezTo>
                  <a:cubicBezTo>
                    <a:pt x="1417" y="90"/>
                    <a:pt x="1438" y="226"/>
                    <a:pt x="1534" y="226"/>
                  </a:cubicBezTo>
                  <a:lnTo>
                    <a:pt x="1537" y="226"/>
                  </a:lnTo>
                  <a:cubicBezTo>
                    <a:pt x="1543" y="226"/>
                    <a:pt x="1552" y="226"/>
                    <a:pt x="1559" y="223"/>
                  </a:cubicBezTo>
                  <a:cubicBezTo>
                    <a:pt x="1660" y="189"/>
                    <a:pt x="1765" y="173"/>
                    <a:pt x="1870" y="170"/>
                  </a:cubicBezTo>
                  <a:cubicBezTo>
                    <a:pt x="1873" y="170"/>
                    <a:pt x="1876" y="170"/>
                    <a:pt x="1879" y="170"/>
                  </a:cubicBezTo>
                  <a:cubicBezTo>
                    <a:pt x="1991" y="170"/>
                    <a:pt x="1991" y="0"/>
                    <a:pt x="1879" y="0"/>
                  </a:cubicBezTo>
                  <a:close/>
                  <a:moveTo>
                    <a:pt x="2205" y="48"/>
                  </a:moveTo>
                  <a:cubicBezTo>
                    <a:pt x="2115" y="48"/>
                    <a:pt x="2084" y="186"/>
                    <a:pt x="2185" y="216"/>
                  </a:cubicBezTo>
                  <a:cubicBezTo>
                    <a:pt x="2286" y="247"/>
                    <a:pt x="2382" y="293"/>
                    <a:pt x="2475" y="349"/>
                  </a:cubicBezTo>
                  <a:cubicBezTo>
                    <a:pt x="2487" y="358"/>
                    <a:pt x="2502" y="361"/>
                    <a:pt x="2518" y="361"/>
                  </a:cubicBezTo>
                  <a:cubicBezTo>
                    <a:pt x="2607" y="361"/>
                    <a:pt x="2638" y="247"/>
                    <a:pt x="2564" y="204"/>
                  </a:cubicBezTo>
                  <a:cubicBezTo>
                    <a:pt x="2459" y="139"/>
                    <a:pt x="2348" y="87"/>
                    <a:pt x="2234" y="53"/>
                  </a:cubicBezTo>
                  <a:cubicBezTo>
                    <a:pt x="2224" y="50"/>
                    <a:pt x="2214" y="48"/>
                    <a:pt x="2205" y="48"/>
                  </a:cubicBezTo>
                  <a:close/>
                  <a:moveTo>
                    <a:pt x="1225" y="194"/>
                  </a:moveTo>
                  <a:cubicBezTo>
                    <a:pt x="1210" y="194"/>
                    <a:pt x="1195" y="198"/>
                    <a:pt x="1179" y="207"/>
                  </a:cubicBezTo>
                  <a:cubicBezTo>
                    <a:pt x="1077" y="269"/>
                    <a:pt x="982" y="340"/>
                    <a:pt x="889" y="417"/>
                  </a:cubicBezTo>
                  <a:cubicBezTo>
                    <a:pt x="852" y="445"/>
                    <a:pt x="849" y="500"/>
                    <a:pt x="880" y="537"/>
                  </a:cubicBezTo>
                  <a:cubicBezTo>
                    <a:pt x="895" y="556"/>
                    <a:pt x="920" y="568"/>
                    <a:pt x="945" y="568"/>
                  </a:cubicBezTo>
                  <a:lnTo>
                    <a:pt x="948" y="568"/>
                  </a:lnTo>
                  <a:cubicBezTo>
                    <a:pt x="966" y="568"/>
                    <a:pt x="985" y="559"/>
                    <a:pt x="1000" y="549"/>
                  </a:cubicBezTo>
                  <a:cubicBezTo>
                    <a:pt x="1084" y="475"/>
                    <a:pt x="1173" y="414"/>
                    <a:pt x="1266" y="355"/>
                  </a:cubicBezTo>
                  <a:cubicBezTo>
                    <a:pt x="1348" y="306"/>
                    <a:pt x="1301" y="194"/>
                    <a:pt x="1225" y="194"/>
                  </a:cubicBezTo>
                  <a:close/>
                  <a:moveTo>
                    <a:pt x="2793" y="393"/>
                  </a:moveTo>
                  <a:cubicBezTo>
                    <a:pt x="2724" y="393"/>
                    <a:pt x="2668" y="486"/>
                    <a:pt x="2734" y="546"/>
                  </a:cubicBezTo>
                  <a:cubicBezTo>
                    <a:pt x="2786" y="593"/>
                    <a:pt x="2839" y="642"/>
                    <a:pt x="2891" y="701"/>
                  </a:cubicBezTo>
                  <a:lnTo>
                    <a:pt x="2968" y="784"/>
                  </a:lnTo>
                  <a:cubicBezTo>
                    <a:pt x="2984" y="799"/>
                    <a:pt x="3008" y="812"/>
                    <a:pt x="3033" y="812"/>
                  </a:cubicBezTo>
                  <a:cubicBezTo>
                    <a:pt x="3107" y="812"/>
                    <a:pt x="3144" y="722"/>
                    <a:pt x="3095" y="670"/>
                  </a:cubicBezTo>
                  <a:cubicBezTo>
                    <a:pt x="3070" y="639"/>
                    <a:pt x="3045" y="611"/>
                    <a:pt x="3017" y="583"/>
                  </a:cubicBezTo>
                  <a:cubicBezTo>
                    <a:pt x="2962" y="522"/>
                    <a:pt x="2906" y="469"/>
                    <a:pt x="2851" y="417"/>
                  </a:cubicBezTo>
                  <a:cubicBezTo>
                    <a:pt x="2832" y="400"/>
                    <a:pt x="2812" y="393"/>
                    <a:pt x="2793" y="393"/>
                  </a:cubicBezTo>
                  <a:close/>
                  <a:moveTo>
                    <a:pt x="691" y="637"/>
                  </a:moveTo>
                  <a:cubicBezTo>
                    <a:pt x="672" y="637"/>
                    <a:pt x="651" y="644"/>
                    <a:pt x="633" y="661"/>
                  </a:cubicBezTo>
                  <a:cubicBezTo>
                    <a:pt x="556" y="741"/>
                    <a:pt x="482" y="830"/>
                    <a:pt x="408" y="926"/>
                  </a:cubicBezTo>
                  <a:cubicBezTo>
                    <a:pt x="377" y="963"/>
                    <a:pt x="383" y="1018"/>
                    <a:pt x="424" y="1046"/>
                  </a:cubicBezTo>
                  <a:cubicBezTo>
                    <a:pt x="439" y="1058"/>
                    <a:pt x="454" y="1065"/>
                    <a:pt x="476" y="1065"/>
                  </a:cubicBezTo>
                  <a:cubicBezTo>
                    <a:pt x="504" y="1065"/>
                    <a:pt x="528" y="1052"/>
                    <a:pt x="544" y="1031"/>
                  </a:cubicBezTo>
                  <a:cubicBezTo>
                    <a:pt x="615" y="938"/>
                    <a:pt x="686" y="852"/>
                    <a:pt x="760" y="775"/>
                  </a:cubicBezTo>
                  <a:cubicBezTo>
                    <a:pt x="809" y="711"/>
                    <a:pt x="754" y="637"/>
                    <a:pt x="691" y="637"/>
                  </a:cubicBezTo>
                  <a:close/>
                  <a:moveTo>
                    <a:pt x="5503" y="1071"/>
                  </a:moveTo>
                  <a:cubicBezTo>
                    <a:pt x="5386" y="1071"/>
                    <a:pt x="5269" y="1080"/>
                    <a:pt x="5152" y="1105"/>
                  </a:cubicBezTo>
                  <a:cubicBezTo>
                    <a:pt x="5047" y="1120"/>
                    <a:pt x="5059" y="1274"/>
                    <a:pt x="5167" y="1274"/>
                  </a:cubicBezTo>
                  <a:cubicBezTo>
                    <a:pt x="5173" y="1274"/>
                    <a:pt x="5180" y="1271"/>
                    <a:pt x="5183" y="1271"/>
                  </a:cubicBezTo>
                  <a:cubicBezTo>
                    <a:pt x="5279" y="1255"/>
                    <a:pt x="5376" y="1243"/>
                    <a:pt x="5473" y="1243"/>
                  </a:cubicBezTo>
                  <a:cubicBezTo>
                    <a:pt x="5484" y="1243"/>
                    <a:pt x="5495" y="1243"/>
                    <a:pt x="5506" y="1243"/>
                  </a:cubicBezTo>
                  <a:cubicBezTo>
                    <a:pt x="5553" y="1243"/>
                    <a:pt x="5593" y="1203"/>
                    <a:pt x="5593" y="1157"/>
                  </a:cubicBezTo>
                  <a:cubicBezTo>
                    <a:pt x="5590" y="1108"/>
                    <a:pt x="5553" y="1071"/>
                    <a:pt x="5503" y="1071"/>
                  </a:cubicBezTo>
                  <a:close/>
                  <a:moveTo>
                    <a:pt x="3254" y="895"/>
                  </a:moveTo>
                  <a:cubicBezTo>
                    <a:pt x="3189" y="895"/>
                    <a:pt x="3131" y="972"/>
                    <a:pt x="3187" y="1037"/>
                  </a:cubicBezTo>
                  <a:cubicBezTo>
                    <a:pt x="3261" y="1129"/>
                    <a:pt x="3329" y="1222"/>
                    <a:pt x="3391" y="1308"/>
                  </a:cubicBezTo>
                  <a:cubicBezTo>
                    <a:pt x="3406" y="1330"/>
                    <a:pt x="3434" y="1345"/>
                    <a:pt x="3462" y="1345"/>
                  </a:cubicBezTo>
                  <a:cubicBezTo>
                    <a:pt x="3480" y="1345"/>
                    <a:pt x="3495" y="1339"/>
                    <a:pt x="3511" y="1327"/>
                  </a:cubicBezTo>
                  <a:cubicBezTo>
                    <a:pt x="3548" y="1299"/>
                    <a:pt x="3557" y="1247"/>
                    <a:pt x="3533" y="1210"/>
                  </a:cubicBezTo>
                  <a:cubicBezTo>
                    <a:pt x="3468" y="1117"/>
                    <a:pt x="3400" y="1024"/>
                    <a:pt x="3323" y="932"/>
                  </a:cubicBezTo>
                  <a:cubicBezTo>
                    <a:pt x="3303" y="906"/>
                    <a:pt x="3278" y="895"/>
                    <a:pt x="3254" y="895"/>
                  </a:cubicBezTo>
                  <a:close/>
                  <a:moveTo>
                    <a:pt x="5845" y="1100"/>
                  </a:moveTo>
                  <a:cubicBezTo>
                    <a:pt x="5747" y="1100"/>
                    <a:pt x="5725" y="1254"/>
                    <a:pt x="5833" y="1271"/>
                  </a:cubicBezTo>
                  <a:cubicBezTo>
                    <a:pt x="5877" y="1277"/>
                    <a:pt x="5917" y="1287"/>
                    <a:pt x="5960" y="1296"/>
                  </a:cubicBezTo>
                  <a:cubicBezTo>
                    <a:pt x="6028" y="1311"/>
                    <a:pt x="6092" y="1330"/>
                    <a:pt x="6154" y="1348"/>
                  </a:cubicBezTo>
                  <a:cubicBezTo>
                    <a:pt x="6163" y="1351"/>
                    <a:pt x="6173" y="1351"/>
                    <a:pt x="6182" y="1351"/>
                  </a:cubicBezTo>
                  <a:lnTo>
                    <a:pt x="6179" y="1351"/>
                  </a:lnTo>
                  <a:cubicBezTo>
                    <a:pt x="6180" y="1351"/>
                    <a:pt x="6181" y="1351"/>
                    <a:pt x="6182" y="1351"/>
                  </a:cubicBezTo>
                  <a:cubicBezTo>
                    <a:pt x="6278" y="1351"/>
                    <a:pt x="6298" y="1215"/>
                    <a:pt x="6207" y="1185"/>
                  </a:cubicBezTo>
                  <a:cubicBezTo>
                    <a:pt x="6139" y="1163"/>
                    <a:pt x="6071" y="1145"/>
                    <a:pt x="6000" y="1129"/>
                  </a:cubicBezTo>
                  <a:cubicBezTo>
                    <a:pt x="5951" y="1117"/>
                    <a:pt x="5907" y="1108"/>
                    <a:pt x="5861" y="1102"/>
                  </a:cubicBezTo>
                  <a:cubicBezTo>
                    <a:pt x="5855" y="1101"/>
                    <a:pt x="5850" y="1100"/>
                    <a:pt x="5845" y="1100"/>
                  </a:cubicBezTo>
                  <a:close/>
                  <a:moveTo>
                    <a:pt x="4842" y="1199"/>
                  </a:moveTo>
                  <a:cubicBezTo>
                    <a:pt x="4831" y="1199"/>
                    <a:pt x="4819" y="1201"/>
                    <a:pt x="4806" y="1206"/>
                  </a:cubicBezTo>
                  <a:cubicBezTo>
                    <a:pt x="4695" y="1250"/>
                    <a:pt x="4590" y="1308"/>
                    <a:pt x="4492" y="1373"/>
                  </a:cubicBezTo>
                  <a:cubicBezTo>
                    <a:pt x="4421" y="1419"/>
                    <a:pt x="4452" y="1530"/>
                    <a:pt x="4538" y="1530"/>
                  </a:cubicBezTo>
                  <a:cubicBezTo>
                    <a:pt x="4553" y="1530"/>
                    <a:pt x="4572" y="1527"/>
                    <a:pt x="4584" y="1518"/>
                  </a:cubicBezTo>
                  <a:cubicBezTo>
                    <a:pt x="4677" y="1456"/>
                    <a:pt x="4772" y="1404"/>
                    <a:pt x="4871" y="1364"/>
                  </a:cubicBezTo>
                  <a:cubicBezTo>
                    <a:pt x="4963" y="1326"/>
                    <a:pt x="4924" y="1199"/>
                    <a:pt x="4842" y="1199"/>
                  </a:cubicBezTo>
                  <a:close/>
                  <a:moveTo>
                    <a:pt x="273" y="1172"/>
                  </a:moveTo>
                  <a:cubicBezTo>
                    <a:pt x="248" y="1172"/>
                    <a:pt x="223" y="1184"/>
                    <a:pt x="205" y="1213"/>
                  </a:cubicBezTo>
                  <a:cubicBezTo>
                    <a:pt x="87" y="1388"/>
                    <a:pt x="26" y="1509"/>
                    <a:pt x="23" y="1515"/>
                  </a:cubicBezTo>
                  <a:cubicBezTo>
                    <a:pt x="1" y="1558"/>
                    <a:pt x="20" y="1610"/>
                    <a:pt x="63" y="1632"/>
                  </a:cubicBezTo>
                  <a:cubicBezTo>
                    <a:pt x="72" y="1638"/>
                    <a:pt x="87" y="1641"/>
                    <a:pt x="100" y="1641"/>
                  </a:cubicBezTo>
                  <a:lnTo>
                    <a:pt x="103" y="1641"/>
                  </a:lnTo>
                  <a:cubicBezTo>
                    <a:pt x="134" y="1638"/>
                    <a:pt x="161" y="1620"/>
                    <a:pt x="177" y="1592"/>
                  </a:cubicBezTo>
                  <a:cubicBezTo>
                    <a:pt x="229" y="1493"/>
                    <a:pt x="285" y="1398"/>
                    <a:pt x="346" y="1305"/>
                  </a:cubicBezTo>
                  <a:cubicBezTo>
                    <a:pt x="390" y="1238"/>
                    <a:pt x="333" y="1172"/>
                    <a:pt x="273" y="1172"/>
                  </a:cubicBezTo>
                  <a:close/>
                  <a:moveTo>
                    <a:pt x="6490" y="1316"/>
                  </a:moveTo>
                  <a:cubicBezTo>
                    <a:pt x="6411" y="1316"/>
                    <a:pt x="6363" y="1434"/>
                    <a:pt x="6453" y="1478"/>
                  </a:cubicBezTo>
                  <a:cubicBezTo>
                    <a:pt x="6546" y="1530"/>
                    <a:pt x="6635" y="1595"/>
                    <a:pt x="6715" y="1666"/>
                  </a:cubicBezTo>
                  <a:cubicBezTo>
                    <a:pt x="6731" y="1678"/>
                    <a:pt x="6753" y="1688"/>
                    <a:pt x="6774" y="1688"/>
                  </a:cubicBezTo>
                  <a:cubicBezTo>
                    <a:pt x="6851" y="1688"/>
                    <a:pt x="6888" y="1589"/>
                    <a:pt x="6830" y="1536"/>
                  </a:cubicBezTo>
                  <a:cubicBezTo>
                    <a:pt x="6740" y="1456"/>
                    <a:pt x="6641" y="1388"/>
                    <a:pt x="6537" y="1330"/>
                  </a:cubicBezTo>
                  <a:cubicBezTo>
                    <a:pt x="6520" y="1320"/>
                    <a:pt x="6504" y="1316"/>
                    <a:pt x="6490" y="1316"/>
                  </a:cubicBezTo>
                  <a:close/>
                  <a:moveTo>
                    <a:pt x="3651" y="1462"/>
                  </a:moveTo>
                  <a:cubicBezTo>
                    <a:pt x="3593" y="1462"/>
                    <a:pt x="3536" y="1523"/>
                    <a:pt x="3573" y="1589"/>
                  </a:cubicBezTo>
                  <a:cubicBezTo>
                    <a:pt x="3628" y="1684"/>
                    <a:pt x="3681" y="1783"/>
                    <a:pt x="3727" y="1885"/>
                  </a:cubicBezTo>
                  <a:cubicBezTo>
                    <a:pt x="3739" y="1916"/>
                    <a:pt x="3770" y="1937"/>
                    <a:pt x="3804" y="1937"/>
                  </a:cubicBezTo>
                  <a:cubicBezTo>
                    <a:pt x="3866" y="1934"/>
                    <a:pt x="3906" y="1873"/>
                    <a:pt x="3881" y="1817"/>
                  </a:cubicBezTo>
                  <a:cubicBezTo>
                    <a:pt x="3835" y="1709"/>
                    <a:pt x="3779" y="1604"/>
                    <a:pt x="3721" y="1503"/>
                  </a:cubicBezTo>
                  <a:cubicBezTo>
                    <a:pt x="3703" y="1474"/>
                    <a:pt x="3677" y="1462"/>
                    <a:pt x="3651" y="1462"/>
                  </a:cubicBezTo>
                  <a:close/>
                  <a:moveTo>
                    <a:pt x="4273" y="1572"/>
                  </a:moveTo>
                  <a:cubicBezTo>
                    <a:pt x="4253" y="1572"/>
                    <a:pt x="4232" y="1580"/>
                    <a:pt x="4214" y="1598"/>
                  </a:cubicBezTo>
                  <a:cubicBezTo>
                    <a:pt x="4128" y="1681"/>
                    <a:pt x="4048" y="1771"/>
                    <a:pt x="3977" y="1866"/>
                  </a:cubicBezTo>
                  <a:cubicBezTo>
                    <a:pt x="3949" y="1903"/>
                    <a:pt x="3958" y="1956"/>
                    <a:pt x="3995" y="1987"/>
                  </a:cubicBezTo>
                  <a:cubicBezTo>
                    <a:pt x="4011" y="1996"/>
                    <a:pt x="4029" y="2002"/>
                    <a:pt x="4048" y="2002"/>
                  </a:cubicBezTo>
                  <a:cubicBezTo>
                    <a:pt x="4072" y="2002"/>
                    <a:pt x="4100" y="1990"/>
                    <a:pt x="4115" y="1968"/>
                  </a:cubicBezTo>
                  <a:cubicBezTo>
                    <a:pt x="4180" y="1879"/>
                    <a:pt x="4251" y="1799"/>
                    <a:pt x="4331" y="1721"/>
                  </a:cubicBezTo>
                  <a:cubicBezTo>
                    <a:pt x="4396" y="1660"/>
                    <a:pt x="4339" y="1572"/>
                    <a:pt x="4273" y="1572"/>
                  </a:cubicBezTo>
                  <a:close/>
                  <a:moveTo>
                    <a:pt x="7005" y="1768"/>
                  </a:moveTo>
                  <a:cubicBezTo>
                    <a:pt x="6943" y="1768"/>
                    <a:pt x="6886" y="1837"/>
                    <a:pt x="6934" y="1903"/>
                  </a:cubicBezTo>
                  <a:cubicBezTo>
                    <a:pt x="6999" y="1993"/>
                    <a:pt x="7052" y="2085"/>
                    <a:pt x="7095" y="2187"/>
                  </a:cubicBezTo>
                  <a:cubicBezTo>
                    <a:pt x="7110" y="2215"/>
                    <a:pt x="7138" y="2237"/>
                    <a:pt x="7172" y="2237"/>
                  </a:cubicBezTo>
                  <a:lnTo>
                    <a:pt x="7175" y="2237"/>
                  </a:lnTo>
                  <a:cubicBezTo>
                    <a:pt x="7237" y="2237"/>
                    <a:pt x="7277" y="2172"/>
                    <a:pt x="7252" y="2116"/>
                  </a:cubicBezTo>
                  <a:cubicBezTo>
                    <a:pt x="7203" y="2005"/>
                    <a:pt x="7144" y="1900"/>
                    <a:pt x="7073" y="1805"/>
                  </a:cubicBezTo>
                  <a:cubicBezTo>
                    <a:pt x="7054" y="1779"/>
                    <a:pt x="7029" y="1768"/>
                    <a:pt x="7005" y="1768"/>
                  </a:cubicBezTo>
                  <a:close/>
                  <a:moveTo>
                    <a:pt x="8677" y="2061"/>
                  </a:moveTo>
                  <a:cubicBezTo>
                    <a:pt x="8557" y="2064"/>
                    <a:pt x="8437" y="2082"/>
                    <a:pt x="8322" y="2113"/>
                  </a:cubicBezTo>
                  <a:cubicBezTo>
                    <a:pt x="8224" y="2141"/>
                    <a:pt x="8242" y="2283"/>
                    <a:pt x="8344" y="2283"/>
                  </a:cubicBezTo>
                  <a:cubicBezTo>
                    <a:pt x="8350" y="2283"/>
                    <a:pt x="8356" y="2283"/>
                    <a:pt x="8366" y="2280"/>
                  </a:cubicBezTo>
                  <a:cubicBezTo>
                    <a:pt x="8467" y="2252"/>
                    <a:pt x="8575" y="2237"/>
                    <a:pt x="8683" y="2233"/>
                  </a:cubicBezTo>
                  <a:cubicBezTo>
                    <a:pt x="8730" y="2230"/>
                    <a:pt x="8767" y="2190"/>
                    <a:pt x="8767" y="2144"/>
                  </a:cubicBezTo>
                  <a:cubicBezTo>
                    <a:pt x="8763" y="2098"/>
                    <a:pt x="8723" y="2061"/>
                    <a:pt x="8677" y="2061"/>
                  </a:cubicBezTo>
                  <a:close/>
                  <a:moveTo>
                    <a:pt x="9017" y="2095"/>
                  </a:moveTo>
                  <a:cubicBezTo>
                    <a:pt x="8925" y="2095"/>
                    <a:pt x="8898" y="2242"/>
                    <a:pt x="9001" y="2264"/>
                  </a:cubicBezTo>
                  <a:cubicBezTo>
                    <a:pt x="9106" y="2289"/>
                    <a:pt x="9208" y="2326"/>
                    <a:pt x="9303" y="2375"/>
                  </a:cubicBezTo>
                  <a:cubicBezTo>
                    <a:pt x="9312" y="2382"/>
                    <a:pt x="9328" y="2385"/>
                    <a:pt x="9340" y="2385"/>
                  </a:cubicBezTo>
                  <a:lnTo>
                    <a:pt x="9343" y="2385"/>
                  </a:lnTo>
                  <a:cubicBezTo>
                    <a:pt x="9430" y="2385"/>
                    <a:pt x="9461" y="2264"/>
                    <a:pt x="9380" y="2224"/>
                  </a:cubicBezTo>
                  <a:cubicBezTo>
                    <a:pt x="9272" y="2169"/>
                    <a:pt x="9158" y="2126"/>
                    <a:pt x="9041" y="2098"/>
                  </a:cubicBezTo>
                  <a:cubicBezTo>
                    <a:pt x="9033" y="2096"/>
                    <a:pt x="9025" y="2095"/>
                    <a:pt x="9017" y="2095"/>
                  </a:cubicBezTo>
                  <a:close/>
                  <a:moveTo>
                    <a:pt x="8026" y="2230"/>
                  </a:moveTo>
                  <a:cubicBezTo>
                    <a:pt x="8013" y="2230"/>
                    <a:pt x="8000" y="2233"/>
                    <a:pt x="7986" y="2240"/>
                  </a:cubicBezTo>
                  <a:cubicBezTo>
                    <a:pt x="7878" y="2292"/>
                    <a:pt x="7776" y="2351"/>
                    <a:pt x="7678" y="2419"/>
                  </a:cubicBezTo>
                  <a:cubicBezTo>
                    <a:pt x="7610" y="2468"/>
                    <a:pt x="7644" y="2576"/>
                    <a:pt x="7727" y="2576"/>
                  </a:cubicBezTo>
                  <a:cubicBezTo>
                    <a:pt x="7746" y="2576"/>
                    <a:pt x="7761" y="2570"/>
                    <a:pt x="7776" y="2560"/>
                  </a:cubicBezTo>
                  <a:cubicBezTo>
                    <a:pt x="7866" y="2499"/>
                    <a:pt x="7962" y="2443"/>
                    <a:pt x="8060" y="2394"/>
                  </a:cubicBezTo>
                  <a:cubicBezTo>
                    <a:pt x="8151" y="2351"/>
                    <a:pt x="8106" y="2230"/>
                    <a:pt x="8026" y="2230"/>
                  </a:cubicBezTo>
                  <a:close/>
                  <a:moveTo>
                    <a:pt x="3919" y="2086"/>
                  </a:moveTo>
                  <a:cubicBezTo>
                    <a:pt x="3911" y="2086"/>
                    <a:pt x="3904" y="2087"/>
                    <a:pt x="3896" y="2089"/>
                  </a:cubicBezTo>
                  <a:cubicBezTo>
                    <a:pt x="3859" y="2113"/>
                    <a:pt x="3822" y="2138"/>
                    <a:pt x="3789" y="2166"/>
                  </a:cubicBezTo>
                  <a:cubicBezTo>
                    <a:pt x="3730" y="2271"/>
                    <a:pt x="3684" y="2382"/>
                    <a:pt x="3647" y="2496"/>
                  </a:cubicBezTo>
                  <a:cubicBezTo>
                    <a:pt x="3631" y="2539"/>
                    <a:pt x="3656" y="2588"/>
                    <a:pt x="3702" y="2604"/>
                  </a:cubicBezTo>
                  <a:cubicBezTo>
                    <a:pt x="3711" y="2604"/>
                    <a:pt x="3721" y="2607"/>
                    <a:pt x="3730" y="2607"/>
                  </a:cubicBezTo>
                  <a:cubicBezTo>
                    <a:pt x="3767" y="2607"/>
                    <a:pt x="3798" y="2582"/>
                    <a:pt x="3810" y="2545"/>
                  </a:cubicBezTo>
                  <a:cubicBezTo>
                    <a:pt x="3829" y="2489"/>
                    <a:pt x="3850" y="2431"/>
                    <a:pt x="3875" y="2378"/>
                  </a:cubicBezTo>
                  <a:cubicBezTo>
                    <a:pt x="3881" y="2422"/>
                    <a:pt x="3884" y="2465"/>
                    <a:pt x="3884" y="2511"/>
                  </a:cubicBezTo>
                  <a:cubicBezTo>
                    <a:pt x="3884" y="2556"/>
                    <a:pt x="3921" y="2595"/>
                    <a:pt x="3965" y="2595"/>
                  </a:cubicBezTo>
                  <a:cubicBezTo>
                    <a:pt x="3967" y="2595"/>
                    <a:pt x="3969" y="2594"/>
                    <a:pt x="3970" y="2594"/>
                  </a:cubicBezTo>
                  <a:cubicBezTo>
                    <a:pt x="4020" y="2594"/>
                    <a:pt x="4057" y="2554"/>
                    <a:pt x="4057" y="2508"/>
                  </a:cubicBezTo>
                  <a:cubicBezTo>
                    <a:pt x="4051" y="2388"/>
                    <a:pt x="4035" y="2267"/>
                    <a:pt x="4001" y="2150"/>
                  </a:cubicBezTo>
                  <a:cubicBezTo>
                    <a:pt x="3991" y="2111"/>
                    <a:pt x="3957" y="2086"/>
                    <a:pt x="3919" y="2086"/>
                  </a:cubicBezTo>
                  <a:close/>
                  <a:moveTo>
                    <a:pt x="9628" y="2400"/>
                  </a:moveTo>
                  <a:cubicBezTo>
                    <a:pt x="9557" y="2400"/>
                    <a:pt x="9503" y="2500"/>
                    <a:pt x="9578" y="2557"/>
                  </a:cubicBezTo>
                  <a:cubicBezTo>
                    <a:pt x="9667" y="2625"/>
                    <a:pt x="9754" y="2696"/>
                    <a:pt x="9834" y="2770"/>
                  </a:cubicBezTo>
                  <a:cubicBezTo>
                    <a:pt x="9849" y="2786"/>
                    <a:pt x="9868" y="2792"/>
                    <a:pt x="9889" y="2792"/>
                  </a:cubicBezTo>
                  <a:lnTo>
                    <a:pt x="9892" y="2792"/>
                  </a:lnTo>
                  <a:cubicBezTo>
                    <a:pt x="9969" y="2792"/>
                    <a:pt x="10006" y="2696"/>
                    <a:pt x="9948" y="2644"/>
                  </a:cubicBezTo>
                  <a:cubicBezTo>
                    <a:pt x="9865" y="2567"/>
                    <a:pt x="9775" y="2493"/>
                    <a:pt x="9679" y="2419"/>
                  </a:cubicBezTo>
                  <a:cubicBezTo>
                    <a:pt x="9662" y="2406"/>
                    <a:pt x="9645" y="2400"/>
                    <a:pt x="9628" y="2400"/>
                  </a:cubicBezTo>
                  <a:close/>
                  <a:moveTo>
                    <a:pt x="7284" y="2391"/>
                  </a:moveTo>
                  <a:cubicBezTo>
                    <a:pt x="7276" y="2391"/>
                    <a:pt x="7269" y="2392"/>
                    <a:pt x="7261" y="2394"/>
                  </a:cubicBezTo>
                  <a:cubicBezTo>
                    <a:pt x="7215" y="2403"/>
                    <a:pt x="7187" y="2449"/>
                    <a:pt x="7200" y="2496"/>
                  </a:cubicBezTo>
                  <a:cubicBezTo>
                    <a:pt x="7221" y="2594"/>
                    <a:pt x="7237" y="2696"/>
                    <a:pt x="7243" y="2801"/>
                  </a:cubicBezTo>
                  <a:cubicBezTo>
                    <a:pt x="7215" y="2832"/>
                    <a:pt x="7184" y="2863"/>
                    <a:pt x="7160" y="2897"/>
                  </a:cubicBezTo>
                  <a:cubicBezTo>
                    <a:pt x="7129" y="2934"/>
                    <a:pt x="7132" y="2986"/>
                    <a:pt x="7169" y="3017"/>
                  </a:cubicBezTo>
                  <a:cubicBezTo>
                    <a:pt x="7184" y="3029"/>
                    <a:pt x="7203" y="3035"/>
                    <a:pt x="7224" y="3038"/>
                  </a:cubicBezTo>
                  <a:cubicBezTo>
                    <a:pt x="7249" y="3038"/>
                    <a:pt x="7274" y="3026"/>
                    <a:pt x="7292" y="3005"/>
                  </a:cubicBezTo>
                  <a:cubicBezTo>
                    <a:pt x="7360" y="2921"/>
                    <a:pt x="7437" y="2841"/>
                    <a:pt x="7517" y="2767"/>
                  </a:cubicBezTo>
                  <a:cubicBezTo>
                    <a:pt x="7587" y="2707"/>
                    <a:pt x="7530" y="2614"/>
                    <a:pt x="7462" y="2614"/>
                  </a:cubicBezTo>
                  <a:cubicBezTo>
                    <a:pt x="7443" y="2614"/>
                    <a:pt x="7422" y="2622"/>
                    <a:pt x="7403" y="2641"/>
                  </a:cubicBezTo>
                  <a:lnTo>
                    <a:pt x="7400" y="2644"/>
                  </a:lnTo>
                  <a:cubicBezTo>
                    <a:pt x="7391" y="2579"/>
                    <a:pt x="7379" y="2517"/>
                    <a:pt x="7366" y="2456"/>
                  </a:cubicBezTo>
                  <a:cubicBezTo>
                    <a:pt x="7356" y="2417"/>
                    <a:pt x="7322" y="2391"/>
                    <a:pt x="7284" y="2391"/>
                  </a:cubicBezTo>
                  <a:close/>
                  <a:moveTo>
                    <a:pt x="3904" y="2757"/>
                  </a:moveTo>
                  <a:cubicBezTo>
                    <a:pt x="3876" y="2757"/>
                    <a:pt x="3849" y="2771"/>
                    <a:pt x="3832" y="2804"/>
                  </a:cubicBezTo>
                  <a:cubicBezTo>
                    <a:pt x="3804" y="2860"/>
                    <a:pt x="3770" y="2875"/>
                    <a:pt x="3770" y="2875"/>
                  </a:cubicBezTo>
                  <a:cubicBezTo>
                    <a:pt x="3770" y="2875"/>
                    <a:pt x="3769" y="2878"/>
                    <a:pt x="3769" y="2878"/>
                  </a:cubicBezTo>
                  <a:cubicBezTo>
                    <a:pt x="3767" y="2878"/>
                    <a:pt x="3766" y="2872"/>
                    <a:pt x="3764" y="2847"/>
                  </a:cubicBezTo>
                  <a:cubicBezTo>
                    <a:pt x="3757" y="2796"/>
                    <a:pt x="3718" y="2772"/>
                    <a:pt x="3679" y="2772"/>
                  </a:cubicBezTo>
                  <a:cubicBezTo>
                    <a:pt x="3632" y="2772"/>
                    <a:pt x="3584" y="2806"/>
                    <a:pt x="3591" y="2869"/>
                  </a:cubicBezTo>
                  <a:cubicBezTo>
                    <a:pt x="3594" y="2906"/>
                    <a:pt x="3610" y="2943"/>
                    <a:pt x="3631" y="2977"/>
                  </a:cubicBezTo>
                  <a:cubicBezTo>
                    <a:pt x="3662" y="3020"/>
                    <a:pt x="3711" y="3048"/>
                    <a:pt x="3767" y="3048"/>
                  </a:cubicBezTo>
                  <a:cubicBezTo>
                    <a:pt x="3850" y="3048"/>
                    <a:pt x="3927" y="2986"/>
                    <a:pt x="3983" y="2884"/>
                  </a:cubicBezTo>
                  <a:cubicBezTo>
                    <a:pt x="4018" y="2816"/>
                    <a:pt x="3961" y="2757"/>
                    <a:pt x="3904" y="2757"/>
                  </a:cubicBezTo>
                  <a:close/>
                  <a:moveTo>
                    <a:pt x="10131" y="2862"/>
                  </a:moveTo>
                  <a:cubicBezTo>
                    <a:pt x="10068" y="2862"/>
                    <a:pt x="10010" y="2940"/>
                    <a:pt x="10065" y="3005"/>
                  </a:cubicBezTo>
                  <a:cubicBezTo>
                    <a:pt x="10139" y="3088"/>
                    <a:pt x="10207" y="3177"/>
                    <a:pt x="10269" y="3270"/>
                  </a:cubicBezTo>
                  <a:cubicBezTo>
                    <a:pt x="10284" y="3291"/>
                    <a:pt x="10312" y="3307"/>
                    <a:pt x="10340" y="3307"/>
                  </a:cubicBezTo>
                  <a:lnTo>
                    <a:pt x="10340" y="3310"/>
                  </a:lnTo>
                  <a:cubicBezTo>
                    <a:pt x="10355" y="3307"/>
                    <a:pt x="10373" y="3301"/>
                    <a:pt x="10389" y="3291"/>
                  </a:cubicBezTo>
                  <a:cubicBezTo>
                    <a:pt x="10426" y="3264"/>
                    <a:pt x="10438" y="3211"/>
                    <a:pt x="10410" y="3174"/>
                  </a:cubicBezTo>
                  <a:cubicBezTo>
                    <a:pt x="10346" y="3075"/>
                    <a:pt x="10272" y="2983"/>
                    <a:pt x="10195" y="2894"/>
                  </a:cubicBezTo>
                  <a:cubicBezTo>
                    <a:pt x="10176" y="2871"/>
                    <a:pt x="10153" y="2862"/>
                    <a:pt x="10131" y="2862"/>
                  </a:cubicBezTo>
                  <a:close/>
                  <a:moveTo>
                    <a:pt x="7315" y="3069"/>
                  </a:moveTo>
                  <a:cubicBezTo>
                    <a:pt x="7273" y="3069"/>
                    <a:pt x="7233" y="3101"/>
                    <a:pt x="7231" y="3143"/>
                  </a:cubicBezTo>
                  <a:cubicBezTo>
                    <a:pt x="7215" y="3248"/>
                    <a:pt x="7187" y="3347"/>
                    <a:pt x="7141" y="3443"/>
                  </a:cubicBezTo>
                  <a:cubicBezTo>
                    <a:pt x="7120" y="3483"/>
                    <a:pt x="7135" y="3535"/>
                    <a:pt x="7175" y="3557"/>
                  </a:cubicBezTo>
                  <a:cubicBezTo>
                    <a:pt x="7187" y="3563"/>
                    <a:pt x="7203" y="3566"/>
                    <a:pt x="7218" y="3569"/>
                  </a:cubicBezTo>
                  <a:cubicBezTo>
                    <a:pt x="7249" y="3569"/>
                    <a:pt x="7277" y="3550"/>
                    <a:pt x="7292" y="3523"/>
                  </a:cubicBezTo>
                  <a:cubicBezTo>
                    <a:pt x="7348" y="3412"/>
                    <a:pt x="7385" y="3291"/>
                    <a:pt x="7400" y="3168"/>
                  </a:cubicBezTo>
                  <a:cubicBezTo>
                    <a:pt x="7406" y="3122"/>
                    <a:pt x="7372" y="3079"/>
                    <a:pt x="7326" y="3069"/>
                  </a:cubicBezTo>
                  <a:cubicBezTo>
                    <a:pt x="7323" y="3069"/>
                    <a:pt x="7319" y="3069"/>
                    <a:pt x="7315" y="3069"/>
                  </a:cubicBezTo>
                  <a:close/>
                  <a:moveTo>
                    <a:pt x="7027" y="3148"/>
                  </a:moveTo>
                  <a:cubicBezTo>
                    <a:pt x="7000" y="3148"/>
                    <a:pt x="6973" y="3161"/>
                    <a:pt x="6956" y="3193"/>
                  </a:cubicBezTo>
                  <a:cubicBezTo>
                    <a:pt x="6901" y="3285"/>
                    <a:pt x="6867" y="3387"/>
                    <a:pt x="6860" y="3495"/>
                  </a:cubicBezTo>
                  <a:cubicBezTo>
                    <a:pt x="6860" y="3529"/>
                    <a:pt x="6867" y="3563"/>
                    <a:pt x="6882" y="3594"/>
                  </a:cubicBezTo>
                  <a:cubicBezTo>
                    <a:pt x="6894" y="3625"/>
                    <a:pt x="6925" y="3643"/>
                    <a:pt x="6959" y="3646"/>
                  </a:cubicBezTo>
                  <a:cubicBezTo>
                    <a:pt x="6971" y="3646"/>
                    <a:pt x="6984" y="3643"/>
                    <a:pt x="6993" y="3637"/>
                  </a:cubicBezTo>
                  <a:cubicBezTo>
                    <a:pt x="7036" y="3618"/>
                    <a:pt x="7055" y="3566"/>
                    <a:pt x="7036" y="3523"/>
                  </a:cubicBezTo>
                  <a:cubicBezTo>
                    <a:pt x="7033" y="3513"/>
                    <a:pt x="7030" y="3504"/>
                    <a:pt x="7033" y="3495"/>
                  </a:cubicBezTo>
                  <a:cubicBezTo>
                    <a:pt x="7033" y="3464"/>
                    <a:pt x="7042" y="3396"/>
                    <a:pt x="7107" y="3276"/>
                  </a:cubicBezTo>
                  <a:cubicBezTo>
                    <a:pt x="7143" y="3207"/>
                    <a:pt x="7085" y="3148"/>
                    <a:pt x="7027" y="3148"/>
                  </a:cubicBezTo>
                  <a:close/>
                  <a:moveTo>
                    <a:pt x="10512" y="3433"/>
                  </a:moveTo>
                  <a:cubicBezTo>
                    <a:pt x="10456" y="3433"/>
                    <a:pt x="10399" y="3489"/>
                    <a:pt x="10432" y="3557"/>
                  </a:cubicBezTo>
                  <a:cubicBezTo>
                    <a:pt x="10481" y="3655"/>
                    <a:pt x="10522" y="3757"/>
                    <a:pt x="10555" y="3862"/>
                  </a:cubicBezTo>
                  <a:cubicBezTo>
                    <a:pt x="10568" y="3899"/>
                    <a:pt x="10599" y="3921"/>
                    <a:pt x="10636" y="3924"/>
                  </a:cubicBezTo>
                  <a:cubicBezTo>
                    <a:pt x="10645" y="3921"/>
                    <a:pt x="10654" y="3921"/>
                    <a:pt x="10663" y="3918"/>
                  </a:cubicBezTo>
                  <a:cubicBezTo>
                    <a:pt x="10710" y="3905"/>
                    <a:pt x="10734" y="3856"/>
                    <a:pt x="10719" y="3810"/>
                  </a:cubicBezTo>
                  <a:cubicBezTo>
                    <a:pt x="10682" y="3699"/>
                    <a:pt x="10639" y="3587"/>
                    <a:pt x="10586" y="3483"/>
                  </a:cubicBezTo>
                  <a:cubicBezTo>
                    <a:pt x="10570" y="3447"/>
                    <a:pt x="10541" y="3433"/>
                    <a:pt x="10512" y="3433"/>
                  </a:cubicBezTo>
                  <a:close/>
                  <a:moveTo>
                    <a:pt x="10716" y="4086"/>
                  </a:moveTo>
                  <a:cubicBezTo>
                    <a:pt x="10711" y="4086"/>
                    <a:pt x="10706" y="4086"/>
                    <a:pt x="10700" y="4087"/>
                  </a:cubicBezTo>
                  <a:cubicBezTo>
                    <a:pt x="10654" y="4093"/>
                    <a:pt x="10620" y="4136"/>
                    <a:pt x="10626" y="4183"/>
                  </a:cubicBezTo>
                  <a:cubicBezTo>
                    <a:pt x="10636" y="4254"/>
                    <a:pt x="10642" y="4325"/>
                    <a:pt x="10642" y="4399"/>
                  </a:cubicBezTo>
                  <a:cubicBezTo>
                    <a:pt x="10642" y="4433"/>
                    <a:pt x="10642" y="4467"/>
                    <a:pt x="10639" y="4504"/>
                  </a:cubicBezTo>
                  <a:cubicBezTo>
                    <a:pt x="10633" y="4550"/>
                    <a:pt x="10666" y="4593"/>
                    <a:pt x="10713" y="4599"/>
                  </a:cubicBezTo>
                  <a:lnTo>
                    <a:pt x="10722" y="4599"/>
                  </a:lnTo>
                  <a:cubicBezTo>
                    <a:pt x="10765" y="4596"/>
                    <a:pt x="10802" y="4565"/>
                    <a:pt x="10808" y="4522"/>
                  </a:cubicBezTo>
                  <a:cubicBezTo>
                    <a:pt x="10811" y="4482"/>
                    <a:pt x="10815" y="4439"/>
                    <a:pt x="10815" y="4399"/>
                  </a:cubicBezTo>
                  <a:cubicBezTo>
                    <a:pt x="10815" y="4318"/>
                    <a:pt x="10808" y="4238"/>
                    <a:pt x="10796" y="4158"/>
                  </a:cubicBezTo>
                  <a:cubicBezTo>
                    <a:pt x="10793" y="4117"/>
                    <a:pt x="10756" y="4086"/>
                    <a:pt x="10716" y="40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flipH="1">
              <a:off x="381812" y="4602895"/>
              <a:ext cx="97968" cy="74569"/>
            </a:xfrm>
            <a:custGeom>
              <a:avLst/>
              <a:gdLst/>
              <a:ahLst/>
              <a:cxnLst/>
              <a:rect l="l" t="t" r="r" b="b"/>
              <a:pathLst>
                <a:path w="1210" h="921" extrusionOk="0">
                  <a:moveTo>
                    <a:pt x="861" y="1"/>
                  </a:moveTo>
                  <a:cubicBezTo>
                    <a:pt x="840" y="1"/>
                    <a:pt x="818" y="10"/>
                    <a:pt x="800" y="32"/>
                  </a:cubicBezTo>
                  <a:cubicBezTo>
                    <a:pt x="1" y="788"/>
                    <a:pt x="26" y="822"/>
                    <a:pt x="78" y="890"/>
                  </a:cubicBezTo>
                  <a:cubicBezTo>
                    <a:pt x="97" y="911"/>
                    <a:pt x="152" y="921"/>
                    <a:pt x="229" y="921"/>
                  </a:cubicBezTo>
                  <a:cubicBezTo>
                    <a:pt x="525" y="921"/>
                    <a:pt x="1139" y="788"/>
                    <a:pt x="1145" y="782"/>
                  </a:cubicBezTo>
                  <a:cubicBezTo>
                    <a:pt x="1188" y="769"/>
                    <a:pt x="1210" y="723"/>
                    <a:pt x="1195" y="683"/>
                  </a:cubicBezTo>
                  <a:cubicBezTo>
                    <a:pt x="1182" y="648"/>
                    <a:pt x="1151" y="627"/>
                    <a:pt x="1117" y="627"/>
                  </a:cubicBezTo>
                  <a:cubicBezTo>
                    <a:pt x="1109" y="627"/>
                    <a:pt x="1101" y="628"/>
                    <a:pt x="1093" y="631"/>
                  </a:cubicBezTo>
                  <a:cubicBezTo>
                    <a:pt x="1028" y="649"/>
                    <a:pt x="544" y="729"/>
                    <a:pt x="300" y="757"/>
                  </a:cubicBezTo>
                  <a:cubicBezTo>
                    <a:pt x="427" y="615"/>
                    <a:pt x="676" y="368"/>
                    <a:pt x="911" y="146"/>
                  </a:cubicBezTo>
                  <a:cubicBezTo>
                    <a:pt x="981" y="90"/>
                    <a:pt x="925" y="1"/>
                    <a:pt x="8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1" name="Google Shape;1201;p11"/>
            <p:cNvSpPr/>
            <p:nvPr/>
          </p:nvSpPr>
          <p:spPr>
            <a:xfrm flipH="1">
              <a:off x="85157" y="4436674"/>
              <a:ext cx="358432" cy="297061"/>
            </a:xfrm>
            <a:custGeom>
              <a:avLst/>
              <a:gdLst/>
              <a:ahLst/>
              <a:cxnLst/>
              <a:rect l="l" t="t" r="r" b="b"/>
              <a:pathLst>
                <a:path w="4427" h="3669" extrusionOk="0">
                  <a:moveTo>
                    <a:pt x="1234" y="0"/>
                  </a:moveTo>
                  <a:cubicBezTo>
                    <a:pt x="1179" y="0"/>
                    <a:pt x="1127" y="25"/>
                    <a:pt x="1081" y="84"/>
                  </a:cubicBezTo>
                  <a:cubicBezTo>
                    <a:pt x="769" y="478"/>
                    <a:pt x="1463" y="1792"/>
                    <a:pt x="1463" y="1792"/>
                  </a:cubicBezTo>
                  <a:cubicBezTo>
                    <a:pt x="1463" y="1792"/>
                    <a:pt x="991" y="1509"/>
                    <a:pt x="617" y="1509"/>
                  </a:cubicBezTo>
                  <a:cubicBezTo>
                    <a:pt x="424" y="1509"/>
                    <a:pt x="257" y="1585"/>
                    <a:pt x="195" y="1814"/>
                  </a:cubicBezTo>
                  <a:cubicBezTo>
                    <a:pt x="0" y="2525"/>
                    <a:pt x="944" y="3669"/>
                    <a:pt x="2021" y="3669"/>
                  </a:cubicBezTo>
                  <a:cubicBezTo>
                    <a:pt x="2356" y="3669"/>
                    <a:pt x="2703" y="3559"/>
                    <a:pt x="3033" y="3291"/>
                  </a:cubicBezTo>
                  <a:cubicBezTo>
                    <a:pt x="4427" y="2162"/>
                    <a:pt x="3613" y="852"/>
                    <a:pt x="3613" y="852"/>
                  </a:cubicBezTo>
                  <a:lnTo>
                    <a:pt x="3613" y="852"/>
                  </a:lnTo>
                  <a:lnTo>
                    <a:pt x="2913" y="1490"/>
                  </a:lnTo>
                  <a:cubicBezTo>
                    <a:pt x="2913" y="1490"/>
                    <a:pt x="2795" y="608"/>
                    <a:pt x="2358" y="383"/>
                  </a:cubicBezTo>
                  <a:cubicBezTo>
                    <a:pt x="2294" y="350"/>
                    <a:pt x="2242" y="336"/>
                    <a:pt x="2198" y="336"/>
                  </a:cubicBezTo>
                  <a:cubicBezTo>
                    <a:pt x="1936" y="336"/>
                    <a:pt x="1981" y="827"/>
                    <a:pt x="1981" y="827"/>
                  </a:cubicBezTo>
                  <a:cubicBezTo>
                    <a:pt x="1981" y="827"/>
                    <a:pt x="1553"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flipH="1">
              <a:off x="362057" y="4580549"/>
              <a:ext cx="53437" cy="51008"/>
            </a:xfrm>
            <a:custGeom>
              <a:avLst/>
              <a:gdLst/>
              <a:ahLst/>
              <a:cxnLst/>
              <a:rect l="l" t="t" r="r" b="b"/>
              <a:pathLst>
                <a:path w="660" h="630" extrusionOk="0">
                  <a:moveTo>
                    <a:pt x="428" y="0"/>
                  </a:moveTo>
                  <a:cubicBezTo>
                    <a:pt x="374" y="0"/>
                    <a:pt x="319" y="53"/>
                    <a:pt x="351" y="117"/>
                  </a:cubicBezTo>
                  <a:cubicBezTo>
                    <a:pt x="407" y="237"/>
                    <a:pt x="444" y="392"/>
                    <a:pt x="428" y="456"/>
                  </a:cubicBezTo>
                  <a:cubicBezTo>
                    <a:pt x="373" y="419"/>
                    <a:pt x="262" y="287"/>
                    <a:pt x="175" y="154"/>
                  </a:cubicBezTo>
                  <a:cubicBezTo>
                    <a:pt x="158" y="126"/>
                    <a:pt x="133" y="114"/>
                    <a:pt x="109" y="114"/>
                  </a:cubicBezTo>
                  <a:cubicBezTo>
                    <a:pt x="54" y="114"/>
                    <a:pt x="1" y="176"/>
                    <a:pt x="40" y="240"/>
                  </a:cubicBezTo>
                  <a:cubicBezTo>
                    <a:pt x="132" y="382"/>
                    <a:pt x="305" y="623"/>
                    <a:pt x="441" y="629"/>
                  </a:cubicBezTo>
                  <a:lnTo>
                    <a:pt x="447" y="629"/>
                  </a:lnTo>
                  <a:cubicBezTo>
                    <a:pt x="487" y="629"/>
                    <a:pt x="524" y="611"/>
                    <a:pt x="549" y="580"/>
                  </a:cubicBezTo>
                  <a:cubicBezTo>
                    <a:pt x="660" y="438"/>
                    <a:pt x="539" y="139"/>
                    <a:pt x="499" y="52"/>
                  </a:cubicBezTo>
                  <a:cubicBezTo>
                    <a:pt x="485" y="16"/>
                    <a:pt x="457" y="0"/>
                    <a:pt x="42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3" name="Google Shape;1203;p11"/>
            <p:cNvSpPr/>
            <p:nvPr/>
          </p:nvSpPr>
          <p:spPr>
            <a:xfrm flipH="1">
              <a:off x="219396" y="4507518"/>
              <a:ext cx="103554" cy="101287"/>
            </a:xfrm>
            <a:custGeom>
              <a:avLst/>
              <a:gdLst/>
              <a:ahLst/>
              <a:cxnLst/>
              <a:rect l="l" t="t" r="r" b="b"/>
              <a:pathLst>
                <a:path w="1279" h="1251" extrusionOk="0">
                  <a:moveTo>
                    <a:pt x="847" y="0"/>
                  </a:moveTo>
                  <a:cubicBezTo>
                    <a:pt x="816" y="0"/>
                    <a:pt x="784" y="9"/>
                    <a:pt x="756" y="26"/>
                  </a:cubicBezTo>
                  <a:cubicBezTo>
                    <a:pt x="667" y="88"/>
                    <a:pt x="642" y="242"/>
                    <a:pt x="642" y="387"/>
                  </a:cubicBezTo>
                  <a:cubicBezTo>
                    <a:pt x="473" y="222"/>
                    <a:pt x="340" y="137"/>
                    <a:pt x="245" y="137"/>
                  </a:cubicBezTo>
                  <a:cubicBezTo>
                    <a:pt x="214" y="137"/>
                    <a:pt x="187" y="146"/>
                    <a:pt x="164" y="165"/>
                  </a:cubicBezTo>
                  <a:cubicBezTo>
                    <a:pt x="124" y="192"/>
                    <a:pt x="1" y="288"/>
                    <a:pt x="386" y="1201"/>
                  </a:cubicBezTo>
                  <a:cubicBezTo>
                    <a:pt x="399" y="1232"/>
                    <a:pt x="430" y="1250"/>
                    <a:pt x="460" y="1250"/>
                  </a:cubicBezTo>
                  <a:cubicBezTo>
                    <a:pt x="473" y="1250"/>
                    <a:pt x="485" y="1247"/>
                    <a:pt x="494" y="1241"/>
                  </a:cubicBezTo>
                  <a:cubicBezTo>
                    <a:pt x="534" y="1226"/>
                    <a:pt x="553" y="1176"/>
                    <a:pt x="537" y="1136"/>
                  </a:cubicBezTo>
                  <a:cubicBezTo>
                    <a:pt x="402" y="812"/>
                    <a:pt x="272" y="424"/>
                    <a:pt x="272" y="300"/>
                  </a:cubicBezTo>
                  <a:lnTo>
                    <a:pt x="272" y="300"/>
                  </a:lnTo>
                  <a:cubicBezTo>
                    <a:pt x="349" y="331"/>
                    <a:pt x="525" y="485"/>
                    <a:pt x="676" y="655"/>
                  </a:cubicBezTo>
                  <a:cubicBezTo>
                    <a:pt x="693" y="674"/>
                    <a:pt x="715" y="682"/>
                    <a:pt x="736" y="682"/>
                  </a:cubicBezTo>
                  <a:cubicBezTo>
                    <a:pt x="779" y="682"/>
                    <a:pt x="821" y="646"/>
                    <a:pt x="815" y="593"/>
                  </a:cubicBezTo>
                  <a:cubicBezTo>
                    <a:pt x="793" y="399"/>
                    <a:pt x="812" y="189"/>
                    <a:pt x="843" y="162"/>
                  </a:cubicBezTo>
                  <a:cubicBezTo>
                    <a:pt x="849" y="162"/>
                    <a:pt x="855" y="165"/>
                    <a:pt x="861" y="168"/>
                  </a:cubicBezTo>
                  <a:cubicBezTo>
                    <a:pt x="1006" y="248"/>
                    <a:pt x="1093" y="606"/>
                    <a:pt x="1111" y="815"/>
                  </a:cubicBezTo>
                  <a:cubicBezTo>
                    <a:pt x="1114" y="867"/>
                    <a:pt x="1152" y="891"/>
                    <a:pt x="1190" y="891"/>
                  </a:cubicBezTo>
                  <a:cubicBezTo>
                    <a:pt x="1234" y="891"/>
                    <a:pt x="1278" y="859"/>
                    <a:pt x="1272" y="800"/>
                  </a:cubicBezTo>
                  <a:cubicBezTo>
                    <a:pt x="1265" y="735"/>
                    <a:pt x="1207" y="171"/>
                    <a:pt x="938" y="26"/>
                  </a:cubicBezTo>
                  <a:cubicBezTo>
                    <a:pt x="911" y="9"/>
                    <a:pt x="879" y="0"/>
                    <a:pt x="8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4" name="Google Shape;1204;p11"/>
            <p:cNvSpPr/>
            <p:nvPr/>
          </p:nvSpPr>
          <p:spPr>
            <a:xfrm flipH="1">
              <a:off x="182072" y="4624513"/>
              <a:ext cx="177556" cy="91895"/>
            </a:xfrm>
            <a:custGeom>
              <a:avLst/>
              <a:gdLst/>
              <a:ahLst/>
              <a:cxnLst/>
              <a:rect l="l" t="t" r="r" b="b"/>
              <a:pathLst>
                <a:path w="2193" h="1135" extrusionOk="0">
                  <a:moveTo>
                    <a:pt x="2091" y="0"/>
                  </a:moveTo>
                  <a:cubicBezTo>
                    <a:pt x="2061" y="0"/>
                    <a:pt x="2030" y="17"/>
                    <a:pt x="2018" y="55"/>
                  </a:cubicBezTo>
                  <a:cubicBezTo>
                    <a:pt x="2014" y="61"/>
                    <a:pt x="1795" y="672"/>
                    <a:pt x="1265" y="891"/>
                  </a:cubicBezTo>
                  <a:cubicBezTo>
                    <a:pt x="1137" y="944"/>
                    <a:pt x="1000" y="970"/>
                    <a:pt x="856" y="970"/>
                  </a:cubicBezTo>
                  <a:cubicBezTo>
                    <a:pt x="640" y="970"/>
                    <a:pt x="406" y="911"/>
                    <a:pt x="158" y="792"/>
                  </a:cubicBezTo>
                  <a:cubicBezTo>
                    <a:pt x="143" y="784"/>
                    <a:pt x="129" y="780"/>
                    <a:pt x="116" y="780"/>
                  </a:cubicBezTo>
                  <a:cubicBezTo>
                    <a:pt x="41" y="780"/>
                    <a:pt x="1" y="898"/>
                    <a:pt x="90" y="937"/>
                  </a:cubicBezTo>
                  <a:cubicBezTo>
                    <a:pt x="361" y="1067"/>
                    <a:pt x="620" y="1135"/>
                    <a:pt x="861" y="1135"/>
                  </a:cubicBezTo>
                  <a:cubicBezTo>
                    <a:pt x="1021" y="1135"/>
                    <a:pt x="1182" y="1104"/>
                    <a:pt x="1330" y="1042"/>
                  </a:cubicBezTo>
                  <a:cubicBezTo>
                    <a:pt x="1928" y="792"/>
                    <a:pt x="2163" y="135"/>
                    <a:pt x="2172" y="108"/>
                  </a:cubicBezTo>
                  <a:cubicBezTo>
                    <a:pt x="2193" y="44"/>
                    <a:pt x="2141" y="0"/>
                    <a:pt x="20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5" name="Google Shape;1205;p11"/>
            <p:cNvSpPr/>
            <p:nvPr/>
          </p:nvSpPr>
          <p:spPr>
            <a:xfrm>
              <a:off x="78527" y="4013042"/>
              <a:ext cx="407881" cy="232406"/>
            </a:xfrm>
            <a:custGeom>
              <a:avLst/>
              <a:gdLst/>
              <a:ahLst/>
              <a:cxnLst/>
              <a:rect l="l" t="t" r="r" b="b"/>
              <a:pathLst>
                <a:path w="6088" h="3469" extrusionOk="0">
                  <a:moveTo>
                    <a:pt x="3696" y="1"/>
                  </a:moveTo>
                  <a:cubicBezTo>
                    <a:pt x="3413" y="1"/>
                    <a:pt x="3163" y="158"/>
                    <a:pt x="2991" y="365"/>
                  </a:cubicBezTo>
                  <a:lnTo>
                    <a:pt x="2991" y="365"/>
                  </a:lnTo>
                  <a:cubicBezTo>
                    <a:pt x="2876" y="273"/>
                    <a:pt x="2725" y="190"/>
                    <a:pt x="2533" y="128"/>
                  </a:cubicBezTo>
                  <a:cubicBezTo>
                    <a:pt x="2372" y="75"/>
                    <a:pt x="2237" y="52"/>
                    <a:pt x="2122" y="52"/>
                  </a:cubicBezTo>
                  <a:cubicBezTo>
                    <a:pt x="1407" y="52"/>
                    <a:pt x="1530" y="951"/>
                    <a:pt x="1530" y="951"/>
                  </a:cubicBezTo>
                  <a:cubicBezTo>
                    <a:pt x="1457" y="907"/>
                    <a:pt x="1378" y="886"/>
                    <a:pt x="1298" y="886"/>
                  </a:cubicBezTo>
                  <a:cubicBezTo>
                    <a:pt x="694" y="886"/>
                    <a:pt x="1" y="2034"/>
                    <a:pt x="790" y="2617"/>
                  </a:cubicBezTo>
                  <a:cubicBezTo>
                    <a:pt x="1039" y="2800"/>
                    <a:pt x="1275" y="2883"/>
                    <a:pt x="1477" y="2895"/>
                  </a:cubicBezTo>
                  <a:lnTo>
                    <a:pt x="1477" y="2895"/>
                  </a:lnTo>
                  <a:cubicBezTo>
                    <a:pt x="1545" y="3200"/>
                    <a:pt x="1763" y="3463"/>
                    <a:pt x="2224" y="3468"/>
                  </a:cubicBezTo>
                  <a:cubicBezTo>
                    <a:pt x="2242" y="3468"/>
                    <a:pt x="2259" y="3468"/>
                    <a:pt x="2276" y="3468"/>
                  </a:cubicBezTo>
                  <a:cubicBezTo>
                    <a:pt x="2909" y="3468"/>
                    <a:pt x="3333" y="3322"/>
                    <a:pt x="3571" y="3105"/>
                  </a:cubicBezTo>
                  <a:lnTo>
                    <a:pt x="3571" y="3105"/>
                  </a:lnTo>
                  <a:cubicBezTo>
                    <a:pt x="3621" y="3172"/>
                    <a:pt x="3683" y="3237"/>
                    <a:pt x="3760" y="3298"/>
                  </a:cubicBezTo>
                  <a:cubicBezTo>
                    <a:pt x="3866" y="3382"/>
                    <a:pt x="3994" y="3419"/>
                    <a:pt x="4133" y="3419"/>
                  </a:cubicBezTo>
                  <a:cubicBezTo>
                    <a:pt x="4932" y="3419"/>
                    <a:pt x="6088" y="2177"/>
                    <a:pt x="5404" y="1457"/>
                  </a:cubicBezTo>
                  <a:cubicBezTo>
                    <a:pt x="5215" y="1258"/>
                    <a:pt x="5015" y="1183"/>
                    <a:pt x="4827" y="1183"/>
                  </a:cubicBezTo>
                  <a:cubicBezTo>
                    <a:pt x="4806" y="1183"/>
                    <a:pt x="4786" y="1184"/>
                    <a:pt x="4765" y="1185"/>
                  </a:cubicBezTo>
                  <a:lnTo>
                    <a:pt x="4765" y="1185"/>
                  </a:lnTo>
                  <a:cubicBezTo>
                    <a:pt x="4773" y="830"/>
                    <a:pt x="4595" y="421"/>
                    <a:pt x="4155" y="143"/>
                  </a:cubicBezTo>
                  <a:cubicBezTo>
                    <a:pt x="3998" y="43"/>
                    <a:pt x="3843" y="1"/>
                    <a:pt x="3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148352" y="3736183"/>
              <a:ext cx="86504" cy="86286"/>
            </a:xfrm>
            <a:custGeom>
              <a:avLst/>
              <a:gdLst/>
              <a:ahLst/>
              <a:cxnLst/>
              <a:rect l="l" t="t" r="r" b="b"/>
              <a:pathLst>
                <a:path w="1188" h="1185" extrusionOk="0">
                  <a:moveTo>
                    <a:pt x="596" y="170"/>
                  </a:moveTo>
                  <a:cubicBezTo>
                    <a:pt x="827" y="173"/>
                    <a:pt x="1015" y="361"/>
                    <a:pt x="1012" y="596"/>
                  </a:cubicBezTo>
                  <a:cubicBezTo>
                    <a:pt x="1009" y="827"/>
                    <a:pt x="824" y="1012"/>
                    <a:pt x="592" y="1015"/>
                  </a:cubicBezTo>
                  <a:cubicBezTo>
                    <a:pt x="364" y="1006"/>
                    <a:pt x="185" y="818"/>
                    <a:pt x="185" y="592"/>
                  </a:cubicBezTo>
                  <a:cubicBezTo>
                    <a:pt x="185" y="364"/>
                    <a:pt x="367" y="179"/>
                    <a:pt x="596" y="173"/>
                  </a:cubicBezTo>
                  <a:lnTo>
                    <a:pt x="596" y="170"/>
                  </a:lnTo>
                  <a:close/>
                  <a:moveTo>
                    <a:pt x="596" y="0"/>
                  </a:moveTo>
                  <a:cubicBezTo>
                    <a:pt x="269" y="0"/>
                    <a:pt x="0" y="262"/>
                    <a:pt x="0" y="592"/>
                  </a:cubicBezTo>
                  <a:cubicBezTo>
                    <a:pt x="0" y="919"/>
                    <a:pt x="266" y="1185"/>
                    <a:pt x="592" y="1185"/>
                  </a:cubicBezTo>
                  <a:lnTo>
                    <a:pt x="596" y="1185"/>
                  </a:lnTo>
                  <a:cubicBezTo>
                    <a:pt x="923" y="1185"/>
                    <a:pt x="1188" y="919"/>
                    <a:pt x="1188" y="592"/>
                  </a:cubicBezTo>
                  <a:cubicBezTo>
                    <a:pt x="1188" y="262"/>
                    <a:pt x="923"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98895" y="3357080"/>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1747441" y="4947871"/>
              <a:ext cx="114472" cy="115104"/>
            </a:xfrm>
            <a:custGeom>
              <a:avLst/>
              <a:gdLst/>
              <a:ahLst/>
              <a:cxnLst/>
              <a:rect l="l" t="t" r="r" b="b"/>
              <a:pathLst>
                <a:path w="1814" h="1824" extrusionOk="0">
                  <a:moveTo>
                    <a:pt x="969" y="232"/>
                  </a:moveTo>
                  <a:cubicBezTo>
                    <a:pt x="993" y="309"/>
                    <a:pt x="1018" y="414"/>
                    <a:pt x="1034" y="482"/>
                  </a:cubicBezTo>
                  <a:cubicBezTo>
                    <a:pt x="1080" y="664"/>
                    <a:pt x="1089" y="704"/>
                    <a:pt x="1111" y="735"/>
                  </a:cubicBezTo>
                  <a:cubicBezTo>
                    <a:pt x="1135" y="766"/>
                    <a:pt x="1169" y="778"/>
                    <a:pt x="1348" y="843"/>
                  </a:cubicBezTo>
                  <a:cubicBezTo>
                    <a:pt x="1410" y="868"/>
                    <a:pt x="1509" y="901"/>
                    <a:pt x="1579" y="929"/>
                  </a:cubicBezTo>
                  <a:cubicBezTo>
                    <a:pt x="1478" y="975"/>
                    <a:pt x="1314" y="1037"/>
                    <a:pt x="1169" y="1090"/>
                  </a:cubicBezTo>
                  <a:cubicBezTo>
                    <a:pt x="1148" y="1096"/>
                    <a:pt x="1132" y="1111"/>
                    <a:pt x="1123" y="1133"/>
                  </a:cubicBezTo>
                  <a:cubicBezTo>
                    <a:pt x="1049" y="1299"/>
                    <a:pt x="960" y="1487"/>
                    <a:pt x="901" y="1592"/>
                  </a:cubicBezTo>
                  <a:cubicBezTo>
                    <a:pt x="861" y="1478"/>
                    <a:pt x="805" y="1278"/>
                    <a:pt x="762" y="1105"/>
                  </a:cubicBezTo>
                  <a:cubicBezTo>
                    <a:pt x="753" y="1071"/>
                    <a:pt x="728" y="1049"/>
                    <a:pt x="697" y="1043"/>
                  </a:cubicBezTo>
                  <a:cubicBezTo>
                    <a:pt x="528" y="1012"/>
                    <a:pt x="333" y="969"/>
                    <a:pt x="229" y="938"/>
                  </a:cubicBezTo>
                  <a:cubicBezTo>
                    <a:pt x="395" y="849"/>
                    <a:pt x="565" y="772"/>
                    <a:pt x="741" y="704"/>
                  </a:cubicBezTo>
                  <a:cubicBezTo>
                    <a:pt x="759" y="695"/>
                    <a:pt x="778" y="676"/>
                    <a:pt x="784" y="658"/>
                  </a:cubicBezTo>
                  <a:cubicBezTo>
                    <a:pt x="839" y="513"/>
                    <a:pt x="901" y="371"/>
                    <a:pt x="969" y="232"/>
                  </a:cubicBezTo>
                  <a:close/>
                  <a:moveTo>
                    <a:pt x="990" y="1"/>
                  </a:moveTo>
                  <a:cubicBezTo>
                    <a:pt x="941" y="1"/>
                    <a:pt x="867" y="1"/>
                    <a:pt x="648" y="571"/>
                  </a:cubicBezTo>
                  <a:cubicBezTo>
                    <a:pt x="40" y="815"/>
                    <a:pt x="19" y="895"/>
                    <a:pt x="10" y="929"/>
                  </a:cubicBezTo>
                  <a:cubicBezTo>
                    <a:pt x="0" y="957"/>
                    <a:pt x="6" y="985"/>
                    <a:pt x="22" y="1009"/>
                  </a:cubicBezTo>
                  <a:cubicBezTo>
                    <a:pt x="37" y="1031"/>
                    <a:pt x="84" y="1093"/>
                    <a:pt x="617" y="1198"/>
                  </a:cubicBezTo>
                  <a:cubicBezTo>
                    <a:pt x="774" y="1824"/>
                    <a:pt x="830" y="1824"/>
                    <a:pt x="892" y="1824"/>
                  </a:cubicBezTo>
                  <a:lnTo>
                    <a:pt x="898" y="1824"/>
                  </a:lnTo>
                  <a:cubicBezTo>
                    <a:pt x="944" y="1821"/>
                    <a:pt x="1000" y="1817"/>
                    <a:pt x="1259" y="1231"/>
                  </a:cubicBezTo>
                  <a:cubicBezTo>
                    <a:pt x="1416" y="1176"/>
                    <a:pt x="1718" y="1065"/>
                    <a:pt x="1783" y="1006"/>
                  </a:cubicBezTo>
                  <a:cubicBezTo>
                    <a:pt x="1805" y="985"/>
                    <a:pt x="1814" y="951"/>
                    <a:pt x="1811" y="920"/>
                  </a:cubicBezTo>
                  <a:cubicBezTo>
                    <a:pt x="1795" y="846"/>
                    <a:pt x="1715" y="806"/>
                    <a:pt x="1404" y="695"/>
                  </a:cubicBezTo>
                  <a:cubicBezTo>
                    <a:pt x="1345" y="673"/>
                    <a:pt x="1274" y="649"/>
                    <a:pt x="1243" y="633"/>
                  </a:cubicBezTo>
                  <a:cubicBezTo>
                    <a:pt x="1234" y="599"/>
                    <a:pt x="1212" y="516"/>
                    <a:pt x="1194" y="448"/>
                  </a:cubicBezTo>
                  <a:cubicBezTo>
                    <a:pt x="1141" y="229"/>
                    <a:pt x="1104" y="93"/>
                    <a:pt x="1067" y="41"/>
                  </a:cubicBezTo>
                  <a:cubicBezTo>
                    <a:pt x="1046" y="16"/>
                    <a:pt x="1018" y="4"/>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96750" y="4008152"/>
              <a:ext cx="367883" cy="242857"/>
            </a:xfrm>
            <a:custGeom>
              <a:avLst/>
              <a:gdLst/>
              <a:ahLst/>
              <a:cxnLst/>
              <a:rect l="l" t="t" r="r" b="b"/>
              <a:pathLst>
                <a:path w="5491" h="3625" extrusionOk="0">
                  <a:moveTo>
                    <a:pt x="2733" y="558"/>
                  </a:moveTo>
                  <a:cubicBezTo>
                    <a:pt x="2952" y="768"/>
                    <a:pt x="2995" y="1015"/>
                    <a:pt x="2936" y="1178"/>
                  </a:cubicBezTo>
                  <a:cubicBezTo>
                    <a:pt x="2906" y="1264"/>
                    <a:pt x="2852" y="1311"/>
                    <a:pt x="2788" y="1311"/>
                  </a:cubicBezTo>
                  <a:cubicBezTo>
                    <a:pt x="2749" y="1311"/>
                    <a:pt x="2705" y="1293"/>
                    <a:pt x="2662" y="1255"/>
                  </a:cubicBezTo>
                  <a:cubicBezTo>
                    <a:pt x="2508" y="1129"/>
                    <a:pt x="2542" y="827"/>
                    <a:pt x="2733" y="558"/>
                  </a:cubicBezTo>
                  <a:close/>
                  <a:moveTo>
                    <a:pt x="4404" y="1354"/>
                  </a:moveTo>
                  <a:lnTo>
                    <a:pt x="4404" y="1354"/>
                  </a:lnTo>
                  <a:cubicBezTo>
                    <a:pt x="4367" y="1650"/>
                    <a:pt x="4185" y="1872"/>
                    <a:pt x="3945" y="1906"/>
                  </a:cubicBezTo>
                  <a:cubicBezTo>
                    <a:pt x="3929" y="1906"/>
                    <a:pt x="3917" y="1909"/>
                    <a:pt x="3902" y="1909"/>
                  </a:cubicBezTo>
                  <a:cubicBezTo>
                    <a:pt x="3837" y="1909"/>
                    <a:pt x="3837" y="1888"/>
                    <a:pt x="3837" y="1869"/>
                  </a:cubicBezTo>
                  <a:cubicBezTo>
                    <a:pt x="3831" y="1746"/>
                    <a:pt x="4068" y="1431"/>
                    <a:pt x="4404" y="1354"/>
                  </a:cubicBezTo>
                  <a:close/>
                  <a:moveTo>
                    <a:pt x="1527" y="2125"/>
                  </a:moveTo>
                  <a:cubicBezTo>
                    <a:pt x="1570" y="2125"/>
                    <a:pt x="1610" y="2162"/>
                    <a:pt x="1635" y="2196"/>
                  </a:cubicBezTo>
                  <a:cubicBezTo>
                    <a:pt x="1755" y="2347"/>
                    <a:pt x="1783" y="2511"/>
                    <a:pt x="1718" y="2646"/>
                  </a:cubicBezTo>
                  <a:cubicBezTo>
                    <a:pt x="1647" y="2795"/>
                    <a:pt x="1477" y="2884"/>
                    <a:pt x="1274" y="2890"/>
                  </a:cubicBezTo>
                  <a:cubicBezTo>
                    <a:pt x="1231" y="2619"/>
                    <a:pt x="1308" y="2332"/>
                    <a:pt x="1416" y="2199"/>
                  </a:cubicBezTo>
                  <a:cubicBezTo>
                    <a:pt x="1440" y="2159"/>
                    <a:pt x="1481" y="2131"/>
                    <a:pt x="1527" y="2125"/>
                  </a:cubicBezTo>
                  <a:close/>
                  <a:moveTo>
                    <a:pt x="3350" y="2350"/>
                  </a:moveTo>
                  <a:cubicBezTo>
                    <a:pt x="3362" y="2350"/>
                    <a:pt x="3396" y="2384"/>
                    <a:pt x="3424" y="2468"/>
                  </a:cubicBezTo>
                  <a:cubicBezTo>
                    <a:pt x="3491" y="2668"/>
                    <a:pt x="3448" y="2890"/>
                    <a:pt x="3313" y="3051"/>
                  </a:cubicBezTo>
                  <a:cubicBezTo>
                    <a:pt x="3183" y="2825"/>
                    <a:pt x="3195" y="2582"/>
                    <a:pt x="3266" y="2440"/>
                  </a:cubicBezTo>
                  <a:cubicBezTo>
                    <a:pt x="3297" y="2375"/>
                    <a:pt x="3334" y="2350"/>
                    <a:pt x="3350" y="2350"/>
                  </a:cubicBezTo>
                  <a:close/>
                  <a:moveTo>
                    <a:pt x="3426" y="160"/>
                  </a:moveTo>
                  <a:cubicBezTo>
                    <a:pt x="3566" y="160"/>
                    <a:pt x="3707" y="201"/>
                    <a:pt x="3840" y="287"/>
                  </a:cubicBezTo>
                  <a:cubicBezTo>
                    <a:pt x="4185" y="503"/>
                    <a:pt x="4395" y="836"/>
                    <a:pt x="4411" y="1191"/>
                  </a:cubicBezTo>
                  <a:cubicBezTo>
                    <a:pt x="3994" y="1265"/>
                    <a:pt x="3667" y="1650"/>
                    <a:pt x="3677" y="1878"/>
                  </a:cubicBezTo>
                  <a:cubicBezTo>
                    <a:pt x="3679" y="1969"/>
                    <a:pt x="3738" y="2069"/>
                    <a:pt x="3899" y="2069"/>
                  </a:cubicBezTo>
                  <a:cubicBezTo>
                    <a:pt x="3920" y="2069"/>
                    <a:pt x="3942" y="2067"/>
                    <a:pt x="3966" y="2064"/>
                  </a:cubicBezTo>
                  <a:cubicBezTo>
                    <a:pt x="4293" y="2020"/>
                    <a:pt x="4534" y="1727"/>
                    <a:pt x="4571" y="1339"/>
                  </a:cubicBezTo>
                  <a:cubicBezTo>
                    <a:pt x="4753" y="1342"/>
                    <a:pt x="4920" y="1428"/>
                    <a:pt x="5074" y="1589"/>
                  </a:cubicBezTo>
                  <a:cubicBezTo>
                    <a:pt x="5336" y="1863"/>
                    <a:pt x="5274" y="2190"/>
                    <a:pt x="5176" y="2418"/>
                  </a:cubicBezTo>
                  <a:cubicBezTo>
                    <a:pt x="4953" y="2939"/>
                    <a:pt x="4327" y="3414"/>
                    <a:pt x="3862" y="3414"/>
                  </a:cubicBezTo>
                  <a:cubicBezTo>
                    <a:pt x="3857" y="3415"/>
                    <a:pt x="3853" y="3415"/>
                    <a:pt x="3848" y="3415"/>
                  </a:cubicBezTo>
                  <a:cubicBezTo>
                    <a:pt x="3736" y="3415"/>
                    <a:pt x="3627" y="3378"/>
                    <a:pt x="3541" y="3310"/>
                  </a:cubicBezTo>
                  <a:cubicBezTo>
                    <a:pt x="3491" y="3273"/>
                    <a:pt x="3448" y="3232"/>
                    <a:pt x="3408" y="3186"/>
                  </a:cubicBezTo>
                  <a:cubicBezTo>
                    <a:pt x="3603" y="2983"/>
                    <a:pt x="3667" y="2687"/>
                    <a:pt x="3578" y="2421"/>
                  </a:cubicBezTo>
                  <a:cubicBezTo>
                    <a:pt x="3513" y="2218"/>
                    <a:pt x="3408" y="2190"/>
                    <a:pt x="3350" y="2190"/>
                  </a:cubicBezTo>
                  <a:cubicBezTo>
                    <a:pt x="3260" y="2190"/>
                    <a:pt x="3177" y="2255"/>
                    <a:pt x="3121" y="2366"/>
                  </a:cubicBezTo>
                  <a:cubicBezTo>
                    <a:pt x="3023" y="2563"/>
                    <a:pt x="3010" y="2878"/>
                    <a:pt x="3192" y="3165"/>
                  </a:cubicBezTo>
                  <a:cubicBezTo>
                    <a:pt x="3001" y="3306"/>
                    <a:pt x="2649" y="3461"/>
                    <a:pt x="1999" y="3461"/>
                  </a:cubicBezTo>
                  <a:lnTo>
                    <a:pt x="1956" y="3461"/>
                  </a:lnTo>
                  <a:cubicBezTo>
                    <a:pt x="1558" y="3458"/>
                    <a:pt x="1385" y="3254"/>
                    <a:pt x="1314" y="3051"/>
                  </a:cubicBezTo>
                  <a:cubicBezTo>
                    <a:pt x="1564" y="3035"/>
                    <a:pt x="1767" y="2915"/>
                    <a:pt x="1863" y="2720"/>
                  </a:cubicBezTo>
                  <a:cubicBezTo>
                    <a:pt x="1959" y="2523"/>
                    <a:pt x="1922" y="2298"/>
                    <a:pt x="1761" y="2097"/>
                  </a:cubicBezTo>
                  <a:cubicBezTo>
                    <a:pt x="1675" y="1986"/>
                    <a:pt x="1585" y="1965"/>
                    <a:pt x="1527" y="1965"/>
                  </a:cubicBezTo>
                  <a:cubicBezTo>
                    <a:pt x="1444" y="1965"/>
                    <a:pt x="1360" y="2011"/>
                    <a:pt x="1289" y="2097"/>
                  </a:cubicBezTo>
                  <a:cubicBezTo>
                    <a:pt x="1147" y="2276"/>
                    <a:pt x="1076" y="2594"/>
                    <a:pt x="1107" y="2878"/>
                  </a:cubicBezTo>
                  <a:cubicBezTo>
                    <a:pt x="913" y="2835"/>
                    <a:pt x="728" y="2751"/>
                    <a:pt x="568" y="2628"/>
                  </a:cubicBezTo>
                  <a:cubicBezTo>
                    <a:pt x="154" y="2320"/>
                    <a:pt x="241" y="1891"/>
                    <a:pt x="296" y="1718"/>
                  </a:cubicBezTo>
                  <a:cubicBezTo>
                    <a:pt x="420" y="1345"/>
                    <a:pt x="746" y="1043"/>
                    <a:pt x="1027" y="1043"/>
                  </a:cubicBezTo>
                  <a:cubicBezTo>
                    <a:pt x="1095" y="1043"/>
                    <a:pt x="1163" y="1061"/>
                    <a:pt x="1218" y="1095"/>
                  </a:cubicBezTo>
                  <a:cubicBezTo>
                    <a:pt x="1232" y="1103"/>
                    <a:pt x="1246" y="1106"/>
                    <a:pt x="1260" y="1106"/>
                  </a:cubicBezTo>
                  <a:cubicBezTo>
                    <a:pt x="1307" y="1106"/>
                    <a:pt x="1349" y="1067"/>
                    <a:pt x="1342" y="1015"/>
                  </a:cubicBezTo>
                  <a:cubicBezTo>
                    <a:pt x="1342" y="1012"/>
                    <a:pt x="1283" y="586"/>
                    <a:pt x="1487" y="355"/>
                  </a:cubicBezTo>
                  <a:cubicBezTo>
                    <a:pt x="1572" y="255"/>
                    <a:pt x="1695" y="205"/>
                    <a:pt x="1853" y="205"/>
                  </a:cubicBezTo>
                  <a:cubicBezTo>
                    <a:pt x="1964" y="205"/>
                    <a:pt x="2092" y="230"/>
                    <a:pt x="2236" y="278"/>
                  </a:cubicBezTo>
                  <a:cubicBezTo>
                    <a:pt x="2369" y="318"/>
                    <a:pt x="2495" y="380"/>
                    <a:pt x="2609" y="457"/>
                  </a:cubicBezTo>
                  <a:cubicBezTo>
                    <a:pt x="2387" y="765"/>
                    <a:pt x="2313" y="1172"/>
                    <a:pt x="2560" y="1382"/>
                  </a:cubicBezTo>
                  <a:cubicBezTo>
                    <a:pt x="2622" y="1437"/>
                    <a:pt x="2705" y="1474"/>
                    <a:pt x="2791" y="1478"/>
                  </a:cubicBezTo>
                  <a:cubicBezTo>
                    <a:pt x="2921" y="1478"/>
                    <a:pt x="3038" y="1382"/>
                    <a:pt x="3091" y="1234"/>
                  </a:cubicBezTo>
                  <a:cubicBezTo>
                    <a:pt x="3168" y="1018"/>
                    <a:pt x="3112" y="694"/>
                    <a:pt x="2835" y="432"/>
                  </a:cubicBezTo>
                  <a:cubicBezTo>
                    <a:pt x="3006" y="255"/>
                    <a:pt x="3214" y="160"/>
                    <a:pt x="3426" y="160"/>
                  </a:cubicBezTo>
                  <a:close/>
                  <a:moveTo>
                    <a:pt x="3431" y="0"/>
                  </a:moveTo>
                  <a:cubicBezTo>
                    <a:pt x="3171" y="0"/>
                    <a:pt x="2915" y="116"/>
                    <a:pt x="2711" y="333"/>
                  </a:cubicBezTo>
                  <a:cubicBezTo>
                    <a:pt x="2582" y="241"/>
                    <a:pt x="2440" y="173"/>
                    <a:pt x="2289" y="124"/>
                  </a:cubicBezTo>
                  <a:cubicBezTo>
                    <a:pt x="2129" y="71"/>
                    <a:pt x="1984" y="45"/>
                    <a:pt x="1856" y="45"/>
                  </a:cubicBezTo>
                  <a:cubicBezTo>
                    <a:pt x="1647" y="45"/>
                    <a:pt x="1482" y="113"/>
                    <a:pt x="1363" y="247"/>
                  </a:cubicBezTo>
                  <a:cubicBezTo>
                    <a:pt x="1194" y="444"/>
                    <a:pt x="1169" y="731"/>
                    <a:pt x="1172" y="901"/>
                  </a:cubicBezTo>
                  <a:cubicBezTo>
                    <a:pt x="1126" y="888"/>
                    <a:pt x="1076" y="882"/>
                    <a:pt x="1027" y="882"/>
                  </a:cubicBezTo>
                  <a:cubicBezTo>
                    <a:pt x="676" y="882"/>
                    <a:pt x="287" y="1228"/>
                    <a:pt x="142" y="1669"/>
                  </a:cubicBezTo>
                  <a:cubicBezTo>
                    <a:pt x="0" y="2104"/>
                    <a:pt x="120" y="2498"/>
                    <a:pt x="472" y="2757"/>
                  </a:cubicBezTo>
                  <a:cubicBezTo>
                    <a:pt x="694" y="2921"/>
                    <a:pt x="922" y="3020"/>
                    <a:pt x="1141" y="3047"/>
                  </a:cubicBezTo>
                  <a:cubicBezTo>
                    <a:pt x="1246" y="3408"/>
                    <a:pt x="1539" y="3621"/>
                    <a:pt x="1952" y="3624"/>
                  </a:cubicBezTo>
                  <a:lnTo>
                    <a:pt x="1999" y="3624"/>
                  </a:lnTo>
                  <a:cubicBezTo>
                    <a:pt x="2563" y="3624"/>
                    <a:pt x="3007" y="3513"/>
                    <a:pt x="3288" y="3297"/>
                  </a:cubicBezTo>
                  <a:cubicBezTo>
                    <a:pt x="3334" y="3347"/>
                    <a:pt x="3384" y="3396"/>
                    <a:pt x="3439" y="3439"/>
                  </a:cubicBezTo>
                  <a:cubicBezTo>
                    <a:pt x="3556" y="3529"/>
                    <a:pt x="3699" y="3578"/>
                    <a:pt x="3848" y="3578"/>
                  </a:cubicBezTo>
                  <a:cubicBezTo>
                    <a:pt x="3853" y="3578"/>
                    <a:pt x="3857" y="3578"/>
                    <a:pt x="3862" y="3578"/>
                  </a:cubicBezTo>
                  <a:cubicBezTo>
                    <a:pt x="4392" y="3578"/>
                    <a:pt x="5077" y="3066"/>
                    <a:pt x="5327" y="2483"/>
                  </a:cubicBezTo>
                  <a:cubicBezTo>
                    <a:pt x="5490" y="2097"/>
                    <a:pt x="5444" y="1743"/>
                    <a:pt x="5191" y="1478"/>
                  </a:cubicBezTo>
                  <a:cubicBezTo>
                    <a:pt x="5009" y="1283"/>
                    <a:pt x="4802" y="1185"/>
                    <a:pt x="4574" y="1178"/>
                  </a:cubicBezTo>
                  <a:cubicBezTo>
                    <a:pt x="4552" y="774"/>
                    <a:pt x="4315" y="395"/>
                    <a:pt x="3929" y="151"/>
                  </a:cubicBezTo>
                  <a:cubicBezTo>
                    <a:pt x="3770" y="49"/>
                    <a:pt x="3600" y="0"/>
                    <a:pt x="3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210" name="Google Shape;1210;p11"/>
          <p:cNvGrpSpPr/>
          <p:nvPr/>
        </p:nvGrpSpPr>
        <p:grpSpPr>
          <a:xfrm flipH="1">
            <a:off x="2610401" y="156712"/>
            <a:ext cx="4066260" cy="313951"/>
            <a:chOff x="2601351" y="4684437"/>
            <a:chExt cx="4066260" cy="313951"/>
          </a:xfrm>
        </p:grpSpPr>
        <p:sp>
          <p:nvSpPr>
            <p:cNvPr id="1211" name="Google Shape;1211;p11"/>
            <p:cNvSpPr/>
            <p:nvPr/>
          </p:nvSpPr>
          <p:spPr>
            <a:xfrm>
              <a:off x="6571387" y="4735675"/>
              <a:ext cx="96224" cy="96476"/>
            </a:xfrm>
            <a:custGeom>
              <a:avLst/>
              <a:gdLst/>
              <a:ahLst/>
              <a:cxnLst/>
              <a:rect l="l" t="t" r="r" b="b"/>
              <a:pathLst>
                <a:path w="1121" h="1124" extrusionOk="0">
                  <a:moveTo>
                    <a:pt x="563" y="164"/>
                  </a:moveTo>
                  <a:lnTo>
                    <a:pt x="563" y="164"/>
                  </a:lnTo>
                  <a:cubicBezTo>
                    <a:pt x="782" y="168"/>
                    <a:pt x="960" y="347"/>
                    <a:pt x="957" y="565"/>
                  </a:cubicBezTo>
                  <a:cubicBezTo>
                    <a:pt x="957" y="784"/>
                    <a:pt x="778" y="960"/>
                    <a:pt x="562" y="960"/>
                  </a:cubicBezTo>
                  <a:cubicBezTo>
                    <a:pt x="340" y="960"/>
                    <a:pt x="164" y="781"/>
                    <a:pt x="164" y="562"/>
                  </a:cubicBezTo>
                  <a:cubicBezTo>
                    <a:pt x="164" y="341"/>
                    <a:pt x="342" y="166"/>
                    <a:pt x="563" y="164"/>
                  </a:cubicBezTo>
                  <a:close/>
                  <a:moveTo>
                    <a:pt x="562" y="1"/>
                  </a:moveTo>
                  <a:cubicBezTo>
                    <a:pt x="251" y="1"/>
                    <a:pt x="1" y="251"/>
                    <a:pt x="1" y="562"/>
                  </a:cubicBezTo>
                  <a:cubicBezTo>
                    <a:pt x="1" y="871"/>
                    <a:pt x="251" y="1121"/>
                    <a:pt x="559" y="1124"/>
                  </a:cubicBezTo>
                  <a:lnTo>
                    <a:pt x="562" y="1124"/>
                  </a:lnTo>
                  <a:cubicBezTo>
                    <a:pt x="871" y="1121"/>
                    <a:pt x="1121" y="871"/>
                    <a:pt x="1121" y="562"/>
                  </a:cubicBezTo>
                  <a:cubicBezTo>
                    <a:pt x="1121" y="251"/>
                    <a:pt x="871"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2601351" y="4790967"/>
              <a:ext cx="161423" cy="148928"/>
            </a:xfrm>
            <a:custGeom>
              <a:avLst/>
              <a:gdLst/>
              <a:ahLst/>
              <a:cxnLst/>
              <a:rect l="l" t="t" r="r" b="b"/>
              <a:pathLst>
                <a:path w="2558" h="2360" extrusionOk="0">
                  <a:moveTo>
                    <a:pt x="1855" y="179"/>
                  </a:moveTo>
                  <a:lnTo>
                    <a:pt x="1855" y="179"/>
                  </a:lnTo>
                  <a:cubicBezTo>
                    <a:pt x="1827" y="306"/>
                    <a:pt x="1771" y="531"/>
                    <a:pt x="1707" y="790"/>
                  </a:cubicBezTo>
                  <a:cubicBezTo>
                    <a:pt x="1583" y="710"/>
                    <a:pt x="1457" y="630"/>
                    <a:pt x="1330" y="553"/>
                  </a:cubicBezTo>
                  <a:cubicBezTo>
                    <a:pt x="1629" y="306"/>
                    <a:pt x="1781" y="213"/>
                    <a:pt x="1855" y="179"/>
                  </a:cubicBezTo>
                  <a:close/>
                  <a:moveTo>
                    <a:pt x="522" y="287"/>
                  </a:moveTo>
                  <a:cubicBezTo>
                    <a:pt x="704" y="374"/>
                    <a:pt x="880" y="469"/>
                    <a:pt x="1053" y="577"/>
                  </a:cubicBezTo>
                  <a:cubicBezTo>
                    <a:pt x="942" y="670"/>
                    <a:pt x="824" y="778"/>
                    <a:pt x="698" y="892"/>
                  </a:cubicBezTo>
                  <a:cubicBezTo>
                    <a:pt x="575" y="559"/>
                    <a:pt x="531" y="371"/>
                    <a:pt x="522" y="287"/>
                  </a:cubicBezTo>
                  <a:close/>
                  <a:moveTo>
                    <a:pt x="1811" y="1046"/>
                  </a:moveTo>
                  <a:cubicBezTo>
                    <a:pt x="2070" y="1219"/>
                    <a:pt x="2225" y="1330"/>
                    <a:pt x="2308" y="1398"/>
                  </a:cubicBezTo>
                  <a:cubicBezTo>
                    <a:pt x="2188" y="1413"/>
                    <a:pt x="1981" y="1438"/>
                    <a:pt x="1694" y="1462"/>
                  </a:cubicBezTo>
                  <a:cubicBezTo>
                    <a:pt x="1731" y="1336"/>
                    <a:pt x="1771" y="1197"/>
                    <a:pt x="1808" y="1046"/>
                  </a:cubicBezTo>
                  <a:close/>
                  <a:moveTo>
                    <a:pt x="1201" y="664"/>
                  </a:moveTo>
                  <a:cubicBezTo>
                    <a:pt x="1355" y="756"/>
                    <a:pt x="1515" y="855"/>
                    <a:pt x="1666" y="954"/>
                  </a:cubicBezTo>
                  <a:cubicBezTo>
                    <a:pt x="1617" y="1148"/>
                    <a:pt x="1571" y="1324"/>
                    <a:pt x="1525" y="1478"/>
                  </a:cubicBezTo>
                  <a:cubicBezTo>
                    <a:pt x="1336" y="1493"/>
                    <a:pt x="1136" y="1509"/>
                    <a:pt x="951" y="1521"/>
                  </a:cubicBezTo>
                  <a:cubicBezTo>
                    <a:pt x="883" y="1367"/>
                    <a:pt x="815" y="1210"/>
                    <a:pt x="757" y="1055"/>
                  </a:cubicBezTo>
                  <a:cubicBezTo>
                    <a:pt x="917" y="910"/>
                    <a:pt x="1065" y="778"/>
                    <a:pt x="1201" y="664"/>
                  </a:cubicBezTo>
                  <a:close/>
                  <a:moveTo>
                    <a:pt x="630" y="1173"/>
                  </a:moveTo>
                  <a:cubicBezTo>
                    <a:pt x="676" y="1293"/>
                    <a:pt x="726" y="1413"/>
                    <a:pt x="775" y="1530"/>
                  </a:cubicBezTo>
                  <a:cubicBezTo>
                    <a:pt x="613" y="1539"/>
                    <a:pt x="473" y="1543"/>
                    <a:pt x="370" y="1543"/>
                  </a:cubicBezTo>
                  <a:cubicBezTo>
                    <a:pt x="319" y="1543"/>
                    <a:pt x="276" y="1542"/>
                    <a:pt x="245" y="1540"/>
                  </a:cubicBezTo>
                  <a:cubicBezTo>
                    <a:pt x="337" y="1450"/>
                    <a:pt x="476" y="1317"/>
                    <a:pt x="630" y="1173"/>
                  </a:cubicBezTo>
                  <a:close/>
                  <a:moveTo>
                    <a:pt x="1472" y="1644"/>
                  </a:moveTo>
                  <a:lnTo>
                    <a:pt x="1472" y="1644"/>
                  </a:lnTo>
                  <a:cubicBezTo>
                    <a:pt x="1370" y="1981"/>
                    <a:pt x="1306" y="2116"/>
                    <a:pt x="1275" y="2172"/>
                  </a:cubicBezTo>
                  <a:cubicBezTo>
                    <a:pt x="1176" y="2015"/>
                    <a:pt x="1090" y="1848"/>
                    <a:pt x="1019" y="1678"/>
                  </a:cubicBezTo>
                  <a:cubicBezTo>
                    <a:pt x="1167" y="1672"/>
                    <a:pt x="1321" y="1657"/>
                    <a:pt x="1472" y="1644"/>
                  </a:cubicBezTo>
                  <a:close/>
                  <a:moveTo>
                    <a:pt x="1916" y="0"/>
                  </a:moveTo>
                  <a:cubicBezTo>
                    <a:pt x="1833" y="0"/>
                    <a:pt x="1673" y="53"/>
                    <a:pt x="1182" y="466"/>
                  </a:cubicBezTo>
                  <a:cubicBezTo>
                    <a:pt x="960" y="334"/>
                    <a:pt x="618" y="136"/>
                    <a:pt x="507" y="108"/>
                  </a:cubicBezTo>
                  <a:cubicBezTo>
                    <a:pt x="494" y="108"/>
                    <a:pt x="485" y="105"/>
                    <a:pt x="476" y="105"/>
                  </a:cubicBezTo>
                  <a:cubicBezTo>
                    <a:pt x="439" y="105"/>
                    <a:pt x="408" y="124"/>
                    <a:pt x="386" y="155"/>
                  </a:cubicBezTo>
                  <a:cubicBezTo>
                    <a:pt x="359" y="192"/>
                    <a:pt x="297" y="281"/>
                    <a:pt x="568" y="1009"/>
                  </a:cubicBezTo>
                  <a:cubicBezTo>
                    <a:pt x="328" y="1231"/>
                    <a:pt x="118" y="1435"/>
                    <a:pt x="38" y="1515"/>
                  </a:cubicBezTo>
                  <a:cubicBezTo>
                    <a:pt x="10" y="1543"/>
                    <a:pt x="1" y="1583"/>
                    <a:pt x="13" y="1620"/>
                  </a:cubicBezTo>
                  <a:cubicBezTo>
                    <a:pt x="38" y="1681"/>
                    <a:pt x="93" y="1706"/>
                    <a:pt x="374" y="1706"/>
                  </a:cubicBezTo>
                  <a:cubicBezTo>
                    <a:pt x="497" y="1706"/>
                    <a:pt x="655" y="1700"/>
                    <a:pt x="846" y="1691"/>
                  </a:cubicBezTo>
                  <a:cubicBezTo>
                    <a:pt x="966" y="1959"/>
                    <a:pt x="1117" y="2271"/>
                    <a:pt x="1207" y="2338"/>
                  </a:cubicBezTo>
                  <a:cubicBezTo>
                    <a:pt x="1225" y="2351"/>
                    <a:pt x="1247" y="2360"/>
                    <a:pt x="1272" y="2360"/>
                  </a:cubicBezTo>
                  <a:lnTo>
                    <a:pt x="1275" y="2360"/>
                  </a:lnTo>
                  <a:cubicBezTo>
                    <a:pt x="1358" y="2360"/>
                    <a:pt x="1444" y="2304"/>
                    <a:pt x="1648" y="1629"/>
                  </a:cubicBezTo>
                  <a:cubicBezTo>
                    <a:pt x="1947" y="1604"/>
                    <a:pt x="2413" y="1555"/>
                    <a:pt x="2487" y="1530"/>
                  </a:cubicBezTo>
                  <a:cubicBezTo>
                    <a:pt x="2518" y="1515"/>
                    <a:pt x="2539" y="1487"/>
                    <a:pt x="2545" y="1456"/>
                  </a:cubicBezTo>
                  <a:cubicBezTo>
                    <a:pt x="2549" y="1398"/>
                    <a:pt x="2558" y="1339"/>
                    <a:pt x="1851" y="883"/>
                  </a:cubicBezTo>
                  <a:cubicBezTo>
                    <a:pt x="1959" y="466"/>
                    <a:pt x="2037" y="118"/>
                    <a:pt x="2037" y="115"/>
                  </a:cubicBezTo>
                  <a:cubicBezTo>
                    <a:pt x="2040" y="90"/>
                    <a:pt x="2033" y="62"/>
                    <a:pt x="2018" y="44"/>
                  </a:cubicBezTo>
                  <a:cubicBezTo>
                    <a:pt x="1990" y="16"/>
                    <a:pt x="1953" y="0"/>
                    <a:pt x="1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3797641" y="4797434"/>
              <a:ext cx="102917" cy="102663"/>
            </a:xfrm>
            <a:custGeom>
              <a:avLst/>
              <a:gdLst/>
              <a:ahLst/>
              <a:cxnLst/>
              <a:rect l="l" t="t" r="r" b="b"/>
              <a:pathLst>
                <a:path w="1618" h="1614" extrusionOk="0">
                  <a:moveTo>
                    <a:pt x="868" y="1"/>
                  </a:moveTo>
                  <a:cubicBezTo>
                    <a:pt x="821" y="1"/>
                    <a:pt x="784" y="38"/>
                    <a:pt x="784" y="87"/>
                  </a:cubicBezTo>
                  <a:lnTo>
                    <a:pt x="781" y="575"/>
                  </a:lnTo>
                  <a:lnTo>
                    <a:pt x="488" y="266"/>
                  </a:lnTo>
                  <a:cubicBezTo>
                    <a:pt x="470" y="251"/>
                    <a:pt x="451" y="245"/>
                    <a:pt x="432" y="245"/>
                  </a:cubicBezTo>
                  <a:cubicBezTo>
                    <a:pt x="369" y="245"/>
                    <a:pt x="316" y="318"/>
                    <a:pt x="362" y="380"/>
                  </a:cubicBezTo>
                  <a:lnTo>
                    <a:pt x="664" y="701"/>
                  </a:lnTo>
                  <a:lnTo>
                    <a:pt x="115" y="707"/>
                  </a:lnTo>
                  <a:cubicBezTo>
                    <a:pt x="1" y="707"/>
                    <a:pt x="1" y="877"/>
                    <a:pt x="115" y="877"/>
                  </a:cubicBezTo>
                  <a:lnTo>
                    <a:pt x="618" y="874"/>
                  </a:lnTo>
                  <a:lnTo>
                    <a:pt x="229" y="1142"/>
                  </a:lnTo>
                  <a:cubicBezTo>
                    <a:pt x="189" y="1170"/>
                    <a:pt x="180" y="1222"/>
                    <a:pt x="208" y="1262"/>
                  </a:cubicBezTo>
                  <a:cubicBezTo>
                    <a:pt x="225" y="1285"/>
                    <a:pt x="252" y="1298"/>
                    <a:pt x="279" y="1298"/>
                  </a:cubicBezTo>
                  <a:cubicBezTo>
                    <a:pt x="296" y="1298"/>
                    <a:pt x="313" y="1293"/>
                    <a:pt x="328" y="1284"/>
                  </a:cubicBezTo>
                  <a:lnTo>
                    <a:pt x="775" y="969"/>
                  </a:lnTo>
                  <a:lnTo>
                    <a:pt x="775" y="1528"/>
                  </a:lnTo>
                  <a:cubicBezTo>
                    <a:pt x="772" y="1574"/>
                    <a:pt x="812" y="1614"/>
                    <a:pt x="858" y="1614"/>
                  </a:cubicBezTo>
                  <a:cubicBezTo>
                    <a:pt x="905" y="1614"/>
                    <a:pt x="945" y="1574"/>
                    <a:pt x="945" y="1528"/>
                  </a:cubicBezTo>
                  <a:lnTo>
                    <a:pt x="948" y="1000"/>
                  </a:lnTo>
                  <a:lnTo>
                    <a:pt x="1259" y="1333"/>
                  </a:lnTo>
                  <a:cubicBezTo>
                    <a:pt x="1278" y="1353"/>
                    <a:pt x="1300" y="1361"/>
                    <a:pt x="1321" y="1361"/>
                  </a:cubicBezTo>
                  <a:cubicBezTo>
                    <a:pt x="1387" y="1361"/>
                    <a:pt x="1444" y="1277"/>
                    <a:pt x="1386" y="1213"/>
                  </a:cubicBezTo>
                  <a:lnTo>
                    <a:pt x="1059" y="868"/>
                  </a:lnTo>
                  <a:lnTo>
                    <a:pt x="1503" y="865"/>
                  </a:lnTo>
                  <a:cubicBezTo>
                    <a:pt x="1617" y="861"/>
                    <a:pt x="1617" y="692"/>
                    <a:pt x="1503" y="692"/>
                  </a:cubicBezTo>
                  <a:lnTo>
                    <a:pt x="1173" y="695"/>
                  </a:lnTo>
                  <a:lnTo>
                    <a:pt x="1518" y="454"/>
                  </a:lnTo>
                  <a:cubicBezTo>
                    <a:pt x="1597" y="401"/>
                    <a:pt x="1544" y="296"/>
                    <a:pt x="1472" y="296"/>
                  </a:cubicBezTo>
                  <a:cubicBezTo>
                    <a:pt x="1456" y="296"/>
                    <a:pt x="1439" y="301"/>
                    <a:pt x="1423" y="312"/>
                  </a:cubicBezTo>
                  <a:lnTo>
                    <a:pt x="951" y="639"/>
                  </a:lnTo>
                  <a:lnTo>
                    <a:pt x="954" y="87"/>
                  </a:lnTo>
                  <a:cubicBezTo>
                    <a:pt x="954" y="41"/>
                    <a:pt x="917" y="1"/>
                    <a:pt x="8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11"/>
            <p:cNvGrpSpPr/>
            <p:nvPr/>
          </p:nvGrpSpPr>
          <p:grpSpPr>
            <a:xfrm>
              <a:off x="4425041" y="4732442"/>
              <a:ext cx="446685" cy="265947"/>
              <a:chOff x="978054" y="146142"/>
              <a:chExt cx="446685" cy="265947"/>
            </a:xfrm>
          </p:grpSpPr>
          <p:sp>
            <p:nvSpPr>
              <p:cNvPr id="1215" name="Google Shape;1215;p11"/>
              <p:cNvSpPr/>
              <p:nvPr/>
            </p:nvSpPr>
            <p:spPr>
              <a:xfrm>
                <a:off x="978054" y="151960"/>
                <a:ext cx="446685" cy="254309"/>
              </a:xfrm>
              <a:custGeom>
                <a:avLst/>
                <a:gdLst/>
                <a:ahLst/>
                <a:cxnLst/>
                <a:rect l="l" t="t" r="r" b="b"/>
                <a:pathLst>
                  <a:path w="6448" h="3671" extrusionOk="0">
                    <a:moveTo>
                      <a:pt x="3915" y="0"/>
                    </a:moveTo>
                    <a:cubicBezTo>
                      <a:pt x="3615" y="0"/>
                      <a:pt x="3350" y="167"/>
                      <a:pt x="3169" y="387"/>
                    </a:cubicBezTo>
                    <a:lnTo>
                      <a:pt x="3169" y="387"/>
                    </a:lnTo>
                    <a:cubicBezTo>
                      <a:pt x="3046" y="288"/>
                      <a:pt x="2886" y="200"/>
                      <a:pt x="2681" y="132"/>
                    </a:cubicBezTo>
                    <a:cubicBezTo>
                      <a:pt x="2511" y="76"/>
                      <a:pt x="2368" y="52"/>
                      <a:pt x="2248" y="52"/>
                    </a:cubicBezTo>
                    <a:cubicBezTo>
                      <a:pt x="1490" y="52"/>
                      <a:pt x="1623" y="1005"/>
                      <a:pt x="1623" y="1005"/>
                    </a:cubicBezTo>
                    <a:cubicBezTo>
                      <a:pt x="1545" y="958"/>
                      <a:pt x="1462" y="937"/>
                      <a:pt x="1377" y="937"/>
                    </a:cubicBezTo>
                    <a:cubicBezTo>
                      <a:pt x="735" y="937"/>
                      <a:pt x="1" y="2154"/>
                      <a:pt x="840" y="2769"/>
                    </a:cubicBezTo>
                    <a:cubicBezTo>
                      <a:pt x="1102" y="2963"/>
                      <a:pt x="1351" y="3051"/>
                      <a:pt x="1564" y="3064"/>
                    </a:cubicBezTo>
                    <a:lnTo>
                      <a:pt x="1564" y="3064"/>
                    </a:lnTo>
                    <a:cubicBezTo>
                      <a:pt x="1637" y="3387"/>
                      <a:pt x="1868" y="3665"/>
                      <a:pt x="2357" y="3670"/>
                    </a:cubicBezTo>
                    <a:cubicBezTo>
                      <a:pt x="2374" y="3670"/>
                      <a:pt x="2392" y="3670"/>
                      <a:pt x="2408" y="3670"/>
                    </a:cubicBezTo>
                    <a:cubicBezTo>
                      <a:pt x="3079" y="3670"/>
                      <a:pt x="3528" y="3515"/>
                      <a:pt x="3781" y="3285"/>
                    </a:cubicBezTo>
                    <a:lnTo>
                      <a:pt x="3781" y="3285"/>
                    </a:lnTo>
                    <a:cubicBezTo>
                      <a:pt x="3834" y="3357"/>
                      <a:pt x="3900" y="3426"/>
                      <a:pt x="3983" y="3491"/>
                    </a:cubicBezTo>
                    <a:cubicBezTo>
                      <a:pt x="4094" y="3579"/>
                      <a:pt x="4230" y="3618"/>
                      <a:pt x="4376" y="3618"/>
                    </a:cubicBezTo>
                    <a:cubicBezTo>
                      <a:pt x="5223" y="3618"/>
                      <a:pt x="6448" y="2304"/>
                      <a:pt x="5722" y="1542"/>
                    </a:cubicBezTo>
                    <a:cubicBezTo>
                      <a:pt x="5522" y="1331"/>
                      <a:pt x="5310" y="1251"/>
                      <a:pt x="5112" y="1251"/>
                    </a:cubicBezTo>
                    <a:cubicBezTo>
                      <a:pt x="5090" y="1251"/>
                      <a:pt x="5068" y="1252"/>
                      <a:pt x="5046" y="1254"/>
                    </a:cubicBezTo>
                    <a:lnTo>
                      <a:pt x="5046" y="1254"/>
                    </a:lnTo>
                    <a:cubicBezTo>
                      <a:pt x="5054" y="878"/>
                      <a:pt x="4866" y="444"/>
                      <a:pt x="4402" y="151"/>
                    </a:cubicBezTo>
                    <a:cubicBezTo>
                      <a:pt x="4235" y="45"/>
                      <a:pt x="4070" y="0"/>
                      <a:pt x="3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999986" y="146142"/>
                <a:ext cx="402834" cy="265947"/>
              </a:xfrm>
              <a:custGeom>
                <a:avLst/>
                <a:gdLst/>
                <a:ahLst/>
                <a:cxnLst/>
                <a:rect l="l" t="t" r="r" b="b"/>
                <a:pathLst>
                  <a:path w="5815" h="3839" extrusionOk="0">
                    <a:moveTo>
                      <a:pt x="2894" y="594"/>
                    </a:moveTo>
                    <a:cubicBezTo>
                      <a:pt x="3125" y="816"/>
                      <a:pt x="3174" y="1078"/>
                      <a:pt x="3110" y="1251"/>
                    </a:cubicBezTo>
                    <a:cubicBezTo>
                      <a:pt x="3077" y="1342"/>
                      <a:pt x="3020" y="1391"/>
                      <a:pt x="2952" y="1391"/>
                    </a:cubicBezTo>
                    <a:cubicBezTo>
                      <a:pt x="2910" y="1391"/>
                      <a:pt x="2864" y="1373"/>
                      <a:pt x="2817" y="1334"/>
                    </a:cubicBezTo>
                    <a:cubicBezTo>
                      <a:pt x="2656" y="1195"/>
                      <a:pt x="2693" y="877"/>
                      <a:pt x="2894" y="594"/>
                    </a:cubicBezTo>
                    <a:close/>
                    <a:moveTo>
                      <a:pt x="4667" y="1439"/>
                    </a:moveTo>
                    <a:lnTo>
                      <a:pt x="4667" y="1439"/>
                    </a:lnTo>
                    <a:cubicBezTo>
                      <a:pt x="4627" y="1750"/>
                      <a:pt x="4436" y="1981"/>
                      <a:pt x="4177" y="2018"/>
                    </a:cubicBezTo>
                    <a:cubicBezTo>
                      <a:pt x="4161" y="2018"/>
                      <a:pt x="4149" y="2022"/>
                      <a:pt x="4134" y="2022"/>
                    </a:cubicBezTo>
                    <a:cubicBezTo>
                      <a:pt x="4063" y="2022"/>
                      <a:pt x="4063" y="2000"/>
                      <a:pt x="4063" y="1981"/>
                    </a:cubicBezTo>
                    <a:cubicBezTo>
                      <a:pt x="4060" y="1852"/>
                      <a:pt x="4309" y="1519"/>
                      <a:pt x="4667" y="1439"/>
                    </a:cubicBezTo>
                    <a:close/>
                    <a:moveTo>
                      <a:pt x="1620" y="2253"/>
                    </a:moveTo>
                    <a:cubicBezTo>
                      <a:pt x="1663" y="2253"/>
                      <a:pt x="1706" y="2293"/>
                      <a:pt x="1731" y="2327"/>
                    </a:cubicBezTo>
                    <a:cubicBezTo>
                      <a:pt x="1857" y="2484"/>
                      <a:pt x="1888" y="2660"/>
                      <a:pt x="1820" y="2805"/>
                    </a:cubicBezTo>
                    <a:cubicBezTo>
                      <a:pt x="1743" y="2959"/>
                      <a:pt x="1564" y="3055"/>
                      <a:pt x="1348" y="3061"/>
                    </a:cubicBezTo>
                    <a:cubicBezTo>
                      <a:pt x="1305" y="2774"/>
                      <a:pt x="1385" y="2472"/>
                      <a:pt x="1500" y="2330"/>
                    </a:cubicBezTo>
                    <a:cubicBezTo>
                      <a:pt x="1543" y="2278"/>
                      <a:pt x="1583" y="2253"/>
                      <a:pt x="1620" y="2253"/>
                    </a:cubicBezTo>
                    <a:close/>
                    <a:moveTo>
                      <a:pt x="3548" y="2490"/>
                    </a:moveTo>
                    <a:cubicBezTo>
                      <a:pt x="3563" y="2490"/>
                      <a:pt x="3597" y="2524"/>
                      <a:pt x="3625" y="2614"/>
                    </a:cubicBezTo>
                    <a:cubicBezTo>
                      <a:pt x="3699" y="2827"/>
                      <a:pt x="3652" y="3061"/>
                      <a:pt x="3507" y="3231"/>
                    </a:cubicBezTo>
                    <a:cubicBezTo>
                      <a:pt x="3372" y="2993"/>
                      <a:pt x="3384" y="2737"/>
                      <a:pt x="3461" y="2586"/>
                    </a:cubicBezTo>
                    <a:cubicBezTo>
                      <a:pt x="3495" y="2518"/>
                      <a:pt x="3532" y="2490"/>
                      <a:pt x="3548" y="2490"/>
                    </a:cubicBezTo>
                    <a:close/>
                    <a:moveTo>
                      <a:pt x="3628" y="170"/>
                    </a:moveTo>
                    <a:cubicBezTo>
                      <a:pt x="3775" y="170"/>
                      <a:pt x="3925" y="213"/>
                      <a:pt x="4066" y="304"/>
                    </a:cubicBezTo>
                    <a:cubicBezTo>
                      <a:pt x="4430" y="532"/>
                      <a:pt x="4652" y="887"/>
                      <a:pt x="4673" y="1260"/>
                    </a:cubicBezTo>
                    <a:cubicBezTo>
                      <a:pt x="4229" y="1340"/>
                      <a:pt x="3881" y="1747"/>
                      <a:pt x="3893" y="1988"/>
                    </a:cubicBezTo>
                    <a:cubicBezTo>
                      <a:pt x="3899" y="2086"/>
                      <a:pt x="3960" y="2190"/>
                      <a:pt x="4132" y="2190"/>
                    </a:cubicBezTo>
                    <a:cubicBezTo>
                      <a:pt x="4153" y="2190"/>
                      <a:pt x="4177" y="2188"/>
                      <a:pt x="4201" y="2185"/>
                    </a:cubicBezTo>
                    <a:cubicBezTo>
                      <a:pt x="4550" y="2139"/>
                      <a:pt x="4803" y="1827"/>
                      <a:pt x="4840" y="1417"/>
                    </a:cubicBezTo>
                    <a:cubicBezTo>
                      <a:pt x="5034" y="1423"/>
                      <a:pt x="5213" y="1510"/>
                      <a:pt x="5373" y="1682"/>
                    </a:cubicBezTo>
                    <a:cubicBezTo>
                      <a:pt x="5651" y="1972"/>
                      <a:pt x="5586" y="2321"/>
                      <a:pt x="5485" y="2561"/>
                    </a:cubicBezTo>
                    <a:cubicBezTo>
                      <a:pt x="5247" y="3113"/>
                      <a:pt x="4581" y="3616"/>
                      <a:pt x="4090" y="3616"/>
                    </a:cubicBezTo>
                    <a:cubicBezTo>
                      <a:pt x="4086" y="3616"/>
                      <a:pt x="4082" y="3616"/>
                      <a:pt x="4077" y="3616"/>
                    </a:cubicBezTo>
                    <a:cubicBezTo>
                      <a:pt x="3958" y="3616"/>
                      <a:pt x="3843" y="3576"/>
                      <a:pt x="3748" y="3505"/>
                    </a:cubicBezTo>
                    <a:cubicBezTo>
                      <a:pt x="3699" y="3465"/>
                      <a:pt x="3652" y="3422"/>
                      <a:pt x="3609" y="3372"/>
                    </a:cubicBezTo>
                    <a:cubicBezTo>
                      <a:pt x="3816" y="3157"/>
                      <a:pt x="3884" y="2845"/>
                      <a:pt x="3788" y="2564"/>
                    </a:cubicBezTo>
                    <a:cubicBezTo>
                      <a:pt x="3723" y="2352"/>
                      <a:pt x="3609" y="2321"/>
                      <a:pt x="3548" y="2321"/>
                    </a:cubicBezTo>
                    <a:cubicBezTo>
                      <a:pt x="3455" y="2321"/>
                      <a:pt x="3366" y="2389"/>
                      <a:pt x="3307" y="2506"/>
                    </a:cubicBezTo>
                    <a:cubicBezTo>
                      <a:pt x="3202" y="2716"/>
                      <a:pt x="3187" y="3049"/>
                      <a:pt x="3381" y="3351"/>
                    </a:cubicBezTo>
                    <a:cubicBezTo>
                      <a:pt x="3181" y="3505"/>
                      <a:pt x="2807" y="3669"/>
                      <a:pt x="2120" y="3669"/>
                    </a:cubicBezTo>
                    <a:lnTo>
                      <a:pt x="2070" y="3669"/>
                    </a:lnTo>
                    <a:cubicBezTo>
                      <a:pt x="1651" y="3662"/>
                      <a:pt x="1469" y="3447"/>
                      <a:pt x="1392" y="3231"/>
                    </a:cubicBezTo>
                    <a:cubicBezTo>
                      <a:pt x="1657" y="3215"/>
                      <a:pt x="1873" y="3086"/>
                      <a:pt x="1972" y="2879"/>
                    </a:cubicBezTo>
                    <a:cubicBezTo>
                      <a:pt x="2073" y="2672"/>
                      <a:pt x="2033" y="2432"/>
                      <a:pt x="1864" y="2222"/>
                    </a:cubicBezTo>
                    <a:cubicBezTo>
                      <a:pt x="1771" y="2105"/>
                      <a:pt x="1679" y="2080"/>
                      <a:pt x="1617" y="2080"/>
                    </a:cubicBezTo>
                    <a:cubicBezTo>
                      <a:pt x="1527" y="2080"/>
                      <a:pt x="1441" y="2130"/>
                      <a:pt x="1367" y="2222"/>
                    </a:cubicBezTo>
                    <a:cubicBezTo>
                      <a:pt x="1216" y="2410"/>
                      <a:pt x="1139" y="2749"/>
                      <a:pt x="1173" y="3049"/>
                    </a:cubicBezTo>
                    <a:cubicBezTo>
                      <a:pt x="966" y="3002"/>
                      <a:pt x="769" y="2913"/>
                      <a:pt x="602" y="2783"/>
                    </a:cubicBezTo>
                    <a:cubicBezTo>
                      <a:pt x="161" y="2456"/>
                      <a:pt x="254" y="2003"/>
                      <a:pt x="312" y="1821"/>
                    </a:cubicBezTo>
                    <a:cubicBezTo>
                      <a:pt x="442" y="1426"/>
                      <a:pt x="790" y="1106"/>
                      <a:pt x="1086" y="1106"/>
                    </a:cubicBezTo>
                    <a:cubicBezTo>
                      <a:pt x="1157" y="1106"/>
                      <a:pt x="1228" y="1124"/>
                      <a:pt x="1290" y="1161"/>
                    </a:cubicBezTo>
                    <a:cubicBezTo>
                      <a:pt x="1304" y="1169"/>
                      <a:pt x="1319" y="1173"/>
                      <a:pt x="1333" y="1173"/>
                    </a:cubicBezTo>
                    <a:cubicBezTo>
                      <a:pt x="1382" y="1173"/>
                      <a:pt x="1427" y="1130"/>
                      <a:pt x="1419" y="1075"/>
                    </a:cubicBezTo>
                    <a:cubicBezTo>
                      <a:pt x="1419" y="1072"/>
                      <a:pt x="1358" y="621"/>
                      <a:pt x="1574" y="375"/>
                    </a:cubicBezTo>
                    <a:cubicBezTo>
                      <a:pt x="1664" y="270"/>
                      <a:pt x="1793" y="218"/>
                      <a:pt x="1959" y="218"/>
                    </a:cubicBezTo>
                    <a:cubicBezTo>
                      <a:pt x="2076" y="218"/>
                      <a:pt x="2212" y="243"/>
                      <a:pt x="2366" y="294"/>
                    </a:cubicBezTo>
                    <a:cubicBezTo>
                      <a:pt x="2508" y="338"/>
                      <a:pt x="2641" y="402"/>
                      <a:pt x="2761" y="486"/>
                    </a:cubicBezTo>
                    <a:cubicBezTo>
                      <a:pt x="2527" y="809"/>
                      <a:pt x="2446" y="1244"/>
                      <a:pt x="2709" y="1463"/>
                    </a:cubicBezTo>
                    <a:cubicBezTo>
                      <a:pt x="2777" y="1525"/>
                      <a:pt x="2863" y="1562"/>
                      <a:pt x="2955" y="1565"/>
                    </a:cubicBezTo>
                    <a:cubicBezTo>
                      <a:pt x="3094" y="1565"/>
                      <a:pt x="3218" y="1466"/>
                      <a:pt x="3273" y="1306"/>
                    </a:cubicBezTo>
                    <a:cubicBezTo>
                      <a:pt x="3353" y="1075"/>
                      <a:pt x="3298" y="735"/>
                      <a:pt x="3002" y="458"/>
                    </a:cubicBezTo>
                    <a:cubicBezTo>
                      <a:pt x="3182" y="270"/>
                      <a:pt x="3403" y="170"/>
                      <a:pt x="3628" y="170"/>
                    </a:cubicBezTo>
                    <a:close/>
                    <a:moveTo>
                      <a:pt x="3632" y="0"/>
                    </a:moveTo>
                    <a:cubicBezTo>
                      <a:pt x="3356" y="0"/>
                      <a:pt x="3085" y="122"/>
                      <a:pt x="2872" y="350"/>
                    </a:cubicBezTo>
                    <a:cubicBezTo>
                      <a:pt x="2733" y="257"/>
                      <a:pt x="2582" y="183"/>
                      <a:pt x="2422" y="131"/>
                    </a:cubicBezTo>
                    <a:cubicBezTo>
                      <a:pt x="2252" y="76"/>
                      <a:pt x="2099" y="48"/>
                      <a:pt x="1963" y="48"/>
                    </a:cubicBezTo>
                    <a:cubicBezTo>
                      <a:pt x="1743" y="48"/>
                      <a:pt x="1568" y="120"/>
                      <a:pt x="1444" y="264"/>
                    </a:cubicBezTo>
                    <a:cubicBezTo>
                      <a:pt x="1262" y="470"/>
                      <a:pt x="1237" y="776"/>
                      <a:pt x="1241" y="954"/>
                    </a:cubicBezTo>
                    <a:cubicBezTo>
                      <a:pt x="1191" y="939"/>
                      <a:pt x="1139" y="933"/>
                      <a:pt x="1089" y="933"/>
                    </a:cubicBezTo>
                    <a:cubicBezTo>
                      <a:pt x="716" y="933"/>
                      <a:pt x="306" y="1300"/>
                      <a:pt x="152" y="1766"/>
                    </a:cubicBezTo>
                    <a:cubicBezTo>
                      <a:pt x="1" y="2225"/>
                      <a:pt x="127" y="2645"/>
                      <a:pt x="500" y="2919"/>
                    </a:cubicBezTo>
                    <a:cubicBezTo>
                      <a:pt x="735" y="3092"/>
                      <a:pt x="978" y="3197"/>
                      <a:pt x="1210" y="3224"/>
                    </a:cubicBezTo>
                    <a:cubicBezTo>
                      <a:pt x="1321" y="3613"/>
                      <a:pt x="1632" y="3835"/>
                      <a:pt x="2070" y="3838"/>
                    </a:cubicBezTo>
                    <a:lnTo>
                      <a:pt x="2120" y="3838"/>
                    </a:lnTo>
                    <a:cubicBezTo>
                      <a:pt x="2715" y="3838"/>
                      <a:pt x="3184" y="3718"/>
                      <a:pt x="3483" y="3490"/>
                    </a:cubicBezTo>
                    <a:cubicBezTo>
                      <a:pt x="3532" y="3542"/>
                      <a:pt x="3585" y="3595"/>
                      <a:pt x="3643" y="3641"/>
                    </a:cubicBezTo>
                    <a:cubicBezTo>
                      <a:pt x="3766" y="3737"/>
                      <a:pt x="3921" y="3786"/>
                      <a:pt x="4076" y="3786"/>
                    </a:cubicBezTo>
                    <a:cubicBezTo>
                      <a:pt x="4081" y="3786"/>
                      <a:pt x="4086" y="3786"/>
                      <a:pt x="4090" y="3786"/>
                    </a:cubicBezTo>
                    <a:cubicBezTo>
                      <a:pt x="4652" y="3786"/>
                      <a:pt x="5377" y="3246"/>
                      <a:pt x="5642" y="2629"/>
                    </a:cubicBezTo>
                    <a:cubicBezTo>
                      <a:pt x="5815" y="2222"/>
                      <a:pt x="5765" y="1843"/>
                      <a:pt x="5500" y="1565"/>
                    </a:cubicBezTo>
                    <a:cubicBezTo>
                      <a:pt x="5303" y="1358"/>
                      <a:pt x="5084" y="1254"/>
                      <a:pt x="4843" y="1247"/>
                    </a:cubicBezTo>
                    <a:cubicBezTo>
                      <a:pt x="4821" y="819"/>
                      <a:pt x="4572" y="418"/>
                      <a:pt x="4161" y="159"/>
                    </a:cubicBezTo>
                    <a:cubicBezTo>
                      <a:pt x="3992" y="52"/>
                      <a:pt x="3811" y="0"/>
                      <a:pt x="3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11"/>
            <p:cNvSpPr/>
            <p:nvPr/>
          </p:nvSpPr>
          <p:spPr>
            <a:xfrm>
              <a:off x="5124165" y="4684437"/>
              <a:ext cx="184623" cy="198973"/>
            </a:xfrm>
            <a:custGeom>
              <a:avLst/>
              <a:gdLst/>
              <a:ahLst/>
              <a:cxnLst/>
              <a:rect l="l" t="t" r="r" b="b"/>
              <a:pathLst>
                <a:path w="2496" h="2690" extrusionOk="0">
                  <a:moveTo>
                    <a:pt x="1564" y="244"/>
                  </a:moveTo>
                  <a:cubicBezTo>
                    <a:pt x="1574" y="374"/>
                    <a:pt x="1580" y="596"/>
                    <a:pt x="1583" y="898"/>
                  </a:cubicBezTo>
                  <a:cubicBezTo>
                    <a:pt x="1450" y="849"/>
                    <a:pt x="1308" y="796"/>
                    <a:pt x="1151" y="741"/>
                  </a:cubicBezTo>
                  <a:cubicBezTo>
                    <a:pt x="1355" y="478"/>
                    <a:pt x="1487" y="327"/>
                    <a:pt x="1564" y="244"/>
                  </a:cubicBezTo>
                  <a:close/>
                  <a:moveTo>
                    <a:pt x="241" y="617"/>
                  </a:moveTo>
                  <a:cubicBezTo>
                    <a:pt x="371" y="657"/>
                    <a:pt x="605" y="734"/>
                    <a:pt x="870" y="824"/>
                  </a:cubicBezTo>
                  <a:cubicBezTo>
                    <a:pt x="775" y="947"/>
                    <a:pt x="679" y="1077"/>
                    <a:pt x="590" y="1203"/>
                  </a:cubicBezTo>
                  <a:cubicBezTo>
                    <a:pt x="352" y="864"/>
                    <a:pt x="269" y="697"/>
                    <a:pt x="241" y="617"/>
                  </a:cubicBezTo>
                  <a:close/>
                  <a:moveTo>
                    <a:pt x="1756" y="1149"/>
                  </a:moveTo>
                  <a:cubicBezTo>
                    <a:pt x="2099" y="1287"/>
                    <a:pt x="2237" y="1367"/>
                    <a:pt x="2289" y="1404"/>
                  </a:cubicBezTo>
                  <a:cubicBezTo>
                    <a:pt x="2117" y="1493"/>
                    <a:pt x="1935" y="1567"/>
                    <a:pt x="1749" y="1629"/>
                  </a:cubicBezTo>
                  <a:cubicBezTo>
                    <a:pt x="1756" y="1472"/>
                    <a:pt x="1756" y="1309"/>
                    <a:pt x="1756" y="1149"/>
                  </a:cubicBezTo>
                  <a:close/>
                  <a:moveTo>
                    <a:pt x="1043" y="883"/>
                  </a:moveTo>
                  <a:cubicBezTo>
                    <a:pt x="1244" y="953"/>
                    <a:pt x="1426" y="1021"/>
                    <a:pt x="1583" y="1080"/>
                  </a:cubicBezTo>
                  <a:cubicBezTo>
                    <a:pt x="1583" y="1283"/>
                    <a:pt x="1583" y="1493"/>
                    <a:pt x="1577" y="1691"/>
                  </a:cubicBezTo>
                  <a:cubicBezTo>
                    <a:pt x="1410" y="1749"/>
                    <a:pt x="1234" y="1802"/>
                    <a:pt x="1068" y="1851"/>
                  </a:cubicBezTo>
                  <a:cubicBezTo>
                    <a:pt x="929" y="1669"/>
                    <a:pt x="803" y="1502"/>
                    <a:pt x="695" y="1351"/>
                  </a:cubicBezTo>
                  <a:lnTo>
                    <a:pt x="692" y="1351"/>
                  </a:lnTo>
                  <a:cubicBezTo>
                    <a:pt x="806" y="1194"/>
                    <a:pt x="923" y="1037"/>
                    <a:pt x="1043" y="883"/>
                  </a:cubicBezTo>
                  <a:close/>
                  <a:moveTo>
                    <a:pt x="590" y="1496"/>
                  </a:moveTo>
                  <a:cubicBezTo>
                    <a:pt x="679" y="1623"/>
                    <a:pt x="778" y="1755"/>
                    <a:pt x="892" y="1900"/>
                  </a:cubicBezTo>
                  <a:cubicBezTo>
                    <a:pt x="590" y="1984"/>
                    <a:pt x="358" y="2030"/>
                    <a:pt x="238" y="2030"/>
                  </a:cubicBezTo>
                  <a:cubicBezTo>
                    <a:pt x="346" y="1848"/>
                    <a:pt x="463" y="1669"/>
                    <a:pt x="590" y="1496"/>
                  </a:cubicBezTo>
                  <a:close/>
                  <a:moveTo>
                    <a:pt x="1574" y="1873"/>
                  </a:moveTo>
                  <a:lnTo>
                    <a:pt x="1574" y="1873"/>
                  </a:lnTo>
                  <a:cubicBezTo>
                    <a:pt x="1561" y="2175"/>
                    <a:pt x="1546" y="2341"/>
                    <a:pt x="1534" y="2434"/>
                  </a:cubicBezTo>
                  <a:cubicBezTo>
                    <a:pt x="1456" y="2338"/>
                    <a:pt x="1327" y="2181"/>
                    <a:pt x="1182" y="1996"/>
                  </a:cubicBezTo>
                  <a:cubicBezTo>
                    <a:pt x="1312" y="1959"/>
                    <a:pt x="1441" y="1916"/>
                    <a:pt x="1574" y="1873"/>
                  </a:cubicBezTo>
                  <a:close/>
                  <a:moveTo>
                    <a:pt x="1629" y="0"/>
                  </a:moveTo>
                  <a:cubicBezTo>
                    <a:pt x="1583" y="0"/>
                    <a:pt x="1512" y="0"/>
                    <a:pt x="982" y="682"/>
                  </a:cubicBezTo>
                  <a:cubicBezTo>
                    <a:pt x="553" y="537"/>
                    <a:pt x="192" y="420"/>
                    <a:pt x="189" y="420"/>
                  </a:cubicBezTo>
                  <a:cubicBezTo>
                    <a:pt x="181" y="417"/>
                    <a:pt x="172" y="416"/>
                    <a:pt x="164" y="416"/>
                  </a:cubicBezTo>
                  <a:cubicBezTo>
                    <a:pt x="145" y="416"/>
                    <a:pt x="126" y="422"/>
                    <a:pt x="112" y="432"/>
                  </a:cubicBezTo>
                  <a:cubicBezTo>
                    <a:pt x="1" y="516"/>
                    <a:pt x="25" y="701"/>
                    <a:pt x="485" y="1351"/>
                  </a:cubicBezTo>
                  <a:cubicBezTo>
                    <a:pt x="325" y="1573"/>
                    <a:pt x="87" y="1919"/>
                    <a:pt x="50" y="2033"/>
                  </a:cubicBezTo>
                  <a:cubicBezTo>
                    <a:pt x="35" y="2070"/>
                    <a:pt x="41" y="2110"/>
                    <a:pt x="62" y="2141"/>
                  </a:cubicBezTo>
                  <a:cubicBezTo>
                    <a:pt x="102" y="2196"/>
                    <a:pt x="173" y="2203"/>
                    <a:pt x="232" y="2203"/>
                  </a:cubicBezTo>
                  <a:cubicBezTo>
                    <a:pt x="411" y="2203"/>
                    <a:pt x="741" y="2122"/>
                    <a:pt x="1003" y="2048"/>
                  </a:cubicBezTo>
                  <a:cubicBezTo>
                    <a:pt x="1271" y="2388"/>
                    <a:pt x="1487" y="2647"/>
                    <a:pt x="1490" y="2650"/>
                  </a:cubicBezTo>
                  <a:cubicBezTo>
                    <a:pt x="1512" y="2671"/>
                    <a:pt x="1540" y="2687"/>
                    <a:pt x="1571" y="2690"/>
                  </a:cubicBezTo>
                  <a:cubicBezTo>
                    <a:pt x="1660" y="2690"/>
                    <a:pt x="1719" y="2690"/>
                    <a:pt x="1746" y="1814"/>
                  </a:cubicBezTo>
                  <a:cubicBezTo>
                    <a:pt x="2039" y="1709"/>
                    <a:pt x="2382" y="1577"/>
                    <a:pt x="2459" y="1490"/>
                  </a:cubicBezTo>
                  <a:cubicBezTo>
                    <a:pt x="2487" y="1462"/>
                    <a:pt x="2496" y="1422"/>
                    <a:pt x="2487" y="1385"/>
                  </a:cubicBezTo>
                  <a:cubicBezTo>
                    <a:pt x="2471" y="1311"/>
                    <a:pt x="2397" y="1216"/>
                    <a:pt x="1756" y="963"/>
                  </a:cubicBezTo>
                  <a:cubicBezTo>
                    <a:pt x="1753" y="645"/>
                    <a:pt x="1743" y="148"/>
                    <a:pt x="1722" y="71"/>
                  </a:cubicBezTo>
                  <a:cubicBezTo>
                    <a:pt x="1706" y="31"/>
                    <a:pt x="1672" y="4"/>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8" name="Google Shape;1218;p11"/>
            <p:cNvGrpSpPr/>
            <p:nvPr/>
          </p:nvGrpSpPr>
          <p:grpSpPr>
            <a:xfrm>
              <a:off x="5918966" y="4708552"/>
              <a:ext cx="299552" cy="265537"/>
              <a:chOff x="8792070" y="4843090"/>
              <a:chExt cx="142474" cy="126290"/>
            </a:xfrm>
          </p:grpSpPr>
          <p:sp>
            <p:nvSpPr>
              <p:cNvPr id="1219" name="Google Shape;1219;p11"/>
              <p:cNvSpPr/>
              <p:nvPr/>
            </p:nvSpPr>
            <p:spPr>
              <a:xfrm>
                <a:off x="8835905" y="4843090"/>
                <a:ext cx="69128" cy="58982"/>
              </a:xfrm>
              <a:custGeom>
                <a:avLst/>
                <a:gdLst/>
                <a:ahLst/>
                <a:cxnLst/>
                <a:rect l="l" t="t" r="r" b="b"/>
                <a:pathLst>
                  <a:path w="1935" h="1651" extrusionOk="0">
                    <a:moveTo>
                      <a:pt x="926" y="796"/>
                    </a:moveTo>
                    <a:cubicBezTo>
                      <a:pt x="947" y="848"/>
                      <a:pt x="960" y="904"/>
                      <a:pt x="966" y="959"/>
                    </a:cubicBezTo>
                    <a:cubicBezTo>
                      <a:pt x="958" y="961"/>
                      <a:pt x="950" y="962"/>
                      <a:pt x="941" y="962"/>
                    </a:cubicBezTo>
                    <a:cubicBezTo>
                      <a:pt x="933" y="962"/>
                      <a:pt x="924" y="961"/>
                      <a:pt x="917" y="959"/>
                    </a:cubicBezTo>
                    <a:cubicBezTo>
                      <a:pt x="904" y="938"/>
                      <a:pt x="904" y="882"/>
                      <a:pt x="926" y="796"/>
                    </a:cubicBezTo>
                    <a:close/>
                    <a:moveTo>
                      <a:pt x="1472" y="164"/>
                    </a:moveTo>
                    <a:cubicBezTo>
                      <a:pt x="1537" y="164"/>
                      <a:pt x="1595" y="194"/>
                      <a:pt x="1635" y="241"/>
                    </a:cubicBezTo>
                    <a:cubicBezTo>
                      <a:pt x="1725" y="327"/>
                      <a:pt x="1771" y="447"/>
                      <a:pt x="1765" y="571"/>
                    </a:cubicBezTo>
                    <a:cubicBezTo>
                      <a:pt x="1746" y="950"/>
                      <a:pt x="1296" y="1348"/>
                      <a:pt x="1296" y="1348"/>
                    </a:cubicBezTo>
                    <a:cubicBezTo>
                      <a:pt x="1197" y="1431"/>
                      <a:pt x="1074" y="1481"/>
                      <a:pt x="947" y="1487"/>
                    </a:cubicBezTo>
                    <a:cubicBezTo>
                      <a:pt x="565" y="1487"/>
                      <a:pt x="275" y="999"/>
                      <a:pt x="210" y="645"/>
                    </a:cubicBezTo>
                    <a:cubicBezTo>
                      <a:pt x="183" y="491"/>
                      <a:pt x="189" y="312"/>
                      <a:pt x="297" y="272"/>
                    </a:cubicBezTo>
                    <a:cubicBezTo>
                      <a:pt x="328" y="262"/>
                      <a:pt x="358" y="256"/>
                      <a:pt x="389" y="256"/>
                    </a:cubicBezTo>
                    <a:cubicBezTo>
                      <a:pt x="559" y="256"/>
                      <a:pt x="722" y="423"/>
                      <a:pt x="827" y="592"/>
                    </a:cubicBezTo>
                    <a:cubicBezTo>
                      <a:pt x="778" y="710"/>
                      <a:pt x="704" y="922"/>
                      <a:pt x="781" y="1046"/>
                    </a:cubicBezTo>
                    <a:cubicBezTo>
                      <a:pt x="815" y="1098"/>
                      <a:pt x="867" y="1125"/>
                      <a:pt x="932" y="1125"/>
                    </a:cubicBezTo>
                    <a:cubicBezTo>
                      <a:pt x="956" y="1125"/>
                      <a:pt x="982" y="1121"/>
                      <a:pt x="1009" y="1114"/>
                    </a:cubicBezTo>
                    <a:cubicBezTo>
                      <a:pt x="1052" y="1101"/>
                      <a:pt x="1086" y="1070"/>
                      <a:pt x="1105" y="1027"/>
                    </a:cubicBezTo>
                    <a:cubicBezTo>
                      <a:pt x="1148" y="916"/>
                      <a:pt x="1086" y="734"/>
                      <a:pt x="1009" y="586"/>
                    </a:cubicBezTo>
                    <a:cubicBezTo>
                      <a:pt x="1123" y="370"/>
                      <a:pt x="1311" y="164"/>
                      <a:pt x="1472" y="164"/>
                    </a:cubicBezTo>
                    <a:close/>
                    <a:moveTo>
                      <a:pt x="1472" y="0"/>
                    </a:moveTo>
                    <a:cubicBezTo>
                      <a:pt x="1247" y="0"/>
                      <a:pt x="1043" y="210"/>
                      <a:pt x="914" y="429"/>
                    </a:cubicBezTo>
                    <a:cubicBezTo>
                      <a:pt x="809" y="287"/>
                      <a:pt x="624" y="93"/>
                      <a:pt x="389" y="93"/>
                    </a:cubicBezTo>
                    <a:cubicBezTo>
                      <a:pt x="337" y="93"/>
                      <a:pt x="287" y="102"/>
                      <a:pt x="241" y="120"/>
                    </a:cubicBezTo>
                    <a:cubicBezTo>
                      <a:pt x="72" y="185"/>
                      <a:pt x="1" y="392"/>
                      <a:pt x="50" y="676"/>
                    </a:cubicBezTo>
                    <a:cubicBezTo>
                      <a:pt x="124" y="1067"/>
                      <a:pt x="457" y="1650"/>
                      <a:pt x="947" y="1650"/>
                    </a:cubicBezTo>
                    <a:cubicBezTo>
                      <a:pt x="1099" y="1650"/>
                      <a:pt x="1250" y="1589"/>
                      <a:pt x="1398" y="1471"/>
                    </a:cubicBezTo>
                    <a:cubicBezTo>
                      <a:pt x="1419" y="1453"/>
                      <a:pt x="1907" y="1027"/>
                      <a:pt x="1925" y="577"/>
                    </a:cubicBezTo>
                    <a:cubicBezTo>
                      <a:pt x="1934" y="410"/>
                      <a:pt x="1873" y="247"/>
                      <a:pt x="1752" y="130"/>
                    </a:cubicBezTo>
                    <a:cubicBezTo>
                      <a:pt x="1682" y="49"/>
                      <a:pt x="1580" y="3"/>
                      <a:pt x="14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8856626" y="4909183"/>
                <a:ext cx="68020" cy="60197"/>
              </a:xfrm>
              <a:custGeom>
                <a:avLst/>
                <a:gdLst/>
                <a:ahLst/>
                <a:cxnLst/>
                <a:rect l="l" t="t" r="r" b="b"/>
                <a:pathLst>
                  <a:path w="1904" h="1685" extrusionOk="0">
                    <a:moveTo>
                      <a:pt x="809" y="676"/>
                    </a:moveTo>
                    <a:cubicBezTo>
                      <a:pt x="821" y="688"/>
                      <a:pt x="836" y="750"/>
                      <a:pt x="830" y="849"/>
                    </a:cubicBezTo>
                    <a:cubicBezTo>
                      <a:pt x="781" y="769"/>
                      <a:pt x="771" y="710"/>
                      <a:pt x="778" y="692"/>
                    </a:cubicBezTo>
                    <a:cubicBezTo>
                      <a:pt x="787" y="685"/>
                      <a:pt x="799" y="679"/>
                      <a:pt x="809" y="676"/>
                    </a:cubicBezTo>
                    <a:close/>
                    <a:moveTo>
                      <a:pt x="784" y="161"/>
                    </a:moveTo>
                    <a:lnTo>
                      <a:pt x="784" y="164"/>
                    </a:lnTo>
                    <a:cubicBezTo>
                      <a:pt x="870" y="164"/>
                      <a:pt x="957" y="183"/>
                      <a:pt x="1037" y="217"/>
                    </a:cubicBezTo>
                    <a:cubicBezTo>
                      <a:pt x="1043" y="220"/>
                      <a:pt x="1583" y="476"/>
                      <a:pt x="1703" y="837"/>
                    </a:cubicBezTo>
                    <a:cubicBezTo>
                      <a:pt x="1743" y="954"/>
                      <a:pt x="1731" y="1080"/>
                      <a:pt x="1669" y="1188"/>
                    </a:cubicBezTo>
                    <a:cubicBezTo>
                      <a:pt x="1623" y="1274"/>
                      <a:pt x="1558" y="1318"/>
                      <a:pt x="1472" y="1318"/>
                    </a:cubicBezTo>
                    <a:cubicBezTo>
                      <a:pt x="1311" y="1318"/>
                      <a:pt x="1111" y="1176"/>
                      <a:pt x="972" y="1028"/>
                    </a:cubicBezTo>
                    <a:cubicBezTo>
                      <a:pt x="1006" y="864"/>
                      <a:pt x="1015" y="673"/>
                      <a:pt x="941" y="577"/>
                    </a:cubicBezTo>
                    <a:cubicBezTo>
                      <a:pt x="913" y="540"/>
                      <a:pt x="870" y="519"/>
                      <a:pt x="824" y="519"/>
                    </a:cubicBezTo>
                    <a:cubicBezTo>
                      <a:pt x="697" y="522"/>
                      <a:pt x="648" y="587"/>
                      <a:pt x="633" y="624"/>
                    </a:cubicBezTo>
                    <a:cubicBezTo>
                      <a:pt x="568" y="766"/>
                      <a:pt x="704" y="966"/>
                      <a:pt x="790" y="1071"/>
                    </a:cubicBezTo>
                    <a:cubicBezTo>
                      <a:pt x="728" y="1288"/>
                      <a:pt x="596" y="1525"/>
                      <a:pt x="391" y="1525"/>
                    </a:cubicBezTo>
                    <a:cubicBezTo>
                      <a:pt x="383" y="1525"/>
                      <a:pt x="375" y="1525"/>
                      <a:pt x="367" y="1524"/>
                    </a:cubicBezTo>
                    <a:cubicBezTo>
                      <a:pt x="247" y="1512"/>
                      <a:pt x="167" y="1305"/>
                      <a:pt x="179" y="1028"/>
                    </a:cubicBezTo>
                    <a:cubicBezTo>
                      <a:pt x="198" y="608"/>
                      <a:pt x="414" y="161"/>
                      <a:pt x="784" y="161"/>
                    </a:cubicBezTo>
                    <a:close/>
                    <a:moveTo>
                      <a:pt x="784" y="1"/>
                    </a:moveTo>
                    <a:cubicBezTo>
                      <a:pt x="309" y="1"/>
                      <a:pt x="37" y="516"/>
                      <a:pt x="16" y="1022"/>
                    </a:cubicBezTo>
                    <a:cubicBezTo>
                      <a:pt x="0" y="1407"/>
                      <a:pt x="130" y="1666"/>
                      <a:pt x="352" y="1685"/>
                    </a:cubicBezTo>
                    <a:lnTo>
                      <a:pt x="389" y="1685"/>
                    </a:lnTo>
                    <a:cubicBezTo>
                      <a:pt x="651" y="1685"/>
                      <a:pt x="824" y="1456"/>
                      <a:pt x="916" y="1207"/>
                    </a:cubicBezTo>
                    <a:cubicBezTo>
                      <a:pt x="1071" y="1352"/>
                      <a:pt x="1274" y="1481"/>
                      <a:pt x="1469" y="1481"/>
                    </a:cubicBezTo>
                    <a:cubicBezTo>
                      <a:pt x="1570" y="1481"/>
                      <a:pt x="1712" y="1444"/>
                      <a:pt x="1805" y="1265"/>
                    </a:cubicBezTo>
                    <a:cubicBezTo>
                      <a:pt x="1888" y="1120"/>
                      <a:pt x="1903" y="944"/>
                      <a:pt x="1851" y="787"/>
                    </a:cubicBezTo>
                    <a:cubicBezTo>
                      <a:pt x="1709" y="362"/>
                      <a:pt x="1126" y="84"/>
                      <a:pt x="1098" y="69"/>
                    </a:cubicBezTo>
                    <a:cubicBezTo>
                      <a:pt x="997" y="25"/>
                      <a:pt x="892" y="4"/>
                      <a:pt x="78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8792070" y="4893678"/>
                <a:ext cx="69092" cy="50086"/>
              </a:xfrm>
              <a:custGeom>
                <a:avLst/>
                <a:gdLst/>
                <a:ahLst/>
                <a:cxnLst/>
                <a:rect l="l" t="t" r="r" b="b"/>
                <a:pathLst>
                  <a:path w="1934" h="1402" extrusionOk="0">
                    <a:moveTo>
                      <a:pt x="1147" y="1"/>
                    </a:moveTo>
                    <a:cubicBezTo>
                      <a:pt x="1058" y="1"/>
                      <a:pt x="963" y="19"/>
                      <a:pt x="867" y="65"/>
                    </a:cubicBezTo>
                    <a:cubicBezTo>
                      <a:pt x="386" y="290"/>
                      <a:pt x="0" y="740"/>
                      <a:pt x="241" y="1042"/>
                    </a:cubicBezTo>
                    <a:cubicBezTo>
                      <a:pt x="397" y="1239"/>
                      <a:pt x="698" y="1401"/>
                      <a:pt x="1009" y="1401"/>
                    </a:cubicBezTo>
                    <a:cubicBezTo>
                      <a:pt x="1176" y="1401"/>
                      <a:pt x="1347" y="1354"/>
                      <a:pt x="1499" y="1240"/>
                    </a:cubicBezTo>
                    <a:cubicBezTo>
                      <a:pt x="1934" y="910"/>
                      <a:pt x="1934" y="416"/>
                      <a:pt x="1789" y="296"/>
                    </a:cubicBezTo>
                    <a:cubicBezTo>
                      <a:pt x="1789" y="296"/>
                      <a:pt x="1508" y="1"/>
                      <a:pt x="1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8838763" y="4894428"/>
                <a:ext cx="12397" cy="38369"/>
              </a:xfrm>
              <a:custGeom>
                <a:avLst/>
                <a:gdLst/>
                <a:ahLst/>
                <a:cxnLst/>
                <a:rect l="l" t="t" r="r" b="b"/>
                <a:pathLst>
                  <a:path w="347" h="1074" extrusionOk="0">
                    <a:moveTo>
                      <a:pt x="1" y="0"/>
                    </a:moveTo>
                    <a:cubicBezTo>
                      <a:pt x="1" y="1"/>
                      <a:pt x="214" y="957"/>
                      <a:pt x="346" y="107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1"/>
              <p:cNvSpPr/>
              <p:nvPr/>
            </p:nvSpPr>
            <p:spPr>
              <a:xfrm>
                <a:off x="8835262" y="4891285"/>
                <a:ext cx="19863" cy="44370"/>
              </a:xfrm>
              <a:custGeom>
                <a:avLst/>
                <a:gdLst/>
                <a:ahLst/>
                <a:cxnLst/>
                <a:rect l="l" t="t" r="r" b="b"/>
                <a:pathLst>
                  <a:path w="556" h="1242" extrusionOk="0">
                    <a:moveTo>
                      <a:pt x="98" y="0"/>
                    </a:moveTo>
                    <a:cubicBezTo>
                      <a:pt x="50" y="0"/>
                      <a:pt x="1" y="40"/>
                      <a:pt x="19" y="104"/>
                    </a:cubicBezTo>
                    <a:cubicBezTo>
                      <a:pt x="71" y="335"/>
                      <a:pt x="250" y="1097"/>
                      <a:pt x="392" y="1223"/>
                    </a:cubicBezTo>
                    <a:cubicBezTo>
                      <a:pt x="407" y="1236"/>
                      <a:pt x="426" y="1242"/>
                      <a:pt x="447" y="1242"/>
                    </a:cubicBezTo>
                    <a:cubicBezTo>
                      <a:pt x="521" y="1242"/>
                      <a:pt x="555" y="1149"/>
                      <a:pt x="500" y="1100"/>
                    </a:cubicBezTo>
                    <a:cubicBezTo>
                      <a:pt x="429" y="1038"/>
                      <a:pt x="278" y="517"/>
                      <a:pt x="176" y="70"/>
                    </a:cubicBezTo>
                    <a:cubicBezTo>
                      <a:pt x="168" y="22"/>
                      <a:pt x="13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1"/>
              <p:cNvSpPr/>
              <p:nvPr/>
            </p:nvSpPr>
            <p:spPr>
              <a:xfrm>
                <a:off x="8821794" y="4897286"/>
                <a:ext cx="16255" cy="44978"/>
              </a:xfrm>
              <a:custGeom>
                <a:avLst/>
                <a:gdLst/>
                <a:ahLst/>
                <a:cxnLst/>
                <a:rect l="l" t="t" r="r" b="b"/>
                <a:pathLst>
                  <a:path w="455" h="1259" extrusionOk="0">
                    <a:moveTo>
                      <a:pt x="1" y="1"/>
                    </a:moveTo>
                    <a:cubicBezTo>
                      <a:pt x="1" y="1"/>
                      <a:pt x="285" y="1111"/>
                      <a:pt x="454" y="125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8818150" y="4894143"/>
                <a:ext cx="23864" cy="51122"/>
              </a:xfrm>
              <a:custGeom>
                <a:avLst/>
                <a:gdLst/>
                <a:ahLst/>
                <a:cxnLst/>
                <a:rect l="l" t="t" r="r" b="b"/>
                <a:pathLst>
                  <a:path w="668" h="1431" extrusionOk="0">
                    <a:moveTo>
                      <a:pt x="103" y="1"/>
                    </a:moveTo>
                    <a:cubicBezTo>
                      <a:pt x="52" y="1"/>
                      <a:pt x="1" y="43"/>
                      <a:pt x="23" y="110"/>
                    </a:cubicBezTo>
                    <a:cubicBezTo>
                      <a:pt x="72" y="298"/>
                      <a:pt x="325" y="1251"/>
                      <a:pt x="504" y="1409"/>
                    </a:cubicBezTo>
                    <a:cubicBezTo>
                      <a:pt x="519" y="1421"/>
                      <a:pt x="538" y="1427"/>
                      <a:pt x="556" y="1427"/>
                    </a:cubicBezTo>
                    <a:lnTo>
                      <a:pt x="556" y="1430"/>
                    </a:lnTo>
                    <a:cubicBezTo>
                      <a:pt x="630" y="1430"/>
                      <a:pt x="667" y="1338"/>
                      <a:pt x="612" y="1288"/>
                    </a:cubicBezTo>
                    <a:cubicBezTo>
                      <a:pt x="507" y="1196"/>
                      <a:pt x="297" y="520"/>
                      <a:pt x="180" y="70"/>
                    </a:cubicBezTo>
                    <a:cubicBezTo>
                      <a:pt x="172" y="22"/>
                      <a:pt x="138"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8888458" y="4866562"/>
                <a:ext cx="33189" cy="34296"/>
              </a:xfrm>
              <a:custGeom>
                <a:avLst/>
                <a:gdLst/>
                <a:ahLst/>
                <a:cxnLst/>
                <a:rect l="l" t="t" r="r" b="b"/>
                <a:pathLst>
                  <a:path w="929" h="960" extrusionOk="0">
                    <a:moveTo>
                      <a:pt x="841" y="1"/>
                    </a:moveTo>
                    <a:cubicBezTo>
                      <a:pt x="805" y="1"/>
                      <a:pt x="770" y="22"/>
                      <a:pt x="763" y="68"/>
                    </a:cubicBezTo>
                    <a:cubicBezTo>
                      <a:pt x="682" y="679"/>
                      <a:pt x="118" y="796"/>
                      <a:pt x="96" y="799"/>
                    </a:cubicBezTo>
                    <a:cubicBezTo>
                      <a:pt x="1" y="817"/>
                      <a:pt x="13" y="959"/>
                      <a:pt x="112" y="959"/>
                    </a:cubicBezTo>
                    <a:lnTo>
                      <a:pt x="127" y="959"/>
                    </a:lnTo>
                    <a:cubicBezTo>
                      <a:pt x="133" y="956"/>
                      <a:pt x="824" y="820"/>
                      <a:pt x="923" y="90"/>
                    </a:cubicBezTo>
                    <a:cubicBezTo>
                      <a:pt x="928" y="32"/>
                      <a:pt x="884"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8810218" y="4907861"/>
                <a:ext cx="12825" cy="35511"/>
              </a:xfrm>
              <a:custGeom>
                <a:avLst/>
                <a:gdLst/>
                <a:ahLst/>
                <a:cxnLst/>
                <a:rect l="l" t="t" r="r" b="b"/>
                <a:pathLst>
                  <a:path w="359" h="994" extrusionOk="0">
                    <a:moveTo>
                      <a:pt x="1" y="1"/>
                    </a:moveTo>
                    <a:lnTo>
                      <a:pt x="1" y="1"/>
                    </a:lnTo>
                    <a:cubicBezTo>
                      <a:pt x="1" y="1"/>
                      <a:pt x="143" y="827"/>
                      <a:pt x="359" y="99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8806824" y="4904860"/>
                <a:ext cx="20185" cy="41512"/>
              </a:xfrm>
              <a:custGeom>
                <a:avLst/>
                <a:gdLst/>
                <a:ahLst/>
                <a:cxnLst/>
                <a:rect l="l" t="t" r="r" b="b"/>
                <a:pathLst>
                  <a:path w="565" h="1162" extrusionOk="0">
                    <a:moveTo>
                      <a:pt x="96" y="0"/>
                    </a:moveTo>
                    <a:cubicBezTo>
                      <a:pt x="48" y="0"/>
                      <a:pt x="0" y="37"/>
                      <a:pt x="16" y="100"/>
                    </a:cubicBezTo>
                    <a:cubicBezTo>
                      <a:pt x="31" y="186"/>
                      <a:pt x="173" y="961"/>
                      <a:pt x="404" y="1143"/>
                    </a:cubicBezTo>
                    <a:cubicBezTo>
                      <a:pt x="420" y="1155"/>
                      <a:pt x="435" y="1161"/>
                      <a:pt x="454" y="1161"/>
                    </a:cubicBezTo>
                    <a:cubicBezTo>
                      <a:pt x="531" y="1161"/>
                      <a:pt x="565" y="1062"/>
                      <a:pt x="503" y="1016"/>
                    </a:cubicBezTo>
                    <a:cubicBezTo>
                      <a:pt x="364" y="908"/>
                      <a:pt x="229" y="381"/>
                      <a:pt x="176" y="72"/>
                    </a:cubicBezTo>
                    <a:cubicBezTo>
                      <a:pt x="169" y="23"/>
                      <a:pt x="133"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8888387" y="4899466"/>
                <a:ext cx="46157" cy="17898"/>
              </a:xfrm>
              <a:custGeom>
                <a:avLst/>
                <a:gdLst/>
                <a:ahLst/>
                <a:cxnLst/>
                <a:rect l="l" t="t" r="r" b="b"/>
                <a:pathLst>
                  <a:path w="1292" h="501" extrusionOk="0">
                    <a:moveTo>
                      <a:pt x="514" y="1"/>
                    </a:moveTo>
                    <a:cubicBezTo>
                      <a:pt x="390" y="1"/>
                      <a:pt x="249" y="22"/>
                      <a:pt x="92" y="75"/>
                    </a:cubicBezTo>
                    <a:cubicBezTo>
                      <a:pt x="0" y="106"/>
                      <a:pt x="34" y="234"/>
                      <a:pt x="116" y="234"/>
                    </a:cubicBezTo>
                    <a:cubicBezTo>
                      <a:pt x="125" y="234"/>
                      <a:pt x="135" y="233"/>
                      <a:pt x="145" y="230"/>
                    </a:cubicBezTo>
                    <a:cubicBezTo>
                      <a:pt x="286" y="182"/>
                      <a:pt x="410" y="163"/>
                      <a:pt x="518" y="163"/>
                    </a:cubicBezTo>
                    <a:cubicBezTo>
                      <a:pt x="937" y="163"/>
                      <a:pt x="1122" y="446"/>
                      <a:pt x="1132" y="461"/>
                    </a:cubicBezTo>
                    <a:cubicBezTo>
                      <a:pt x="1147" y="486"/>
                      <a:pt x="1172" y="501"/>
                      <a:pt x="1199" y="501"/>
                    </a:cubicBezTo>
                    <a:cubicBezTo>
                      <a:pt x="1215" y="501"/>
                      <a:pt x="1230" y="495"/>
                      <a:pt x="1243" y="489"/>
                    </a:cubicBezTo>
                    <a:cubicBezTo>
                      <a:pt x="1280" y="464"/>
                      <a:pt x="1292" y="415"/>
                      <a:pt x="1270" y="378"/>
                    </a:cubicBezTo>
                    <a:cubicBezTo>
                      <a:pt x="1268" y="373"/>
                      <a:pt x="1031"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0" name="Google Shape;1230;p11"/>
            <p:cNvSpPr/>
            <p:nvPr/>
          </p:nvSpPr>
          <p:spPr>
            <a:xfrm>
              <a:off x="3344561" y="4693153"/>
              <a:ext cx="122063" cy="122890"/>
            </a:xfrm>
            <a:custGeom>
              <a:avLst/>
              <a:gdLst/>
              <a:ahLst/>
              <a:cxnLst/>
              <a:rect l="l" t="t" r="r" b="b"/>
              <a:pathLst>
                <a:path w="1919" h="1932" extrusionOk="0">
                  <a:moveTo>
                    <a:pt x="1024" y="248"/>
                  </a:moveTo>
                  <a:cubicBezTo>
                    <a:pt x="1049" y="331"/>
                    <a:pt x="1076" y="442"/>
                    <a:pt x="1095" y="513"/>
                  </a:cubicBezTo>
                  <a:cubicBezTo>
                    <a:pt x="1141" y="704"/>
                    <a:pt x="1150" y="747"/>
                    <a:pt x="1175" y="781"/>
                  </a:cubicBezTo>
                  <a:cubicBezTo>
                    <a:pt x="1200" y="815"/>
                    <a:pt x="1234" y="828"/>
                    <a:pt x="1425" y="895"/>
                  </a:cubicBezTo>
                  <a:cubicBezTo>
                    <a:pt x="1490" y="920"/>
                    <a:pt x="1592" y="957"/>
                    <a:pt x="1669" y="988"/>
                  </a:cubicBezTo>
                  <a:cubicBezTo>
                    <a:pt x="1561" y="1037"/>
                    <a:pt x="1388" y="1102"/>
                    <a:pt x="1234" y="1154"/>
                  </a:cubicBezTo>
                  <a:cubicBezTo>
                    <a:pt x="1212" y="1164"/>
                    <a:pt x="1194" y="1179"/>
                    <a:pt x="1184" y="1201"/>
                  </a:cubicBezTo>
                  <a:cubicBezTo>
                    <a:pt x="1110" y="1377"/>
                    <a:pt x="1015" y="1577"/>
                    <a:pt x="953" y="1688"/>
                  </a:cubicBezTo>
                  <a:cubicBezTo>
                    <a:pt x="910" y="1568"/>
                    <a:pt x="851" y="1358"/>
                    <a:pt x="805" y="1173"/>
                  </a:cubicBezTo>
                  <a:cubicBezTo>
                    <a:pt x="796" y="1139"/>
                    <a:pt x="771" y="1114"/>
                    <a:pt x="737" y="1108"/>
                  </a:cubicBezTo>
                  <a:cubicBezTo>
                    <a:pt x="558" y="1071"/>
                    <a:pt x="355" y="1028"/>
                    <a:pt x="241" y="994"/>
                  </a:cubicBezTo>
                  <a:cubicBezTo>
                    <a:pt x="416" y="905"/>
                    <a:pt x="595" y="821"/>
                    <a:pt x="780" y="747"/>
                  </a:cubicBezTo>
                  <a:cubicBezTo>
                    <a:pt x="802" y="738"/>
                    <a:pt x="820" y="723"/>
                    <a:pt x="830" y="698"/>
                  </a:cubicBezTo>
                  <a:cubicBezTo>
                    <a:pt x="885" y="547"/>
                    <a:pt x="953" y="396"/>
                    <a:pt x="1024" y="248"/>
                  </a:cubicBezTo>
                  <a:close/>
                  <a:moveTo>
                    <a:pt x="1046" y="1"/>
                  </a:moveTo>
                  <a:cubicBezTo>
                    <a:pt x="993" y="1"/>
                    <a:pt x="916" y="1"/>
                    <a:pt x="685" y="605"/>
                  </a:cubicBezTo>
                  <a:cubicBezTo>
                    <a:pt x="40" y="865"/>
                    <a:pt x="19" y="948"/>
                    <a:pt x="6" y="982"/>
                  </a:cubicBezTo>
                  <a:cubicBezTo>
                    <a:pt x="0" y="1013"/>
                    <a:pt x="6" y="1043"/>
                    <a:pt x="22" y="1068"/>
                  </a:cubicBezTo>
                  <a:cubicBezTo>
                    <a:pt x="40" y="1093"/>
                    <a:pt x="89" y="1158"/>
                    <a:pt x="651" y="1265"/>
                  </a:cubicBezTo>
                  <a:cubicBezTo>
                    <a:pt x="817" y="1932"/>
                    <a:pt x="879" y="1932"/>
                    <a:pt x="941" y="1932"/>
                  </a:cubicBezTo>
                  <a:lnTo>
                    <a:pt x="947" y="1932"/>
                  </a:lnTo>
                  <a:cubicBezTo>
                    <a:pt x="999" y="1929"/>
                    <a:pt x="1058" y="1926"/>
                    <a:pt x="1329" y="1306"/>
                  </a:cubicBezTo>
                  <a:cubicBezTo>
                    <a:pt x="1499" y="1244"/>
                    <a:pt x="1817" y="1127"/>
                    <a:pt x="1885" y="1065"/>
                  </a:cubicBezTo>
                  <a:cubicBezTo>
                    <a:pt x="1909" y="1040"/>
                    <a:pt x="1918" y="1006"/>
                    <a:pt x="1915" y="972"/>
                  </a:cubicBezTo>
                  <a:cubicBezTo>
                    <a:pt x="1900" y="895"/>
                    <a:pt x="1814" y="855"/>
                    <a:pt x="1484" y="735"/>
                  </a:cubicBezTo>
                  <a:cubicBezTo>
                    <a:pt x="1422" y="713"/>
                    <a:pt x="1348" y="686"/>
                    <a:pt x="1314" y="670"/>
                  </a:cubicBezTo>
                  <a:cubicBezTo>
                    <a:pt x="1302" y="633"/>
                    <a:pt x="1280" y="547"/>
                    <a:pt x="1262" y="473"/>
                  </a:cubicBezTo>
                  <a:cubicBezTo>
                    <a:pt x="1203" y="241"/>
                    <a:pt x="1169" y="100"/>
                    <a:pt x="1126" y="44"/>
                  </a:cubicBezTo>
                  <a:cubicBezTo>
                    <a:pt x="1107" y="19"/>
                    <a:pt x="1076" y="4"/>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marL="914400" lvl="1"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2pPr>
            <a:lvl3pPr marL="1371600" lvl="2"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3pPr>
            <a:lvl4pPr marL="1828800" lvl="3"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4pPr>
            <a:lvl5pPr marL="2286000" lvl="4"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6pPr>
            <a:lvl7pPr marL="3200400" lvl="6"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7pPr>
            <a:lvl8pPr marL="3657600" lvl="7"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8pPr>
            <a:lvl9pPr marL="4114800" lvl="8" indent="-317500">
              <a:lnSpc>
                <a:spcPct val="100000"/>
              </a:lnSpc>
              <a:spcBef>
                <a:spcPts val="1600"/>
              </a:spcBef>
              <a:spcAft>
                <a:spcPts val="1600"/>
              </a:spcAft>
              <a:buClr>
                <a:schemeClr val="lt1"/>
              </a:buClr>
              <a:buSzPts val="1400"/>
              <a:buFont typeface="Inter"/>
              <a:buChar char="■"/>
              <a:defRPr>
                <a:solidFill>
                  <a:schemeClr val="lt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66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7" name="TextBox 6">
            <a:extLst>
              <a:ext uri="{FF2B5EF4-FFF2-40B4-BE49-F238E27FC236}">
                <a16:creationId xmlns:a16="http://schemas.microsoft.com/office/drawing/2014/main" id="{FD03EA98-19A1-C6C9-A89F-ACB10F7D5C75}"/>
              </a:ext>
            </a:extLst>
          </p:cNvPr>
          <p:cNvSpPr txBox="1"/>
          <p:nvPr/>
        </p:nvSpPr>
        <p:spPr>
          <a:xfrm>
            <a:off x="1158949" y="556504"/>
            <a:ext cx="7056474" cy="1824923"/>
          </a:xfrm>
          <a:prstGeom prst="rect">
            <a:avLst/>
          </a:prstGeom>
          <a:noFill/>
        </p:spPr>
        <p:txBody>
          <a:bodyPr wrap="square">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CHÀO MỪNG CÁC EM ĐẾN VỚI BÀI HỌC NGÀY HÔM NAY!</a:t>
            </a:r>
            <a:endParaRPr lang="en-US" sz="4000" b="1" spc="-216" dirty="0">
              <a:solidFill>
                <a:srgbClr val="00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2958DF5-A28A-DD4A-0E94-4824F04A5BA3}"/>
              </a:ext>
            </a:extLst>
          </p:cNvPr>
          <p:cNvPicPr>
            <a:picLocks noChangeAspect="1"/>
          </p:cNvPicPr>
          <p:nvPr/>
        </p:nvPicPr>
        <p:blipFill>
          <a:blip r:embed="rId3"/>
          <a:stretch>
            <a:fillRect/>
          </a:stretch>
        </p:blipFill>
        <p:spPr>
          <a:xfrm>
            <a:off x="2710853" y="2381427"/>
            <a:ext cx="3952666" cy="2655698"/>
          </a:xfrm>
          <a:prstGeom prst="rect">
            <a:avLst/>
          </a:pr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4"/>
        <p:cNvGrpSpPr/>
        <p:nvPr/>
      </p:nvGrpSpPr>
      <p:grpSpPr>
        <a:xfrm>
          <a:off x="0" y="0"/>
          <a:ext cx="0" cy="0"/>
          <a:chOff x="0" y="0"/>
          <a:chExt cx="0" cy="0"/>
        </a:xfrm>
      </p:grpSpPr>
      <p:sp>
        <p:nvSpPr>
          <p:cNvPr id="6" name="TextBox 5">
            <a:extLst>
              <a:ext uri="{FF2B5EF4-FFF2-40B4-BE49-F238E27FC236}">
                <a16:creationId xmlns:a16="http://schemas.microsoft.com/office/drawing/2014/main" id="{E68D48F4-67F9-3876-97E8-E2129097939E}"/>
              </a:ext>
            </a:extLst>
          </p:cNvPr>
          <p:cNvSpPr txBox="1"/>
          <p:nvPr/>
        </p:nvSpPr>
        <p:spPr>
          <a:xfrm>
            <a:off x="1577162" y="114331"/>
            <a:ext cx="5752214" cy="658835"/>
          </a:xfrm>
          <a:prstGeom prst="rect">
            <a:avLst/>
          </a:prstGeom>
          <a:noFill/>
        </p:spPr>
        <p:txBody>
          <a:bodyPr wrap="square">
            <a:spAutoFit/>
          </a:bodyPr>
          <a:lstStyle/>
          <a:p>
            <a:pPr marL="0" marR="0" algn="ctr">
              <a:lnSpc>
                <a:spcPct val="150000"/>
              </a:lnSpc>
              <a:spcBef>
                <a:spcPts val="0"/>
              </a:spcBef>
              <a:spcAft>
                <a:spcPts val="0"/>
              </a:spcAft>
            </a:pPr>
            <a:r>
              <a:rPr lang="fr-FR" sz="2800" b="1">
                <a:solidFill>
                  <a:srgbClr val="000000"/>
                </a:solidFill>
                <a:effectLst/>
                <a:latin typeface="+mj-lt"/>
                <a:ea typeface="Times New Roman" panose="02020603050405020304" pitchFamily="18" charset="0"/>
              </a:rPr>
              <a:t>3. Một số tính chất của đất trồng</a:t>
            </a:r>
            <a:endParaRPr lang="en-US" sz="2800">
              <a:effectLst/>
              <a:latin typeface="+mj-lt"/>
              <a:ea typeface="Calibri" panose="020F0502020204030204" pitchFamily="34" charset="0"/>
            </a:endParaRPr>
          </a:p>
        </p:txBody>
      </p:sp>
      <p:sp>
        <p:nvSpPr>
          <p:cNvPr id="9" name="TextBox 8">
            <a:extLst>
              <a:ext uri="{FF2B5EF4-FFF2-40B4-BE49-F238E27FC236}">
                <a16:creationId xmlns:a16="http://schemas.microsoft.com/office/drawing/2014/main" id="{D52DCE4D-0666-AAE5-D3DF-7D674000A45C}"/>
              </a:ext>
            </a:extLst>
          </p:cNvPr>
          <p:cNvSpPr txBox="1"/>
          <p:nvPr/>
        </p:nvSpPr>
        <p:spPr>
          <a:xfrm>
            <a:off x="226829" y="631526"/>
            <a:ext cx="8562753" cy="496996"/>
          </a:xfrm>
          <a:prstGeom prst="rect">
            <a:avLst/>
          </a:prstGeom>
          <a:noFill/>
        </p:spPr>
        <p:txBody>
          <a:bodyPr wrap="square">
            <a:spAutoFit/>
          </a:bodyPr>
          <a:lstStyle/>
          <a:p>
            <a:pPr algn="just">
              <a:lnSpc>
                <a:spcPct val="150000"/>
              </a:lnSpc>
            </a:pPr>
            <a:r>
              <a:rPr lang="fr-FR" sz="2000">
                <a:solidFill>
                  <a:srgbClr val="000000"/>
                </a:solidFill>
                <a:effectLst/>
                <a:latin typeface="+mj-lt"/>
                <a:ea typeface="Times New Roman" panose="02020603050405020304" pitchFamily="18" charset="0"/>
              </a:rPr>
              <a:t>3.1. Thành phần cơ giới, độ thoáng khí và khả năng giữ nước của đất</a:t>
            </a:r>
            <a:endParaRPr lang="en-US" sz="2000">
              <a:latin typeface="+mj-lt"/>
            </a:endParaRPr>
          </a:p>
        </p:txBody>
      </p:sp>
      <p:pic>
        <p:nvPicPr>
          <p:cNvPr id="13" name="Picture 12">
            <a:extLst>
              <a:ext uri="{FF2B5EF4-FFF2-40B4-BE49-F238E27FC236}">
                <a16:creationId xmlns:a16="http://schemas.microsoft.com/office/drawing/2014/main" id="{68D7BE6D-E7E0-8509-31A8-A83026A0E466}"/>
              </a:ext>
            </a:extLst>
          </p:cNvPr>
          <p:cNvPicPr>
            <a:picLocks noChangeAspect="1"/>
          </p:cNvPicPr>
          <p:nvPr/>
        </p:nvPicPr>
        <p:blipFill rotWithShape="1">
          <a:blip r:embed="rId3"/>
          <a:srcRect l="34048" t="8958" r="4035" b="25030"/>
          <a:stretch/>
        </p:blipFill>
        <p:spPr>
          <a:xfrm>
            <a:off x="340241" y="2093569"/>
            <a:ext cx="2473841" cy="2261393"/>
          </a:xfrm>
          <a:prstGeom prst="rect">
            <a:avLst/>
          </a:prstGeom>
        </p:spPr>
      </p:pic>
      <p:sp>
        <p:nvSpPr>
          <p:cNvPr id="19" name="Rounded Rectangular Callout 13">
            <a:extLst>
              <a:ext uri="{FF2B5EF4-FFF2-40B4-BE49-F238E27FC236}">
                <a16:creationId xmlns:a16="http://schemas.microsoft.com/office/drawing/2014/main" id="{E4E07246-FFF2-8668-54FA-7B8DE2AE6E00}"/>
              </a:ext>
            </a:extLst>
          </p:cNvPr>
          <p:cNvSpPr/>
          <p:nvPr/>
        </p:nvSpPr>
        <p:spPr>
          <a:xfrm>
            <a:off x="3522921" y="1350030"/>
            <a:ext cx="5183951" cy="2928004"/>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200" dirty="0">
              <a:solidFill>
                <a:schemeClr val="tx1"/>
              </a:solidFill>
            </a:endParaRPr>
          </a:p>
        </p:txBody>
      </p:sp>
      <p:sp>
        <p:nvSpPr>
          <p:cNvPr id="20" name="TextBox 19">
            <a:extLst>
              <a:ext uri="{FF2B5EF4-FFF2-40B4-BE49-F238E27FC236}">
                <a16:creationId xmlns:a16="http://schemas.microsoft.com/office/drawing/2014/main" id="{1279723B-74F8-6340-ADC9-429CCCE65C74}"/>
              </a:ext>
            </a:extLst>
          </p:cNvPr>
          <p:cNvSpPr txBox="1"/>
          <p:nvPr/>
        </p:nvSpPr>
        <p:spPr>
          <a:xfrm>
            <a:off x="3721395" y="1328509"/>
            <a:ext cx="4685415" cy="2949525"/>
          </a:xfrm>
          <a:prstGeom prst="rect">
            <a:avLst/>
          </a:prstGeom>
          <a:noFill/>
        </p:spPr>
        <p:txBody>
          <a:bodyPr wrap="square" rtlCol="0">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1. Thành phần cơ giới của đất là gì? Dựa vào căn cứ nào để gọi tên các loại đất (đất cát, đất thịt, đất sét)</a:t>
            </a:r>
            <a:endParaRPr lang="en-US" sz="1800">
              <a:effectLst/>
              <a:latin typeface="+mj-lt"/>
              <a:ea typeface="Calibri" panose="020F0502020204030204" pitchFamily="34" charset="0"/>
            </a:endParaRPr>
          </a:p>
          <a:p>
            <a:pPr marL="0" marR="0" algn="just">
              <a:lnSpc>
                <a:spcPct val="150000"/>
              </a:lnSpc>
              <a:spcBef>
                <a:spcPts val="0"/>
              </a:spcBef>
              <a:spcAft>
                <a:spcPts val="0"/>
              </a:spcAft>
              <a:tabLst>
                <a:tab pos="328930" algn="l"/>
              </a:tabLst>
            </a:pPr>
            <a:r>
              <a:rPr lang="fr-FR" sz="1800">
                <a:solidFill>
                  <a:srgbClr val="000000"/>
                </a:solidFill>
                <a:effectLst/>
                <a:latin typeface="+mj-lt"/>
                <a:ea typeface="Times New Roman" panose="02020603050405020304" pitchFamily="18" charset="0"/>
              </a:rPr>
              <a:t>2. Độ thoáng khí của đất là gì? Khả năng giữ nước của đất là gì? </a:t>
            </a:r>
            <a:endParaRPr lang="en-US" sz="1800">
              <a:effectLst/>
              <a:latin typeface="+mj-lt"/>
              <a:ea typeface="Calibri" panose="020F0502020204030204" pitchFamily="34" charset="0"/>
            </a:endParaRPr>
          </a:p>
          <a:p>
            <a:pPr marL="0" marR="0" algn="just">
              <a:lnSpc>
                <a:spcPct val="150000"/>
              </a:lnSpc>
              <a:spcBef>
                <a:spcPts val="0"/>
              </a:spcBef>
              <a:spcAft>
                <a:spcPts val="0"/>
              </a:spcAft>
              <a:tabLst>
                <a:tab pos="328930" algn="l"/>
              </a:tabLst>
            </a:pPr>
            <a:r>
              <a:rPr lang="fr-FR" sz="1800">
                <a:solidFill>
                  <a:srgbClr val="000000"/>
                </a:solidFill>
                <a:effectLst/>
                <a:latin typeface="+mj-lt"/>
                <a:ea typeface="Times New Roman" panose="02020603050405020304" pitchFamily="18" charset="0"/>
              </a:rPr>
              <a:t>3. Độ thoáng khí và khả năng giữ nước của đất có vai trò gì đối với cây trồng?</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circle(in)">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circle(in)">
                                      <p:cBhvr>
                                        <p:cTn id="23" dur="750"/>
                                        <p:tgtEl>
                                          <p:spTgt spid="2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circle(in)">
                                      <p:cBhvr>
                                        <p:cTn id="28" dur="75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214"/>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045EC90-1EB2-1696-5BF3-741C11F1E6DB}"/>
              </a:ext>
            </a:extLst>
          </p:cNvPr>
          <p:cNvSpPr/>
          <p:nvPr/>
        </p:nvSpPr>
        <p:spPr>
          <a:xfrm>
            <a:off x="467832" y="1027814"/>
            <a:ext cx="2232838" cy="34874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just">
              <a:lnSpc>
                <a:spcPct val="150000"/>
              </a:lnSpc>
              <a:spcBef>
                <a:spcPts val="0"/>
              </a:spcBef>
              <a:spcAft>
                <a:spcPts val="0"/>
              </a:spcAft>
            </a:pPr>
            <a:r>
              <a:rPr lang="fr-FR" sz="1800" b="1">
                <a:solidFill>
                  <a:srgbClr val="000000"/>
                </a:solidFill>
                <a:effectLst/>
                <a:latin typeface="+mj-lt"/>
                <a:ea typeface="Times New Roman" panose="02020603050405020304" pitchFamily="18" charset="0"/>
              </a:rPr>
              <a:t>Thành phần cơ giới của đất</a:t>
            </a:r>
            <a:r>
              <a:rPr lang="fr-FR" sz="1800">
                <a:solidFill>
                  <a:srgbClr val="000000"/>
                </a:solidFill>
                <a:effectLst/>
                <a:latin typeface="+mj-lt"/>
                <a:ea typeface="Times New Roman" panose="02020603050405020304" pitchFamily="18" charset="0"/>
              </a:rPr>
              <a:t> là tỉ lệ % các cấp hạt cát, limon (bụi) và sét có trong đất. </a:t>
            </a:r>
            <a:endParaRPr lang="en-US" sz="1800">
              <a:effectLst/>
              <a:latin typeface="+mj-lt"/>
              <a:ea typeface="Calibri" panose="020F0502020204030204" pitchFamily="34" charset="0"/>
            </a:endParaRPr>
          </a:p>
        </p:txBody>
      </p:sp>
      <p:sp>
        <p:nvSpPr>
          <p:cNvPr id="17" name="Rectangle: Rounded Corners 16">
            <a:extLst>
              <a:ext uri="{FF2B5EF4-FFF2-40B4-BE49-F238E27FC236}">
                <a16:creationId xmlns:a16="http://schemas.microsoft.com/office/drawing/2014/main" id="{28FB59AD-25A8-4E82-5D65-342ADB8F5867}"/>
              </a:ext>
            </a:extLst>
          </p:cNvPr>
          <p:cNvSpPr/>
          <p:nvPr/>
        </p:nvSpPr>
        <p:spPr>
          <a:xfrm>
            <a:off x="3327989" y="893135"/>
            <a:ext cx="2555359" cy="3622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Dựa vào thành phần cơ giới, người ta chia đất trồng thành các loại với tên gọi khác nhau:</a:t>
            </a:r>
            <a:endParaRPr lang="en-US" sz="1800">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Đất cát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Đất thịt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Đất sét</a:t>
            </a:r>
            <a:endParaRPr lang="en-US">
              <a:latin typeface="+mj-lt"/>
            </a:endParaRPr>
          </a:p>
        </p:txBody>
      </p:sp>
      <p:sp>
        <p:nvSpPr>
          <p:cNvPr id="18" name="Rectangle: Rounded Corners 17">
            <a:extLst>
              <a:ext uri="{FF2B5EF4-FFF2-40B4-BE49-F238E27FC236}">
                <a16:creationId xmlns:a16="http://schemas.microsoft.com/office/drawing/2014/main" id="{C370CF3D-0474-D679-5C49-CE3FD7A37357}"/>
              </a:ext>
            </a:extLst>
          </p:cNvPr>
          <p:cNvSpPr/>
          <p:nvPr/>
        </p:nvSpPr>
        <p:spPr>
          <a:xfrm>
            <a:off x="6422066" y="893135"/>
            <a:ext cx="2317897" cy="3622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000000"/>
                </a:solidFill>
                <a:effectLst/>
                <a:latin typeface="+mj-lt"/>
                <a:ea typeface="Times New Roman" panose="02020603050405020304" pitchFamily="18" charset="0"/>
              </a:rPr>
              <a:t>Độ thoáng khí</a:t>
            </a:r>
            <a:r>
              <a:rPr lang="fr-FR" sz="1800">
                <a:solidFill>
                  <a:srgbClr val="000000"/>
                </a:solidFill>
                <a:effectLst/>
                <a:latin typeface="+mj-lt"/>
                <a:ea typeface="Times New Roman" panose="02020603050405020304" pitchFamily="18" charset="0"/>
              </a:rPr>
              <a:t> là khả năng di chuyển của không khí qua các tầng đất.</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4"/>
        <p:cNvGrpSpPr/>
        <p:nvPr/>
      </p:nvGrpSpPr>
      <p:grpSpPr>
        <a:xfrm>
          <a:off x="0" y="0"/>
          <a:ext cx="0" cy="0"/>
          <a:chOff x="0" y="0"/>
          <a:chExt cx="0" cy="0"/>
        </a:xfrm>
      </p:grpSpPr>
      <p:grpSp>
        <p:nvGrpSpPr>
          <p:cNvPr id="4358" name="Google Shape;4358;p40"/>
          <p:cNvGrpSpPr/>
          <p:nvPr/>
        </p:nvGrpSpPr>
        <p:grpSpPr>
          <a:xfrm>
            <a:off x="7485572" y="4020274"/>
            <a:ext cx="1371736" cy="1011596"/>
            <a:chOff x="7274582" y="218313"/>
            <a:chExt cx="1403023" cy="1214693"/>
          </a:xfrm>
        </p:grpSpPr>
        <p:sp>
          <p:nvSpPr>
            <p:cNvPr id="4359" name="Google Shape;4359;p40"/>
            <p:cNvSpPr/>
            <p:nvPr/>
          </p:nvSpPr>
          <p:spPr>
            <a:xfrm flipH="1">
              <a:off x="7274582" y="218313"/>
              <a:ext cx="1403023" cy="1214692"/>
            </a:xfrm>
            <a:custGeom>
              <a:avLst/>
              <a:gdLst/>
              <a:ahLst/>
              <a:cxnLst/>
              <a:rect l="l" t="t" r="r" b="b"/>
              <a:pathLst>
                <a:path w="34634" h="29985" extrusionOk="0">
                  <a:moveTo>
                    <a:pt x="7900" y="1"/>
                  </a:moveTo>
                  <a:cubicBezTo>
                    <a:pt x="7088" y="1"/>
                    <a:pt x="6197" y="244"/>
                    <a:pt x="5185" y="856"/>
                  </a:cubicBezTo>
                  <a:cubicBezTo>
                    <a:pt x="0" y="3990"/>
                    <a:pt x="2893" y="8814"/>
                    <a:pt x="3976" y="10300"/>
                  </a:cubicBezTo>
                  <a:cubicBezTo>
                    <a:pt x="2458" y="12657"/>
                    <a:pt x="1894" y="15115"/>
                    <a:pt x="1894" y="15115"/>
                  </a:cubicBezTo>
                  <a:cubicBezTo>
                    <a:pt x="225" y="23399"/>
                    <a:pt x="8821" y="21151"/>
                    <a:pt x="13633" y="25361"/>
                  </a:cubicBezTo>
                  <a:cubicBezTo>
                    <a:pt x="17552" y="28790"/>
                    <a:pt x="24664" y="29985"/>
                    <a:pt x="27620" y="29985"/>
                  </a:cubicBezTo>
                  <a:cubicBezTo>
                    <a:pt x="28293" y="29985"/>
                    <a:pt x="28751" y="29923"/>
                    <a:pt x="28906" y="29811"/>
                  </a:cubicBezTo>
                  <a:cubicBezTo>
                    <a:pt x="29748" y="29210"/>
                    <a:pt x="24098" y="25722"/>
                    <a:pt x="23256" y="24762"/>
                  </a:cubicBezTo>
                  <a:cubicBezTo>
                    <a:pt x="22414" y="23800"/>
                    <a:pt x="23977" y="23078"/>
                    <a:pt x="24459" y="22958"/>
                  </a:cubicBezTo>
                  <a:cubicBezTo>
                    <a:pt x="24467" y="22956"/>
                    <a:pt x="24476" y="22955"/>
                    <a:pt x="24487" y="22955"/>
                  </a:cubicBezTo>
                  <a:cubicBezTo>
                    <a:pt x="25059" y="22955"/>
                    <a:pt x="29422" y="25700"/>
                    <a:pt x="31825" y="25700"/>
                  </a:cubicBezTo>
                  <a:cubicBezTo>
                    <a:pt x="32079" y="25700"/>
                    <a:pt x="32311" y="25669"/>
                    <a:pt x="32515" y="25601"/>
                  </a:cubicBezTo>
                  <a:cubicBezTo>
                    <a:pt x="34634" y="24898"/>
                    <a:pt x="30535" y="23387"/>
                    <a:pt x="26075" y="19828"/>
                  </a:cubicBezTo>
                  <a:cubicBezTo>
                    <a:pt x="26707" y="18171"/>
                    <a:pt x="26929" y="16225"/>
                    <a:pt x="26972" y="14640"/>
                  </a:cubicBezTo>
                  <a:lnTo>
                    <a:pt x="28308" y="14004"/>
                  </a:lnTo>
                  <a:lnTo>
                    <a:pt x="28314" y="14001"/>
                  </a:lnTo>
                  <a:cubicBezTo>
                    <a:pt x="28389" y="13965"/>
                    <a:pt x="28351" y="13866"/>
                    <a:pt x="28288" y="13866"/>
                  </a:cubicBezTo>
                  <a:cubicBezTo>
                    <a:pt x="28276" y="13866"/>
                    <a:pt x="28263" y="13869"/>
                    <a:pt x="28249" y="13878"/>
                  </a:cubicBezTo>
                  <a:lnTo>
                    <a:pt x="26975" y="14482"/>
                  </a:lnTo>
                  <a:cubicBezTo>
                    <a:pt x="26985" y="14038"/>
                    <a:pt x="26978" y="13628"/>
                    <a:pt x="26966" y="13261"/>
                  </a:cubicBezTo>
                  <a:lnTo>
                    <a:pt x="27719" y="12481"/>
                  </a:lnTo>
                  <a:cubicBezTo>
                    <a:pt x="27768" y="12429"/>
                    <a:pt x="27721" y="12359"/>
                    <a:pt x="27666" y="12359"/>
                  </a:cubicBezTo>
                  <a:cubicBezTo>
                    <a:pt x="27650" y="12359"/>
                    <a:pt x="27632" y="12366"/>
                    <a:pt x="27617" y="12382"/>
                  </a:cubicBezTo>
                  <a:lnTo>
                    <a:pt x="26957" y="13067"/>
                  </a:lnTo>
                  <a:cubicBezTo>
                    <a:pt x="26926" y="12444"/>
                    <a:pt x="26870" y="11975"/>
                    <a:pt x="26821" y="11744"/>
                  </a:cubicBezTo>
                  <a:cubicBezTo>
                    <a:pt x="26528" y="10433"/>
                    <a:pt x="21057" y="10180"/>
                    <a:pt x="21057" y="10180"/>
                  </a:cubicBezTo>
                  <a:cubicBezTo>
                    <a:pt x="21057" y="10180"/>
                    <a:pt x="20751" y="10094"/>
                    <a:pt x="20316" y="9986"/>
                  </a:cubicBezTo>
                  <a:cubicBezTo>
                    <a:pt x="19653" y="9695"/>
                    <a:pt x="18939" y="9544"/>
                    <a:pt x="18216" y="9544"/>
                  </a:cubicBezTo>
                  <a:cubicBezTo>
                    <a:pt x="18096" y="9544"/>
                    <a:pt x="17976" y="9548"/>
                    <a:pt x="17855" y="9557"/>
                  </a:cubicBezTo>
                  <a:cubicBezTo>
                    <a:pt x="16072" y="7635"/>
                    <a:pt x="13990" y="6207"/>
                    <a:pt x="11270" y="6072"/>
                  </a:cubicBezTo>
                  <a:cubicBezTo>
                    <a:pt x="11133" y="6065"/>
                    <a:pt x="10998" y="6061"/>
                    <a:pt x="10865" y="6061"/>
                  </a:cubicBezTo>
                  <a:cubicBezTo>
                    <a:pt x="8729" y="6061"/>
                    <a:pt x="7057" y="6930"/>
                    <a:pt x="5765" y="8129"/>
                  </a:cubicBezTo>
                  <a:cubicBezTo>
                    <a:pt x="3082" y="4793"/>
                    <a:pt x="4422" y="1768"/>
                    <a:pt x="6683" y="1768"/>
                  </a:cubicBezTo>
                  <a:cubicBezTo>
                    <a:pt x="6909" y="1768"/>
                    <a:pt x="7145" y="1798"/>
                    <a:pt x="7387" y="1862"/>
                  </a:cubicBezTo>
                  <a:cubicBezTo>
                    <a:pt x="11030" y="2818"/>
                    <a:pt x="13297" y="5748"/>
                    <a:pt x="15847" y="6383"/>
                  </a:cubicBezTo>
                  <a:cubicBezTo>
                    <a:pt x="16043" y="6432"/>
                    <a:pt x="16239" y="6454"/>
                    <a:pt x="16434" y="6454"/>
                  </a:cubicBezTo>
                  <a:cubicBezTo>
                    <a:pt x="18652" y="6454"/>
                    <a:pt x="20593" y="3557"/>
                    <a:pt x="17322" y="3557"/>
                  </a:cubicBezTo>
                  <a:cubicBezTo>
                    <a:pt x="17137" y="3557"/>
                    <a:pt x="16934" y="3566"/>
                    <a:pt x="16714" y="3586"/>
                  </a:cubicBezTo>
                  <a:cubicBezTo>
                    <a:pt x="16576" y="3598"/>
                    <a:pt x="16440" y="3604"/>
                    <a:pt x="16306" y="3604"/>
                  </a:cubicBezTo>
                  <a:cubicBezTo>
                    <a:pt x="13002" y="3604"/>
                    <a:pt x="11029" y="1"/>
                    <a:pt x="7900"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0"/>
            <p:cNvSpPr/>
            <p:nvPr/>
          </p:nvSpPr>
          <p:spPr>
            <a:xfrm flipH="1">
              <a:off x="7274622" y="218313"/>
              <a:ext cx="1392859" cy="1205956"/>
            </a:xfrm>
            <a:custGeom>
              <a:avLst/>
              <a:gdLst/>
              <a:ahLst/>
              <a:cxnLst/>
              <a:rect l="l" t="t" r="r" b="b"/>
              <a:pathLst>
                <a:path w="34631" h="29984" extrusionOk="0">
                  <a:moveTo>
                    <a:pt x="7898" y="1"/>
                  </a:moveTo>
                  <a:cubicBezTo>
                    <a:pt x="7085" y="1"/>
                    <a:pt x="6194" y="244"/>
                    <a:pt x="5182" y="855"/>
                  </a:cubicBezTo>
                  <a:cubicBezTo>
                    <a:pt x="0" y="3992"/>
                    <a:pt x="2893" y="8813"/>
                    <a:pt x="3973" y="10302"/>
                  </a:cubicBezTo>
                  <a:cubicBezTo>
                    <a:pt x="2455" y="12656"/>
                    <a:pt x="1891" y="15114"/>
                    <a:pt x="1891" y="15114"/>
                  </a:cubicBezTo>
                  <a:cubicBezTo>
                    <a:pt x="222" y="23398"/>
                    <a:pt x="8818" y="21153"/>
                    <a:pt x="13630" y="25363"/>
                  </a:cubicBezTo>
                  <a:cubicBezTo>
                    <a:pt x="17549" y="28790"/>
                    <a:pt x="24661" y="29984"/>
                    <a:pt x="27618" y="29984"/>
                  </a:cubicBezTo>
                  <a:cubicBezTo>
                    <a:pt x="28292" y="29984"/>
                    <a:pt x="28750" y="29922"/>
                    <a:pt x="28906" y="29810"/>
                  </a:cubicBezTo>
                  <a:cubicBezTo>
                    <a:pt x="29748" y="29212"/>
                    <a:pt x="24095" y="25721"/>
                    <a:pt x="23253" y="24761"/>
                  </a:cubicBezTo>
                  <a:cubicBezTo>
                    <a:pt x="22411" y="23799"/>
                    <a:pt x="23974" y="23077"/>
                    <a:pt x="24456" y="22957"/>
                  </a:cubicBezTo>
                  <a:cubicBezTo>
                    <a:pt x="24464" y="22955"/>
                    <a:pt x="24473" y="22954"/>
                    <a:pt x="24484" y="22954"/>
                  </a:cubicBezTo>
                  <a:cubicBezTo>
                    <a:pt x="25059" y="22954"/>
                    <a:pt x="29422" y="25702"/>
                    <a:pt x="31823" y="25702"/>
                  </a:cubicBezTo>
                  <a:cubicBezTo>
                    <a:pt x="32077" y="25702"/>
                    <a:pt x="32309" y="25671"/>
                    <a:pt x="32512" y="25603"/>
                  </a:cubicBezTo>
                  <a:cubicBezTo>
                    <a:pt x="34631" y="24897"/>
                    <a:pt x="30532" y="23386"/>
                    <a:pt x="26072" y="19827"/>
                  </a:cubicBezTo>
                  <a:cubicBezTo>
                    <a:pt x="27256" y="16724"/>
                    <a:pt x="27006" y="12594"/>
                    <a:pt x="26818" y="11743"/>
                  </a:cubicBezTo>
                  <a:cubicBezTo>
                    <a:pt x="26525" y="10432"/>
                    <a:pt x="21054" y="10179"/>
                    <a:pt x="21054" y="10179"/>
                  </a:cubicBezTo>
                  <a:cubicBezTo>
                    <a:pt x="21054" y="10179"/>
                    <a:pt x="18910" y="9580"/>
                    <a:pt x="17918" y="9580"/>
                  </a:cubicBezTo>
                  <a:cubicBezTo>
                    <a:pt x="17903" y="9580"/>
                    <a:pt x="17888" y="9580"/>
                    <a:pt x="17874" y="9581"/>
                  </a:cubicBezTo>
                  <a:cubicBezTo>
                    <a:pt x="16088" y="7644"/>
                    <a:pt x="14000" y="6209"/>
                    <a:pt x="11267" y="6071"/>
                  </a:cubicBezTo>
                  <a:cubicBezTo>
                    <a:pt x="11134" y="6064"/>
                    <a:pt x="11002" y="6061"/>
                    <a:pt x="10872" y="6061"/>
                  </a:cubicBezTo>
                  <a:cubicBezTo>
                    <a:pt x="8733" y="6061"/>
                    <a:pt x="7056" y="6930"/>
                    <a:pt x="5762" y="8131"/>
                  </a:cubicBezTo>
                  <a:cubicBezTo>
                    <a:pt x="3079" y="4792"/>
                    <a:pt x="4419" y="1770"/>
                    <a:pt x="6679" y="1770"/>
                  </a:cubicBezTo>
                  <a:cubicBezTo>
                    <a:pt x="6906" y="1770"/>
                    <a:pt x="7142" y="1800"/>
                    <a:pt x="7384" y="1864"/>
                  </a:cubicBezTo>
                  <a:cubicBezTo>
                    <a:pt x="11027" y="2820"/>
                    <a:pt x="13297" y="5750"/>
                    <a:pt x="15844" y="6382"/>
                  </a:cubicBezTo>
                  <a:cubicBezTo>
                    <a:pt x="16040" y="6431"/>
                    <a:pt x="16236" y="6453"/>
                    <a:pt x="16431" y="6453"/>
                  </a:cubicBezTo>
                  <a:cubicBezTo>
                    <a:pt x="18650" y="6453"/>
                    <a:pt x="20591" y="3556"/>
                    <a:pt x="17316" y="3556"/>
                  </a:cubicBezTo>
                  <a:cubicBezTo>
                    <a:pt x="17131" y="3556"/>
                    <a:pt x="16930" y="3565"/>
                    <a:pt x="16711" y="3585"/>
                  </a:cubicBezTo>
                  <a:cubicBezTo>
                    <a:pt x="16573" y="3597"/>
                    <a:pt x="16437" y="3603"/>
                    <a:pt x="16303" y="3603"/>
                  </a:cubicBezTo>
                  <a:cubicBezTo>
                    <a:pt x="13001" y="3603"/>
                    <a:pt x="11029" y="1"/>
                    <a:pt x="7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0"/>
            <p:cNvSpPr/>
            <p:nvPr/>
          </p:nvSpPr>
          <p:spPr>
            <a:xfrm flipH="1">
              <a:off x="8077200" y="804214"/>
              <a:ext cx="114909" cy="78188"/>
            </a:xfrm>
            <a:custGeom>
              <a:avLst/>
              <a:gdLst/>
              <a:ahLst/>
              <a:cxnLst/>
              <a:rect l="l" t="t" r="r" b="b"/>
              <a:pathLst>
                <a:path w="2857" h="1944" extrusionOk="0">
                  <a:moveTo>
                    <a:pt x="343" y="1"/>
                  </a:moveTo>
                  <a:cubicBezTo>
                    <a:pt x="311" y="1"/>
                    <a:pt x="286" y="2"/>
                    <a:pt x="269" y="4"/>
                  </a:cubicBezTo>
                  <a:cubicBezTo>
                    <a:pt x="0" y="38"/>
                    <a:pt x="1262" y="1944"/>
                    <a:pt x="1262" y="1944"/>
                  </a:cubicBezTo>
                  <a:cubicBezTo>
                    <a:pt x="1262" y="1944"/>
                    <a:pt x="2856" y="504"/>
                    <a:pt x="2801" y="349"/>
                  </a:cubicBezTo>
                  <a:cubicBezTo>
                    <a:pt x="2752" y="202"/>
                    <a:pt x="810" y="1"/>
                    <a:pt x="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0"/>
            <p:cNvSpPr/>
            <p:nvPr/>
          </p:nvSpPr>
          <p:spPr>
            <a:xfrm flipH="1">
              <a:off x="7609153" y="843107"/>
              <a:ext cx="359285" cy="307804"/>
            </a:xfrm>
            <a:custGeom>
              <a:avLst/>
              <a:gdLst/>
              <a:ahLst/>
              <a:cxnLst/>
              <a:rect l="l" t="t" r="r" b="b"/>
              <a:pathLst>
                <a:path w="8933" h="7653" extrusionOk="0">
                  <a:moveTo>
                    <a:pt x="3057" y="1"/>
                  </a:moveTo>
                  <a:cubicBezTo>
                    <a:pt x="2960" y="1"/>
                    <a:pt x="2859" y="4"/>
                    <a:pt x="2754" y="12"/>
                  </a:cubicBezTo>
                  <a:cubicBezTo>
                    <a:pt x="318" y="181"/>
                    <a:pt x="3007" y="3737"/>
                    <a:pt x="1502" y="4734"/>
                  </a:cubicBezTo>
                  <a:cubicBezTo>
                    <a:pt x="0" y="5730"/>
                    <a:pt x="583" y="6976"/>
                    <a:pt x="583" y="6976"/>
                  </a:cubicBezTo>
                  <a:cubicBezTo>
                    <a:pt x="529" y="7307"/>
                    <a:pt x="1466" y="7653"/>
                    <a:pt x="2701" y="7653"/>
                  </a:cubicBezTo>
                  <a:cubicBezTo>
                    <a:pt x="4073" y="7653"/>
                    <a:pt x="5814" y="7226"/>
                    <a:pt x="6971" y="5878"/>
                  </a:cubicBezTo>
                  <a:cubicBezTo>
                    <a:pt x="8932" y="3592"/>
                    <a:pt x="8531" y="1090"/>
                    <a:pt x="7158" y="1090"/>
                  </a:cubicBezTo>
                  <a:cubicBezTo>
                    <a:pt x="6992" y="1090"/>
                    <a:pt x="6811" y="1127"/>
                    <a:pt x="6619" y="1205"/>
                  </a:cubicBezTo>
                  <a:cubicBezTo>
                    <a:pt x="6457" y="1271"/>
                    <a:pt x="6313" y="1300"/>
                    <a:pt x="6181" y="1300"/>
                  </a:cubicBezTo>
                  <a:cubicBezTo>
                    <a:pt x="5292" y="1300"/>
                    <a:pt x="4925" y="1"/>
                    <a:pt x="3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0"/>
            <p:cNvSpPr/>
            <p:nvPr/>
          </p:nvSpPr>
          <p:spPr>
            <a:xfrm flipH="1">
              <a:off x="7836436" y="623219"/>
              <a:ext cx="114909" cy="68173"/>
            </a:xfrm>
            <a:custGeom>
              <a:avLst/>
              <a:gdLst/>
              <a:ahLst/>
              <a:cxnLst/>
              <a:rect l="l" t="t" r="r" b="b"/>
              <a:pathLst>
                <a:path w="2857" h="1695" extrusionOk="0">
                  <a:moveTo>
                    <a:pt x="291" y="1"/>
                  </a:moveTo>
                  <a:cubicBezTo>
                    <a:pt x="1" y="1"/>
                    <a:pt x="1074" y="1694"/>
                    <a:pt x="1074" y="1694"/>
                  </a:cubicBezTo>
                  <a:cubicBezTo>
                    <a:pt x="1074" y="1694"/>
                    <a:pt x="2857" y="756"/>
                    <a:pt x="2579" y="553"/>
                  </a:cubicBezTo>
                  <a:cubicBezTo>
                    <a:pt x="2302" y="352"/>
                    <a:pt x="581"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0"/>
            <p:cNvSpPr/>
            <p:nvPr/>
          </p:nvSpPr>
          <p:spPr>
            <a:xfrm flipH="1">
              <a:off x="7766933" y="911845"/>
              <a:ext cx="76619" cy="68575"/>
            </a:xfrm>
            <a:custGeom>
              <a:avLst/>
              <a:gdLst/>
              <a:ahLst/>
              <a:cxnLst/>
              <a:rect l="l" t="t" r="r" b="b"/>
              <a:pathLst>
                <a:path w="1905" h="1705" extrusionOk="0">
                  <a:moveTo>
                    <a:pt x="568" y="0"/>
                  </a:moveTo>
                  <a:cubicBezTo>
                    <a:pt x="521" y="0"/>
                    <a:pt x="475" y="48"/>
                    <a:pt x="504" y="104"/>
                  </a:cubicBezTo>
                  <a:lnTo>
                    <a:pt x="1281" y="1563"/>
                  </a:lnTo>
                  <a:cubicBezTo>
                    <a:pt x="1278" y="1563"/>
                    <a:pt x="1275" y="1563"/>
                    <a:pt x="1271" y="1563"/>
                  </a:cubicBezTo>
                  <a:cubicBezTo>
                    <a:pt x="922" y="1563"/>
                    <a:pt x="357" y="1076"/>
                    <a:pt x="152" y="869"/>
                  </a:cubicBezTo>
                  <a:cubicBezTo>
                    <a:pt x="136" y="853"/>
                    <a:pt x="118" y="846"/>
                    <a:pt x="101" y="846"/>
                  </a:cubicBezTo>
                  <a:cubicBezTo>
                    <a:pt x="47" y="846"/>
                    <a:pt x="1" y="916"/>
                    <a:pt x="50" y="967"/>
                  </a:cubicBezTo>
                  <a:cubicBezTo>
                    <a:pt x="134" y="1051"/>
                    <a:pt x="794" y="1704"/>
                    <a:pt x="1272" y="1704"/>
                  </a:cubicBezTo>
                  <a:cubicBezTo>
                    <a:pt x="1318" y="1704"/>
                    <a:pt x="1361" y="1698"/>
                    <a:pt x="1407" y="1683"/>
                  </a:cubicBezTo>
                  <a:lnTo>
                    <a:pt x="1411" y="1683"/>
                  </a:lnTo>
                  <a:cubicBezTo>
                    <a:pt x="1904" y="1513"/>
                    <a:pt x="1713" y="369"/>
                    <a:pt x="1688" y="239"/>
                  </a:cubicBezTo>
                  <a:cubicBezTo>
                    <a:pt x="1682" y="198"/>
                    <a:pt x="1652" y="180"/>
                    <a:pt x="1622" y="180"/>
                  </a:cubicBezTo>
                  <a:cubicBezTo>
                    <a:pt x="1582" y="180"/>
                    <a:pt x="1541" y="212"/>
                    <a:pt x="1549" y="264"/>
                  </a:cubicBezTo>
                  <a:cubicBezTo>
                    <a:pt x="1602" y="545"/>
                    <a:pt x="1676" y="1337"/>
                    <a:pt x="1420" y="1519"/>
                  </a:cubicBezTo>
                  <a:lnTo>
                    <a:pt x="630" y="39"/>
                  </a:lnTo>
                  <a:cubicBezTo>
                    <a:pt x="615" y="12"/>
                    <a:pt x="592"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0"/>
            <p:cNvSpPr/>
            <p:nvPr/>
          </p:nvSpPr>
          <p:spPr>
            <a:xfrm flipH="1">
              <a:off x="7810491" y="892499"/>
              <a:ext cx="34670" cy="21357"/>
            </a:xfrm>
            <a:custGeom>
              <a:avLst/>
              <a:gdLst/>
              <a:ahLst/>
              <a:cxnLst/>
              <a:rect l="l" t="t" r="r" b="b"/>
              <a:pathLst>
                <a:path w="862" h="531" extrusionOk="0">
                  <a:moveTo>
                    <a:pt x="820" y="0"/>
                  </a:moveTo>
                  <a:cubicBezTo>
                    <a:pt x="356" y="0"/>
                    <a:pt x="1" y="492"/>
                    <a:pt x="1" y="492"/>
                  </a:cubicBezTo>
                  <a:cubicBezTo>
                    <a:pt x="1" y="492"/>
                    <a:pt x="409" y="530"/>
                    <a:pt x="571" y="530"/>
                  </a:cubicBezTo>
                  <a:cubicBezTo>
                    <a:pt x="599" y="530"/>
                    <a:pt x="620" y="529"/>
                    <a:pt x="630" y="526"/>
                  </a:cubicBezTo>
                  <a:cubicBezTo>
                    <a:pt x="695" y="505"/>
                    <a:pt x="861" y="2"/>
                    <a:pt x="861" y="2"/>
                  </a:cubicBezTo>
                  <a:cubicBezTo>
                    <a:pt x="848" y="1"/>
                    <a:pt x="834" y="0"/>
                    <a:pt x="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0"/>
            <p:cNvSpPr/>
            <p:nvPr/>
          </p:nvSpPr>
          <p:spPr>
            <a:xfrm flipH="1">
              <a:off x="7922750" y="919206"/>
              <a:ext cx="102320" cy="28476"/>
            </a:xfrm>
            <a:custGeom>
              <a:avLst/>
              <a:gdLst/>
              <a:ahLst/>
              <a:cxnLst/>
              <a:rect l="l" t="t" r="r" b="b"/>
              <a:pathLst>
                <a:path w="2544" h="708" extrusionOk="0">
                  <a:moveTo>
                    <a:pt x="1107" y="0"/>
                  </a:moveTo>
                  <a:cubicBezTo>
                    <a:pt x="1018" y="0"/>
                    <a:pt x="931" y="9"/>
                    <a:pt x="847" y="26"/>
                  </a:cubicBezTo>
                  <a:cubicBezTo>
                    <a:pt x="511" y="93"/>
                    <a:pt x="218" y="294"/>
                    <a:pt x="33" y="581"/>
                  </a:cubicBezTo>
                  <a:cubicBezTo>
                    <a:pt x="1" y="638"/>
                    <a:pt x="49" y="689"/>
                    <a:pt x="97" y="689"/>
                  </a:cubicBezTo>
                  <a:cubicBezTo>
                    <a:pt x="119" y="689"/>
                    <a:pt x="141" y="678"/>
                    <a:pt x="156" y="652"/>
                  </a:cubicBezTo>
                  <a:cubicBezTo>
                    <a:pt x="323" y="402"/>
                    <a:pt x="582" y="226"/>
                    <a:pt x="875" y="164"/>
                  </a:cubicBezTo>
                  <a:cubicBezTo>
                    <a:pt x="950" y="149"/>
                    <a:pt x="1027" y="142"/>
                    <a:pt x="1106" y="142"/>
                  </a:cubicBezTo>
                  <a:cubicBezTo>
                    <a:pt x="1500" y="142"/>
                    <a:pt x="1939" y="327"/>
                    <a:pt x="2420" y="692"/>
                  </a:cubicBezTo>
                  <a:cubicBezTo>
                    <a:pt x="2432" y="701"/>
                    <a:pt x="2448" y="707"/>
                    <a:pt x="2463" y="707"/>
                  </a:cubicBezTo>
                  <a:cubicBezTo>
                    <a:pt x="2485" y="707"/>
                    <a:pt x="2506" y="698"/>
                    <a:pt x="2519" y="679"/>
                  </a:cubicBezTo>
                  <a:cubicBezTo>
                    <a:pt x="2543" y="649"/>
                    <a:pt x="2537" y="605"/>
                    <a:pt x="2506" y="581"/>
                  </a:cubicBezTo>
                  <a:cubicBezTo>
                    <a:pt x="2001" y="195"/>
                    <a:pt x="1531" y="0"/>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0"/>
            <p:cNvSpPr/>
            <p:nvPr/>
          </p:nvSpPr>
          <p:spPr>
            <a:xfrm flipH="1">
              <a:off x="7728280" y="749875"/>
              <a:ext cx="49752" cy="97292"/>
            </a:xfrm>
            <a:custGeom>
              <a:avLst/>
              <a:gdLst/>
              <a:ahLst/>
              <a:cxnLst/>
              <a:rect l="l" t="t" r="r" b="b"/>
              <a:pathLst>
                <a:path w="1237" h="2419" extrusionOk="0">
                  <a:moveTo>
                    <a:pt x="1139" y="1"/>
                  </a:moveTo>
                  <a:cubicBezTo>
                    <a:pt x="1138" y="1"/>
                    <a:pt x="1137" y="1"/>
                    <a:pt x="1136" y="1"/>
                  </a:cubicBezTo>
                  <a:cubicBezTo>
                    <a:pt x="1111" y="4"/>
                    <a:pt x="519" y="63"/>
                    <a:pt x="241" y="559"/>
                  </a:cubicBezTo>
                  <a:cubicBezTo>
                    <a:pt x="1" y="991"/>
                    <a:pt x="78" y="1605"/>
                    <a:pt x="469" y="2382"/>
                  </a:cubicBezTo>
                  <a:cubicBezTo>
                    <a:pt x="481" y="2406"/>
                    <a:pt x="505" y="2418"/>
                    <a:pt x="533" y="2419"/>
                  </a:cubicBezTo>
                  <a:lnTo>
                    <a:pt x="533" y="2419"/>
                  </a:lnTo>
                  <a:cubicBezTo>
                    <a:pt x="584" y="2418"/>
                    <a:pt x="617" y="2363"/>
                    <a:pt x="596" y="2317"/>
                  </a:cubicBezTo>
                  <a:cubicBezTo>
                    <a:pt x="226" y="1586"/>
                    <a:pt x="149" y="1016"/>
                    <a:pt x="365" y="630"/>
                  </a:cubicBezTo>
                  <a:cubicBezTo>
                    <a:pt x="602" y="198"/>
                    <a:pt x="1142" y="143"/>
                    <a:pt x="1148" y="143"/>
                  </a:cubicBezTo>
                  <a:cubicBezTo>
                    <a:pt x="1236" y="131"/>
                    <a:pt x="1225" y="1"/>
                    <a:pt x="1139" y="1"/>
                  </a:cubicBezTo>
                  <a:close/>
                  <a:moveTo>
                    <a:pt x="533" y="2419"/>
                  </a:moveTo>
                  <a:cubicBezTo>
                    <a:pt x="532" y="2419"/>
                    <a:pt x="532" y="2419"/>
                    <a:pt x="531" y="2419"/>
                  </a:cubicBezTo>
                  <a:lnTo>
                    <a:pt x="534" y="2419"/>
                  </a:lnTo>
                  <a:cubicBezTo>
                    <a:pt x="534" y="2419"/>
                    <a:pt x="533" y="2419"/>
                    <a:pt x="533" y="24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0"/>
            <p:cNvSpPr/>
            <p:nvPr/>
          </p:nvSpPr>
          <p:spPr>
            <a:xfrm flipH="1">
              <a:off x="7583380" y="602143"/>
              <a:ext cx="666928" cy="584678"/>
            </a:xfrm>
            <a:custGeom>
              <a:avLst/>
              <a:gdLst/>
              <a:ahLst/>
              <a:cxnLst/>
              <a:rect l="l" t="t" r="r" b="b"/>
              <a:pathLst>
                <a:path w="16582" h="14537" extrusionOk="0">
                  <a:moveTo>
                    <a:pt x="7844" y="1"/>
                  </a:moveTo>
                  <a:cubicBezTo>
                    <a:pt x="7379" y="1"/>
                    <a:pt x="7083" y="64"/>
                    <a:pt x="7076" y="65"/>
                  </a:cubicBezTo>
                  <a:cubicBezTo>
                    <a:pt x="7039" y="75"/>
                    <a:pt x="7014" y="108"/>
                    <a:pt x="7021" y="145"/>
                  </a:cubicBezTo>
                  <a:cubicBezTo>
                    <a:pt x="7212" y="1308"/>
                    <a:pt x="7391" y="2610"/>
                    <a:pt x="7357" y="2798"/>
                  </a:cubicBezTo>
                  <a:cubicBezTo>
                    <a:pt x="7119" y="2931"/>
                    <a:pt x="4664" y="4127"/>
                    <a:pt x="4470" y="4204"/>
                  </a:cubicBezTo>
                  <a:cubicBezTo>
                    <a:pt x="4459" y="4207"/>
                    <a:pt x="4436" y="4208"/>
                    <a:pt x="4404" y="4208"/>
                  </a:cubicBezTo>
                  <a:cubicBezTo>
                    <a:pt x="4245" y="4208"/>
                    <a:pt x="3851" y="4180"/>
                    <a:pt x="3437" y="4149"/>
                  </a:cubicBezTo>
                  <a:cubicBezTo>
                    <a:pt x="2528" y="4082"/>
                    <a:pt x="1698" y="4028"/>
                    <a:pt x="1082" y="4028"/>
                  </a:cubicBezTo>
                  <a:cubicBezTo>
                    <a:pt x="527" y="4028"/>
                    <a:pt x="148" y="4072"/>
                    <a:pt x="44" y="4192"/>
                  </a:cubicBezTo>
                  <a:cubicBezTo>
                    <a:pt x="13" y="4229"/>
                    <a:pt x="1" y="4275"/>
                    <a:pt x="13" y="4322"/>
                  </a:cubicBezTo>
                  <a:cubicBezTo>
                    <a:pt x="121" y="4793"/>
                    <a:pt x="935" y="7245"/>
                    <a:pt x="1018" y="7492"/>
                  </a:cubicBezTo>
                  <a:cubicBezTo>
                    <a:pt x="978" y="7757"/>
                    <a:pt x="503" y="10968"/>
                    <a:pt x="1154" y="12843"/>
                  </a:cubicBezTo>
                  <a:cubicBezTo>
                    <a:pt x="1173" y="12921"/>
                    <a:pt x="1595" y="14537"/>
                    <a:pt x="7283" y="14537"/>
                  </a:cubicBezTo>
                  <a:cubicBezTo>
                    <a:pt x="7884" y="14537"/>
                    <a:pt x="8544" y="14518"/>
                    <a:pt x="9269" y="14475"/>
                  </a:cubicBezTo>
                  <a:cubicBezTo>
                    <a:pt x="11428" y="14358"/>
                    <a:pt x="13134" y="13599"/>
                    <a:pt x="14340" y="12224"/>
                  </a:cubicBezTo>
                  <a:cubicBezTo>
                    <a:pt x="16582" y="9664"/>
                    <a:pt x="16307" y="5790"/>
                    <a:pt x="16304" y="5750"/>
                  </a:cubicBezTo>
                  <a:cubicBezTo>
                    <a:pt x="16304" y="5712"/>
                    <a:pt x="16271" y="5685"/>
                    <a:pt x="16233" y="5685"/>
                  </a:cubicBezTo>
                  <a:cubicBezTo>
                    <a:pt x="16231" y="5685"/>
                    <a:pt x="16229" y="5685"/>
                    <a:pt x="16227" y="5685"/>
                  </a:cubicBezTo>
                  <a:cubicBezTo>
                    <a:pt x="16187" y="5688"/>
                    <a:pt x="16159" y="5725"/>
                    <a:pt x="16162" y="5762"/>
                  </a:cubicBezTo>
                  <a:cubicBezTo>
                    <a:pt x="16165" y="5802"/>
                    <a:pt x="16434" y="9617"/>
                    <a:pt x="14229" y="12134"/>
                  </a:cubicBezTo>
                  <a:cubicBezTo>
                    <a:pt x="13050" y="13479"/>
                    <a:pt x="11382" y="14219"/>
                    <a:pt x="9260" y="14336"/>
                  </a:cubicBezTo>
                  <a:cubicBezTo>
                    <a:pt x="8546" y="14375"/>
                    <a:pt x="7896" y="14393"/>
                    <a:pt x="7304" y="14393"/>
                  </a:cubicBezTo>
                  <a:cubicBezTo>
                    <a:pt x="1739" y="14393"/>
                    <a:pt x="1295" y="12829"/>
                    <a:pt x="1290" y="12806"/>
                  </a:cubicBezTo>
                  <a:cubicBezTo>
                    <a:pt x="624" y="10882"/>
                    <a:pt x="1154" y="7529"/>
                    <a:pt x="1160" y="7495"/>
                  </a:cubicBezTo>
                  <a:cubicBezTo>
                    <a:pt x="1163" y="7483"/>
                    <a:pt x="1160" y="7474"/>
                    <a:pt x="1157" y="7461"/>
                  </a:cubicBezTo>
                  <a:cubicBezTo>
                    <a:pt x="1148" y="7437"/>
                    <a:pt x="260" y="4769"/>
                    <a:pt x="149" y="4288"/>
                  </a:cubicBezTo>
                  <a:cubicBezTo>
                    <a:pt x="177" y="4198"/>
                    <a:pt x="534" y="4168"/>
                    <a:pt x="1014" y="4168"/>
                  </a:cubicBezTo>
                  <a:cubicBezTo>
                    <a:pt x="1790" y="4168"/>
                    <a:pt x="2886" y="4248"/>
                    <a:pt x="3427" y="4288"/>
                  </a:cubicBezTo>
                  <a:cubicBezTo>
                    <a:pt x="3960" y="4326"/>
                    <a:pt x="4247" y="4347"/>
                    <a:pt x="4394" y="4347"/>
                  </a:cubicBezTo>
                  <a:cubicBezTo>
                    <a:pt x="4461" y="4347"/>
                    <a:pt x="4499" y="4343"/>
                    <a:pt x="4519" y="4334"/>
                  </a:cubicBezTo>
                  <a:cubicBezTo>
                    <a:pt x="4661" y="4278"/>
                    <a:pt x="7310" y="3002"/>
                    <a:pt x="7449" y="2909"/>
                  </a:cubicBezTo>
                  <a:cubicBezTo>
                    <a:pt x="7492" y="2878"/>
                    <a:pt x="7597" y="2810"/>
                    <a:pt x="7172" y="192"/>
                  </a:cubicBezTo>
                  <a:cubicBezTo>
                    <a:pt x="7281" y="174"/>
                    <a:pt x="7519" y="142"/>
                    <a:pt x="7843" y="142"/>
                  </a:cubicBezTo>
                  <a:cubicBezTo>
                    <a:pt x="8454" y="142"/>
                    <a:pt x="9368" y="254"/>
                    <a:pt x="10293" y="778"/>
                  </a:cubicBezTo>
                  <a:cubicBezTo>
                    <a:pt x="10306" y="786"/>
                    <a:pt x="10318" y="789"/>
                    <a:pt x="10330" y="789"/>
                  </a:cubicBezTo>
                  <a:cubicBezTo>
                    <a:pt x="10393" y="789"/>
                    <a:pt x="10433" y="694"/>
                    <a:pt x="10361" y="657"/>
                  </a:cubicBezTo>
                  <a:cubicBezTo>
                    <a:pt x="9412" y="116"/>
                    <a:pt x="8473" y="1"/>
                    <a:pt x="7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0"/>
            <p:cNvSpPr/>
            <p:nvPr/>
          </p:nvSpPr>
          <p:spPr>
            <a:xfrm flipH="1">
              <a:off x="8103864" y="822112"/>
              <a:ext cx="50798" cy="33423"/>
            </a:xfrm>
            <a:custGeom>
              <a:avLst/>
              <a:gdLst/>
              <a:ahLst/>
              <a:cxnLst/>
              <a:rect l="l" t="t" r="r" b="b"/>
              <a:pathLst>
                <a:path w="1263" h="831" extrusionOk="0">
                  <a:moveTo>
                    <a:pt x="133" y="0"/>
                  </a:moveTo>
                  <a:cubicBezTo>
                    <a:pt x="69" y="0"/>
                    <a:pt x="31" y="99"/>
                    <a:pt x="102" y="136"/>
                  </a:cubicBezTo>
                  <a:cubicBezTo>
                    <a:pt x="479" y="327"/>
                    <a:pt x="895" y="564"/>
                    <a:pt x="1055" y="688"/>
                  </a:cubicBezTo>
                  <a:cubicBezTo>
                    <a:pt x="917" y="675"/>
                    <a:pt x="661" y="614"/>
                    <a:pt x="491" y="574"/>
                  </a:cubicBezTo>
                  <a:cubicBezTo>
                    <a:pt x="340" y="537"/>
                    <a:pt x="198" y="500"/>
                    <a:pt x="109" y="487"/>
                  </a:cubicBezTo>
                  <a:cubicBezTo>
                    <a:pt x="106" y="487"/>
                    <a:pt x="102" y="487"/>
                    <a:pt x="100" y="487"/>
                  </a:cubicBezTo>
                  <a:cubicBezTo>
                    <a:pt x="15" y="487"/>
                    <a:pt x="1" y="611"/>
                    <a:pt x="87" y="629"/>
                  </a:cubicBezTo>
                  <a:cubicBezTo>
                    <a:pt x="173" y="641"/>
                    <a:pt x="312" y="672"/>
                    <a:pt x="457" y="709"/>
                  </a:cubicBezTo>
                  <a:cubicBezTo>
                    <a:pt x="772" y="786"/>
                    <a:pt x="975" y="830"/>
                    <a:pt x="1099" y="830"/>
                  </a:cubicBezTo>
                  <a:cubicBezTo>
                    <a:pt x="1104" y="830"/>
                    <a:pt x="1109" y="830"/>
                    <a:pt x="1115" y="830"/>
                  </a:cubicBezTo>
                  <a:cubicBezTo>
                    <a:pt x="1153" y="830"/>
                    <a:pt x="1190" y="821"/>
                    <a:pt x="1222" y="802"/>
                  </a:cubicBezTo>
                  <a:cubicBezTo>
                    <a:pt x="1247" y="786"/>
                    <a:pt x="1262" y="756"/>
                    <a:pt x="1259" y="725"/>
                  </a:cubicBezTo>
                  <a:cubicBezTo>
                    <a:pt x="1259" y="688"/>
                    <a:pt x="1253" y="567"/>
                    <a:pt x="167" y="9"/>
                  </a:cubicBezTo>
                  <a:cubicBezTo>
                    <a:pt x="155" y="3"/>
                    <a:pt x="144" y="0"/>
                    <a:pt x="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0"/>
            <p:cNvSpPr/>
            <p:nvPr/>
          </p:nvSpPr>
          <p:spPr>
            <a:xfrm flipH="1">
              <a:off x="7881803" y="635687"/>
              <a:ext cx="33423" cy="39174"/>
            </a:xfrm>
            <a:custGeom>
              <a:avLst/>
              <a:gdLst/>
              <a:ahLst/>
              <a:cxnLst/>
              <a:rect l="l" t="t" r="r" b="b"/>
              <a:pathLst>
                <a:path w="831" h="974" extrusionOk="0">
                  <a:moveTo>
                    <a:pt x="616" y="0"/>
                  </a:moveTo>
                  <a:cubicBezTo>
                    <a:pt x="576" y="0"/>
                    <a:pt x="536" y="32"/>
                    <a:pt x="546" y="86"/>
                  </a:cubicBezTo>
                  <a:cubicBezTo>
                    <a:pt x="602" y="351"/>
                    <a:pt x="645" y="665"/>
                    <a:pt x="639" y="798"/>
                  </a:cubicBezTo>
                  <a:cubicBezTo>
                    <a:pt x="537" y="690"/>
                    <a:pt x="321" y="363"/>
                    <a:pt x="151" y="73"/>
                  </a:cubicBezTo>
                  <a:cubicBezTo>
                    <a:pt x="136" y="49"/>
                    <a:pt x="115" y="39"/>
                    <a:pt x="93" y="39"/>
                  </a:cubicBezTo>
                  <a:cubicBezTo>
                    <a:pt x="46" y="39"/>
                    <a:pt x="0" y="89"/>
                    <a:pt x="28" y="144"/>
                  </a:cubicBezTo>
                  <a:cubicBezTo>
                    <a:pt x="349" y="690"/>
                    <a:pt x="565" y="971"/>
                    <a:pt x="670" y="974"/>
                  </a:cubicBezTo>
                  <a:cubicBezTo>
                    <a:pt x="700" y="974"/>
                    <a:pt x="731" y="958"/>
                    <a:pt x="747" y="934"/>
                  </a:cubicBezTo>
                  <a:cubicBezTo>
                    <a:pt x="830" y="807"/>
                    <a:pt x="731" y="277"/>
                    <a:pt x="682" y="55"/>
                  </a:cubicBezTo>
                  <a:cubicBezTo>
                    <a:pt x="674" y="17"/>
                    <a:pt x="646"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0"/>
            <p:cNvSpPr/>
            <p:nvPr/>
          </p:nvSpPr>
          <p:spPr>
            <a:xfrm flipH="1">
              <a:off x="7904410" y="745370"/>
              <a:ext cx="119735" cy="92385"/>
            </a:xfrm>
            <a:custGeom>
              <a:avLst/>
              <a:gdLst/>
              <a:ahLst/>
              <a:cxnLst/>
              <a:rect l="l" t="t" r="r" b="b"/>
              <a:pathLst>
                <a:path w="2977" h="2297" extrusionOk="0">
                  <a:moveTo>
                    <a:pt x="1860" y="739"/>
                  </a:moveTo>
                  <a:cubicBezTo>
                    <a:pt x="1947" y="761"/>
                    <a:pt x="2027" y="801"/>
                    <a:pt x="2098" y="856"/>
                  </a:cubicBezTo>
                  <a:cubicBezTo>
                    <a:pt x="2014" y="825"/>
                    <a:pt x="1934" y="785"/>
                    <a:pt x="1860" y="739"/>
                  </a:cubicBezTo>
                  <a:close/>
                  <a:moveTo>
                    <a:pt x="1037" y="1325"/>
                  </a:moveTo>
                  <a:cubicBezTo>
                    <a:pt x="1055" y="1325"/>
                    <a:pt x="1074" y="1337"/>
                    <a:pt x="1080" y="1353"/>
                  </a:cubicBezTo>
                  <a:cubicBezTo>
                    <a:pt x="1111" y="1408"/>
                    <a:pt x="1120" y="1501"/>
                    <a:pt x="1111" y="1603"/>
                  </a:cubicBezTo>
                  <a:cubicBezTo>
                    <a:pt x="1006" y="1513"/>
                    <a:pt x="947" y="1427"/>
                    <a:pt x="950" y="1377"/>
                  </a:cubicBezTo>
                  <a:cubicBezTo>
                    <a:pt x="950" y="1371"/>
                    <a:pt x="950" y="1353"/>
                    <a:pt x="993" y="1334"/>
                  </a:cubicBezTo>
                  <a:cubicBezTo>
                    <a:pt x="1006" y="1328"/>
                    <a:pt x="1021" y="1325"/>
                    <a:pt x="1037" y="1325"/>
                  </a:cubicBezTo>
                  <a:close/>
                  <a:moveTo>
                    <a:pt x="1821" y="1"/>
                  </a:moveTo>
                  <a:cubicBezTo>
                    <a:pt x="1736" y="1"/>
                    <a:pt x="1726" y="135"/>
                    <a:pt x="1817" y="144"/>
                  </a:cubicBezTo>
                  <a:cubicBezTo>
                    <a:pt x="1826" y="147"/>
                    <a:pt x="2702" y="258"/>
                    <a:pt x="2804" y="798"/>
                  </a:cubicBezTo>
                  <a:cubicBezTo>
                    <a:pt x="2822" y="902"/>
                    <a:pt x="2782" y="933"/>
                    <a:pt x="2733" y="949"/>
                  </a:cubicBezTo>
                  <a:cubicBezTo>
                    <a:pt x="2694" y="963"/>
                    <a:pt x="2647" y="970"/>
                    <a:pt x="2595" y="970"/>
                  </a:cubicBezTo>
                  <a:cubicBezTo>
                    <a:pt x="2538" y="970"/>
                    <a:pt x="2474" y="962"/>
                    <a:pt x="2409" y="949"/>
                  </a:cubicBezTo>
                  <a:cubicBezTo>
                    <a:pt x="2230" y="742"/>
                    <a:pt x="1999" y="597"/>
                    <a:pt x="1831" y="597"/>
                  </a:cubicBezTo>
                  <a:cubicBezTo>
                    <a:pt x="1811" y="597"/>
                    <a:pt x="1792" y="599"/>
                    <a:pt x="1774" y="603"/>
                  </a:cubicBezTo>
                  <a:cubicBezTo>
                    <a:pt x="1684" y="622"/>
                    <a:pt x="1663" y="683"/>
                    <a:pt x="1672" y="730"/>
                  </a:cubicBezTo>
                  <a:cubicBezTo>
                    <a:pt x="1697" y="850"/>
                    <a:pt x="2024" y="1001"/>
                    <a:pt x="2329" y="1072"/>
                  </a:cubicBezTo>
                  <a:cubicBezTo>
                    <a:pt x="2397" y="1152"/>
                    <a:pt x="2455" y="1242"/>
                    <a:pt x="2499" y="1340"/>
                  </a:cubicBezTo>
                  <a:cubicBezTo>
                    <a:pt x="2570" y="1504"/>
                    <a:pt x="2607" y="1729"/>
                    <a:pt x="2384" y="1883"/>
                  </a:cubicBezTo>
                  <a:cubicBezTo>
                    <a:pt x="2288" y="1950"/>
                    <a:pt x="2170" y="1977"/>
                    <a:pt x="2044" y="1977"/>
                  </a:cubicBezTo>
                  <a:cubicBezTo>
                    <a:pt x="1810" y="1977"/>
                    <a:pt x="1551" y="1883"/>
                    <a:pt x="1354" y="1772"/>
                  </a:cubicBezTo>
                  <a:cubicBezTo>
                    <a:pt x="1314" y="1748"/>
                    <a:pt x="1274" y="1723"/>
                    <a:pt x="1240" y="1701"/>
                  </a:cubicBezTo>
                  <a:cubicBezTo>
                    <a:pt x="1268" y="1535"/>
                    <a:pt x="1259" y="1374"/>
                    <a:pt x="1203" y="1279"/>
                  </a:cubicBezTo>
                  <a:cubicBezTo>
                    <a:pt x="1163" y="1215"/>
                    <a:pt x="1104" y="1182"/>
                    <a:pt x="1036" y="1182"/>
                  </a:cubicBezTo>
                  <a:cubicBezTo>
                    <a:pt x="1005" y="1182"/>
                    <a:pt x="972" y="1188"/>
                    <a:pt x="938" y="1202"/>
                  </a:cubicBezTo>
                  <a:cubicBezTo>
                    <a:pt x="867" y="1226"/>
                    <a:pt x="815" y="1291"/>
                    <a:pt x="808" y="1368"/>
                  </a:cubicBezTo>
                  <a:cubicBezTo>
                    <a:pt x="802" y="1498"/>
                    <a:pt x="929" y="1643"/>
                    <a:pt x="1083" y="1763"/>
                  </a:cubicBezTo>
                  <a:cubicBezTo>
                    <a:pt x="1046" y="1905"/>
                    <a:pt x="981" y="2044"/>
                    <a:pt x="898" y="2112"/>
                  </a:cubicBezTo>
                  <a:cubicBezTo>
                    <a:pt x="871" y="2133"/>
                    <a:pt x="838" y="2154"/>
                    <a:pt x="795" y="2154"/>
                  </a:cubicBezTo>
                  <a:cubicBezTo>
                    <a:pt x="753" y="2154"/>
                    <a:pt x="701" y="2134"/>
                    <a:pt x="639" y="2078"/>
                  </a:cubicBezTo>
                  <a:cubicBezTo>
                    <a:pt x="151" y="1621"/>
                    <a:pt x="287" y="764"/>
                    <a:pt x="287" y="758"/>
                  </a:cubicBezTo>
                  <a:cubicBezTo>
                    <a:pt x="293" y="717"/>
                    <a:pt x="269" y="680"/>
                    <a:pt x="229" y="674"/>
                  </a:cubicBezTo>
                  <a:cubicBezTo>
                    <a:pt x="225" y="674"/>
                    <a:pt x="221" y="673"/>
                    <a:pt x="217" y="673"/>
                  </a:cubicBezTo>
                  <a:cubicBezTo>
                    <a:pt x="184" y="673"/>
                    <a:pt x="154" y="697"/>
                    <a:pt x="148" y="733"/>
                  </a:cubicBezTo>
                  <a:cubicBezTo>
                    <a:pt x="142" y="770"/>
                    <a:pt x="0" y="1674"/>
                    <a:pt x="543" y="2179"/>
                  </a:cubicBezTo>
                  <a:cubicBezTo>
                    <a:pt x="611" y="2250"/>
                    <a:pt x="700" y="2290"/>
                    <a:pt x="796" y="2297"/>
                  </a:cubicBezTo>
                  <a:cubicBezTo>
                    <a:pt x="867" y="2293"/>
                    <a:pt x="932" y="2269"/>
                    <a:pt x="984" y="2223"/>
                  </a:cubicBezTo>
                  <a:cubicBezTo>
                    <a:pt x="1086" y="2142"/>
                    <a:pt x="1163" y="2000"/>
                    <a:pt x="1206" y="1849"/>
                  </a:cubicBezTo>
                  <a:cubicBezTo>
                    <a:pt x="1234" y="1865"/>
                    <a:pt x="1259" y="1880"/>
                    <a:pt x="1283" y="1896"/>
                  </a:cubicBezTo>
                  <a:cubicBezTo>
                    <a:pt x="1506" y="2021"/>
                    <a:pt x="1784" y="2120"/>
                    <a:pt x="2042" y="2120"/>
                  </a:cubicBezTo>
                  <a:cubicBezTo>
                    <a:pt x="2196" y="2120"/>
                    <a:pt x="2342" y="2086"/>
                    <a:pt x="2465" y="2000"/>
                  </a:cubicBezTo>
                  <a:cubicBezTo>
                    <a:pt x="2699" y="1837"/>
                    <a:pt x="2758" y="1584"/>
                    <a:pt x="2628" y="1285"/>
                  </a:cubicBezTo>
                  <a:cubicBezTo>
                    <a:pt x="2600" y="1220"/>
                    <a:pt x="2566" y="1162"/>
                    <a:pt x="2529" y="1103"/>
                  </a:cubicBezTo>
                  <a:lnTo>
                    <a:pt x="2529" y="1103"/>
                  </a:lnTo>
                  <a:cubicBezTo>
                    <a:pt x="2556" y="1105"/>
                    <a:pt x="2583" y="1107"/>
                    <a:pt x="2610" y="1107"/>
                  </a:cubicBezTo>
                  <a:cubicBezTo>
                    <a:pt x="2647" y="1107"/>
                    <a:pt x="2685" y="1104"/>
                    <a:pt x="2721" y="1097"/>
                  </a:cubicBezTo>
                  <a:cubicBezTo>
                    <a:pt x="2893" y="1063"/>
                    <a:pt x="2977" y="943"/>
                    <a:pt x="2943" y="770"/>
                  </a:cubicBezTo>
                  <a:cubicBezTo>
                    <a:pt x="2822" y="128"/>
                    <a:pt x="1873" y="8"/>
                    <a:pt x="1835" y="2"/>
                  </a:cubicBezTo>
                  <a:cubicBezTo>
                    <a:pt x="1831" y="1"/>
                    <a:pt x="1826" y="1"/>
                    <a:pt x="1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0"/>
            <p:cNvSpPr/>
            <p:nvPr/>
          </p:nvSpPr>
          <p:spPr>
            <a:xfrm flipH="1">
              <a:off x="7602308" y="696461"/>
              <a:ext cx="73361" cy="123315"/>
            </a:xfrm>
            <a:custGeom>
              <a:avLst/>
              <a:gdLst/>
              <a:ahLst/>
              <a:cxnLst/>
              <a:rect l="l" t="t" r="r" b="b"/>
              <a:pathLst>
                <a:path w="1824" h="3066" extrusionOk="0">
                  <a:moveTo>
                    <a:pt x="1728" y="1"/>
                  </a:moveTo>
                  <a:cubicBezTo>
                    <a:pt x="1706" y="1"/>
                    <a:pt x="1683" y="11"/>
                    <a:pt x="1669" y="37"/>
                  </a:cubicBezTo>
                  <a:lnTo>
                    <a:pt x="22" y="2957"/>
                  </a:lnTo>
                  <a:cubicBezTo>
                    <a:pt x="0" y="2991"/>
                    <a:pt x="12" y="3034"/>
                    <a:pt x="46" y="3056"/>
                  </a:cubicBezTo>
                  <a:cubicBezTo>
                    <a:pt x="59" y="3059"/>
                    <a:pt x="71" y="3062"/>
                    <a:pt x="83" y="3065"/>
                  </a:cubicBezTo>
                  <a:cubicBezTo>
                    <a:pt x="108" y="3062"/>
                    <a:pt x="133" y="3050"/>
                    <a:pt x="145" y="3028"/>
                  </a:cubicBezTo>
                  <a:lnTo>
                    <a:pt x="1792" y="108"/>
                  </a:lnTo>
                  <a:cubicBezTo>
                    <a:pt x="1824" y="51"/>
                    <a:pt x="1776" y="1"/>
                    <a:pt x="1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0"/>
            <p:cNvSpPr/>
            <p:nvPr/>
          </p:nvSpPr>
          <p:spPr>
            <a:xfrm flipH="1">
              <a:off x="7550705" y="715365"/>
              <a:ext cx="109599" cy="111972"/>
            </a:xfrm>
            <a:custGeom>
              <a:avLst/>
              <a:gdLst/>
              <a:ahLst/>
              <a:cxnLst/>
              <a:rect l="l" t="t" r="r" b="b"/>
              <a:pathLst>
                <a:path w="2725" h="2784" extrusionOk="0">
                  <a:moveTo>
                    <a:pt x="2622" y="0"/>
                  </a:moveTo>
                  <a:cubicBezTo>
                    <a:pt x="2606" y="0"/>
                    <a:pt x="2588" y="7"/>
                    <a:pt x="2573" y="23"/>
                  </a:cubicBezTo>
                  <a:lnTo>
                    <a:pt x="28" y="2663"/>
                  </a:lnTo>
                  <a:cubicBezTo>
                    <a:pt x="1" y="2691"/>
                    <a:pt x="1" y="2734"/>
                    <a:pt x="28" y="2762"/>
                  </a:cubicBezTo>
                  <a:cubicBezTo>
                    <a:pt x="41" y="2774"/>
                    <a:pt x="59" y="2783"/>
                    <a:pt x="78" y="2783"/>
                  </a:cubicBezTo>
                  <a:cubicBezTo>
                    <a:pt x="96" y="2783"/>
                    <a:pt x="115" y="2774"/>
                    <a:pt x="130" y="2762"/>
                  </a:cubicBezTo>
                  <a:lnTo>
                    <a:pt x="2675" y="122"/>
                  </a:lnTo>
                  <a:cubicBezTo>
                    <a:pt x="2724" y="70"/>
                    <a:pt x="2677" y="0"/>
                    <a:pt x="26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0"/>
            <p:cNvSpPr/>
            <p:nvPr/>
          </p:nvSpPr>
          <p:spPr>
            <a:xfrm flipH="1">
              <a:off x="7525809" y="776059"/>
              <a:ext cx="123315" cy="60692"/>
            </a:xfrm>
            <a:custGeom>
              <a:avLst/>
              <a:gdLst/>
              <a:ahLst/>
              <a:cxnLst/>
              <a:rect l="l" t="t" r="r" b="b"/>
              <a:pathLst>
                <a:path w="3066" h="1509" extrusionOk="0">
                  <a:moveTo>
                    <a:pt x="2960" y="0"/>
                  </a:moveTo>
                  <a:cubicBezTo>
                    <a:pt x="2949" y="0"/>
                    <a:pt x="2937" y="3"/>
                    <a:pt x="2924" y="10"/>
                  </a:cubicBezTo>
                  <a:lnTo>
                    <a:pt x="53" y="1376"/>
                  </a:lnTo>
                  <a:cubicBezTo>
                    <a:pt x="16" y="1392"/>
                    <a:pt x="0" y="1435"/>
                    <a:pt x="19" y="1472"/>
                  </a:cubicBezTo>
                  <a:cubicBezTo>
                    <a:pt x="31" y="1493"/>
                    <a:pt x="56" y="1509"/>
                    <a:pt x="83" y="1509"/>
                  </a:cubicBezTo>
                  <a:cubicBezTo>
                    <a:pt x="93" y="1509"/>
                    <a:pt x="102" y="1506"/>
                    <a:pt x="111" y="1503"/>
                  </a:cubicBezTo>
                  <a:lnTo>
                    <a:pt x="2986" y="136"/>
                  </a:lnTo>
                  <a:cubicBezTo>
                    <a:pt x="3065" y="105"/>
                    <a:pt x="3029" y="0"/>
                    <a:pt x="2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0"/>
            <p:cNvSpPr/>
            <p:nvPr/>
          </p:nvSpPr>
          <p:spPr>
            <a:xfrm flipH="1">
              <a:off x="7986381" y="1079245"/>
              <a:ext cx="148532" cy="81566"/>
            </a:xfrm>
            <a:custGeom>
              <a:avLst/>
              <a:gdLst/>
              <a:ahLst/>
              <a:cxnLst/>
              <a:rect l="l" t="t" r="r" b="b"/>
              <a:pathLst>
                <a:path w="3693" h="2028" extrusionOk="0">
                  <a:moveTo>
                    <a:pt x="3588" y="1"/>
                  </a:moveTo>
                  <a:cubicBezTo>
                    <a:pt x="3577" y="1"/>
                    <a:pt x="3565" y="4"/>
                    <a:pt x="3553" y="10"/>
                  </a:cubicBezTo>
                  <a:lnTo>
                    <a:pt x="65" y="1894"/>
                  </a:lnTo>
                  <a:cubicBezTo>
                    <a:pt x="0" y="1928"/>
                    <a:pt x="25" y="2027"/>
                    <a:pt x="99" y="2027"/>
                  </a:cubicBezTo>
                  <a:cubicBezTo>
                    <a:pt x="111" y="2027"/>
                    <a:pt x="123" y="2024"/>
                    <a:pt x="133" y="2018"/>
                  </a:cubicBezTo>
                  <a:lnTo>
                    <a:pt x="3621" y="133"/>
                  </a:lnTo>
                  <a:cubicBezTo>
                    <a:pt x="3692" y="96"/>
                    <a:pt x="3653" y="1"/>
                    <a:pt x="3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0"/>
            <p:cNvSpPr/>
            <p:nvPr/>
          </p:nvSpPr>
          <p:spPr>
            <a:xfrm flipH="1">
              <a:off x="7977050" y="1100040"/>
              <a:ext cx="146481" cy="117563"/>
            </a:xfrm>
            <a:custGeom>
              <a:avLst/>
              <a:gdLst/>
              <a:ahLst/>
              <a:cxnLst/>
              <a:rect l="l" t="t" r="r" b="b"/>
              <a:pathLst>
                <a:path w="3642" h="2923" extrusionOk="0">
                  <a:moveTo>
                    <a:pt x="3537" y="1"/>
                  </a:moveTo>
                  <a:cubicBezTo>
                    <a:pt x="3522" y="1"/>
                    <a:pt x="3507" y="6"/>
                    <a:pt x="3492" y="17"/>
                  </a:cubicBezTo>
                  <a:lnTo>
                    <a:pt x="53" y="2799"/>
                  </a:lnTo>
                  <a:cubicBezTo>
                    <a:pt x="1" y="2839"/>
                    <a:pt x="32" y="2923"/>
                    <a:pt x="100" y="2923"/>
                  </a:cubicBezTo>
                  <a:cubicBezTo>
                    <a:pt x="115" y="2923"/>
                    <a:pt x="130" y="2920"/>
                    <a:pt x="143" y="2907"/>
                  </a:cubicBezTo>
                  <a:lnTo>
                    <a:pt x="3582" y="128"/>
                  </a:lnTo>
                  <a:cubicBezTo>
                    <a:pt x="3641" y="81"/>
                    <a:pt x="3595"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0"/>
            <p:cNvSpPr/>
            <p:nvPr/>
          </p:nvSpPr>
          <p:spPr>
            <a:xfrm flipH="1">
              <a:off x="7970372" y="1115646"/>
              <a:ext cx="86151" cy="122912"/>
            </a:xfrm>
            <a:custGeom>
              <a:avLst/>
              <a:gdLst/>
              <a:ahLst/>
              <a:cxnLst/>
              <a:rect l="l" t="t" r="r" b="b"/>
              <a:pathLst>
                <a:path w="2142" h="3056" extrusionOk="0">
                  <a:moveTo>
                    <a:pt x="2054" y="1"/>
                  </a:moveTo>
                  <a:cubicBezTo>
                    <a:pt x="2036" y="1"/>
                    <a:pt x="2017" y="8"/>
                    <a:pt x="2002" y="24"/>
                  </a:cubicBezTo>
                  <a:lnTo>
                    <a:pt x="25" y="2945"/>
                  </a:lnTo>
                  <a:cubicBezTo>
                    <a:pt x="0" y="2976"/>
                    <a:pt x="10" y="3019"/>
                    <a:pt x="44" y="3044"/>
                  </a:cubicBezTo>
                  <a:cubicBezTo>
                    <a:pt x="53" y="3050"/>
                    <a:pt x="68" y="3053"/>
                    <a:pt x="81" y="3056"/>
                  </a:cubicBezTo>
                  <a:cubicBezTo>
                    <a:pt x="105" y="3053"/>
                    <a:pt x="127" y="3044"/>
                    <a:pt x="139" y="3022"/>
                  </a:cubicBezTo>
                  <a:lnTo>
                    <a:pt x="2119" y="101"/>
                  </a:lnTo>
                  <a:cubicBezTo>
                    <a:pt x="2142" y="48"/>
                    <a:pt x="2100" y="1"/>
                    <a:pt x="20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0"/>
            <p:cNvSpPr/>
            <p:nvPr/>
          </p:nvSpPr>
          <p:spPr>
            <a:xfrm flipH="1">
              <a:off x="8175095" y="1005359"/>
              <a:ext cx="17657" cy="28516"/>
            </a:xfrm>
            <a:custGeom>
              <a:avLst/>
              <a:gdLst/>
              <a:ahLst/>
              <a:cxnLst/>
              <a:rect l="l" t="t" r="r" b="b"/>
              <a:pathLst>
                <a:path w="439" h="709" extrusionOk="0">
                  <a:moveTo>
                    <a:pt x="169" y="0"/>
                  </a:moveTo>
                  <a:cubicBezTo>
                    <a:pt x="140" y="0"/>
                    <a:pt x="111" y="17"/>
                    <a:pt x="103" y="55"/>
                  </a:cubicBezTo>
                  <a:cubicBezTo>
                    <a:pt x="96" y="73"/>
                    <a:pt x="1" y="484"/>
                    <a:pt x="318" y="696"/>
                  </a:cubicBezTo>
                  <a:cubicBezTo>
                    <a:pt x="331" y="703"/>
                    <a:pt x="343" y="709"/>
                    <a:pt x="359" y="709"/>
                  </a:cubicBezTo>
                  <a:cubicBezTo>
                    <a:pt x="383" y="709"/>
                    <a:pt x="405" y="696"/>
                    <a:pt x="417" y="678"/>
                  </a:cubicBezTo>
                  <a:cubicBezTo>
                    <a:pt x="439" y="644"/>
                    <a:pt x="430" y="601"/>
                    <a:pt x="399" y="579"/>
                  </a:cubicBezTo>
                  <a:cubicBezTo>
                    <a:pt x="161" y="419"/>
                    <a:pt x="235" y="101"/>
                    <a:pt x="238" y="89"/>
                  </a:cubicBezTo>
                  <a:cubicBezTo>
                    <a:pt x="253" y="34"/>
                    <a:pt x="211" y="0"/>
                    <a:pt x="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0"/>
            <p:cNvSpPr/>
            <p:nvPr/>
          </p:nvSpPr>
          <p:spPr>
            <a:xfrm flipH="1">
              <a:off x="8150158" y="1014610"/>
              <a:ext cx="18501" cy="28476"/>
            </a:xfrm>
            <a:custGeom>
              <a:avLst/>
              <a:gdLst/>
              <a:ahLst/>
              <a:cxnLst/>
              <a:rect l="l" t="t" r="r" b="b"/>
              <a:pathLst>
                <a:path w="460" h="708" extrusionOk="0">
                  <a:moveTo>
                    <a:pt x="170" y="1"/>
                  </a:moveTo>
                  <a:cubicBezTo>
                    <a:pt x="142" y="1"/>
                    <a:pt x="114" y="17"/>
                    <a:pt x="105" y="53"/>
                  </a:cubicBezTo>
                  <a:cubicBezTo>
                    <a:pt x="99" y="72"/>
                    <a:pt x="0" y="482"/>
                    <a:pt x="321" y="695"/>
                  </a:cubicBezTo>
                  <a:cubicBezTo>
                    <a:pt x="333" y="704"/>
                    <a:pt x="346" y="707"/>
                    <a:pt x="361" y="707"/>
                  </a:cubicBezTo>
                  <a:cubicBezTo>
                    <a:pt x="432" y="707"/>
                    <a:pt x="460" y="618"/>
                    <a:pt x="401" y="578"/>
                  </a:cubicBezTo>
                  <a:cubicBezTo>
                    <a:pt x="164" y="420"/>
                    <a:pt x="238" y="103"/>
                    <a:pt x="241" y="87"/>
                  </a:cubicBezTo>
                  <a:cubicBezTo>
                    <a:pt x="253" y="34"/>
                    <a:pt x="211"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0"/>
            <p:cNvSpPr/>
            <p:nvPr/>
          </p:nvSpPr>
          <p:spPr>
            <a:xfrm flipH="1">
              <a:off x="8171998" y="1049482"/>
              <a:ext cx="18381" cy="28436"/>
            </a:xfrm>
            <a:custGeom>
              <a:avLst/>
              <a:gdLst/>
              <a:ahLst/>
              <a:cxnLst/>
              <a:rect l="l" t="t" r="r" b="b"/>
              <a:pathLst>
                <a:path w="457" h="707" extrusionOk="0">
                  <a:moveTo>
                    <a:pt x="168" y="0"/>
                  </a:moveTo>
                  <a:cubicBezTo>
                    <a:pt x="136" y="0"/>
                    <a:pt x="110" y="22"/>
                    <a:pt x="102" y="53"/>
                  </a:cubicBezTo>
                  <a:cubicBezTo>
                    <a:pt x="99" y="71"/>
                    <a:pt x="0" y="482"/>
                    <a:pt x="321" y="694"/>
                  </a:cubicBezTo>
                  <a:cubicBezTo>
                    <a:pt x="330" y="704"/>
                    <a:pt x="346" y="707"/>
                    <a:pt x="358" y="707"/>
                  </a:cubicBezTo>
                  <a:cubicBezTo>
                    <a:pt x="429" y="707"/>
                    <a:pt x="457" y="614"/>
                    <a:pt x="398" y="577"/>
                  </a:cubicBezTo>
                  <a:cubicBezTo>
                    <a:pt x="161" y="420"/>
                    <a:pt x="235" y="102"/>
                    <a:pt x="238" y="87"/>
                  </a:cubicBezTo>
                  <a:cubicBezTo>
                    <a:pt x="247" y="50"/>
                    <a:pt x="226" y="13"/>
                    <a:pt x="189" y="4"/>
                  </a:cubicBezTo>
                  <a:cubicBezTo>
                    <a:pt x="181" y="1"/>
                    <a:pt x="174"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0"/>
            <p:cNvSpPr/>
            <p:nvPr/>
          </p:nvSpPr>
          <p:spPr>
            <a:xfrm flipH="1">
              <a:off x="8151123" y="1053222"/>
              <a:ext cx="18421" cy="28436"/>
            </a:xfrm>
            <a:custGeom>
              <a:avLst/>
              <a:gdLst/>
              <a:ahLst/>
              <a:cxnLst/>
              <a:rect l="l" t="t" r="r" b="b"/>
              <a:pathLst>
                <a:path w="458" h="707" extrusionOk="0">
                  <a:moveTo>
                    <a:pt x="170" y="1"/>
                  </a:moveTo>
                  <a:cubicBezTo>
                    <a:pt x="138" y="1"/>
                    <a:pt x="110" y="22"/>
                    <a:pt x="102" y="55"/>
                  </a:cubicBezTo>
                  <a:cubicBezTo>
                    <a:pt x="99" y="71"/>
                    <a:pt x="1" y="481"/>
                    <a:pt x="321" y="697"/>
                  </a:cubicBezTo>
                  <a:cubicBezTo>
                    <a:pt x="331" y="703"/>
                    <a:pt x="346" y="706"/>
                    <a:pt x="358" y="706"/>
                  </a:cubicBezTo>
                  <a:lnTo>
                    <a:pt x="361" y="706"/>
                  </a:lnTo>
                  <a:cubicBezTo>
                    <a:pt x="429" y="706"/>
                    <a:pt x="457" y="617"/>
                    <a:pt x="398" y="577"/>
                  </a:cubicBezTo>
                  <a:cubicBezTo>
                    <a:pt x="164" y="419"/>
                    <a:pt x="235" y="102"/>
                    <a:pt x="241" y="89"/>
                  </a:cubicBezTo>
                  <a:cubicBezTo>
                    <a:pt x="247" y="49"/>
                    <a:pt x="226" y="12"/>
                    <a:pt x="189" y="3"/>
                  </a:cubicBezTo>
                  <a:cubicBezTo>
                    <a:pt x="182" y="2"/>
                    <a:pt x="176"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0"/>
            <p:cNvSpPr/>
            <p:nvPr/>
          </p:nvSpPr>
          <p:spPr>
            <a:xfrm flipH="1">
              <a:off x="8164396" y="1084997"/>
              <a:ext cx="18421" cy="28395"/>
            </a:xfrm>
            <a:custGeom>
              <a:avLst/>
              <a:gdLst/>
              <a:ahLst/>
              <a:cxnLst/>
              <a:rect l="l" t="t" r="r" b="b"/>
              <a:pathLst>
                <a:path w="458" h="706" extrusionOk="0">
                  <a:moveTo>
                    <a:pt x="170" y="0"/>
                  </a:moveTo>
                  <a:cubicBezTo>
                    <a:pt x="138" y="0"/>
                    <a:pt x="110" y="21"/>
                    <a:pt x="102" y="55"/>
                  </a:cubicBezTo>
                  <a:cubicBezTo>
                    <a:pt x="99" y="70"/>
                    <a:pt x="1" y="481"/>
                    <a:pt x="321" y="693"/>
                  </a:cubicBezTo>
                  <a:cubicBezTo>
                    <a:pt x="331" y="703"/>
                    <a:pt x="346" y="706"/>
                    <a:pt x="358" y="706"/>
                  </a:cubicBezTo>
                  <a:lnTo>
                    <a:pt x="361" y="706"/>
                  </a:lnTo>
                  <a:cubicBezTo>
                    <a:pt x="429" y="706"/>
                    <a:pt x="457" y="616"/>
                    <a:pt x="398" y="576"/>
                  </a:cubicBezTo>
                  <a:cubicBezTo>
                    <a:pt x="161" y="419"/>
                    <a:pt x="235" y="101"/>
                    <a:pt x="238" y="89"/>
                  </a:cubicBezTo>
                  <a:cubicBezTo>
                    <a:pt x="247" y="49"/>
                    <a:pt x="226" y="12"/>
                    <a:pt x="189" y="3"/>
                  </a:cubicBezTo>
                  <a:cubicBezTo>
                    <a:pt x="182" y="1"/>
                    <a:pt x="176"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0"/>
            <p:cNvSpPr/>
            <p:nvPr/>
          </p:nvSpPr>
          <p:spPr>
            <a:xfrm flipH="1">
              <a:off x="8136764" y="1091272"/>
              <a:ext cx="20995" cy="25218"/>
            </a:xfrm>
            <a:custGeom>
              <a:avLst/>
              <a:gdLst/>
              <a:ahLst/>
              <a:cxnLst/>
              <a:rect l="l" t="t" r="r" b="b"/>
              <a:pathLst>
                <a:path w="522" h="627" extrusionOk="0">
                  <a:moveTo>
                    <a:pt x="75" y="1"/>
                  </a:moveTo>
                  <a:cubicBezTo>
                    <a:pt x="38" y="1"/>
                    <a:pt x="0" y="26"/>
                    <a:pt x="4" y="75"/>
                  </a:cubicBezTo>
                  <a:cubicBezTo>
                    <a:pt x="4" y="93"/>
                    <a:pt x="31" y="513"/>
                    <a:pt x="402" y="624"/>
                  </a:cubicBezTo>
                  <a:cubicBezTo>
                    <a:pt x="408" y="624"/>
                    <a:pt x="414" y="624"/>
                    <a:pt x="423" y="627"/>
                  </a:cubicBezTo>
                  <a:cubicBezTo>
                    <a:pt x="503" y="627"/>
                    <a:pt x="522" y="510"/>
                    <a:pt x="442" y="488"/>
                  </a:cubicBezTo>
                  <a:cubicBezTo>
                    <a:pt x="167" y="408"/>
                    <a:pt x="146" y="81"/>
                    <a:pt x="146" y="66"/>
                  </a:cubicBezTo>
                  <a:cubicBezTo>
                    <a:pt x="143" y="22"/>
                    <a:pt x="109" y="1"/>
                    <a:pt x="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0"/>
            <p:cNvSpPr/>
            <p:nvPr/>
          </p:nvSpPr>
          <p:spPr>
            <a:xfrm flipH="1">
              <a:off x="8168298" y="979216"/>
              <a:ext cx="20955" cy="25138"/>
            </a:xfrm>
            <a:custGeom>
              <a:avLst/>
              <a:gdLst/>
              <a:ahLst/>
              <a:cxnLst/>
              <a:rect l="l" t="t" r="r" b="b"/>
              <a:pathLst>
                <a:path w="521" h="625" extrusionOk="0">
                  <a:moveTo>
                    <a:pt x="74" y="0"/>
                  </a:moveTo>
                  <a:cubicBezTo>
                    <a:pt x="37" y="0"/>
                    <a:pt x="0" y="26"/>
                    <a:pt x="3" y="76"/>
                  </a:cubicBezTo>
                  <a:cubicBezTo>
                    <a:pt x="3" y="94"/>
                    <a:pt x="31" y="514"/>
                    <a:pt x="401" y="622"/>
                  </a:cubicBezTo>
                  <a:cubicBezTo>
                    <a:pt x="407" y="625"/>
                    <a:pt x="413" y="625"/>
                    <a:pt x="423" y="625"/>
                  </a:cubicBezTo>
                  <a:cubicBezTo>
                    <a:pt x="424" y="625"/>
                    <a:pt x="425" y="625"/>
                    <a:pt x="426" y="625"/>
                  </a:cubicBezTo>
                  <a:cubicBezTo>
                    <a:pt x="503" y="625"/>
                    <a:pt x="520" y="510"/>
                    <a:pt x="441" y="486"/>
                  </a:cubicBezTo>
                  <a:cubicBezTo>
                    <a:pt x="170" y="406"/>
                    <a:pt x="145" y="82"/>
                    <a:pt x="145" y="66"/>
                  </a:cubicBezTo>
                  <a:cubicBezTo>
                    <a:pt x="142" y="22"/>
                    <a:pt x="108"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0"/>
            <p:cNvSpPr/>
            <p:nvPr/>
          </p:nvSpPr>
          <p:spPr>
            <a:xfrm flipH="1">
              <a:off x="7718546" y="644496"/>
              <a:ext cx="31573" cy="9894"/>
            </a:xfrm>
            <a:custGeom>
              <a:avLst/>
              <a:gdLst/>
              <a:ahLst/>
              <a:cxnLst/>
              <a:rect l="l" t="t" r="r" b="b"/>
              <a:pathLst>
                <a:path w="785" h="246" extrusionOk="0">
                  <a:moveTo>
                    <a:pt x="385" y="0"/>
                  </a:moveTo>
                  <a:cubicBezTo>
                    <a:pt x="278" y="0"/>
                    <a:pt x="159" y="30"/>
                    <a:pt x="50" y="123"/>
                  </a:cubicBezTo>
                  <a:cubicBezTo>
                    <a:pt x="1" y="166"/>
                    <a:pt x="28" y="246"/>
                    <a:pt x="96" y="246"/>
                  </a:cubicBezTo>
                  <a:cubicBezTo>
                    <a:pt x="112" y="246"/>
                    <a:pt x="130" y="240"/>
                    <a:pt x="142" y="231"/>
                  </a:cubicBezTo>
                  <a:cubicBezTo>
                    <a:pt x="221" y="163"/>
                    <a:pt x="309" y="142"/>
                    <a:pt x="389" y="142"/>
                  </a:cubicBezTo>
                  <a:cubicBezTo>
                    <a:pt x="531" y="142"/>
                    <a:pt x="650" y="208"/>
                    <a:pt x="657" y="212"/>
                  </a:cubicBezTo>
                  <a:cubicBezTo>
                    <a:pt x="667" y="216"/>
                    <a:pt x="676" y="218"/>
                    <a:pt x="685" y="218"/>
                  </a:cubicBezTo>
                  <a:cubicBezTo>
                    <a:pt x="745" y="218"/>
                    <a:pt x="785" y="134"/>
                    <a:pt x="725" y="89"/>
                  </a:cubicBezTo>
                  <a:cubicBezTo>
                    <a:pt x="716" y="85"/>
                    <a:pt x="567"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0"/>
            <p:cNvSpPr/>
            <p:nvPr/>
          </p:nvSpPr>
          <p:spPr>
            <a:xfrm flipH="1">
              <a:off x="8266518" y="241923"/>
              <a:ext cx="29361" cy="15766"/>
            </a:xfrm>
            <a:custGeom>
              <a:avLst/>
              <a:gdLst/>
              <a:ahLst/>
              <a:cxnLst/>
              <a:rect l="l" t="t" r="r" b="b"/>
              <a:pathLst>
                <a:path w="730" h="392" extrusionOk="0">
                  <a:moveTo>
                    <a:pt x="217" y="1"/>
                  </a:moveTo>
                  <a:cubicBezTo>
                    <a:pt x="175" y="1"/>
                    <a:pt x="131" y="6"/>
                    <a:pt x="85" y="18"/>
                  </a:cubicBezTo>
                  <a:cubicBezTo>
                    <a:pt x="0" y="38"/>
                    <a:pt x="24" y="157"/>
                    <a:pt x="98" y="157"/>
                  </a:cubicBezTo>
                  <a:cubicBezTo>
                    <a:pt x="105" y="157"/>
                    <a:pt x="112" y="156"/>
                    <a:pt x="119" y="154"/>
                  </a:cubicBezTo>
                  <a:cubicBezTo>
                    <a:pt x="151" y="146"/>
                    <a:pt x="182" y="142"/>
                    <a:pt x="212" y="142"/>
                  </a:cubicBezTo>
                  <a:cubicBezTo>
                    <a:pt x="438" y="142"/>
                    <a:pt x="585" y="352"/>
                    <a:pt x="591" y="361"/>
                  </a:cubicBezTo>
                  <a:cubicBezTo>
                    <a:pt x="603" y="379"/>
                    <a:pt x="625" y="391"/>
                    <a:pt x="649" y="391"/>
                  </a:cubicBezTo>
                  <a:cubicBezTo>
                    <a:pt x="665" y="391"/>
                    <a:pt x="677" y="388"/>
                    <a:pt x="690" y="379"/>
                  </a:cubicBezTo>
                  <a:cubicBezTo>
                    <a:pt x="720" y="358"/>
                    <a:pt x="730" y="314"/>
                    <a:pt x="708" y="280"/>
                  </a:cubicBezTo>
                  <a:cubicBezTo>
                    <a:pt x="700" y="270"/>
                    <a:pt x="514"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0"/>
            <p:cNvSpPr/>
            <p:nvPr/>
          </p:nvSpPr>
          <p:spPr>
            <a:xfrm flipH="1">
              <a:off x="8260042" y="264406"/>
              <a:ext cx="29401" cy="15847"/>
            </a:xfrm>
            <a:custGeom>
              <a:avLst/>
              <a:gdLst/>
              <a:ahLst/>
              <a:cxnLst/>
              <a:rect l="l" t="t" r="r" b="b"/>
              <a:pathLst>
                <a:path w="731" h="394" extrusionOk="0">
                  <a:moveTo>
                    <a:pt x="215" y="1"/>
                  </a:moveTo>
                  <a:cubicBezTo>
                    <a:pt x="174" y="1"/>
                    <a:pt x="131" y="6"/>
                    <a:pt x="85" y="18"/>
                  </a:cubicBezTo>
                  <a:cubicBezTo>
                    <a:pt x="1" y="40"/>
                    <a:pt x="25" y="156"/>
                    <a:pt x="101" y="156"/>
                  </a:cubicBezTo>
                  <a:cubicBezTo>
                    <a:pt x="107" y="156"/>
                    <a:pt x="115" y="155"/>
                    <a:pt x="122" y="153"/>
                  </a:cubicBezTo>
                  <a:cubicBezTo>
                    <a:pt x="154" y="145"/>
                    <a:pt x="185" y="141"/>
                    <a:pt x="215" y="141"/>
                  </a:cubicBezTo>
                  <a:cubicBezTo>
                    <a:pt x="438" y="141"/>
                    <a:pt x="586" y="352"/>
                    <a:pt x="591" y="363"/>
                  </a:cubicBezTo>
                  <a:cubicBezTo>
                    <a:pt x="604" y="381"/>
                    <a:pt x="628" y="394"/>
                    <a:pt x="650" y="394"/>
                  </a:cubicBezTo>
                  <a:cubicBezTo>
                    <a:pt x="665" y="394"/>
                    <a:pt x="678" y="388"/>
                    <a:pt x="690" y="381"/>
                  </a:cubicBezTo>
                  <a:cubicBezTo>
                    <a:pt x="724" y="360"/>
                    <a:pt x="730" y="314"/>
                    <a:pt x="708" y="283"/>
                  </a:cubicBezTo>
                  <a:cubicBezTo>
                    <a:pt x="700" y="269"/>
                    <a:pt x="51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0"/>
            <p:cNvSpPr/>
            <p:nvPr/>
          </p:nvSpPr>
          <p:spPr>
            <a:xfrm flipH="1">
              <a:off x="8231767" y="259218"/>
              <a:ext cx="28476" cy="15726"/>
            </a:xfrm>
            <a:custGeom>
              <a:avLst/>
              <a:gdLst/>
              <a:ahLst/>
              <a:cxnLst/>
              <a:rect l="l" t="t" r="r" b="b"/>
              <a:pathLst>
                <a:path w="708" h="391" extrusionOk="0">
                  <a:moveTo>
                    <a:pt x="192" y="0"/>
                  </a:moveTo>
                  <a:cubicBezTo>
                    <a:pt x="151" y="0"/>
                    <a:pt x="108" y="5"/>
                    <a:pt x="63" y="17"/>
                  </a:cubicBezTo>
                  <a:cubicBezTo>
                    <a:pt x="23" y="26"/>
                    <a:pt x="1" y="66"/>
                    <a:pt x="10" y="103"/>
                  </a:cubicBezTo>
                  <a:cubicBezTo>
                    <a:pt x="21" y="135"/>
                    <a:pt x="49" y="155"/>
                    <a:pt x="79" y="155"/>
                  </a:cubicBezTo>
                  <a:cubicBezTo>
                    <a:pt x="85" y="155"/>
                    <a:pt x="91" y="154"/>
                    <a:pt x="97" y="153"/>
                  </a:cubicBezTo>
                  <a:cubicBezTo>
                    <a:pt x="129" y="144"/>
                    <a:pt x="160" y="141"/>
                    <a:pt x="190" y="141"/>
                  </a:cubicBezTo>
                  <a:cubicBezTo>
                    <a:pt x="415" y="141"/>
                    <a:pt x="563" y="352"/>
                    <a:pt x="568" y="362"/>
                  </a:cubicBezTo>
                  <a:cubicBezTo>
                    <a:pt x="581" y="381"/>
                    <a:pt x="602" y="390"/>
                    <a:pt x="627" y="390"/>
                  </a:cubicBezTo>
                  <a:cubicBezTo>
                    <a:pt x="642" y="390"/>
                    <a:pt x="655" y="387"/>
                    <a:pt x="667" y="378"/>
                  </a:cubicBezTo>
                  <a:cubicBezTo>
                    <a:pt x="698" y="356"/>
                    <a:pt x="707" y="313"/>
                    <a:pt x="686" y="282"/>
                  </a:cubicBezTo>
                  <a:cubicBezTo>
                    <a:pt x="678" y="269"/>
                    <a:pt x="491"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0"/>
            <p:cNvSpPr/>
            <p:nvPr/>
          </p:nvSpPr>
          <p:spPr>
            <a:xfrm flipH="1">
              <a:off x="8222717" y="275950"/>
              <a:ext cx="29280" cy="15847"/>
            </a:xfrm>
            <a:custGeom>
              <a:avLst/>
              <a:gdLst/>
              <a:ahLst/>
              <a:cxnLst/>
              <a:rect l="l" t="t" r="r" b="b"/>
              <a:pathLst>
                <a:path w="728" h="394" extrusionOk="0">
                  <a:moveTo>
                    <a:pt x="212" y="1"/>
                  </a:moveTo>
                  <a:cubicBezTo>
                    <a:pt x="171" y="1"/>
                    <a:pt x="128" y="6"/>
                    <a:pt x="83" y="17"/>
                  </a:cubicBezTo>
                  <a:cubicBezTo>
                    <a:pt x="1" y="40"/>
                    <a:pt x="22" y="156"/>
                    <a:pt x="98" y="156"/>
                  </a:cubicBezTo>
                  <a:cubicBezTo>
                    <a:pt x="105" y="156"/>
                    <a:pt x="112" y="155"/>
                    <a:pt x="120" y="153"/>
                  </a:cubicBezTo>
                  <a:cubicBezTo>
                    <a:pt x="152" y="145"/>
                    <a:pt x="183" y="141"/>
                    <a:pt x="212" y="141"/>
                  </a:cubicBezTo>
                  <a:cubicBezTo>
                    <a:pt x="436" y="141"/>
                    <a:pt x="584" y="352"/>
                    <a:pt x="592" y="363"/>
                  </a:cubicBezTo>
                  <a:cubicBezTo>
                    <a:pt x="604" y="381"/>
                    <a:pt x="626" y="394"/>
                    <a:pt x="650" y="394"/>
                  </a:cubicBezTo>
                  <a:cubicBezTo>
                    <a:pt x="663" y="391"/>
                    <a:pt x="678" y="387"/>
                    <a:pt x="687" y="378"/>
                  </a:cubicBezTo>
                  <a:cubicBezTo>
                    <a:pt x="721" y="357"/>
                    <a:pt x="727" y="313"/>
                    <a:pt x="706" y="283"/>
                  </a:cubicBezTo>
                  <a:cubicBezTo>
                    <a:pt x="698" y="269"/>
                    <a:pt x="511"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0"/>
            <p:cNvSpPr/>
            <p:nvPr/>
          </p:nvSpPr>
          <p:spPr>
            <a:xfrm flipH="1">
              <a:off x="8084397" y="519207"/>
              <a:ext cx="30527" cy="13273"/>
            </a:xfrm>
            <a:custGeom>
              <a:avLst/>
              <a:gdLst/>
              <a:ahLst/>
              <a:cxnLst/>
              <a:rect l="l" t="t" r="r" b="b"/>
              <a:pathLst>
                <a:path w="759" h="330" extrusionOk="0">
                  <a:moveTo>
                    <a:pt x="276" y="1"/>
                  </a:moveTo>
                  <a:cubicBezTo>
                    <a:pt x="213" y="1"/>
                    <a:pt x="146" y="13"/>
                    <a:pt x="77" y="42"/>
                  </a:cubicBezTo>
                  <a:cubicBezTo>
                    <a:pt x="1" y="75"/>
                    <a:pt x="34" y="178"/>
                    <a:pt x="102" y="178"/>
                  </a:cubicBezTo>
                  <a:cubicBezTo>
                    <a:pt x="112" y="178"/>
                    <a:pt x="122" y="176"/>
                    <a:pt x="132" y="172"/>
                  </a:cubicBezTo>
                  <a:cubicBezTo>
                    <a:pt x="182" y="151"/>
                    <a:pt x="230" y="142"/>
                    <a:pt x="276" y="142"/>
                  </a:cubicBezTo>
                  <a:cubicBezTo>
                    <a:pt x="472" y="142"/>
                    <a:pt x="621" y="300"/>
                    <a:pt x="629" y="308"/>
                  </a:cubicBezTo>
                  <a:cubicBezTo>
                    <a:pt x="644" y="323"/>
                    <a:pt x="663" y="329"/>
                    <a:pt x="681" y="329"/>
                  </a:cubicBezTo>
                  <a:cubicBezTo>
                    <a:pt x="700" y="329"/>
                    <a:pt x="715" y="323"/>
                    <a:pt x="728" y="311"/>
                  </a:cubicBezTo>
                  <a:cubicBezTo>
                    <a:pt x="758" y="286"/>
                    <a:pt x="758" y="240"/>
                    <a:pt x="734" y="212"/>
                  </a:cubicBezTo>
                  <a:cubicBezTo>
                    <a:pt x="724" y="202"/>
                    <a:pt x="534"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0"/>
            <p:cNvSpPr/>
            <p:nvPr/>
          </p:nvSpPr>
          <p:spPr>
            <a:xfrm flipH="1">
              <a:off x="8111828" y="531635"/>
              <a:ext cx="31130" cy="13232"/>
            </a:xfrm>
            <a:custGeom>
              <a:avLst/>
              <a:gdLst/>
              <a:ahLst/>
              <a:cxnLst/>
              <a:rect l="l" t="t" r="r" b="b"/>
              <a:pathLst>
                <a:path w="774" h="329" extrusionOk="0">
                  <a:moveTo>
                    <a:pt x="276" y="0"/>
                  </a:moveTo>
                  <a:cubicBezTo>
                    <a:pt x="213" y="0"/>
                    <a:pt x="146" y="12"/>
                    <a:pt x="77" y="42"/>
                  </a:cubicBezTo>
                  <a:cubicBezTo>
                    <a:pt x="1" y="74"/>
                    <a:pt x="34" y="178"/>
                    <a:pt x="102" y="178"/>
                  </a:cubicBezTo>
                  <a:cubicBezTo>
                    <a:pt x="111" y="178"/>
                    <a:pt x="122" y="176"/>
                    <a:pt x="132" y="171"/>
                  </a:cubicBezTo>
                  <a:cubicBezTo>
                    <a:pt x="182" y="150"/>
                    <a:pt x="230" y="142"/>
                    <a:pt x="276" y="142"/>
                  </a:cubicBezTo>
                  <a:cubicBezTo>
                    <a:pt x="472" y="142"/>
                    <a:pt x="621" y="299"/>
                    <a:pt x="629" y="307"/>
                  </a:cubicBezTo>
                  <a:cubicBezTo>
                    <a:pt x="641" y="322"/>
                    <a:pt x="663" y="329"/>
                    <a:pt x="681" y="329"/>
                  </a:cubicBezTo>
                  <a:cubicBezTo>
                    <a:pt x="743" y="329"/>
                    <a:pt x="774" y="258"/>
                    <a:pt x="734" y="211"/>
                  </a:cubicBezTo>
                  <a:cubicBezTo>
                    <a:pt x="724" y="201"/>
                    <a:pt x="534"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0"/>
            <p:cNvSpPr/>
            <p:nvPr/>
          </p:nvSpPr>
          <p:spPr>
            <a:xfrm flipH="1">
              <a:off x="8122245" y="504969"/>
              <a:ext cx="30487" cy="13353"/>
            </a:xfrm>
            <a:custGeom>
              <a:avLst/>
              <a:gdLst/>
              <a:ahLst/>
              <a:cxnLst/>
              <a:rect l="l" t="t" r="r" b="b"/>
              <a:pathLst>
                <a:path w="758" h="332" extrusionOk="0">
                  <a:moveTo>
                    <a:pt x="276" y="0"/>
                  </a:moveTo>
                  <a:cubicBezTo>
                    <a:pt x="213" y="0"/>
                    <a:pt x="146" y="12"/>
                    <a:pt x="76" y="42"/>
                  </a:cubicBezTo>
                  <a:cubicBezTo>
                    <a:pt x="0" y="74"/>
                    <a:pt x="34" y="178"/>
                    <a:pt x="101" y="178"/>
                  </a:cubicBezTo>
                  <a:cubicBezTo>
                    <a:pt x="111" y="178"/>
                    <a:pt x="121" y="176"/>
                    <a:pt x="132" y="171"/>
                  </a:cubicBezTo>
                  <a:cubicBezTo>
                    <a:pt x="181" y="150"/>
                    <a:pt x="229" y="142"/>
                    <a:pt x="275" y="142"/>
                  </a:cubicBezTo>
                  <a:cubicBezTo>
                    <a:pt x="471" y="142"/>
                    <a:pt x="621" y="299"/>
                    <a:pt x="628" y="307"/>
                  </a:cubicBezTo>
                  <a:cubicBezTo>
                    <a:pt x="640" y="322"/>
                    <a:pt x="662" y="332"/>
                    <a:pt x="681" y="332"/>
                  </a:cubicBezTo>
                  <a:cubicBezTo>
                    <a:pt x="699" y="332"/>
                    <a:pt x="714" y="322"/>
                    <a:pt x="727" y="313"/>
                  </a:cubicBezTo>
                  <a:cubicBezTo>
                    <a:pt x="758" y="285"/>
                    <a:pt x="758" y="242"/>
                    <a:pt x="733" y="211"/>
                  </a:cubicBezTo>
                  <a:cubicBezTo>
                    <a:pt x="723" y="201"/>
                    <a:pt x="534"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0"/>
            <p:cNvSpPr/>
            <p:nvPr/>
          </p:nvSpPr>
          <p:spPr>
            <a:xfrm flipH="1">
              <a:off x="8204497" y="500102"/>
              <a:ext cx="31412" cy="9894"/>
            </a:xfrm>
            <a:custGeom>
              <a:avLst/>
              <a:gdLst/>
              <a:ahLst/>
              <a:cxnLst/>
              <a:rect l="l" t="t" r="r" b="b"/>
              <a:pathLst>
                <a:path w="781" h="246" extrusionOk="0">
                  <a:moveTo>
                    <a:pt x="370" y="1"/>
                  </a:moveTo>
                  <a:cubicBezTo>
                    <a:pt x="263" y="1"/>
                    <a:pt x="144" y="30"/>
                    <a:pt x="34" y="123"/>
                  </a:cubicBezTo>
                  <a:cubicBezTo>
                    <a:pt x="4" y="147"/>
                    <a:pt x="0" y="190"/>
                    <a:pt x="25" y="221"/>
                  </a:cubicBezTo>
                  <a:cubicBezTo>
                    <a:pt x="41" y="237"/>
                    <a:pt x="59" y="246"/>
                    <a:pt x="81" y="246"/>
                  </a:cubicBezTo>
                  <a:cubicBezTo>
                    <a:pt x="96" y="246"/>
                    <a:pt x="111" y="240"/>
                    <a:pt x="124" y="230"/>
                  </a:cubicBezTo>
                  <a:cubicBezTo>
                    <a:pt x="203" y="163"/>
                    <a:pt x="291" y="142"/>
                    <a:pt x="371" y="142"/>
                  </a:cubicBezTo>
                  <a:cubicBezTo>
                    <a:pt x="513" y="142"/>
                    <a:pt x="631" y="209"/>
                    <a:pt x="639" y="215"/>
                  </a:cubicBezTo>
                  <a:cubicBezTo>
                    <a:pt x="652" y="222"/>
                    <a:pt x="664" y="225"/>
                    <a:pt x="676" y="225"/>
                  </a:cubicBezTo>
                  <a:cubicBezTo>
                    <a:pt x="740" y="225"/>
                    <a:pt x="780" y="131"/>
                    <a:pt x="710" y="92"/>
                  </a:cubicBezTo>
                  <a:cubicBezTo>
                    <a:pt x="700" y="86"/>
                    <a:pt x="552"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0"/>
            <p:cNvSpPr/>
            <p:nvPr/>
          </p:nvSpPr>
          <p:spPr>
            <a:xfrm flipH="1">
              <a:off x="8144809" y="520212"/>
              <a:ext cx="30527" cy="13353"/>
            </a:xfrm>
            <a:custGeom>
              <a:avLst/>
              <a:gdLst/>
              <a:ahLst/>
              <a:cxnLst/>
              <a:rect l="l" t="t" r="r" b="b"/>
              <a:pathLst>
                <a:path w="759" h="332" extrusionOk="0">
                  <a:moveTo>
                    <a:pt x="276" y="0"/>
                  </a:moveTo>
                  <a:cubicBezTo>
                    <a:pt x="213" y="0"/>
                    <a:pt x="146" y="12"/>
                    <a:pt x="77" y="42"/>
                  </a:cubicBezTo>
                  <a:cubicBezTo>
                    <a:pt x="1" y="74"/>
                    <a:pt x="32" y="178"/>
                    <a:pt x="101" y="178"/>
                  </a:cubicBezTo>
                  <a:cubicBezTo>
                    <a:pt x="111" y="178"/>
                    <a:pt x="121" y="176"/>
                    <a:pt x="132" y="172"/>
                  </a:cubicBezTo>
                  <a:cubicBezTo>
                    <a:pt x="180" y="151"/>
                    <a:pt x="228" y="143"/>
                    <a:pt x="273" y="143"/>
                  </a:cubicBezTo>
                  <a:cubicBezTo>
                    <a:pt x="469" y="143"/>
                    <a:pt x="621" y="300"/>
                    <a:pt x="629" y="310"/>
                  </a:cubicBezTo>
                  <a:cubicBezTo>
                    <a:pt x="641" y="323"/>
                    <a:pt x="660" y="332"/>
                    <a:pt x="678" y="332"/>
                  </a:cubicBezTo>
                  <a:cubicBezTo>
                    <a:pt x="697" y="332"/>
                    <a:pt x="715" y="326"/>
                    <a:pt x="727" y="313"/>
                  </a:cubicBezTo>
                  <a:cubicBezTo>
                    <a:pt x="755" y="286"/>
                    <a:pt x="758" y="242"/>
                    <a:pt x="731" y="212"/>
                  </a:cubicBezTo>
                  <a:cubicBezTo>
                    <a:pt x="721" y="202"/>
                    <a:pt x="533"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0"/>
            <p:cNvSpPr/>
            <p:nvPr/>
          </p:nvSpPr>
          <p:spPr>
            <a:xfrm flipH="1">
              <a:off x="8162064" y="497367"/>
              <a:ext cx="30487" cy="13393"/>
            </a:xfrm>
            <a:custGeom>
              <a:avLst/>
              <a:gdLst/>
              <a:ahLst/>
              <a:cxnLst/>
              <a:rect l="l" t="t" r="r" b="b"/>
              <a:pathLst>
                <a:path w="758" h="333" extrusionOk="0">
                  <a:moveTo>
                    <a:pt x="275" y="1"/>
                  </a:moveTo>
                  <a:cubicBezTo>
                    <a:pt x="213" y="1"/>
                    <a:pt x="146" y="13"/>
                    <a:pt x="76" y="42"/>
                  </a:cubicBezTo>
                  <a:cubicBezTo>
                    <a:pt x="0" y="75"/>
                    <a:pt x="34" y="179"/>
                    <a:pt x="101" y="179"/>
                  </a:cubicBezTo>
                  <a:cubicBezTo>
                    <a:pt x="111" y="179"/>
                    <a:pt x="121" y="177"/>
                    <a:pt x="132" y="172"/>
                  </a:cubicBezTo>
                  <a:cubicBezTo>
                    <a:pt x="180" y="151"/>
                    <a:pt x="228" y="143"/>
                    <a:pt x="274" y="143"/>
                  </a:cubicBezTo>
                  <a:cubicBezTo>
                    <a:pt x="469" y="143"/>
                    <a:pt x="621" y="300"/>
                    <a:pt x="628" y="308"/>
                  </a:cubicBezTo>
                  <a:cubicBezTo>
                    <a:pt x="640" y="323"/>
                    <a:pt x="659" y="332"/>
                    <a:pt x="681" y="332"/>
                  </a:cubicBezTo>
                  <a:cubicBezTo>
                    <a:pt x="696" y="332"/>
                    <a:pt x="714" y="323"/>
                    <a:pt x="727" y="314"/>
                  </a:cubicBezTo>
                  <a:cubicBezTo>
                    <a:pt x="755" y="286"/>
                    <a:pt x="758" y="243"/>
                    <a:pt x="730" y="212"/>
                  </a:cubicBezTo>
                  <a:cubicBezTo>
                    <a:pt x="722" y="202"/>
                    <a:pt x="534"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0"/>
            <p:cNvSpPr/>
            <p:nvPr/>
          </p:nvSpPr>
          <p:spPr>
            <a:xfrm flipH="1">
              <a:off x="8181289" y="513214"/>
              <a:ext cx="31613" cy="11181"/>
            </a:xfrm>
            <a:custGeom>
              <a:avLst/>
              <a:gdLst/>
              <a:ahLst/>
              <a:cxnLst/>
              <a:rect l="l" t="t" r="r" b="b"/>
              <a:pathLst>
                <a:path w="786" h="278" extrusionOk="0">
                  <a:moveTo>
                    <a:pt x="323" y="1"/>
                  </a:moveTo>
                  <a:cubicBezTo>
                    <a:pt x="240" y="1"/>
                    <a:pt x="150" y="20"/>
                    <a:pt x="61" y="74"/>
                  </a:cubicBezTo>
                  <a:cubicBezTo>
                    <a:pt x="1" y="119"/>
                    <a:pt x="38" y="203"/>
                    <a:pt x="100" y="203"/>
                  </a:cubicBezTo>
                  <a:cubicBezTo>
                    <a:pt x="111" y="203"/>
                    <a:pt x="123" y="200"/>
                    <a:pt x="135" y="194"/>
                  </a:cubicBezTo>
                  <a:cubicBezTo>
                    <a:pt x="198" y="156"/>
                    <a:pt x="262" y="142"/>
                    <a:pt x="323" y="142"/>
                  </a:cubicBezTo>
                  <a:cubicBezTo>
                    <a:pt x="494" y="142"/>
                    <a:pt x="637" y="255"/>
                    <a:pt x="644" y="259"/>
                  </a:cubicBezTo>
                  <a:cubicBezTo>
                    <a:pt x="656" y="272"/>
                    <a:pt x="671" y="278"/>
                    <a:pt x="690" y="278"/>
                  </a:cubicBezTo>
                  <a:cubicBezTo>
                    <a:pt x="755" y="278"/>
                    <a:pt x="786" y="194"/>
                    <a:pt x="733" y="151"/>
                  </a:cubicBezTo>
                  <a:cubicBezTo>
                    <a:pt x="724" y="142"/>
                    <a:pt x="547"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0"/>
            <p:cNvSpPr/>
            <p:nvPr/>
          </p:nvSpPr>
          <p:spPr>
            <a:xfrm flipH="1">
              <a:off x="8071888" y="541007"/>
              <a:ext cx="29924" cy="14640"/>
            </a:xfrm>
            <a:custGeom>
              <a:avLst/>
              <a:gdLst/>
              <a:ahLst/>
              <a:cxnLst/>
              <a:rect l="l" t="t" r="r" b="b"/>
              <a:pathLst>
                <a:path w="744" h="364" extrusionOk="0">
                  <a:moveTo>
                    <a:pt x="245" y="0"/>
                  </a:moveTo>
                  <a:cubicBezTo>
                    <a:pt x="193" y="0"/>
                    <a:pt x="138" y="8"/>
                    <a:pt x="81" y="28"/>
                  </a:cubicBezTo>
                  <a:cubicBezTo>
                    <a:pt x="0" y="53"/>
                    <a:pt x="30" y="165"/>
                    <a:pt x="101" y="165"/>
                  </a:cubicBezTo>
                  <a:cubicBezTo>
                    <a:pt x="109" y="165"/>
                    <a:pt x="118" y="163"/>
                    <a:pt x="127" y="160"/>
                  </a:cubicBezTo>
                  <a:cubicBezTo>
                    <a:pt x="167" y="147"/>
                    <a:pt x="206" y="141"/>
                    <a:pt x="243" y="141"/>
                  </a:cubicBezTo>
                  <a:cubicBezTo>
                    <a:pt x="453" y="141"/>
                    <a:pt x="603" y="326"/>
                    <a:pt x="611" y="336"/>
                  </a:cubicBezTo>
                  <a:cubicBezTo>
                    <a:pt x="624" y="352"/>
                    <a:pt x="645" y="364"/>
                    <a:pt x="667" y="364"/>
                  </a:cubicBezTo>
                  <a:cubicBezTo>
                    <a:pt x="682" y="361"/>
                    <a:pt x="698" y="358"/>
                    <a:pt x="710" y="348"/>
                  </a:cubicBezTo>
                  <a:cubicBezTo>
                    <a:pt x="741" y="324"/>
                    <a:pt x="744" y="278"/>
                    <a:pt x="722" y="250"/>
                  </a:cubicBezTo>
                  <a:cubicBezTo>
                    <a:pt x="712" y="237"/>
                    <a:pt x="52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0"/>
            <p:cNvSpPr/>
            <p:nvPr/>
          </p:nvSpPr>
          <p:spPr>
            <a:xfrm flipH="1">
              <a:off x="8298413" y="246991"/>
              <a:ext cx="30849" cy="12307"/>
            </a:xfrm>
            <a:custGeom>
              <a:avLst/>
              <a:gdLst/>
              <a:ahLst/>
              <a:cxnLst/>
              <a:rect l="l" t="t" r="r" b="b"/>
              <a:pathLst>
                <a:path w="767" h="306" extrusionOk="0">
                  <a:moveTo>
                    <a:pt x="302" y="1"/>
                  </a:moveTo>
                  <a:cubicBezTo>
                    <a:pt x="230" y="1"/>
                    <a:pt x="153" y="16"/>
                    <a:pt x="73" y="56"/>
                  </a:cubicBezTo>
                  <a:cubicBezTo>
                    <a:pt x="1" y="90"/>
                    <a:pt x="37" y="190"/>
                    <a:pt x="105" y="190"/>
                  </a:cubicBezTo>
                  <a:cubicBezTo>
                    <a:pt x="115" y="190"/>
                    <a:pt x="126" y="188"/>
                    <a:pt x="138" y="182"/>
                  </a:cubicBezTo>
                  <a:cubicBezTo>
                    <a:pt x="194" y="154"/>
                    <a:pt x="249" y="143"/>
                    <a:pt x="301" y="143"/>
                  </a:cubicBezTo>
                  <a:cubicBezTo>
                    <a:pt x="486" y="143"/>
                    <a:pt x="633" y="280"/>
                    <a:pt x="641" y="287"/>
                  </a:cubicBezTo>
                  <a:cubicBezTo>
                    <a:pt x="653" y="299"/>
                    <a:pt x="671" y="306"/>
                    <a:pt x="690" y="306"/>
                  </a:cubicBezTo>
                  <a:cubicBezTo>
                    <a:pt x="708" y="306"/>
                    <a:pt x="727" y="299"/>
                    <a:pt x="739" y="284"/>
                  </a:cubicBezTo>
                  <a:cubicBezTo>
                    <a:pt x="767" y="256"/>
                    <a:pt x="767" y="213"/>
                    <a:pt x="739" y="185"/>
                  </a:cubicBezTo>
                  <a:cubicBezTo>
                    <a:pt x="730" y="176"/>
                    <a:pt x="546"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0"/>
            <p:cNvSpPr/>
            <p:nvPr/>
          </p:nvSpPr>
          <p:spPr>
            <a:xfrm flipH="1">
              <a:off x="8308710" y="229213"/>
              <a:ext cx="30286" cy="10739"/>
            </a:xfrm>
            <a:custGeom>
              <a:avLst/>
              <a:gdLst/>
              <a:ahLst/>
              <a:cxnLst/>
              <a:rect l="l" t="t" r="r" b="b"/>
              <a:pathLst>
                <a:path w="753" h="267" extrusionOk="0">
                  <a:moveTo>
                    <a:pt x="317" y="1"/>
                  </a:moveTo>
                  <a:cubicBezTo>
                    <a:pt x="230" y="1"/>
                    <a:pt x="136" y="22"/>
                    <a:pt x="44" y="81"/>
                  </a:cubicBezTo>
                  <a:cubicBezTo>
                    <a:pt x="10" y="103"/>
                    <a:pt x="0" y="146"/>
                    <a:pt x="22" y="180"/>
                  </a:cubicBezTo>
                  <a:cubicBezTo>
                    <a:pt x="34" y="202"/>
                    <a:pt x="57" y="213"/>
                    <a:pt x="80" y="213"/>
                  </a:cubicBezTo>
                  <a:cubicBezTo>
                    <a:pt x="93" y="213"/>
                    <a:pt x="106" y="209"/>
                    <a:pt x="118" y="202"/>
                  </a:cubicBezTo>
                  <a:cubicBezTo>
                    <a:pt x="185" y="159"/>
                    <a:pt x="254" y="143"/>
                    <a:pt x="319" y="143"/>
                  </a:cubicBezTo>
                  <a:cubicBezTo>
                    <a:pt x="485" y="143"/>
                    <a:pt x="623" y="247"/>
                    <a:pt x="630" y="251"/>
                  </a:cubicBezTo>
                  <a:cubicBezTo>
                    <a:pt x="642" y="260"/>
                    <a:pt x="657" y="266"/>
                    <a:pt x="673" y="266"/>
                  </a:cubicBezTo>
                  <a:cubicBezTo>
                    <a:pt x="694" y="266"/>
                    <a:pt x="716" y="257"/>
                    <a:pt x="728" y="239"/>
                  </a:cubicBezTo>
                  <a:cubicBezTo>
                    <a:pt x="753" y="208"/>
                    <a:pt x="747" y="165"/>
                    <a:pt x="716" y="140"/>
                  </a:cubicBezTo>
                  <a:cubicBezTo>
                    <a:pt x="707" y="133"/>
                    <a:pt x="5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0"/>
            <p:cNvSpPr/>
            <p:nvPr/>
          </p:nvSpPr>
          <p:spPr>
            <a:xfrm flipH="1">
              <a:off x="7699481" y="666818"/>
              <a:ext cx="31050" cy="11784"/>
            </a:xfrm>
            <a:custGeom>
              <a:avLst/>
              <a:gdLst/>
              <a:ahLst/>
              <a:cxnLst/>
              <a:rect l="l" t="t" r="r" b="b"/>
              <a:pathLst>
                <a:path w="772" h="293" extrusionOk="0">
                  <a:moveTo>
                    <a:pt x="316" y="1"/>
                  </a:moveTo>
                  <a:cubicBezTo>
                    <a:pt x="239" y="1"/>
                    <a:pt x="156" y="18"/>
                    <a:pt x="72" y="64"/>
                  </a:cubicBezTo>
                  <a:cubicBezTo>
                    <a:pt x="1" y="101"/>
                    <a:pt x="40" y="197"/>
                    <a:pt x="105" y="197"/>
                  </a:cubicBezTo>
                  <a:cubicBezTo>
                    <a:pt x="116" y="197"/>
                    <a:pt x="128" y="194"/>
                    <a:pt x="140" y="188"/>
                  </a:cubicBezTo>
                  <a:cubicBezTo>
                    <a:pt x="200" y="155"/>
                    <a:pt x="260" y="142"/>
                    <a:pt x="316" y="142"/>
                  </a:cubicBezTo>
                  <a:cubicBezTo>
                    <a:pt x="494" y="142"/>
                    <a:pt x="638" y="267"/>
                    <a:pt x="645" y="274"/>
                  </a:cubicBezTo>
                  <a:cubicBezTo>
                    <a:pt x="658" y="286"/>
                    <a:pt x="676" y="292"/>
                    <a:pt x="692" y="292"/>
                  </a:cubicBezTo>
                  <a:cubicBezTo>
                    <a:pt x="713" y="292"/>
                    <a:pt x="732" y="283"/>
                    <a:pt x="744" y="271"/>
                  </a:cubicBezTo>
                  <a:cubicBezTo>
                    <a:pt x="772" y="240"/>
                    <a:pt x="769" y="197"/>
                    <a:pt x="741" y="169"/>
                  </a:cubicBezTo>
                  <a:cubicBezTo>
                    <a:pt x="729" y="160"/>
                    <a:pt x="54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0"/>
            <p:cNvSpPr/>
            <p:nvPr/>
          </p:nvSpPr>
          <p:spPr>
            <a:xfrm flipH="1">
              <a:off x="7673297" y="654511"/>
              <a:ext cx="31693" cy="11825"/>
            </a:xfrm>
            <a:custGeom>
              <a:avLst/>
              <a:gdLst/>
              <a:ahLst/>
              <a:cxnLst/>
              <a:rect l="l" t="t" r="r" b="b"/>
              <a:pathLst>
                <a:path w="788" h="294" extrusionOk="0">
                  <a:moveTo>
                    <a:pt x="314" y="0"/>
                  </a:moveTo>
                  <a:cubicBezTo>
                    <a:pt x="237" y="0"/>
                    <a:pt x="155" y="17"/>
                    <a:pt x="72" y="62"/>
                  </a:cubicBezTo>
                  <a:cubicBezTo>
                    <a:pt x="1" y="101"/>
                    <a:pt x="40" y="197"/>
                    <a:pt x="105" y="197"/>
                  </a:cubicBezTo>
                  <a:cubicBezTo>
                    <a:pt x="116" y="197"/>
                    <a:pt x="128" y="194"/>
                    <a:pt x="140" y="188"/>
                  </a:cubicBezTo>
                  <a:cubicBezTo>
                    <a:pt x="200" y="156"/>
                    <a:pt x="260" y="143"/>
                    <a:pt x="316" y="143"/>
                  </a:cubicBezTo>
                  <a:cubicBezTo>
                    <a:pt x="495" y="143"/>
                    <a:pt x="639" y="268"/>
                    <a:pt x="646" y="275"/>
                  </a:cubicBezTo>
                  <a:cubicBezTo>
                    <a:pt x="658" y="287"/>
                    <a:pt x="677" y="293"/>
                    <a:pt x="695" y="293"/>
                  </a:cubicBezTo>
                  <a:cubicBezTo>
                    <a:pt x="757" y="293"/>
                    <a:pt x="788" y="213"/>
                    <a:pt x="741" y="170"/>
                  </a:cubicBezTo>
                  <a:cubicBezTo>
                    <a:pt x="730" y="160"/>
                    <a:pt x="548"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0"/>
            <p:cNvSpPr/>
            <p:nvPr/>
          </p:nvSpPr>
          <p:spPr>
            <a:xfrm flipH="1">
              <a:off x="7512775" y="1097948"/>
              <a:ext cx="28878" cy="16329"/>
            </a:xfrm>
            <a:custGeom>
              <a:avLst/>
              <a:gdLst/>
              <a:ahLst/>
              <a:cxnLst/>
              <a:rect l="l" t="t" r="r" b="b"/>
              <a:pathLst>
                <a:path w="718" h="406" extrusionOk="0">
                  <a:moveTo>
                    <a:pt x="197" y="0"/>
                  </a:moveTo>
                  <a:cubicBezTo>
                    <a:pt x="160" y="0"/>
                    <a:pt x="120" y="4"/>
                    <a:pt x="79" y="14"/>
                  </a:cubicBezTo>
                  <a:cubicBezTo>
                    <a:pt x="1" y="37"/>
                    <a:pt x="21" y="151"/>
                    <a:pt x="96" y="151"/>
                  </a:cubicBezTo>
                  <a:cubicBezTo>
                    <a:pt x="100" y="151"/>
                    <a:pt x="105" y="150"/>
                    <a:pt x="110" y="149"/>
                  </a:cubicBezTo>
                  <a:cubicBezTo>
                    <a:pt x="138" y="143"/>
                    <a:pt x="166" y="140"/>
                    <a:pt x="192" y="140"/>
                  </a:cubicBezTo>
                  <a:cubicBezTo>
                    <a:pt x="423" y="140"/>
                    <a:pt x="570" y="360"/>
                    <a:pt x="576" y="371"/>
                  </a:cubicBezTo>
                  <a:cubicBezTo>
                    <a:pt x="588" y="393"/>
                    <a:pt x="613" y="405"/>
                    <a:pt x="634" y="405"/>
                  </a:cubicBezTo>
                  <a:cubicBezTo>
                    <a:pt x="650" y="405"/>
                    <a:pt x="662" y="399"/>
                    <a:pt x="675" y="393"/>
                  </a:cubicBezTo>
                  <a:cubicBezTo>
                    <a:pt x="709" y="371"/>
                    <a:pt x="718" y="328"/>
                    <a:pt x="696" y="294"/>
                  </a:cubicBezTo>
                  <a:cubicBezTo>
                    <a:pt x="688" y="281"/>
                    <a:pt x="503"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0"/>
            <p:cNvSpPr/>
            <p:nvPr/>
          </p:nvSpPr>
          <p:spPr>
            <a:xfrm flipH="1">
              <a:off x="7541171" y="1104987"/>
              <a:ext cx="29160" cy="16370"/>
            </a:xfrm>
            <a:custGeom>
              <a:avLst/>
              <a:gdLst/>
              <a:ahLst/>
              <a:cxnLst/>
              <a:rect l="l" t="t" r="r" b="b"/>
              <a:pathLst>
                <a:path w="725" h="407" extrusionOk="0">
                  <a:moveTo>
                    <a:pt x="203" y="1"/>
                  </a:moveTo>
                  <a:cubicBezTo>
                    <a:pt x="166" y="1"/>
                    <a:pt x="127" y="5"/>
                    <a:pt x="86" y="15"/>
                  </a:cubicBezTo>
                  <a:cubicBezTo>
                    <a:pt x="0" y="35"/>
                    <a:pt x="21" y="156"/>
                    <a:pt x="98" y="156"/>
                  </a:cubicBezTo>
                  <a:cubicBezTo>
                    <a:pt x="104" y="156"/>
                    <a:pt x="110" y="155"/>
                    <a:pt x="117" y="153"/>
                  </a:cubicBezTo>
                  <a:cubicBezTo>
                    <a:pt x="146" y="146"/>
                    <a:pt x="174" y="143"/>
                    <a:pt x="201" y="143"/>
                  </a:cubicBezTo>
                  <a:cubicBezTo>
                    <a:pt x="430" y="143"/>
                    <a:pt x="574" y="364"/>
                    <a:pt x="583" y="375"/>
                  </a:cubicBezTo>
                  <a:cubicBezTo>
                    <a:pt x="595" y="394"/>
                    <a:pt x="617" y="406"/>
                    <a:pt x="641" y="406"/>
                  </a:cubicBezTo>
                  <a:cubicBezTo>
                    <a:pt x="657" y="406"/>
                    <a:pt x="669" y="403"/>
                    <a:pt x="681" y="394"/>
                  </a:cubicBezTo>
                  <a:cubicBezTo>
                    <a:pt x="715" y="375"/>
                    <a:pt x="724" y="332"/>
                    <a:pt x="703" y="298"/>
                  </a:cubicBezTo>
                  <a:cubicBezTo>
                    <a:pt x="692" y="285"/>
                    <a:pt x="509" y="1"/>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0"/>
            <p:cNvSpPr/>
            <p:nvPr/>
          </p:nvSpPr>
          <p:spPr>
            <a:xfrm flipH="1">
              <a:off x="7552593" y="1073735"/>
              <a:ext cx="28918" cy="16329"/>
            </a:xfrm>
            <a:custGeom>
              <a:avLst/>
              <a:gdLst/>
              <a:ahLst/>
              <a:cxnLst/>
              <a:rect l="l" t="t" r="r" b="b"/>
              <a:pathLst>
                <a:path w="719" h="406" extrusionOk="0">
                  <a:moveTo>
                    <a:pt x="197" y="1"/>
                  </a:moveTo>
                  <a:cubicBezTo>
                    <a:pt x="160" y="1"/>
                    <a:pt x="121" y="5"/>
                    <a:pt x="80" y="14"/>
                  </a:cubicBezTo>
                  <a:cubicBezTo>
                    <a:pt x="1" y="38"/>
                    <a:pt x="22" y="154"/>
                    <a:pt x="102" y="154"/>
                  </a:cubicBezTo>
                  <a:cubicBezTo>
                    <a:pt x="106" y="154"/>
                    <a:pt x="110" y="154"/>
                    <a:pt x="114" y="153"/>
                  </a:cubicBezTo>
                  <a:cubicBezTo>
                    <a:pt x="143" y="146"/>
                    <a:pt x="172" y="143"/>
                    <a:pt x="199" y="143"/>
                  </a:cubicBezTo>
                  <a:cubicBezTo>
                    <a:pt x="428" y="143"/>
                    <a:pt x="571" y="364"/>
                    <a:pt x="577" y="372"/>
                  </a:cubicBezTo>
                  <a:cubicBezTo>
                    <a:pt x="589" y="394"/>
                    <a:pt x="614" y="406"/>
                    <a:pt x="639" y="406"/>
                  </a:cubicBezTo>
                  <a:cubicBezTo>
                    <a:pt x="651" y="406"/>
                    <a:pt x="663" y="403"/>
                    <a:pt x="676" y="394"/>
                  </a:cubicBezTo>
                  <a:cubicBezTo>
                    <a:pt x="709" y="372"/>
                    <a:pt x="719" y="329"/>
                    <a:pt x="697" y="298"/>
                  </a:cubicBezTo>
                  <a:cubicBezTo>
                    <a:pt x="689" y="284"/>
                    <a:pt x="50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0"/>
            <p:cNvSpPr/>
            <p:nvPr/>
          </p:nvSpPr>
          <p:spPr>
            <a:xfrm flipH="1">
              <a:off x="7573911" y="1083670"/>
              <a:ext cx="29079" cy="16329"/>
            </a:xfrm>
            <a:custGeom>
              <a:avLst/>
              <a:gdLst/>
              <a:ahLst/>
              <a:cxnLst/>
              <a:rect l="l" t="t" r="r" b="b"/>
              <a:pathLst>
                <a:path w="723" h="406" extrusionOk="0">
                  <a:moveTo>
                    <a:pt x="203" y="0"/>
                  </a:moveTo>
                  <a:cubicBezTo>
                    <a:pt x="166" y="0"/>
                    <a:pt x="127" y="5"/>
                    <a:pt x="87" y="14"/>
                  </a:cubicBezTo>
                  <a:cubicBezTo>
                    <a:pt x="0" y="34"/>
                    <a:pt x="22" y="155"/>
                    <a:pt x="101" y="155"/>
                  </a:cubicBezTo>
                  <a:cubicBezTo>
                    <a:pt x="106" y="155"/>
                    <a:pt x="112" y="154"/>
                    <a:pt x="118" y="153"/>
                  </a:cubicBezTo>
                  <a:cubicBezTo>
                    <a:pt x="147" y="146"/>
                    <a:pt x="175" y="143"/>
                    <a:pt x="202" y="143"/>
                  </a:cubicBezTo>
                  <a:cubicBezTo>
                    <a:pt x="431" y="143"/>
                    <a:pt x="575" y="364"/>
                    <a:pt x="580" y="375"/>
                  </a:cubicBezTo>
                  <a:cubicBezTo>
                    <a:pt x="596" y="393"/>
                    <a:pt x="617" y="406"/>
                    <a:pt x="642" y="406"/>
                  </a:cubicBezTo>
                  <a:cubicBezTo>
                    <a:pt x="654" y="406"/>
                    <a:pt x="670" y="403"/>
                    <a:pt x="682" y="393"/>
                  </a:cubicBezTo>
                  <a:cubicBezTo>
                    <a:pt x="713" y="375"/>
                    <a:pt x="722" y="329"/>
                    <a:pt x="704" y="298"/>
                  </a:cubicBezTo>
                  <a:cubicBezTo>
                    <a:pt x="693" y="284"/>
                    <a:pt x="50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0"/>
            <p:cNvSpPr/>
            <p:nvPr/>
          </p:nvSpPr>
          <p:spPr>
            <a:xfrm flipH="1">
              <a:off x="7512775" y="1117777"/>
              <a:ext cx="29200" cy="16329"/>
            </a:xfrm>
            <a:custGeom>
              <a:avLst/>
              <a:gdLst/>
              <a:ahLst/>
              <a:cxnLst/>
              <a:rect l="l" t="t" r="r" b="b"/>
              <a:pathLst>
                <a:path w="726" h="406" extrusionOk="0">
                  <a:moveTo>
                    <a:pt x="204" y="1"/>
                  </a:moveTo>
                  <a:cubicBezTo>
                    <a:pt x="167" y="1"/>
                    <a:pt x="128" y="5"/>
                    <a:pt x="87" y="14"/>
                  </a:cubicBezTo>
                  <a:cubicBezTo>
                    <a:pt x="1" y="34"/>
                    <a:pt x="25" y="155"/>
                    <a:pt x="102" y="155"/>
                  </a:cubicBezTo>
                  <a:cubicBezTo>
                    <a:pt x="107" y="155"/>
                    <a:pt x="112" y="154"/>
                    <a:pt x="118" y="153"/>
                  </a:cubicBezTo>
                  <a:cubicBezTo>
                    <a:pt x="147" y="146"/>
                    <a:pt x="176" y="143"/>
                    <a:pt x="203" y="143"/>
                  </a:cubicBezTo>
                  <a:cubicBezTo>
                    <a:pt x="432" y="143"/>
                    <a:pt x="578" y="364"/>
                    <a:pt x="584" y="375"/>
                  </a:cubicBezTo>
                  <a:cubicBezTo>
                    <a:pt x="596" y="394"/>
                    <a:pt x="621" y="406"/>
                    <a:pt x="642" y="406"/>
                  </a:cubicBezTo>
                  <a:cubicBezTo>
                    <a:pt x="658" y="406"/>
                    <a:pt x="670" y="403"/>
                    <a:pt x="683" y="394"/>
                  </a:cubicBezTo>
                  <a:cubicBezTo>
                    <a:pt x="717" y="375"/>
                    <a:pt x="726" y="329"/>
                    <a:pt x="704" y="298"/>
                  </a:cubicBezTo>
                  <a:cubicBezTo>
                    <a:pt x="696" y="284"/>
                    <a:pt x="51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0"/>
            <p:cNvSpPr/>
            <p:nvPr/>
          </p:nvSpPr>
          <p:spPr>
            <a:xfrm flipH="1">
              <a:off x="7484218" y="1120633"/>
              <a:ext cx="29200" cy="16329"/>
            </a:xfrm>
            <a:custGeom>
              <a:avLst/>
              <a:gdLst/>
              <a:ahLst/>
              <a:cxnLst/>
              <a:rect l="l" t="t" r="r" b="b"/>
              <a:pathLst>
                <a:path w="726" h="406" extrusionOk="0">
                  <a:moveTo>
                    <a:pt x="203" y="1"/>
                  </a:moveTo>
                  <a:cubicBezTo>
                    <a:pt x="166" y="1"/>
                    <a:pt x="127" y="5"/>
                    <a:pt x="87" y="14"/>
                  </a:cubicBezTo>
                  <a:cubicBezTo>
                    <a:pt x="0" y="34"/>
                    <a:pt x="22" y="155"/>
                    <a:pt x="101" y="155"/>
                  </a:cubicBezTo>
                  <a:cubicBezTo>
                    <a:pt x="106" y="155"/>
                    <a:pt x="112" y="154"/>
                    <a:pt x="118" y="153"/>
                  </a:cubicBezTo>
                  <a:cubicBezTo>
                    <a:pt x="146" y="146"/>
                    <a:pt x="174" y="143"/>
                    <a:pt x="201" y="143"/>
                  </a:cubicBezTo>
                  <a:cubicBezTo>
                    <a:pt x="428" y="143"/>
                    <a:pt x="575" y="364"/>
                    <a:pt x="580" y="372"/>
                  </a:cubicBezTo>
                  <a:cubicBezTo>
                    <a:pt x="593" y="394"/>
                    <a:pt x="617" y="406"/>
                    <a:pt x="642" y="406"/>
                  </a:cubicBezTo>
                  <a:cubicBezTo>
                    <a:pt x="654" y="406"/>
                    <a:pt x="670" y="403"/>
                    <a:pt x="682" y="394"/>
                  </a:cubicBezTo>
                  <a:cubicBezTo>
                    <a:pt x="716" y="372"/>
                    <a:pt x="725" y="329"/>
                    <a:pt x="704" y="298"/>
                  </a:cubicBezTo>
                  <a:cubicBezTo>
                    <a:pt x="693" y="284"/>
                    <a:pt x="507" y="1"/>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0"/>
            <p:cNvSpPr/>
            <p:nvPr/>
          </p:nvSpPr>
          <p:spPr>
            <a:xfrm flipH="1">
              <a:off x="7774131" y="1344504"/>
              <a:ext cx="31573" cy="12669"/>
            </a:xfrm>
            <a:custGeom>
              <a:avLst/>
              <a:gdLst/>
              <a:ahLst/>
              <a:cxnLst/>
              <a:rect l="l" t="t" r="r" b="b"/>
              <a:pathLst>
                <a:path w="785" h="315" extrusionOk="0">
                  <a:moveTo>
                    <a:pt x="293" y="0"/>
                  </a:moveTo>
                  <a:cubicBezTo>
                    <a:pt x="225" y="0"/>
                    <a:pt x="152" y="14"/>
                    <a:pt x="78" y="49"/>
                  </a:cubicBezTo>
                  <a:cubicBezTo>
                    <a:pt x="0" y="84"/>
                    <a:pt x="37" y="186"/>
                    <a:pt x="104" y="186"/>
                  </a:cubicBezTo>
                  <a:cubicBezTo>
                    <a:pt x="114" y="186"/>
                    <a:pt x="125" y="184"/>
                    <a:pt x="136" y="179"/>
                  </a:cubicBezTo>
                  <a:cubicBezTo>
                    <a:pt x="191" y="153"/>
                    <a:pt x="245" y="142"/>
                    <a:pt x="296" y="142"/>
                  </a:cubicBezTo>
                  <a:cubicBezTo>
                    <a:pt x="485" y="142"/>
                    <a:pt x="632" y="286"/>
                    <a:pt x="639" y="293"/>
                  </a:cubicBezTo>
                  <a:cubicBezTo>
                    <a:pt x="652" y="305"/>
                    <a:pt x="670" y="314"/>
                    <a:pt x="689" y="314"/>
                  </a:cubicBezTo>
                  <a:cubicBezTo>
                    <a:pt x="750" y="314"/>
                    <a:pt x="784" y="237"/>
                    <a:pt x="738" y="194"/>
                  </a:cubicBezTo>
                  <a:cubicBezTo>
                    <a:pt x="728" y="184"/>
                    <a:pt x="5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0"/>
            <p:cNvSpPr/>
            <p:nvPr/>
          </p:nvSpPr>
          <p:spPr>
            <a:xfrm flipH="1">
              <a:off x="7800436" y="1357495"/>
              <a:ext cx="31492" cy="12710"/>
            </a:xfrm>
            <a:custGeom>
              <a:avLst/>
              <a:gdLst/>
              <a:ahLst/>
              <a:cxnLst/>
              <a:rect l="l" t="t" r="r" b="b"/>
              <a:pathLst>
                <a:path w="783" h="316" extrusionOk="0">
                  <a:moveTo>
                    <a:pt x="292" y="1"/>
                  </a:moveTo>
                  <a:cubicBezTo>
                    <a:pt x="224" y="1"/>
                    <a:pt x="151" y="15"/>
                    <a:pt x="76" y="50"/>
                  </a:cubicBezTo>
                  <a:cubicBezTo>
                    <a:pt x="1" y="85"/>
                    <a:pt x="38" y="187"/>
                    <a:pt x="105" y="187"/>
                  </a:cubicBezTo>
                  <a:cubicBezTo>
                    <a:pt x="115" y="187"/>
                    <a:pt x="126" y="185"/>
                    <a:pt x="138" y="180"/>
                  </a:cubicBezTo>
                  <a:cubicBezTo>
                    <a:pt x="192" y="153"/>
                    <a:pt x="245" y="143"/>
                    <a:pt x="296" y="143"/>
                  </a:cubicBezTo>
                  <a:cubicBezTo>
                    <a:pt x="483" y="143"/>
                    <a:pt x="630" y="286"/>
                    <a:pt x="637" y="294"/>
                  </a:cubicBezTo>
                  <a:cubicBezTo>
                    <a:pt x="653" y="306"/>
                    <a:pt x="668" y="315"/>
                    <a:pt x="687" y="315"/>
                  </a:cubicBezTo>
                  <a:lnTo>
                    <a:pt x="690" y="315"/>
                  </a:lnTo>
                  <a:cubicBezTo>
                    <a:pt x="751" y="315"/>
                    <a:pt x="782" y="238"/>
                    <a:pt x="739" y="195"/>
                  </a:cubicBezTo>
                  <a:cubicBezTo>
                    <a:pt x="729" y="185"/>
                    <a:pt x="541"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0"/>
            <p:cNvSpPr/>
            <p:nvPr/>
          </p:nvSpPr>
          <p:spPr>
            <a:xfrm flipH="1">
              <a:off x="7818173" y="1329421"/>
              <a:ext cx="31492" cy="12629"/>
            </a:xfrm>
            <a:custGeom>
              <a:avLst/>
              <a:gdLst/>
              <a:ahLst/>
              <a:cxnLst/>
              <a:rect l="l" t="t" r="r" b="b"/>
              <a:pathLst>
                <a:path w="783" h="314" extrusionOk="0">
                  <a:moveTo>
                    <a:pt x="294" y="0"/>
                  </a:moveTo>
                  <a:cubicBezTo>
                    <a:pt x="225" y="0"/>
                    <a:pt x="151" y="15"/>
                    <a:pt x="76" y="51"/>
                  </a:cubicBezTo>
                  <a:cubicBezTo>
                    <a:pt x="1" y="83"/>
                    <a:pt x="38" y="185"/>
                    <a:pt x="103" y="185"/>
                  </a:cubicBezTo>
                  <a:cubicBezTo>
                    <a:pt x="113" y="185"/>
                    <a:pt x="124" y="183"/>
                    <a:pt x="135" y="177"/>
                  </a:cubicBezTo>
                  <a:cubicBezTo>
                    <a:pt x="189" y="151"/>
                    <a:pt x="243" y="141"/>
                    <a:pt x="294" y="141"/>
                  </a:cubicBezTo>
                  <a:cubicBezTo>
                    <a:pt x="483" y="141"/>
                    <a:pt x="630" y="285"/>
                    <a:pt x="637" y="295"/>
                  </a:cubicBezTo>
                  <a:cubicBezTo>
                    <a:pt x="650" y="307"/>
                    <a:pt x="668" y="313"/>
                    <a:pt x="687" y="313"/>
                  </a:cubicBezTo>
                  <a:cubicBezTo>
                    <a:pt x="748" y="313"/>
                    <a:pt x="782" y="239"/>
                    <a:pt x="736" y="193"/>
                  </a:cubicBezTo>
                  <a:cubicBezTo>
                    <a:pt x="726" y="183"/>
                    <a:pt x="540"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0"/>
            <p:cNvSpPr/>
            <p:nvPr/>
          </p:nvSpPr>
          <p:spPr>
            <a:xfrm flipH="1">
              <a:off x="8553455" y="902192"/>
              <a:ext cx="17415" cy="29361"/>
            </a:xfrm>
            <a:custGeom>
              <a:avLst/>
              <a:gdLst/>
              <a:ahLst/>
              <a:cxnLst/>
              <a:rect l="l" t="t" r="r" b="b"/>
              <a:pathLst>
                <a:path w="433" h="730" extrusionOk="0">
                  <a:moveTo>
                    <a:pt x="227" y="0"/>
                  </a:moveTo>
                  <a:cubicBezTo>
                    <a:pt x="202" y="0"/>
                    <a:pt x="177" y="13"/>
                    <a:pt x="164" y="45"/>
                  </a:cubicBezTo>
                  <a:cubicBezTo>
                    <a:pt x="158" y="63"/>
                    <a:pt x="1" y="455"/>
                    <a:pt x="288" y="711"/>
                  </a:cubicBezTo>
                  <a:cubicBezTo>
                    <a:pt x="303" y="723"/>
                    <a:pt x="319" y="729"/>
                    <a:pt x="337" y="729"/>
                  </a:cubicBezTo>
                  <a:cubicBezTo>
                    <a:pt x="402" y="729"/>
                    <a:pt x="433" y="649"/>
                    <a:pt x="383" y="606"/>
                  </a:cubicBezTo>
                  <a:cubicBezTo>
                    <a:pt x="171" y="415"/>
                    <a:pt x="291" y="112"/>
                    <a:pt x="294" y="97"/>
                  </a:cubicBezTo>
                  <a:cubicBezTo>
                    <a:pt x="318" y="42"/>
                    <a:pt x="272"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0"/>
            <p:cNvSpPr/>
            <p:nvPr/>
          </p:nvSpPr>
          <p:spPr>
            <a:xfrm flipH="1">
              <a:off x="8537085" y="875727"/>
              <a:ext cx="16651" cy="29280"/>
            </a:xfrm>
            <a:custGeom>
              <a:avLst/>
              <a:gdLst/>
              <a:ahLst/>
              <a:cxnLst/>
              <a:rect l="l" t="t" r="r" b="b"/>
              <a:pathLst>
                <a:path w="414" h="728" extrusionOk="0">
                  <a:moveTo>
                    <a:pt x="226" y="0"/>
                  </a:moveTo>
                  <a:cubicBezTo>
                    <a:pt x="198" y="0"/>
                    <a:pt x="173" y="17"/>
                    <a:pt x="161" y="43"/>
                  </a:cubicBezTo>
                  <a:cubicBezTo>
                    <a:pt x="155" y="61"/>
                    <a:pt x="1" y="453"/>
                    <a:pt x="287" y="709"/>
                  </a:cubicBezTo>
                  <a:cubicBezTo>
                    <a:pt x="300" y="721"/>
                    <a:pt x="318" y="727"/>
                    <a:pt x="334" y="727"/>
                  </a:cubicBezTo>
                  <a:cubicBezTo>
                    <a:pt x="355" y="727"/>
                    <a:pt x="374" y="718"/>
                    <a:pt x="386" y="703"/>
                  </a:cubicBezTo>
                  <a:cubicBezTo>
                    <a:pt x="414" y="675"/>
                    <a:pt x="411" y="629"/>
                    <a:pt x="380" y="604"/>
                  </a:cubicBezTo>
                  <a:cubicBezTo>
                    <a:pt x="167" y="416"/>
                    <a:pt x="287" y="110"/>
                    <a:pt x="294" y="98"/>
                  </a:cubicBezTo>
                  <a:cubicBezTo>
                    <a:pt x="306" y="61"/>
                    <a:pt x="290" y="21"/>
                    <a:pt x="253" y="6"/>
                  </a:cubicBezTo>
                  <a:cubicBezTo>
                    <a:pt x="244" y="2"/>
                    <a:pt x="23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0"/>
            <p:cNvSpPr/>
            <p:nvPr/>
          </p:nvSpPr>
          <p:spPr>
            <a:xfrm flipH="1">
              <a:off x="8530730" y="921096"/>
              <a:ext cx="17295" cy="29441"/>
            </a:xfrm>
            <a:custGeom>
              <a:avLst/>
              <a:gdLst/>
              <a:ahLst/>
              <a:cxnLst/>
              <a:rect l="l" t="t" r="r" b="b"/>
              <a:pathLst>
                <a:path w="430" h="732" extrusionOk="0">
                  <a:moveTo>
                    <a:pt x="226" y="1"/>
                  </a:moveTo>
                  <a:cubicBezTo>
                    <a:pt x="198" y="1"/>
                    <a:pt x="172" y="18"/>
                    <a:pt x="161" y="46"/>
                  </a:cubicBezTo>
                  <a:cubicBezTo>
                    <a:pt x="155" y="62"/>
                    <a:pt x="0" y="454"/>
                    <a:pt x="287" y="713"/>
                  </a:cubicBezTo>
                  <a:cubicBezTo>
                    <a:pt x="300" y="722"/>
                    <a:pt x="315" y="731"/>
                    <a:pt x="333" y="731"/>
                  </a:cubicBezTo>
                  <a:cubicBezTo>
                    <a:pt x="398" y="731"/>
                    <a:pt x="429" y="651"/>
                    <a:pt x="380" y="608"/>
                  </a:cubicBezTo>
                  <a:cubicBezTo>
                    <a:pt x="167" y="417"/>
                    <a:pt x="287" y="111"/>
                    <a:pt x="293" y="99"/>
                  </a:cubicBezTo>
                  <a:cubicBezTo>
                    <a:pt x="306" y="65"/>
                    <a:pt x="290" y="22"/>
                    <a:pt x="253" y="6"/>
                  </a:cubicBezTo>
                  <a:cubicBezTo>
                    <a:pt x="244" y="3"/>
                    <a:pt x="235"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0"/>
            <p:cNvSpPr/>
            <p:nvPr/>
          </p:nvSpPr>
          <p:spPr>
            <a:xfrm flipH="1">
              <a:off x="8515004" y="956812"/>
              <a:ext cx="19627" cy="26103"/>
            </a:xfrm>
            <a:custGeom>
              <a:avLst/>
              <a:gdLst/>
              <a:ahLst/>
              <a:cxnLst/>
              <a:rect l="l" t="t" r="r" b="b"/>
              <a:pathLst>
                <a:path w="488" h="649" extrusionOk="0">
                  <a:moveTo>
                    <a:pt x="71" y="0"/>
                  </a:moveTo>
                  <a:cubicBezTo>
                    <a:pt x="34" y="0"/>
                    <a:pt x="4" y="31"/>
                    <a:pt x="4" y="68"/>
                  </a:cubicBezTo>
                  <a:cubicBezTo>
                    <a:pt x="0" y="87"/>
                    <a:pt x="0" y="509"/>
                    <a:pt x="364" y="642"/>
                  </a:cubicBezTo>
                  <a:cubicBezTo>
                    <a:pt x="371" y="645"/>
                    <a:pt x="380" y="648"/>
                    <a:pt x="386" y="648"/>
                  </a:cubicBezTo>
                  <a:lnTo>
                    <a:pt x="389" y="648"/>
                  </a:lnTo>
                  <a:cubicBezTo>
                    <a:pt x="466" y="648"/>
                    <a:pt x="488" y="537"/>
                    <a:pt x="414" y="509"/>
                  </a:cubicBezTo>
                  <a:cubicBezTo>
                    <a:pt x="142" y="411"/>
                    <a:pt x="142" y="84"/>
                    <a:pt x="142" y="71"/>
                  </a:cubicBezTo>
                  <a:cubicBezTo>
                    <a:pt x="142" y="31"/>
                    <a:pt x="112"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0"/>
            <p:cNvSpPr/>
            <p:nvPr/>
          </p:nvSpPr>
          <p:spPr>
            <a:xfrm flipH="1">
              <a:off x="8504948" y="996873"/>
              <a:ext cx="19507" cy="26103"/>
            </a:xfrm>
            <a:custGeom>
              <a:avLst/>
              <a:gdLst/>
              <a:ahLst/>
              <a:cxnLst/>
              <a:rect l="l" t="t" r="r" b="b"/>
              <a:pathLst>
                <a:path w="485" h="649" extrusionOk="0">
                  <a:moveTo>
                    <a:pt x="71" y="1"/>
                  </a:moveTo>
                  <a:cubicBezTo>
                    <a:pt x="31" y="1"/>
                    <a:pt x="0" y="32"/>
                    <a:pt x="0" y="72"/>
                  </a:cubicBezTo>
                  <a:cubicBezTo>
                    <a:pt x="0" y="90"/>
                    <a:pt x="0" y="513"/>
                    <a:pt x="361" y="645"/>
                  </a:cubicBezTo>
                  <a:cubicBezTo>
                    <a:pt x="371" y="648"/>
                    <a:pt x="377" y="648"/>
                    <a:pt x="386" y="648"/>
                  </a:cubicBezTo>
                  <a:cubicBezTo>
                    <a:pt x="466" y="648"/>
                    <a:pt x="485" y="540"/>
                    <a:pt x="411" y="513"/>
                  </a:cubicBezTo>
                  <a:cubicBezTo>
                    <a:pt x="142" y="414"/>
                    <a:pt x="142" y="87"/>
                    <a:pt x="142" y="72"/>
                  </a:cubicBezTo>
                  <a:cubicBezTo>
                    <a:pt x="142" y="35"/>
                    <a:pt x="111"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0"/>
            <p:cNvSpPr/>
            <p:nvPr/>
          </p:nvSpPr>
          <p:spPr>
            <a:xfrm flipH="1">
              <a:off x="8531414" y="978009"/>
              <a:ext cx="19587" cy="25982"/>
            </a:xfrm>
            <a:custGeom>
              <a:avLst/>
              <a:gdLst/>
              <a:ahLst/>
              <a:cxnLst/>
              <a:rect l="l" t="t" r="r" b="b"/>
              <a:pathLst>
                <a:path w="487" h="646" extrusionOk="0">
                  <a:moveTo>
                    <a:pt x="67" y="1"/>
                  </a:moveTo>
                  <a:cubicBezTo>
                    <a:pt x="31" y="1"/>
                    <a:pt x="0" y="33"/>
                    <a:pt x="0" y="69"/>
                  </a:cubicBezTo>
                  <a:cubicBezTo>
                    <a:pt x="0" y="87"/>
                    <a:pt x="0" y="510"/>
                    <a:pt x="361" y="642"/>
                  </a:cubicBezTo>
                  <a:cubicBezTo>
                    <a:pt x="370" y="645"/>
                    <a:pt x="377" y="645"/>
                    <a:pt x="386" y="645"/>
                  </a:cubicBezTo>
                  <a:cubicBezTo>
                    <a:pt x="387" y="646"/>
                    <a:pt x="388" y="646"/>
                    <a:pt x="389" y="646"/>
                  </a:cubicBezTo>
                  <a:cubicBezTo>
                    <a:pt x="467" y="646"/>
                    <a:pt x="487" y="537"/>
                    <a:pt x="411" y="510"/>
                  </a:cubicBezTo>
                  <a:cubicBezTo>
                    <a:pt x="142" y="411"/>
                    <a:pt x="142" y="84"/>
                    <a:pt x="142" y="72"/>
                  </a:cubicBezTo>
                  <a:cubicBezTo>
                    <a:pt x="142" y="32"/>
                    <a:pt x="111" y="1"/>
                    <a:pt x="71" y="1"/>
                  </a:cubicBezTo>
                  <a:cubicBezTo>
                    <a:pt x="70" y="1"/>
                    <a:pt x="68" y="1"/>
                    <a:pt x="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0"/>
            <p:cNvSpPr/>
            <p:nvPr/>
          </p:nvSpPr>
          <p:spPr>
            <a:xfrm flipH="1">
              <a:off x="8544767" y="944947"/>
              <a:ext cx="19024" cy="27269"/>
            </a:xfrm>
            <a:custGeom>
              <a:avLst/>
              <a:gdLst/>
              <a:ahLst/>
              <a:cxnLst/>
              <a:rect l="l" t="t" r="r" b="b"/>
              <a:pathLst>
                <a:path w="473" h="678" extrusionOk="0">
                  <a:moveTo>
                    <a:pt x="122" y="1"/>
                  </a:moveTo>
                  <a:cubicBezTo>
                    <a:pt x="92" y="1"/>
                    <a:pt x="61" y="19"/>
                    <a:pt x="53" y="58"/>
                  </a:cubicBezTo>
                  <a:cubicBezTo>
                    <a:pt x="50" y="73"/>
                    <a:pt x="1" y="493"/>
                    <a:pt x="343" y="669"/>
                  </a:cubicBezTo>
                  <a:cubicBezTo>
                    <a:pt x="352" y="675"/>
                    <a:pt x="365" y="678"/>
                    <a:pt x="377" y="678"/>
                  </a:cubicBezTo>
                  <a:cubicBezTo>
                    <a:pt x="448" y="675"/>
                    <a:pt x="473" y="576"/>
                    <a:pt x="408" y="542"/>
                  </a:cubicBezTo>
                  <a:cubicBezTo>
                    <a:pt x="155" y="413"/>
                    <a:pt x="192" y="89"/>
                    <a:pt x="192" y="76"/>
                  </a:cubicBezTo>
                  <a:cubicBezTo>
                    <a:pt x="195" y="27"/>
                    <a:pt x="159" y="1"/>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0"/>
            <p:cNvSpPr/>
            <p:nvPr/>
          </p:nvSpPr>
          <p:spPr>
            <a:xfrm flipH="1">
              <a:off x="8558442" y="860563"/>
              <a:ext cx="16772" cy="29562"/>
            </a:xfrm>
            <a:custGeom>
              <a:avLst/>
              <a:gdLst/>
              <a:ahLst/>
              <a:cxnLst/>
              <a:rect l="l" t="t" r="r" b="b"/>
              <a:pathLst>
                <a:path w="417" h="735" extrusionOk="0">
                  <a:moveTo>
                    <a:pt x="319" y="0"/>
                  </a:moveTo>
                  <a:cubicBezTo>
                    <a:pt x="300" y="0"/>
                    <a:pt x="282" y="8"/>
                    <a:pt x="266" y="25"/>
                  </a:cubicBezTo>
                  <a:cubicBezTo>
                    <a:pt x="257" y="40"/>
                    <a:pt x="1" y="376"/>
                    <a:pt x="211" y="700"/>
                  </a:cubicBezTo>
                  <a:cubicBezTo>
                    <a:pt x="223" y="722"/>
                    <a:pt x="245" y="731"/>
                    <a:pt x="269" y="734"/>
                  </a:cubicBezTo>
                  <a:cubicBezTo>
                    <a:pt x="282" y="734"/>
                    <a:pt x="297" y="728"/>
                    <a:pt x="306" y="722"/>
                  </a:cubicBezTo>
                  <a:cubicBezTo>
                    <a:pt x="340" y="700"/>
                    <a:pt x="349" y="657"/>
                    <a:pt x="328" y="623"/>
                  </a:cubicBezTo>
                  <a:cubicBezTo>
                    <a:pt x="174" y="386"/>
                    <a:pt x="371" y="123"/>
                    <a:pt x="380" y="111"/>
                  </a:cubicBezTo>
                  <a:cubicBezTo>
                    <a:pt x="417" y="57"/>
                    <a:pt x="36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0"/>
            <p:cNvSpPr/>
            <p:nvPr/>
          </p:nvSpPr>
          <p:spPr>
            <a:xfrm flipH="1">
              <a:off x="7836916" y="1343739"/>
              <a:ext cx="31452" cy="12669"/>
            </a:xfrm>
            <a:custGeom>
              <a:avLst/>
              <a:gdLst/>
              <a:ahLst/>
              <a:cxnLst/>
              <a:rect l="l" t="t" r="r" b="b"/>
              <a:pathLst>
                <a:path w="782" h="315" extrusionOk="0">
                  <a:moveTo>
                    <a:pt x="293" y="0"/>
                  </a:moveTo>
                  <a:cubicBezTo>
                    <a:pt x="224" y="0"/>
                    <a:pt x="151" y="14"/>
                    <a:pt x="75" y="50"/>
                  </a:cubicBezTo>
                  <a:cubicBezTo>
                    <a:pt x="0" y="84"/>
                    <a:pt x="37" y="184"/>
                    <a:pt x="104" y="184"/>
                  </a:cubicBezTo>
                  <a:cubicBezTo>
                    <a:pt x="114" y="184"/>
                    <a:pt x="125" y="182"/>
                    <a:pt x="137" y="176"/>
                  </a:cubicBezTo>
                  <a:cubicBezTo>
                    <a:pt x="191" y="151"/>
                    <a:pt x="243" y="141"/>
                    <a:pt x="293" y="141"/>
                  </a:cubicBezTo>
                  <a:cubicBezTo>
                    <a:pt x="481" y="141"/>
                    <a:pt x="629" y="284"/>
                    <a:pt x="637" y="293"/>
                  </a:cubicBezTo>
                  <a:cubicBezTo>
                    <a:pt x="649" y="306"/>
                    <a:pt x="667" y="312"/>
                    <a:pt x="686" y="312"/>
                  </a:cubicBezTo>
                  <a:lnTo>
                    <a:pt x="686" y="315"/>
                  </a:lnTo>
                  <a:cubicBezTo>
                    <a:pt x="751" y="312"/>
                    <a:pt x="782" y="238"/>
                    <a:pt x="738" y="195"/>
                  </a:cubicBezTo>
                  <a:cubicBezTo>
                    <a:pt x="729" y="183"/>
                    <a:pt x="541"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0"/>
            <p:cNvSpPr/>
            <p:nvPr/>
          </p:nvSpPr>
          <p:spPr>
            <a:xfrm flipH="1">
              <a:off x="7764961" y="1365338"/>
              <a:ext cx="30728" cy="12669"/>
            </a:xfrm>
            <a:custGeom>
              <a:avLst/>
              <a:gdLst/>
              <a:ahLst/>
              <a:cxnLst/>
              <a:rect l="l" t="t" r="r" b="b"/>
              <a:pathLst>
                <a:path w="764" h="315" extrusionOk="0">
                  <a:moveTo>
                    <a:pt x="290" y="0"/>
                  </a:moveTo>
                  <a:cubicBezTo>
                    <a:pt x="222" y="0"/>
                    <a:pt x="150" y="14"/>
                    <a:pt x="76" y="49"/>
                  </a:cubicBezTo>
                  <a:cubicBezTo>
                    <a:pt x="1" y="84"/>
                    <a:pt x="37" y="186"/>
                    <a:pt x="105" y="186"/>
                  </a:cubicBezTo>
                  <a:cubicBezTo>
                    <a:pt x="115" y="186"/>
                    <a:pt x="126" y="184"/>
                    <a:pt x="137" y="179"/>
                  </a:cubicBezTo>
                  <a:cubicBezTo>
                    <a:pt x="192" y="153"/>
                    <a:pt x="245" y="142"/>
                    <a:pt x="295" y="142"/>
                  </a:cubicBezTo>
                  <a:cubicBezTo>
                    <a:pt x="483" y="142"/>
                    <a:pt x="630" y="286"/>
                    <a:pt x="637" y="293"/>
                  </a:cubicBezTo>
                  <a:cubicBezTo>
                    <a:pt x="649" y="305"/>
                    <a:pt x="668" y="315"/>
                    <a:pt x="686" y="315"/>
                  </a:cubicBezTo>
                  <a:cubicBezTo>
                    <a:pt x="705" y="315"/>
                    <a:pt x="723" y="308"/>
                    <a:pt x="739" y="293"/>
                  </a:cubicBezTo>
                  <a:cubicBezTo>
                    <a:pt x="763" y="265"/>
                    <a:pt x="763" y="222"/>
                    <a:pt x="739" y="194"/>
                  </a:cubicBezTo>
                  <a:cubicBezTo>
                    <a:pt x="727" y="185"/>
                    <a:pt x="5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0"/>
            <p:cNvSpPr/>
            <p:nvPr/>
          </p:nvSpPr>
          <p:spPr>
            <a:xfrm flipH="1">
              <a:off x="7735801" y="1362040"/>
              <a:ext cx="31291" cy="12629"/>
            </a:xfrm>
            <a:custGeom>
              <a:avLst/>
              <a:gdLst/>
              <a:ahLst/>
              <a:cxnLst/>
              <a:rect l="l" t="t" r="r" b="b"/>
              <a:pathLst>
                <a:path w="778" h="314" extrusionOk="0">
                  <a:moveTo>
                    <a:pt x="289" y="0"/>
                  </a:moveTo>
                  <a:cubicBezTo>
                    <a:pt x="220" y="0"/>
                    <a:pt x="146" y="15"/>
                    <a:pt x="71" y="51"/>
                  </a:cubicBezTo>
                  <a:cubicBezTo>
                    <a:pt x="0" y="86"/>
                    <a:pt x="37" y="184"/>
                    <a:pt x="102" y="184"/>
                  </a:cubicBezTo>
                  <a:cubicBezTo>
                    <a:pt x="110" y="184"/>
                    <a:pt x="120" y="182"/>
                    <a:pt x="130" y="178"/>
                  </a:cubicBezTo>
                  <a:cubicBezTo>
                    <a:pt x="184" y="152"/>
                    <a:pt x="238" y="141"/>
                    <a:pt x="289" y="141"/>
                  </a:cubicBezTo>
                  <a:cubicBezTo>
                    <a:pt x="478" y="141"/>
                    <a:pt x="625" y="285"/>
                    <a:pt x="632" y="295"/>
                  </a:cubicBezTo>
                  <a:cubicBezTo>
                    <a:pt x="645" y="307"/>
                    <a:pt x="663" y="313"/>
                    <a:pt x="682" y="313"/>
                  </a:cubicBezTo>
                  <a:cubicBezTo>
                    <a:pt x="743" y="313"/>
                    <a:pt x="777" y="239"/>
                    <a:pt x="731" y="193"/>
                  </a:cubicBezTo>
                  <a:cubicBezTo>
                    <a:pt x="721" y="183"/>
                    <a:pt x="535"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0"/>
            <p:cNvSpPr/>
            <p:nvPr/>
          </p:nvSpPr>
          <p:spPr>
            <a:xfrm flipH="1">
              <a:off x="7663483" y="676270"/>
              <a:ext cx="31050" cy="11865"/>
            </a:xfrm>
            <a:custGeom>
              <a:avLst/>
              <a:gdLst/>
              <a:ahLst/>
              <a:cxnLst/>
              <a:rect l="l" t="t" r="r" b="b"/>
              <a:pathLst>
                <a:path w="772" h="295" extrusionOk="0">
                  <a:moveTo>
                    <a:pt x="314" y="1"/>
                  </a:moveTo>
                  <a:cubicBezTo>
                    <a:pt x="237" y="1"/>
                    <a:pt x="155" y="18"/>
                    <a:pt x="71" y="64"/>
                  </a:cubicBezTo>
                  <a:cubicBezTo>
                    <a:pt x="1" y="100"/>
                    <a:pt x="39" y="197"/>
                    <a:pt x="103" y="197"/>
                  </a:cubicBezTo>
                  <a:cubicBezTo>
                    <a:pt x="114" y="197"/>
                    <a:pt x="127" y="194"/>
                    <a:pt x="139" y="187"/>
                  </a:cubicBezTo>
                  <a:cubicBezTo>
                    <a:pt x="199" y="155"/>
                    <a:pt x="258" y="142"/>
                    <a:pt x="314" y="142"/>
                  </a:cubicBezTo>
                  <a:cubicBezTo>
                    <a:pt x="493" y="142"/>
                    <a:pt x="638" y="269"/>
                    <a:pt x="645" y="276"/>
                  </a:cubicBezTo>
                  <a:cubicBezTo>
                    <a:pt x="657" y="286"/>
                    <a:pt x="676" y="295"/>
                    <a:pt x="694" y="295"/>
                  </a:cubicBezTo>
                  <a:cubicBezTo>
                    <a:pt x="713" y="295"/>
                    <a:pt x="731" y="286"/>
                    <a:pt x="747" y="270"/>
                  </a:cubicBezTo>
                  <a:cubicBezTo>
                    <a:pt x="771" y="239"/>
                    <a:pt x="768" y="196"/>
                    <a:pt x="741" y="172"/>
                  </a:cubicBezTo>
                  <a:cubicBezTo>
                    <a:pt x="729" y="162"/>
                    <a:pt x="54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0"/>
            <p:cNvSpPr/>
            <p:nvPr/>
          </p:nvSpPr>
          <p:spPr>
            <a:xfrm flipH="1">
              <a:off x="7634081" y="659217"/>
              <a:ext cx="31050" cy="11825"/>
            </a:xfrm>
            <a:custGeom>
              <a:avLst/>
              <a:gdLst/>
              <a:ahLst/>
              <a:cxnLst/>
              <a:rect l="l" t="t" r="r" b="b"/>
              <a:pathLst>
                <a:path w="772" h="294" extrusionOk="0">
                  <a:moveTo>
                    <a:pt x="311" y="0"/>
                  </a:moveTo>
                  <a:cubicBezTo>
                    <a:pt x="235" y="0"/>
                    <a:pt x="154" y="17"/>
                    <a:pt x="71" y="62"/>
                  </a:cubicBezTo>
                  <a:cubicBezTo>
                    <a:pt x="0" y="102"/>
                    <a:pt x="39" y="197"/>
                    <a:pt x="104" y="197"/>
                  </a:cubicBezTo>
                  <a:cubicBezTo>
                    <a:pt x="115" y="197"/>
                    <a:pt x="127" y="195"/>
                    <a:pt x="139" y="188"/>
                  </a:cubicBezTo>
                  <a:cubicBezTo>
                    <a:pt x="199" y="156"/>
                    <a:pt x="259" y="143"/>
                    <a:pt x="316" y="143"/>
                  </a:cubicBezTo>
                  <a:cubicBezTo>
                    <a:pt x="494" y="143"/>
                    <a:pt x="638" y="268"/>
                    <a:pt x="645" y="275"/>
                  </a:cubicBezTo>
                  <a:cubicBezTo>
                    <a:pt x="657" y="287"/>
                    <a:pt x="676" y="293"/>
                    <a:pt x="691" y="293"/>
                  </a:cubicBezTo>
                  <a:cubicBezTo>
                    <a:pt x="713" y="293"/>
                    <a:pt x="731" y="284"/>
                    <a:pt x="744" y="269"/>
                  </a:cubicBezTo>
                  <a:cubicBezTo>
                    <a:pt x="771" y="241"/>
                    <a:pt x="768" y="198"/>
                    <a:pt x="740" y="170"/>
                  </a:cubicBezTo>
                  <a:cubicBezTo>
                    <a:pt x="729" y="161"/>
                    <a:pt x="54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0"/>
            <p:cNvSpPr/>
            <p:nvPr/>
          </p:nvSpPr>
          <p:spPr>
            <a:xfrm flipH="1">
              <a:off x="7627767" y="676310"/>
              <a:ext cx="31653" cy="11825"/>
            </a:xfrm>
            <a:custGeom>
              <a:avLst/>
              <a:gdLst/>
              <a:ahLst/>
              <a:cxnLst/>
              <a:rect l="l" t="t" r="r" b="b"/>
              <a:pathLst>
                <a:path w="787" h="294" extrusionOk="0">
                  <a:moveTo>
                    <a:pt x="311" y="1"/>
                  </a:moveTo>
                  <a:cubicBezTo>
                    <a:pt x="235" y="1"/>
                    <a:pt x="154" y="18"/>
                    <a:pt x="71" y="63"/>
                  </a:cubicBezTo>
                  <a:cubicBezTo>
                    <a:pt x="0" y="99"/>
                    <a:pt x="39" y="196"/>
                    <a:pt x="103" y="196"/>
                  </a:cubicBezTo>
                  <a:cubicBezTo>
                    <a:pt x="114" y="196"/>
                    <a:pt x="126" y="193"/>
                    <a:pt x="139" y="186"/>
                  </a:cubicBezTo>
                  <a:cubicBezTo>
                    <a:pt x="198" y="154"/>
                    <a:pt x="258" y="141"/>
                    <a:pt x="314" y="141"/>
                  </a:cubicBezTo>
                  <a:cubicBezTo>
                    <a:pt x="493" y="141"/>
                    <a:pt x="638" y="268"/>
                    <a:pt x="645" y="275"/>
                  </a:cubicBezTo>
                  <a:cubicBezTo>
                    <a:pt x="657" y="285"/>
                    <a:pt x="676" y="294"/>
                    <a:pt x="691" y="294"/>
                  </a:cubicBezTo>
                  <a:cubicBezTo>
                    <a:pt x="756" y="294"/>
                    <a:pt x="787" y="214"/>
                    <a:pt x="737" y="171"/>
                  </a:cubicBezTo>
                  <a:cubicBezTo>
                    <a:pt x="728" y="161"/>
                    <a:pt x="54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0"/>
            <p:cNvSpPr/>
            <p:nvPr/>
          </p:nvSpPr>
          <p:spPr>
            <a:xfrm flipH="1">
              <a:off x="7348874" y="1196731"/>
              <a:ext cx="58279" cy="38008"/>
            </a:xfrm>
            <a:custGeom>
              <a:avLst/>
              <a:gdLst/>
              <a:ahLst/>
              <a:cxnLst/>
              <a:rect l="l" t="t" r="r" b="b"/>
              <a:pathLst>
                <a:path w="1449" h="945" extrusionOk="0">
                  <a:moveTo>
                    <a:pt x="97" y="0"/>
                  </a:moveTo>
                  <a:cubicBezTo>
                    <a:pt x="7" y="0"/>
                    <a:pt x="0" y="136"/>
                    <a:pt x="91" y="142"/>
                  </a:cubicBezTo>
                  <a:cubicBezTo>
                    <a:pt x="714" y="186"/>
                    <a:pt x="1309" y="910"/>
                    <a:pt x="1315" y="916"/>
                  </a:cubicBezTo>
                  <a:cubicBezTo>
                    <a:pt x="1328" y="935"/>
                    <a:pt x="1346" y="944"/>
                    <a:pt x="1368" y="944"/>
                  </a:cubicBezTo>
                  <a:cubicBezTo>
                    <a:pt x="1386" y="944"/>
                    <a:pt x="1402" y="938"/>
                    <a:pt x="1414" y="929"/>
                  </a:cubicBezTo>
                  <a:cubicBezTo>
                    <a:pt x="1445" y="904"/>
                    <a:pt x="1448" y="858"/>
                    <a:pt x="1423" y="830"/>
                  </a:cubicBezTo>
                  <a:cubicBezTo>
                    <a:pt x="1399" y="796"/>
                    <a:pt x="785" y="50"/>
                    <a:pt x="103" y="0"/>
                  </a:cubicBezTo>
                  <a:cubicBezTo>
                    <a:pt x="101" y="0"/>
                    <a:pt x="99" y="0"/>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0"/>
            <p:cNvSpPr/>
            <p:nvPr/>
          </p:nvSpPr>
          <p:spPr>
            <a:xfrm flipH="1">
              <a:off x="7359453" y="1211895"/>
              <a:ext cx="63427" cy="30527"/>
            </a:xfrm>
            <a:custGeom>
              <a:avLst/>
              <a:gdLst/>
              <a:ahLst/>
              <a:cxnLst/>
              <a:rect l="l" t="t" r="r" b="b"/>
              <a:pathLst>
                <a:path w="1577" h="759" extrusionOk="0">
                  <a:moveTo>
                    <a:pt x="106" y="0"/>
                  </a:moveTo>
                  <a:cubicBezTo>
                    <a:pt x="40" y="0"/>
                    <a:pt x="0" y="99"/>
                    <a:pt x="78" y="135"/>
                  </a:cubicBezTo>
                  <a:cubicBezTo>
                    <a:pt x="115" y="157"/>
                    <a:pt x="1031" y="660"/>
                    <a:pt x="1463" y="755"/>
                  </a:cubicBezTo>
                  <a:lnTo>
                    <a:pt x="1478" y="755"/>
                  </a:lnTo>
                  <a:lnTo>
                    <a:pt x="1478" y="758"/>
                  </a:lnTo>
                  <a:cubicBezTo>
                    <a:pt x="1565" y="758"/>
                    <a:pt x="1577" y="635"/>
                    <a:pt x="1494" y="617"/>
                  </a:cubicBezTo>
                  <a:cubicBezTo>
                    <a:pt x="1083" y="527"/>
                    <a:pt x="155" y="18"/>
                    <a:pt x="146" y="12"/>
                  </a:cubicBezTo>
                  <a:cubicBezTo>
                    <a:pt x="132" y="4"/>
                    <a:pt x="118"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0"/>
            <p:cNvSpPr/>
            <p:nvPr/>
          </p:nvSpPr>
          <p:spPr>
            <a:xfrm flipH="1">
              <a:off x="7517602" y="1369320"/>
              <a:ext cx="54418" cy="37847"/>
            </a:xfrm>
            <a:custGeom>
              <a:avLst/>
              <a:gdLst/>
              <a:ahLst/>
              <a:cxnLst/>
              <a:rect l="l" t="t" r="r" b="b"/>
              <a:pathLst>
                <a:path w="1353" h="941" extrusionOk="0">
                  <a:moveTo>
                    <a:pt x="99" y="1"/>
                  </a:moveTo>
                  <a:cubicBezTo>
                    <a:pt x="25" y="1"/>
                    <a:pt x="1" y="110"/>
                    <a:pt x="76" y="135"/>
                  </a:cubicBezTo>
                  <a:cubicBezTo>
                    <a:pt x="85" y="138"/>
                    <a:pt x="992" y="416"/>
                    <a:pt x="1211" y="900"/>
                  </a:cubicBezTo>
                  <a:cubicBezTo>
                    <a:pt x="1223" y="925"/>
                    <a:pt x="1248" y="940"/>
                    <a:pt x="1275" y="940"/>
                  </a:cubicBezTo>
                  <a:cubicBezTo>
                    <a:pt x="1285" y="940"/>
                    <a:pt x="1294" y="937"/>
                    <a:pt x="1303" y="934"/>
                  </a:cubicBezTo>
                  <a:cubicBezTo>
                    <a:pt x="1337" y="919"/>
                    <a:pt x="1352" y="876"/>
                    <a:pt x="1337" y="842"/>
                  </a:cubicBezTo>
                  <a:cubicBezTo>
                    <a:pt x="1090" y="299"/>
                    <a:pt x="153" y="12"/>
                    <a:pt x="116" y="3"/>
                  </a:cubicBezTo>
                  <a:cubicBezTo>
                    <a:pt x="110" y="2"/>
                    <a:pt x="104"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0"/>
            <p:cNvSpPr/>
            <p:nvPr/>
          </p:nvSpPr>
          <p:spPr>
            <a:xfrm flipH="1">
              <a:off x="7513862" y="1388224"/>
              <a:ext cx="71752" cy="32216"/>
            </a:xfrm>
            <a:custGeom>
              <a:avLst/>
              <a:gdLst/>
              <a:ahLst/>
              <a:cxnLst/>
              <a:rect l="l" t="t" r="r" b="b"/>
              <a:pathLst>
                <a:path w="1784" h="801" extrusionOk="0">
                  <a:moveTo>
                    <a:pt x="102" y="1"/>
                  </a:moveTo>
                  <a:cubicBezTo>
                    <a:pt x="39" y="1"/>
                    <a:pt x="1" y="95"/>
                    <a:pt x="71" y="134"/>
                  </a:cubicBezTo>
                  <a:cubicBezTo>
                    <a:pt x="114" y="156"/>
                    <a:pt x="1126" y="705"/>
                    <a:pt x="1697" y="800"/>
                  </a:cubicBezTo>
                  <a:lnTo>
                    <a:pt x="1706" y="800"/>
                  </a:lnTo>
                  <a:cubicBezTo>
                    <a:pt x="1743" y="800"/>
                    <a:pt x="1771" y="776"/>
                    <a:pt x="1777" y="742"/>
                  </a:cubicBezTo>
                  <a:cubicBezTo>
                    <a:pt x="1783" y="705"/>
                    <a:pt x="1758" y="668"/>
                    <a:pt x="1718" y="662"/>
                  </a:cubicBezTo>
                  <a:cubicBezTo>
                    <a:pt x="1172" y="569"/>
                    <a:pt x="148" y="14"/>
                    <a:pt x="139" y="11"/>
                  </a:cubicBezTo>
                  <a:cubicBezTo>
                    <a:pt x="126" y="4"/>
                    <a:pt x="114"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Rectangle: Rounded Corners 27">
            <a:extLst>
              <a:ext uri="{FF2B5EF4-FFF2-40B4-BE49-F238E27FC236}">
                <a16:creationId xmlns:a16="http://schemas.microsoft.com/office/drawing/2014/main" id="{0107160A-E758-B8C2-7819-8E6FD4B9E7DB}"/>
              </a:ext>
            </a:extLst>
          </p:cNvPr>
          <p:cNvSpPr/>
          <p:nvPr/>
        </p:nvSpPr>
        <p:spPr>
          <a:xfrm>
            <a:off x="971107" y="269358"/>
            <a:ext cx="7555143" cy="4433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92533C9-DC4D-DCCF-75A4-6F60EC563F58}"/>
              </a:ext>
            </a:extLst>
          </p:cNvPr>
          <p:cNvSpPr txBox="1"/>
          <p:nvPr/>
        </p:nvSpPr>
        <p:spPr>
          <a:xfrm>
            <a:off x="1297005" y="614104"/>
            <a:ext cx="7068676" cy="3780522"/>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tabLst>
                <a:tab pos="314325" algn="l"/>
              </a:tabLst>
            </a:pPr>
            <a:r>
              <a:rPr lang="fr-FR" sz="1800">
                <a:solidFill>
                  <a:srgbClr val="000000"/>
                </a:solidFill>
                <a:effectLst/>
                <a:latin typeface="+mj-lt"/>
                <a:ea typeface="Times New Roman" panose="02020603050405020304" pitchFamily="18" charset="0"/>
              </a:rPr>
              <a:t> </a:t>
            </a:r>
            <a:r>
              <a:rPr lang="fr-FR" sz="1800" b="1">
                <a:solidFill>
                  <a:srgbClr val="000000"/>
                </a:solidFill>
                <a:effectLst/>
                <a:latin typeface="+mj-lt"/>
                <a:ea typeface="Times New Roman" panose="02020603050405020304" pitchFamily="18" charset="0"/>
              </a:rPr>
              <a:t>Khả năng giữ nước</a:t>
            </a:r>
            <a:r>
              <a:rPr lang="fr-FR" sz="1800">
                <a:solidFill>
                  <a:srgbClr val="000000"/>
                </a:solidFill>
                <a:effectLst/>
                <a:latin typeface="+mj-lt"/>
                <a:ea typeface="Times New Roman" panose="02020603050405020304" pitchFamily="18" charset="0"/>
              </a:rPr>
              <a:t> của đất là lượng nước mà đất có thể giữ lại, cây trồng sử dụng được.</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325" algn="l"/>
              </a:tabLst>
            </a:pPr>
            <a:r>
              <a:rPr lang="fr-FR" sz="1800">
                <a:solidFill>
                  <a:srgbClr val="000000"/>
                </a:solidFill>
                <a:effectLst/>
                <a:latin typeface="+mj-lt"/>
                <a:ea typeface="Times New Roman" panose="02020603050405020304" pitchFamily="18" charset="0"/>
              </a:rPr>
              <a:t>Độ thoáng khí của đất quyết định tốc độ trao đổi khí giữa đất và khí quyển (quyêt định lượng O</a:t>
            </a:r>
            <a:r>
              <a:rPr lang="fr-FR" sz="1800" baseline="-25000">
                <a:solidFill>
                  <a:srgbClr val="000000"/>
                </a:solidFill>
                <a:effectLst/>
                <a:latin typeface="+mj-lt"/>
                <a:ea typeface="Times New Roman" panose="02020603050405020304" pitchFamily="18" charset="0"/>
              </a:rPr>
              <a:t>2</a:t>
            </a:r>
            <a:r>
              <a:rPr lang="fr-FR" sz="1800">
                <a:solidFill>
                  <a:srgbClr val="000000"/>
                </a:solidFill>
                <a:effectLst/>
                <a:latin typeface="+mj-lt"/>
                <a:ea typeface="Times New Roman" panose="02020603050405020304" pitchFamily="18" charset="0"/>
              </a:rPr>
              <a:t> và CO</a:t>
            </a:r>
            <a:r>
              <a:rPr lang="fr-FR" sz="1800" baseline="-25000">
                <a:solidFill>
                  <a:srgbClr val="000000"/>
                </a:solidFill>
                <a:effectLst/>
                <a:latin typeface="+mj-lt"/>
                <a:ea typeface="Times New Roman" panose="02020603050405020304" pitchFamily="18" charset="0"/>
              </a:rPr>
              <a:t>2</a:t>
            </a:r>
            <a:r>
              <a:rPr lang="fr-FR" sz="1800">
                <a:solidFill>
                  <a:srgbClr val="000000"/>
                </a:solidFill>
                <a:effectLst/>
                <a:latin typeface="+mj-lt"/>
                <a:ea typeface="Times New Roman" panose="02020603050405020304" pitchFamily="18" charset="0"/>
              </a:rPr>
              <a:t> trong đất). Đất tơi xốp, thoáng khí sẽ tạo điều kiện thuận lợi cho sự hô hấp </a:t>
            </a:r>
            <a:r>
              <a:rPr lang="fr-FR" sz="1800">
                <a:effectLst/>
                <a:latin typeface="+mj-lt"/>
                <a:ea typeface="Calibri" panose="020F0502020204030204" pitchFamily="34" charset="0"/>
              </a:rPr>
              <a:t>của</a:t>
            </a:r>
            <a:r>
              <a:rPr lang="fr-FR" sz="1800">
                <a:solidFill>
                  <a:srgbClr val="000000"/>
                </a:solidFill>
                <a:effectLst/>
                <a:latin typeface="+mj-lt"/>
                <a:ea typeface="Times New Roman" panose="02020603050405020304" pitchFamily="18" charset="0"/>
              </a:rPr>
              <a:t> </a:t>
            </a:r>
            <a:r>
              <a:rPr lang="fr-FR" sz="1800">
                <a:effectLst/>
                <a:latin typeface="+mj-lt"/>
                <a:ea typeface="Calibri" panose="020F0502020204030204" pitchFamily="34" charset="0"/>
              </a:rPr>
              <a:t>rễ</a:t>
            </a:r>
            <a:r>
              <a:rPr lang="fr-FR" sz="1800">
                <a:solidFill>
                  <a:srgbClr val="000000"/>
                </a:solidFill>
                <a:effectLst/>
                <a:latin typeface="+mj-lt"/>
                <a:ea typeface="Times New Roman" panose="02020603050405020304" pitchFamily="18" charset="0"/>
              </a:rPr>
              <a:t> cây, quá trình phân giải chất hữu cơ,...cây trồng sinh trưởng và phát triển tốt.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325" algn="l"/>
              </a:tabLst>
            </a:pPr>
            <a:r>
              <a:rPr lang="fr-FR" sz="1800">
                <a:solidFill>
                  <a:srgbClr val="000000"/>
                </a:solidFill>
                <a:effectLst/>
                <a:latin typeface="+mj-lt"/>
                <a:ea typeface="Times New Roman" panose="02020603050405020304" pitchFamily="18" charset="0"/>
              </a:rPr>
              <a:t>Đất có khả năng giữ nước tốt (chứa nhiều hạt limon, sét) sẽ kịp thời cung cấp nhu cầu nước cho cây trồng.</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barn(inVertical)">
                                      <p:cBhvr>
                                        <p:cTn id="14" dur="500"/>
                                        <p:tgtEl>
                                          <p:spTgt spid="2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barn(inVertical)">
                                      <p:cBhvr>
                                        <p:cTn id="19" dur="500"/>
                                        <p:tgtEl>
                                          <p:spTgt spid="2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xEl>
                                              <p:pRg st="2" end="2"/>
                                            </p:txEl>
                                          </p:spTgt>
                                        </p:tgtEl>
                                        <p:attrNameLst>
                                          <p:attrName>style.visibility</p:attrName>
                                        </p:attrNameLst>
                                      </p:cBhvr>
                                      <p:to>
                                        <p:strVal val="visible"/>
                                      </p:to>
                                    </p:set>
                                    <p:animEffect transition="in" filter="barn(inVertical)">
                                      <p:cBhvr>
                                        <p:cTn id="24"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pic>
        <p:nvPicPr>
          <p:cNvPr id="5" name="Picture 4">
            <a:extLst>
              <a:ext uri="{FF2B5EF4-FFF2-40B4-BE49-F238E27FC236}">
                <a16:creationId xmlns:a16="http://schemas.microsoft.com/office/drawing/2014/main" id="{91C49AC4-DDD1-ECFC-A35F-DA6775424EC8}"/>
              </a:ext>
            </a:extLst>
          </p:cNvPr>
          <p:cNvPicPr>
            <a:picLocks noChangeAspect="1"/>
          </p:cNvPicPr>
          <p:nvPr/>
        </p:nvPicPr>
        <p:blipFill rotWithShape="1">
          <a:blip r:embed="rId3"/>
          <a:srcRect l="45988" t="16383" r="3508" b="65846"/>
          <a:stretch/>
        </p:blipFill>
        <p:spPr>
          <a:xfrm>
            <a:off x="2955850" y="2628901"/>
            <a:ext cx="4226441" cy="1878419"/>
          </a:xfrm>
          <a:prstGeom prst="rect">
            <a:avLst/>
          </a:prstGeom>
        </p:spPr>
      </p:pic>
      <p:sp>
        <p:nvSpPr>
          <p:cNvPr id="6" name="Rounded Rectangular Callout 13">
            <a:extLst>
              <a:ext uri="{FF2B5EF4-FFF2-40B4-BE49-F238E27FC236}">
                <a16:creationId xmlns:a16="http://schemas.microsoft.com/office/drawing/2014/main" id="{7BD48C20-E6E4-CFC6-A07C-70F4B36DE955}"/>
              </a:ext>
            </a:extLst>
          </p:cNvPr>
          <p:cNvSpPr/>
          <p:nvPr/>
        </p:nvSpPr>
        <p:spPr>
          <a:xfrm>
            <a:off x="1385774" y="965790"/>
            <a:ext cx="6372447" cy="1391980"/>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200" dirty="0">
              <a:solidFill>
                <a:schemeClr val="tx1"/>
              </a:solidFill>
            </a:endParaRPr>
          </a:p>
        </p:txBody>
      </p:sp>
      <p:sp>
        <p:nvSpPr>
          <p:cNvPr id="7" name="TextBox 6">
            <a:extLst>
              <a:ext uri="{FF2B5EF4-FFF2-40B4-BE49-F238E27FC236}">
                <a16:creationId xmlns:a16="http://schemas.microsoft.com/office/drawing/2014/main" id="{7A7517E2-FEFE-34A4-09B5-F424E07C61DF}"/>
              </a:ext>
            </a:extLst>
          </p:cNvPr>
          <p:cNvSpPr txBox="1"/>
          <p:nvPr/>
        </p:nvSpPr>
        <p:spPr>
          <a:xfrm>
            <a:off x="1494757" y="986560"/>
            <a:ext cx="6154479" cy="1287532"/>
          </a:xfrm>
          <a:prstGeom prst="rect">
            <a:avLst/>
          </a:prstGeom>
          <a:noFill/>
        </p:spPr>
        <p:txBody>
          <a:bodyPr wrap="square" rtlCol="0">
            <a:spAutoFit/>
          </a:bodyPr>
          <a:lstStyle/>
          <a:p>
            <a:pPr algn="just">
              <a:lnSpc>
                <a:spcPct val="150000"/>
              </a:lnSpc>
            </a:pPr>
            <a:r>
              <a:rPr lang="fr-FR" sz="1800">
                <a:latin typeface="+mj-lt"/>
                <a:ea typeface="Times New Roman" panose="02020603050405020304" pitchFamily="18" charset="0"/>
              </a:rPr>
              <a:t>Q</a:t>
            </a:r>
            <a:r>
              <a:rPr lang="fr-FR" sz="1800">
                <a:solidFill>
                  <a:srgbClr val="000000"/>
                </a:solidFill>
                <a:effectLst/>
                <a:latin typeface="+mj-lt"/>
                <a:ea typeface="Times New Roman" panose="02020603050405020304" pitchFamily="18" charset="0"/>
              </a:rPr>
              <a:t>uan sát Hình 4.4 trang 23 SGK đê mô tả cấu tạo keo đất, phân biệt keo âm, keo dương, vai trò của keo đất đối với cây trồng.</a:t>
            </a:r>
            <a:endParaRPr lang="en-US" sz="1800">
              <a:effectLst/>
              <a:latin typeface="+mj-lt"/>
              <a:ea typeface="Calibri" panose="020F0502020204030204" pitchFamily="34" charset="0"/>
            </a:endParaRPr>
          </a:p>
        </p:txBody>
      </p:sp>
      <p:pic>
        <p:nvPicPr>
          <p:cNvPr id="11" name="Picture 16">
            <a:extLst>
              <a:ext uri="{FF2B5EF4-FFF2-40B4-BE49-F238E27FC236}">
                <a16:creationId xmlns:a16="http://schemas.microsoft.com/office/drawing/2014/main" id="{51A6BF5E-B8CD-9AC2-DCA9-15D6F8B6F0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00078" y="2785730"/>
            <a:ext cx="1455924" cy="2357770"/>
          </a:xfrm>
          <a:prstGeom prst="rect">
            <a:avLst/>
          </a:prstGeom>
        </p:spPr>
      </p:pic>
      <p:sp>
        <p:nvSpPr>
          <p:cNvPr id="12" name="TextBox 11">
            <a:extLst>
              <a:ext uri="{FF2B5EF4-FFF2-40B4-BE49-F238E27FC236}">
                <a16:creationId xmlns:a16="http://schemas.microsoft.com/office/drawing/2014/main" id="{F91E55F3-B6F8-A319-9262-62B9A8419B2E}"/>
              </a:ext>
            </a:extLst>
          </p:cNvPr>
          <p:cNvSpPr txBox="1"/>
          <p:nvPr/>
        </p:nvSpPr>
        <p:spPr>
          <a:xfrm>
            <a:off x="2211572" y="333229"/>
            <a:ext cx="5351721" cy="496996"/>
          </a:xfrm>
          <a:prstGeom prst="rect">
            <a:avLst/>
          </a:prstGeom>
          <a:noFill/>
        </p:spPr>
        <p:txBody>
          <a:bodyPr wrap="square" rtlCol="0">
            <a:spAutoFit/>
          </a:bodyPr>
          <a:lstStyle/>
          <a:p>
            <a:pPr algn="just">
              <a:lnSpc>
                <a:spcPct val="150000"/>
              </a:lnSpc>
            </a:pPr>
            <a:r>
              <a:rPr lang="fr-FR" sz="2000">
                <a:solidFill>
                  <a:srgbClr val="000000"/>
                </a:solidFill>
                <a:effectLst/>
                <a:latin typeface="+mj-lt"/>
                <a:ea typeface="Times New Roman" panose="02020603050405020304" pitchFamily="18" charset="0"/>
              </a:rPr>
              <a:t>3.2. Keo đất và khả </a:t>
            </a:r>
            <a:r>
              <a:rPr lang="fr-FR" sz="2000">
                <a:effectLst/>
                <a:latin typeface="+mj-lt"/>
                <a:ea typeface="Calibri" panose="020F0502020204030204" pitchFamily="34" charset="0"/>
              </a:rPr>
              <a:t>năng</a:t>
            </a:r>
            <a:r>
              <a:rPr lang="fr-FR" sz="2000">
                <a:solidFill>
                  <a:srgbClr val="000000"/>
                </a:solidFill>
                <a:effectLst/>
                <a:latin typeface="+mj-lt"/>
                <a:ea typeface="Times New Roman" panose="02020603050405020304" pitchFamily="18" charset="0"/>
              </a:rPr>
              <a:t> hấp phụ của đất</a:t>
            </a:r>
            <a:endParaRPr lang="en-US" sz="20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62"/>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F4291643-6679-49E7-6EE7-0FBA1264661A}"/>
              </a:ext>
            </a:extLst>
          </p:cNvPr>
          <p:cNvSpPr/>
          <p:nvPr/>
        </p:nvSpPr>
        <p:spPr>
          <a:xfrm>
            <a:off x="2388779" y="694661"/>
            <a:ext cx="5954236" cy="12829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Khả năng hấp phụ của đất là gì? Các dạng hấp phụ của đất là gì?</a:t>
            </a:r>
            <a:endParaRPr lang="en-US" sz="1800">
              <a:effectLst/>
              <a:latin typeface="+mj-lt"/>
              <a:ea typeface="Calibri" panose="020F0502020204030204" pitchFamily="34" charset="0"/>
            </a:endParaRPr>
          </a:p>
        </p:txBody>
      </p:sp>
      <p:pic>
        <p:nvPicPr>
          <p:cNvPr id="6" name="Picture 5">
            <a:extLst>
              <a:ext uri="{FF2B5EF4-FFF2-40B4-BE49-F238E27FC236}">
                <a16:creationId xmlns:a16="http://schemas.microsoft.com/office/drawing/2014/main" id="{B4C552DE-AA55-58A8-9C09-FCB7AC76E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50" y="1835889"/>
            <a:ext cx="3406645" cy="3406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2"/>
        <p:cNvGrpSpPr/>
        <p:nvPr/>
      </p:nvGrpSpPr>
      <p:grpSpPr>
        <a:xfrm>
          <a:off x="0" y="0"/>
          <a:ext cx="0" cy="0"/>
          <a:chOff x="0" y="0"/>
          <a:chExt cx="0" cy="0"/>
        </a:xfrm>
      </p:grpSpPr>
      <p:grpSp>
        <p:nvGrpSpPr>
          <p:cNvPr id="4555" name="Google Shape;4555;p42"/>
          <p:cNvGrpSpPr/>
          <p:nvPr/>
        </p:nvGrpSpPr>
        <p:grpSpPr>
          <a:xfrm>
            <a:off x="608069" y="601762"/>
            <a:ext cx="8027100" cy="3516582"/>
            <a:chOff x="4245900" y="1244800"/>
            <a:chExt cx="4212300" cy="2673900"/>
          </a:xfrm>
        </p:grpSpPr>
        <p:sp>
          <p:nvSpPr>
            <p:cNvPr id="4556" name="Google Shape;4556;p42"/>
            <p:cNvSpPr/>
            <p:nvPr/>
          </p:nvSpPr>
          <p:spPr>
            <a:xfrm>
              <a:off x="4245900" y="1244800"/>
              <a:ext cx="4212300" cy="2673900"/>
            </a:xfrm>
            <a:prstGeom prst="roundRect">
              <a:avLst>
                <a:gd name="adj" fmla="val 897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2"/>
            <p:cNvSpPr/>
            <p:nvPr/>
          </p:nvSpPr>
          <p:spPr>
            <a:xfrm rot="5400000" flipH="1">
              <a:off x="4386725" y="2500200"/>
              <a:ext cx="176100" cy="17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FF87B830-81B0-18AF-2318-1AB531835A1E}"/>
              </a:ext>
            </a:extLst>
          </p:cNvPr>
          <p:cNvSpPr txBox="1"/>
          <p:nvPr/>
        </p:nvSpPr>
        <p:spPr>
          <a:xfrm>
            <a:off x="637952" y="768463"/>
            <a:ext cx="7897979" cy="3183179"/>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700">
                <a:solidFill>
                  <a:srgbClr val="000000"/>
                </a:solidFill>
                <a:effectLst/>
                <a:latin typeface="+mj-lt"/>
                <a:ea typeface="Times New Roman" panose="02020603050405020304" pitchFamily="18" charset="0"/>
              </a:rPr>
              <a:t>Keo đất là </a:t>
            </a:r>
            <a:r>
              <a:rPr lang="fr-FR" sz="1700">
                <a:effectLst/>
                <a:latin typeface="+mj-lt"/>
                <a:ea typeface="Calibri" panose="020F0502020204030204" pitchFamily="34" charset="0"/>
              </a:rPr>
              <a:t>những</a:t>
            </a:r>
            <a:r>
              <a:rPr lang="fr-FR" sz="1700">
                <a:solidFill>
                  <a:srgbClr val="000000"/>
                </a:solidFill>
                <a:effectLst/>
                <a:latin typeface="+mj-lt"/>
                <a:ea typeface="Times New Roman" panose="02020603050405020304" pitchFamily="18" charset="0"/>
              </a:rPr>
              <a:t> </a:t>
            </a:r>
            <a:r>
              <a:rPr lang="fr-FR" sz="1700">
                <a:effectLst/>
                <a:latin typeface="+mj-lt"/>
                <a:ea typeface="Calibri" panose="020F0502020204030204" pitchFamily="34" charset="0"/>
              </a:rPr>
              <a:t>phân</a:t>
            </a:r>
            <a:r>
              <a:rPr lang="fr-FR" sz="1700">
                <a:solidFill>
                  <a:srgbClr val="000000"/>
                </a:solidFill>
                <a:effectLst/>
                <a:latin typeface="+mj-lt"/>
                <a:ea typeface="Times New Roman" panose="02020603050405020304" pitchFamily="18" charset="0"/>
              </a:rPr>
              <a:t> tử chất rắn có kích thước dưới </a:t>
            </a:r>
            <a:r>
              <a:rPr lang="fr-FR" sz="1700">
                <a:effectLst/>
                <a:latin typeface="+mj-lt"/>
                <a:ea typeface="Calibri" panose="020F0502020204030204" pitchFamily="34" charset="0"/>
              </a:rPr>
              <a:t>1mm</a:t>
            </a:r>
            <a:r>
              <a:rPr lang="fr-FR" sz="1700">
                <a:solidFill>
                  <a:srgbClr val="000000"/>
                </a:solidFill>
                <a:effectLst/>
                <a:latin typeface="+mj-lt"/>
                <a:ea typeface="Times New Roman" panose="02020603050405020304" pitchFamily="18" charset="0"/>
              </a:rPr>
              <a:t>. không </a:t>
            </a:r>
            <a:r>
              <a:rPr lang="fr-FR" sz="1700">
                <a:effectLst/>
                <a:latin typeface="+mj-lt"/>
                <a:ea typeface="Calibri" panose="020F0502020204030204" pitchFamily="34" charset="0"/>
              </a:rPr>
              <a:t>hòa</a:t>
            </a:r>
            <a:r>
              <a:rPr lang="fr-FR" sz="1700">
                <a:solidFill>
                  <a:srgbClr val="000000"/>
                </a:solidFill>
                <a:effectLst/>
                <a:latin typeface="+mj-lt"/>
                <a:ea typeface="Times New Roman" panose="02020603050405020304" pitchFamily="18" charset="0"/>
              </a:rPr>
              <a:t> tan mà ở trạng thái lơ lửng trong nước (Hình 4.4).</a:t>
            </a:r>
            <a:endParaRPr lang="en-US" sz="17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700">
                <a:solidFill>
                  <a:srgbClr val="000000"/>
                </a:solidFill>
                <a:effectLst/>
                <a:latin typeface="+mj-lt"/>
                <a:ea typeface="Times New Roman" panose="02020603050405020304" pitchFamily="18" charset="0"/>
              </a:rPr>
              <a:t>Keo đất giữ vai trò rất quan trọng vì chúng quyết định nhiều tính chất cơ bản của đất về mặt lí học, hoá học. đặc biệt </a:t>
            </a:r>
            <a:r>
              <a:rPr lang="fr-FR" sz="1700">
                <a:effectLst/>
                <a:latin typeface="+mj-lt"/>
                <a:ea typeface="Calibri" panose="020F0502020204030204" pitchFamily="34" charset="0"/>
              </a:rPr>
              <a:t>là</a:t>
            </a:r>
            <a:r>
              <a:rPr lang="fr-FR" sz="1700">
                <a:solidFill>
                  <a:srgbClr val="000000"/>
                </a:solidFill>
                <a:effectLst/>
                <a:latin typeface="+mj-lt"/>
                <a:ea typeface="Times New Roman" panose="02020603050405020304" pitchFamily="18" charset="0"/>
              </a:rPr>
              <a:t> đặc tính hấp phụ </a:t>
            </a:r>
            <a:r>
              <a:rPr lang="fr-FR" sz="1700">
                <a:effectLst/>
                <a:latin typeface="+mj-lt"/>
                <a:ea typeface="Calibri" panose="020F0502020204030204" pitchFamily="34" charset="0"/>
              </a:rPr>
              <a:t>của</a:t>
            </a:r>
            <a:r>
              <a:rPr lang="fr-FR" sz="1700">
                <a:solidFill>
                  <a:srgbClr val="000000"/>
                </a:solidFill>
                <a:effectLst/>
                <a:latin typeface="+mj-lt"/>
                <a:ea typeface="Times New Roman" panose="02020603050405020304" pitchFamily="18" charset="0"/>
              </a:rPr>
              <a:t> đất.</a:t>
            </a:r>
          </a:p>
          <a:p>
            <a:pPr marL="285750" marR="0" indent="-285750" algn="just">
              <a:lnSpc>
                <a:spcPct val="150000"/>
              </a:lnSpc>
              <a:spcBef>
                <a:spcPts val="0"/>
              </a:spcBef>
              <a:spcAft>
                <a:spcPts val="0"/>
              </a:spcAft>
              <a:buFont typeface="Arial" panose="020B0604020202020204" pitchFamily="34" charset="0"/>
              <a:buChar char="•"/>
            </a:pPr>
            <a:r>
              <a:rPr lang="fr-FR" sz="1700">
                <a:solidFill>
                  <a:srgbClr val="000000"/>
                </a:solidFill>
                <a:effectLst/>
                <a:latin typeface="+mj-lt"/>
                <a:ea typeface="Times New Roman" panose="02020603050405020304" pitchFamily="18" charset="0"/>
              </a:rPr>
              <a:t>Lớp ion nằm sát nhàn là lớp ion quyết định diện (quyết định là </a:t>
            </a:r>
            <a:r>
              <a:rPr lang="fr-FR" sz="1700">
                <a:effectLst/>
                <a:latin typeface="+mj-lt"/>
                <a:ea typeface="Calibri" panose="020F0502020204030204" pitchFamily="34" charset="0"/>
              </a:rPr>
              <a:t>keo</a:t>
            </a:r>
            <a:r>
              <a:rPr lang="fr-FR" sz="1700">
                <a:solidFill>
                  <a:srgbClr val="000000"/>
                </a:solidFill>
                <a:effectLst/>
                <a:latin typeface="+mj-lt"/>
                <a:ea typeface="Times New Roman" panose="02020603050405020304" pitchFamily="18" charset="0"/>
              </a:rPr>
              <a:t> âm hay keo dương). Lớp ion không di </a:t>
            </a:r>
            <a:r>
              <a:rPr lang="fr-FR" sz="1700">
                <a:effectLst/>
                <a:latin typeface="+mj-lt"/>
                <a:ea typeface="Calibri" panose="020F0502020204030204" pitchFamily="34" charset="0"/>
              </a:rPr>
              <a:t>truyền</a:t>
            </a:r>
            <a:r>
              <a:rPr lang="fr-FR" sz="1700">
                <a:solidFill>
                  <a:srgbClr val="000000"/>
                </a:solidFill>
                <a:effectLst/>
                <a:latin typeface="+mj-lt"/>
                <a:ea typeface="Times New Roman" panose="02020603050405020304" pitchFamily="18" charset="0"/>
              </a:rPr>
              <a:t> và lớp ion khuếch tán</a:t>
            </a:r>
            <a:r>
              <a:rPr lang="fr-FR" sz="1700">
                <a:latin typeface="+mj-lt"/>
                <a:ea typeface="Times New Roman" panose="02020603050405020304" pitchFamily="18" charset="0"/>
              </a:rPr>
              <a:t> </a:t>
            </a:r>
            <a:r>
              <a:rPr lang="fr-FR" sz="1700">
                <a:solidFill>
                  <a:srgbClr val="000000"/>
                </a:solidFill>
                <a:effectLst/>
                <a:latin typeface="+mj-lt"/>
                <a:ea typeface="Times New Roman" panose="02020603050405020304" pitchFamily="18" charset="0"/>
              </a:rPr>
              <a:t>mang điện trái dấu với lớp ion quyết định điện. Lớp ion khuếch tán trao đổi ion với dung dịch đất.</a:t>
            </a:r>
            <a:endParaRPr lang="en-US" sz="17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2"/>
        <p:cNvGrpSpPr/>
        <p:nvPr/>
      </p:nvGrpSpPr>
      <p:grpSpPr>
        <a:xfrm>
          <a:off x="0" y="0"/>
          <a:ext cx="0" cy="0"/>
          <a:chOff x="0" y="0"/>
          <a:chExt cx="0" cy="0"/>
        </a:xfrm>
      </p:grpSpPr>
      <p:sp>
        <p:nvSpPr>
          <p:cNvPr id="18" name="TextBox 17">
            <a:extLst>
              <a:ext uri="{FF2B5EF4-FFF2-40B4-BE49-F238E27FC236}">
                <a16:creationId xmlns:a16="http://schemas.microsoft.com/office/drawing/2014/main" id="{857E4640-B4BF-235D-0F17-30257EBFA2FB}"/>
              </a:ext>
            </a:extLst>
          </p:cNvPr>
          <p:cNvSpPr txBox="1"/>
          <p:nvPr/>
        </p:nvSpPr>
        <p:spPr>
          <a:xfrm>
            <a:off x="505046" y="385375"/>
            <a:ext cx="7682024" cy="3284041"/>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q"/>
            </a:pPr>
            <a:r>
              <a:rPr lang="fr-FR">
                <a:solidFill>
                  <a:srgbClr val="776DA5"/>
                </a:solidFill>
                <a:effectLst/>
                <a:latin typeface="+mj-lt"/>
                <a:ea typeface="Times New Roman" panose="02020603050405020304" pitchFamily="18" charset="0"/>
              </a:rPr>
              <a:t> Khả năng hấp phụ của đất </a:t>
            </a:r>
            <a:r>
              <a:rPr lang="fr-FR">
                <a:solidFill>
                  <a:srgbClr val="000000"/>
                </a:solidFill>
                <a:effectLst/>
                <a:latin typeface="+mj-lt"/>
                <a:ea typeface="Times New Roman" panose="02020603050405020304" pitchFamily="18" charset="0"/>
              </a:rPr>
              <a:t>là khả năng đất </a:t>
            </a:r>
            <a:r>
              <a:rPr lang="fr-FR">
                <a:effectLst/>
                <a:latin typeface="+mj-lt"/>
                <a:ea typeface="Calibri" panose="020F0502020204030204" pitchFamily="34" charset="0"/>
              </a:rPr>
              <a:t>có</a:t>
            </a:r>
            <a:r>
              <a:rPr lang="fr-FR">
                <a:solidFill>
                  <a:srgbClr val="000000"/>
                </a:solidFill>
                <a:effectLst/>
                <a:latin typeface="+mj-lt"/>
                <a:ea typeface="Times New Roman" panose="02020603050405020304" pitchFamily="18" charset="0"/>
              </a:rPr>
              <a:t> thể giữ lại các chất tan, chất lỏng, chất khí hoặc làm thay đổi nồng độ của các chất đó trên bề mặt của hạt đất. </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q"/>
            </a:pPr>
            <a:r>
              <a:rPr lang="fr-FR">
                <a:solidFill>
                  <a:srgbClr val="000000"/>
                </a:solidFill>
                <a:effectLst/>
                <a:latin typeface="+mj-lt"/>
                <a:ea typeface="Times New Roman" panose="02020603050405020304" pitchFamily="18" charset="0"/>
              </a:rPr>
              <a:t>Khả năng hấp phụ của đất được chia thành 5 dạng: </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 Hấp phụ sinh học (thực vật, vi sinh vật hút các chất khoáng từ đất, vi sinh vật cố định đạm lấy nitrogen (từ </a:t>
            </a:r>
            <a:r>
              <a:rPr lang="fr-FR">
                <a:effectLst/>
                <a:latin typeface="+mj-lt"/>
                <a:ea typeface="Calibri" panose="020F0502020204030204" pitchFamily="34" charset="0"/>
              </a:rPr>
              <a:t>khí</a:t>
            </a:r>
            <a:r>
              <a:rPr lang="fr-FR">
                <a:solidFill>
                  <a:srgbClr val="000000"/>
                </a:solidFill>
                <a:effectLst/>
                <a:latin typeface="+mj-lt"/>
                <a:ea typeface="Times New Roman" panose="02020603050405020304" pitchFamily="18" charset="0"/>
              </a:rPr>
              <a:t> trời).</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 Hấp phụ cơ học (giữ các vật chất nhỏ trong khe hở của đất)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Hấp phụ </a:t>
            </a:r>
            <a:r>
              <a:rPr lang="fr-FR">
                <a:effectLst/>
                <a:latin typeface="+mj-lt"/>
                <a:ea typeface="Calibri" panose="020F0502020204030204" pitchFamily="34" charset="0"/>
              </a:rPr>
              <a:t>lý</a:t>
            </a:r>
            <a:r>
              <a:rPr lang="fr-FR">
                <a:solidFill>
                  <a:srgbClr val="000000"/>
                </a:solidFill>
                <a:effectLst/>
                <a:latin typeface="+mj-lt"/>
                <a:ea typeface="Times New Roman" panose="02020603050405020304" pitchFamily="18" charset="0"/>
              </a:rPr>
              <a:t> học (sự thay đổi nồng độ của các phần tử chất lỏng và chất khí trên bề mặt hạt đất)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Hấp phụ hoá học (sự tạo </a:t>
            </a:r>
            <a:r>
              <a:rPr lang="fr-FR">
                <a:effectLst/>
                <a:latin typeface="+mj-lt"/>
                <a:ea typeface="Calibri" panose="020F0502020204030204" pitchFamily="34" charset="0"/>
              </a:rPr>
              <a:t>thành</a:t>
            </a:r>
            <a:r>
              <a:rPr lang="fr-FR">
                <a:solidFill>
                  <a:srgbClr val="000000"/>
                </a:solidFill>
                <a:effectLst/>
                <a:latin typeface="+mj-lt"/>
                <a:ea typeface="Times New Roman" panose="02020603050405020304" pitchFamily="18" charset="0"/>
              </a:rPr>
              <a:t> các muối ít tan từ các muối dễ </a:t>
            </a:r>
            <a:r>
              <a:rPr lang="fr-FR">
                <a:effectLst/>
                <a:latin typeface="+mj-lt"/>
                <a:ea typeface="Calibri" panose="020F0502020204030204" pitchFamily="34" charset="0"/>
              </a:rPr>
              <a:t>hòa</a:t>
            </a:r>
            <a:r>
              <a:rPr lang="fr-FR">
                <a:solidFill>
                  <a:srgbClr val="000000"/>
                </a:solidFill>
                <a:effectLst/>
                <a:latin typeface="+mj-lt"/>
                <a:ea typeface="Times New Roman" panose="02020603050405020304" pitchFamily="18" charset="0"/>
              </a:rPr>
              <a:t> tan trong đất)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 Hấp phụ </a:t>
            </a:r>
            <a:r>
              <a:rPr lang="fr-FR">
                <a:effectLst/>
                <a:latin typeface="+mj-lt"/>
                <a:ea typeface="Calibri" panose="020F0502020204030204" pitchFamily="34" charset="0"/>
              </a:rPr>
              <a:t>lý</a:t>
            </a:r>
            <a:r>
              <a:rPr lang="fr-FR">
                <a:solidFill>
                  <a:srgbClr val="000000"/>
                </a:solidFill>
                <a:effectLst/>
                <a:latin typeface="+mj-lt"/>
                <a:ea typeface="Times New Roman" panose="02020603050405020304" pitchFamily="18" charset="0"/>
              </a:rPr>
              <a:t> hoá học (trao đổi ion trên bề mặt keo đất với ion </a:t>
            </a:r>
            <a:r>
              <a:rPr lang="fr-FR">
                <a:effectLst/>
                <a:latin typeface="+mj-lt"/>
                <a:ea typeface="Calibri" panose="020F0502020204030204" pitchFamily="34" charset="0"/>
              </a:rPr>
              <a:t>của</a:t>
            </a:r>
            <a:r>
              <a:rPr lang="fr-FR">
                <a:solidFill>
                  <a:srgbClr val="000000"/>
                </a:solidFill>
                <a:effectLst/>
                <a:latin typeface="+mj-lt"/>
                <a:ea typeface="Times New Roman" panose="02020603050405020304" pitchFamily="18" charset="0"/>
              </a:rPr>
              <a:t> dung dịch đất tiếp xúc).</a:t>
            </a:r>
            <a:endParaRPr lang="en-US">
              <a:effectLst/>
              <a:latin typeface="+mj-lt"/>
              <a:ea typeface="Calibri" panose="020F0502020204030204" pitchFamily="34" charset="0"/>
            </a:endParaRPr>
          </a:p>
        </p:txBody>
      </p:sp>
      <p:pic>
        <p:nvPicPr>
          <p:cNvPr id="19" name="Picture 15">
            <a:extLst>
              <a:ext uri="{FF2B5EF4-FFF2-40B4-BE49-F238E27FC236}">
                <a16:creationId xmlns:a16="http://schemas.microsoft.com/office/drawing/2014/main" id="{1A78912E-4A25-CA8C-30BB-BC8DFAA3BF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82818" y="3731986"/>
            <a:ext cx="4326480" cy="1411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8" name="TextBox 7">
            <a:extLst>
              <a:ext uri="{FF2B5EF4-FFF2-40B4-BE49-F238E27FC236}">
                <a16:creationId xmlns:a16="http://schemas.microsoft.com/office/drawing/2014/main" id="{CD4EAB65-D462-D097-167B-1D6DC87BE900}"/>
              </a:ext>
            </a:extLst>
          </p:cNvPr>
          <p:cNvSpPr txBox="1"/>
          <p:nvPr/>
        </p:nvSpPr>
        <p:spPr>
          <a:xfrm>
            <a:off x="1392865" y="305716"/>
            <a:ext cx="4685414" cy="496996"/>
          </a:xfrm>
          <a:prstGeom prst="rect">
            <a:avLst/>
          </a:prstGeom>
          <a:noFill/>
        </p:spPr>
        <p:txBody>
          <a:bodyPr wrap="square">
            <a:spAutoFit/>
          </a:bodyPr>
          <a:lstStyle/>
          <a:p>
            <a:pPr marL="0" marR="0" algn="ctr">
              <a:lnSpc>
                <a:spcPct val="150000"/>
              </a:lnSpc>
              <a:spcBef>
                <a:spcPts val="0"/>
              </a:spcBef>
              <a:spcAft>
                <a:spcPts val="0"/>
              </a:spcAft>
            </a:pPr>
            <a:r>
              <a:rPr lang="fr-FR" sz="2000">
                <a:solidFill>
                  <a:srgbClr val="000000"/>
                </a:solidFill>
                <a:effectLst/>
                <a:latin typeface="+mj-lt"/>
                <a:ea typeface="Times New Roman" panose="02020603050405020304" pitchFamily="18" charset="0"/>
              </a:rPr>
              <a:t>3.3. Phản ứng của dung dịch đất</a:t>
            </a:r>
            <a:endParaRPr lang="en-US" sz="2000">
              <a:effectLst/>
              <a:latin typeface="+mj-lt"/>
              <a:ea typeface="Calibri" panose="020F0502020204030204" pitchFamily="34" charset="0"/>
            </a:endParaRPr>
          </a:p>
        </p:txBody>
      </p:sp>
      <p:sp>
        <p:nvSpPr>
          <p:cNvPr id="9" name="Speech Bubble: Rectangle 8">
            <a:extLst>
              <a:ext uri="{FF2B5EF4-FFF2-40B4-BE49-F238E27FC236}">
                <a16:creationId xmlns:a16="http://schemas.microsoft.com/office/drawing/2014/main" id="{8410788B-9E90-4E8D-0201-C77D45544F0E}"/>
              </a:ext>
            </a:extLst>
          </p:cNvPr>
          <p:cNvSpPr/>
          <p:nvPr/>
        </p:nvSpPr>
        <p:spPr>
          <a:xfrm>
            <a:off x="598967" y="1212111"/>
            <a:ext cx="8073657" cy="152976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Dung dịch đất là gì? </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Trị số pH của dung dịch đất cho biết điều gì? </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Thế nào là phản ứng chua, phản ứng kiềm, phản </a:t>
            </a:r>
            <a:r>
              <a:rPr lang="fr-FR" sz="1800">
                <a:effectLst/>
                <a:latin typeface="+mj-lt"/>
                <a:ea typeface="Calibri" panose="020F0502020204030204" pitchFamily="34" charset="0"/>
              </a:rPr>
              <a:t>ứng</a:t>
            </a:r>
            <a:r>
              <a:rPr lang="fr-FR" sz="1800">
                <a:solidFill>
                  <a:srgbClr val="000000"/>
                </a:solidFill>
                <a:effectLst/>
                <a:latin typeface="+mj-lt"/>
                <a:ea typeface="Times New Roman" panose="02020603050405020304" pitchFamily="18" charset="0"/>
              </a:rPr>
              <a:t> trung tính của đất?</a:t>
            </a:r>
            <a:endParaRPr lang="en-US" sz="1800">
              <a:effectLst/>
              <a:latin typeface="+mj-lt"/>
              <a:ea typeface="Calibri" panose="020F0502020204030204" pitchFamily="34" charset="0"/>
            </a:endParaRPr>
          </a:p>
        </p:txBody>
      </p:sp>
      <p:pic>
        <p:nvPicPr>
          <p:cNvPr id="14" name="Picture 13">
            <a:extLst>
              <a:ext uri="{FF2B5EF4-FFF2-40B4-BE49-F238E27FC236}">
                <a16:creationId xmlns:a16="http://schemas.microsoft.com/office/drawing/2014/main" id="{53EF96AE-C9CA-A502-0E41-8DEE575EF7B8}"/>
              </a:ext>
            </a:extLst>
          </p:cNvPr>
          <p:cNvPicPr>
            <a:picLocks noChangeAspect="1"/>
          </p:cNvPicPr>
          <p:nvPr/>
        </p:nvPicPr>
        <p:blipFill>
          <a:blip r:embed="rId3"/>
          <a:stretch>
            <a:fillRect/>
          </a:stretch>
        </p:blipFill>
        <p:spPr>
          <a:xfrm>
            <a:off x="3433338" y="2658922"/>
            <a:ext cx="2277323" cy="2951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04"/>
        <p:cNvGrpSpPr/>
        <p:nvPr/>
      </p:nvGrpSpPr>
      <p:grpSpPr>
        <a:xfrm>
          <a:off x="0" y="0"/>
          <a:ext cx="0" cy="0"/>
          <a:chOff x="0" y="0"/>
          <a:chExt cx="0" cy="0"/>
        </a:xfrm>
      </p:grpSpPr>
      <p:sp>
        <p:nvSpPr>
          <p:cNvPr id="8" name="TextBox 7">
            <a:extLst>
              <a:ext uri="{FF2B5EF4-FFF2-40B4-BE49-F238E27FC236}">
                <a16:creationId xmlns:a16="http://schemas.microsoft.com/office/drawing/2014/main" id="{FE2BB9B8-B3D5-ECCD-27ED-DE867CF313DB}"/>
              </a:ext>
            </a:extLst>
          </p:cNvPr>
          <p:cNvSpPr txBox="1"/>
          <p:nvPr/>
        </p:nvSpPr>
        <p:spPr>
          <a:xfrm>
            <a:off x="269358" y="566860"/>
            <a:ext cx="8605284" cy="3001334"/>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b="1">
                <a:solidFill>
                  <a:srgbClr val="000000"/>
                </a:solidFill>
                <a:effectLst/>
                <a:latin typeface="+mj-lt"/>
                <a:ea typeface="Times New Roman" panose="02020603050405020304" pitchFamily="18" charset="0"/>
              </a:rPr>
              <a:t>Dung dịch đất</a:t>
            </a:r>
            <a:r>
              <a:rPr lang="fr-FR" sz="1600">
                <a:solidFill>
                  <a:srgbClr val="000000"/>
                </a:solidFill>
                <a:effectLst/>
                <a:latin typeface="+mj-lt"/>
                <a:ea typeface="Times New Roman" panose="02020603050405020304" pitchFamily="18" charset="0"/>
              </a:rPr>
              <a:t> là nước và chất hoà tan ở trong đất. Phản ứng dung dịch đất ảnh hưởng đến sự hoà tan các chất dinh dưỡng cung cấp cho cây trồng.</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Phản ứng của dung dịch đất là tính chua, kiềm hay trung tính của đất, được biểu thị bằng trị số pH (pH = - lg[H</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 </a:t>
            </a:r>
          </a:p>
          <a:p>
            <a:pPr marL="285750" marR="0" indent="-285750" algn="just">
              <a:lnSpc>
                <a:spcPct val="150000"/>
              </a:lnSpc>
              <a:spcBef>
                <a:spcPts val="0"/>
              </a:spcBef>
              <a:spcAft>
                <a:spcPts val="0"/>
              </a:spcAft>
              <a:buFont typeface="Courier New" panose="02070309020205020404" pitchFamily="49" charset="0"/>
              <a:buChar char="o"/>
            </a:pPr>
            <a:r>
              <a:rPr lang="fr-FR" sz="1600">
                <a:solidFill>
                  <a:srgbClr val="000000"/>
                </a:solidFill>
                <a:effectLst/>
                <a:latin typeface="+mj-lt"/>
                <a:ea typeface="Times New Roman" panose="02020603050405020304" pitchFamily="18" charset="0"/>
              </a:rPr>
              <a:t> Đất chua khi pH &lt; 6,5. </a:t>
            </a:r>
            <a:endParaRPr lang="en-US" sz="1600">
              <a:effectLst/>
              <a:latin typeface="+mj-lt"/>
              <a:ea typeface="Calibri" panose="020F0502020204030204" pitchFamily="34" charset="0"/>
            </a:endParaRPr>
          </a:p>
          <a:p>
            <a:pPr marL="285750" marR="0" indent="-285750" algn="just">
              <a:lnSpc>
                <a:spcPct val="150000"/>
              </a:lnSpc>
              <a:spcBef>
                <a:spcPts val="0"/>
              </a:spcBef>
              <a:spcAft>
                <a:spcPts val="0"/>
              </a:spcAft>
              <a:buFont typeface="Courier New" panose="02070309020205020404" pitchFamily="49" charset="0"/>
              <a:buChar char="o"/>
            </a:pPr>
            <a:r>
              <a:rPr lang="fr-FR" sz="1600">
                <a:solidFill>
                  <a:srgbClr val="000000"/>
                </a:solidFill>
                <a:effectLst/>
                <a:latin typeface="+mj-lt"/>
                <a:ea typeface="Times New Roman" panose="02020603050405020304" pitchFamily="18" charset="0"/>
              </a:rPr>
              <a:t>Đất trung tính có pH từ 6,5 - 7,5.</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Courier New" panose="02070309020205020404" pitchFamily="49" charset="0"/>
              <a:buChar char="o"/>
            </a:pPr>
            <a:r>
              <a:rPr lang="fr-FR" sz="1600">
                <a:solidFill>
                  <a:srgbClr val="000000"/>
                </a:solidFill>
                <a:effectLst/>
                <a:latin typeface="+mj-lt"/>
                <a:ea typeface="Times New Roman" panose="02020603050405020304" pitchFamily="18" charset="0"/>
              </a:rPr>
              <a:t>Đất kiềm khi pH &gt; 7,5. </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Courier New" panose="02070309020205020404" pitchFamily="49" charset="0"/>
              <a:buChar char="o"/>
            </a:pPr>
            <a:r>
              <a:rPr lang="fr-FR" sz="1600">
                <a:solidFill>
                  <a:srgbClr val="000000"/>
                </a:solidFill>
                <a:effectLst/>
                <a:latin typeface="+mj-lt"/>
                <a:ea typeface="Times New Roman" panose="02020603050405020304" pitchFamily="18" charset="0"/>
              </a:rPr>
              <a:t>Đa số cây trồng sống được khi đất có pH từ 4,5 - 8,5 nhưng thích hợp nhất là từ 5,5 - 7,5.</a:t>
            </a:r>
            <a:endParaRPr lang="en-US" sz="1600">
              <a:effectLst/>
              <a:latin typeface="+mj-lt"/>
              <a:ea typeface="Calibri" panose="020F0502020204030204" pitchFamily="34" charset="0"/>
            </a:endParaRPr>
          </a:p>
        </p:txBody>
      </p:sp>
      <p:pic>
        <p:nvPicPr>
          <p:cNvPr id="10" name="Picture 9">
            <a:extLst>
              <a:ext uri="{FF2B5EF4-FFF2-40B4-BE49-F238E27FC236}">
                <a16:creationId xmlns:a16="http://schemas.microsoft.com/office/drawing/2014/main" id="{4E1F5C76-D134-B5D6-CA0C-43DABA3789D9}"/>
              </a:ext>
            </a:extLst>
          </p:cNvPr>
          <p:cNvPicPr>
            <a:picLocks noChangeAspect="1"/>
          </p:cNvPicPr>
          <p:nvPr/>
        </p:nvPicPr>
        <p:blipFill>
          <a:blip r:embed="rId3"/>
          <a:stretch>
            <a:fillRect/>
          </a:stretch>
        </p:blipFill>
        <p:spPr>
          <a:xfrm>
            <a:off x="4463900" y="3190649"/>
            <a:ext cx="2036137" cy="2006304"/>
          </a:xfrm>
          <a:prstGeom prst="rect">
            <a:avLst/>
          </a:prstGeom>
        </p:spPr>
      </p:pic>
      <p:pic>
        <p:nvPicPr>
          <p:cNvPr id="12" name="Picture 11">
            <a:extLst>
              <a:ext uri="{FF2B5EF4-FFF2-40B4-BE49-F238E27FC236}">
                <a16:creationId xmlns:a16="http://schemas.microsoft.com/office/drawing/2014/main" id="{F8646646-4F35-7E3F-38AA-6244EE06870B}"/>
              </a:ext>
            </a:extLst>
          </p:cNvPr>
          <p:cNvPicPr>
            <a:picLocks noChangeAspect="1"/>
          </p:cNvPicPr>
          <p:nvPr/>
        </p:nvPicPr>
        <p:blipFill>
          <a:blip r:embed="rId4"/>
          <a:stretch>
            <a:fillRect/>
          </a:stretch>
        </p:blipFill>
        <p:spPr>
          <a:xfrm>
            <a:off x="1637414" y="3041357"/>
            <a:ext cx="2934586" cy="2222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6"/>
        <p:cNvGrpSpPr/>
        <p:nvPr/>
      </p:nvGrpSpPr>
      <p:grpSpPr>
        <a:xfrm>
          <a:off x="0" y="0"/>
          <a:ext cx="0" cy="0"/>
          <a:chOff x="0" y="0"/>
          <a:chExt cx="0" cy="0"/>
        </a:xfrm>
      </p:grpSpPr>
      <p:sp>
        <p:nvSpPr>
          <p:cNvPr id="5319" name="Google Shape;5319;p48"/>
          <p:cNvSpPr/>
          <p:nvPr/>
        </p:nvSpPr>
        <p:spPr>
          <a:xfrm flipH="1">
            <a:off x="6642131" y="4867165"/>
            <a:ext cx="109286" cy="112595"/>
          </a:xfrm>
          <a:custGeom>
            <a:avLst/>
            <a:gdLst/>
            <a:ahLst/>
            <a:cxnLst/>
            <a:rect l="l" t="t" r="r" b="b"/>
            <a:pathLst>
              <a:path w="1585" h="1633" extrusionOk="0">
                <a:moveTo>
                  <a:pt x="514" y="1"/>
                </a:moveTo>
                <a:cubicBezTo>
                  <a:pt x="405" y="1"/>
                  <a:pt x="300" y="34"/>
                  <a:pt x="230" y="109"/>
                </a:cubicBezTo>
                <a:cubicBezTo>
                  <a:pt x="1" y="347"/>
                  <a:pt x="257" y="734"/>
                  <a:pt x="413" y="936"/>
                </a:cubicBezTo>
                <a:cubicBezTo>
                  <a:pt x="544" y="1110"/>
                  <a:pt x="709" y="1259"/>
                  <a:pt x="895" y="1378"/>
                </a:cubicBezTo>
                <a:cubicBezTo>
                  <a:pt x="965" y="1451"/>
                  <a:pt x="1075" y="1497"/>
                  <a:pt x="1167" y="1540"/>
                </a:cubicBezTo>
                <a:cubicBezTo>
                  <a:pt x="1263" y="1582"/>
                  <a:pt x="1372" y="1632"/>
                  <a:pt x="1482" y="1632"/>
                </a:cubicBezTo>
                <a:cubicBezTo>
                  <a:pt x="1491" y="1632"/>
                  <a:pt x="1500" y="1632"/>
                  <a:pt x="1508" y="1631"/>
                </a:cubicBezTo>
                <a:cubicBezTo>
                  <a:pt x="1515" y="1631"/>
                  <a:pt x="1521" y="1628"/>
                  <a:pt x="1524" y="1625"/>
                </a:cubicBezTo>
                <a:cubicBezTo>
                  <a:pt x="1563" y="1613"/>
                  <a:pt x="1585" y="1570"/>
                  <a:pt x="1566" y="1531"/>
                </a:cubicBezTo>
                <a:cubicBezTo>
                  <a:pt x="1441" y="1317"/>
                  <a:pt x="1316" y="1103"/>
                  <a:pt x="1188" y="890"/>
                </a:cubicBezTo>
                <a:cubicBezTo>
                  <a:pt x="1112" y="765"/>
                  <a:pt x="1048" y="646"/>
                  <a:pt x="1023" y="499"/>
                </a:cubicBezTo>
                <a:cubicBezTo>
                  <a:pt x="1008" y="420"/>
                  <a:pt x="1008" y="338"/>
                  <a:pt x="974" y="258"/>
                </a:cubicBezTo>
                <a:cubicBezTo>
                  <a:pt x="910" y="101"/>
                  <a:pt x="705" y="1"/>
                  <a:pt x="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8813DA63-4658-9DD8-7C58-0F43BAFC9F48}"/>
              </a:ext>
            </a:extLst>
          </p:cNvPr>
          <p:cNvSpPr txBox="1"/>
          <p:nvPr/>
        </p:nvSpPr>
        <p:spPr>
          <a:xfrm>
            <a:off x="812113" y="596168"/>
            <a:ext cx="7438752" cy="2262671"/>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b="1">
                <a:solidFill>
                  <a:srgbClr val="000000"/>
                </a:solidFill>
                <a:effectLst/>
                <a:latin typeface="+mj-lt"/>
                <a:ea typeface="Times New Roman" panose="02020603050405020304" pitchFamily="18" charset="0"/>
              </a:rPr>
              <a:t>Phản ứng chua của đất:</a:t>
            </a:r>
            <a:r>
              <a:rPr lang="fr-FR" sz="1600">
                <a:solidFill>
                  <a:srgbClr val="000000"/>
                </a:solidFill>
                <a:effectLst/>
                <a:latin typeface="+mj-lt"/>
                <a:ea typeface="Times New Roman" panose="02020603050405020304" pitchFamily="18" charset="0"/>
              </a:rPr>
              <a:t> Độ chua của đất do H</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 trong dung dịch đất hoặc H</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 và Al</a:t>
            </a:r>
            <a:r>
              <a:rPr lang="fr-FR" sz="1600" baseline="30000">
                <a:solidFill>
                  <a:srgbClr val="000000"/>
                </a:solidFill>
                <a:effectLst/>
                <a:latin typeface="+mj-lt"/>
                <a:ea typeface="Times New Roman" panose="02020603050405020304" pitchFamily="18" charset="0"/>
              </a:rPr>
              <a:t>3+ </a:t>
            </a:r>
            <a:r>
              <a:rPr lang="fr-FR" sz="1600">
                <a:solidFill>
                  <a:srgbClr val="000000"/>
                </a:solidFill>
                <a:effectLst/>
                <a:latin typeface="+mj-lt"/>
                <a:ea typeface="Times New Roman" panose="02020603050405020304" pitchFamily="18" charset="0"/>
              </a:rPr>
              <a:t>trên bề mặt keo đất gây nên. Độ chua ảnh hưởng trực tiếp đến cây, đến các quá trình oxy hoá - khử trong đất.</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b="1">
                <a:solidFill>
                  <a:srgbClr val="000000"/>
                </a:solidFill>
                <a:effectLst/>
                <a:latin typeface="+mj-lt"/>
                <a:ea typeface="Times New Roman" panose="02020603050405020304" pitchFamily="18" charset="0"/>
              </a:rPr>
              <a:t>Phản ứng kiềm của đất:</a:t>
            </a:r>
            <a:r>
              <a:rPr lang="fr-FR" sz="1600">
                <a:solidFill>
                  <a:srgbClr val="000000"/>
                </a:solidFill>
                <a:effectLst/>
                <a:latin typeface="+mj-lt"/>
                <a:ea typeface="Times New Roman" panose="02020603050405020304" pitchFamily="18" charset="0"/>
              </a:rPr>
              <a:t> Do đất chứa nhiều ion K</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 Na</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 Ca</a:t>
            </a:r>
            <a:r>
              <a:rPr lang="fr-FR" sz="1600" baseline="30000">
                <a:solidFill>
                  <a:srgbClr val="000000"/>
                </a:solidFill>
                <a:effectLst/>
                <a:latin typeface="+mj-lt"/>
                <a:ea typeface="Times New Roman" panose="02020603050405020304" pitchFamily="18" charset="0"/>
              </a:rPr>
              <a:t>2+</a:t>
            </a:r>
            <a:r>
              <a:rPr lang="fr-FR" sz="1600">
                <a:solidFill>
                  <a:srgbClr val="000000"/>
                </a:solidFill>
                <a:effectLst/>
                <a:latin typeface="+mj-lt"/>
                <a:ea typeface="Times New Roman" panose="02020603050405020304" pitchFamily="18" charset="0"/>
              </a:rPr>
              <a:t>, Mg</a:t>
            </a:r>
            <a:r>
              <a:rPr lang="fr-FR" sz="1600" baseline="30000">
                <a:solidFill>
                  <a:srgbClr val="000000"/>
                </a:solidFill>
                <a:effectLst/>
                <a:latin typeface="+mj-lt"/>
                <a:ea typeface="Times New Roman" panose="02020603050405020304" pitchFamily="18" charset="0"/>
              </a:rPr>
              <a:t>2+</a:t>
            </a:r>
            <a:r>
              <a:rPr lang="fr-FR" sz="1600">
                <a:solidFill>
                  <a:srgbClr val="000000"/>
                </a:solidFill>
                <a:effectLst/>
                <a:latin typeface="+mj-lt"/>
                <a:ea typeface="Times New Roman" panose="02020603050405020304" pitchFamily="18" charset="0"/>
              </a:rPr>
              <a:t>,... thuỷ phân tạo thành NaOH và Ca(OH)</a:t>
            </a:r>
            <a:r>
              <a:rPr lang="fr-FR" sz="1600" baseline="-25000">
                <a:solidFill>
                  <a:srgbClr val="000000"/>
                </a:solidFill>
                <a:effectLst/>
                <a:latin typeface="+mj-lt"/>
                <a:ea typeface="Times New Roman" panose="02020603050405020304" pitchFamily="18" charset="0"/>
              </a:rPr>
              <a:t>2</a:t>
            </a:r>
            <a:r>
              <a:rPr lang="fr-FR" sz="1600">
                <a:solidFill>
                  <a:srgbClr val="000000"/>
                </a:solidFill>
                <a:effectLst/>
                <a:latin typeface="+mj-lt"/>
                <a:ea typeface="Times New Roman" panose="02020603050405020304" pitchFamily="18" charset="0"/>
              </a:rPr>
              <a:t>,... làm cho đất hoá kiềm.</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b="1">
                <a:solidFill>
                  <a:srgbClr val="000000"/>
                </a:solidFill>
                <a:effectLst/>
                <a:latin typeface="+mj-lt"/>
                <a:ea typeface="Times New Roman" panose="02020603050405020304" pitchFamily="18" charset="0"/>
              </a:rPr>
              <a:t>Phản ứng trung tính của đất:</a:t>
            </a:r>
            <a:r>
              <a:rPr lang="fr-FR" sz="1600">
                <a:solidFill>
                  <a:srgbClr val="000000"/>
                </a:solidFill>
                <a:effectLst/>
                <a:latin typeface="+mj-lt"/>
                <a:ea typeface="Times New Roman" panose="02020603050405020304" pitchFamily="18" charset="0"/>
              </a:rPr>
              <a:t> Trong dung dịch đất có nồng độ [H ] = [OH</a:t>
            </a:r>
            <a:r>
              <a:rPr lang="fr-FR" sz="1600" baseline="30000">
                <a:solidFill>
                  <a:srgbClr val="000000"/>
                </a:solidFill>
                <a:effectLst/>
                <a:latin typeface="+mj-lt"/>
                <a:ea typeface="Times New Roman" panose="02020603050405020304" pitchFamily="18" charset="0"/>
              </a:rPr>
              <a:t>-</a:t>
            </a:r>
            <a:r>
              <a:rPr lang="fr-FR" sz="1600">
                <a:solidFill>
                  <a:srgbClr val="000000"/>
                </a:solidFill>
                <a:effectLst/>
                <a:latin typeface="+mj-lt"/>
                <a:ea typeface="Times New Roman" panose="02020603050405020304" pitchFamily="18" charset="0"/>
              </a:rPr>
              <a:t>].</a:t>
            </a:r>
            <a:endParaRPr lang="en-US" sz="1600">
              <a:latin typeface="+mj-lt"/>
            </a:endParaRPr>
          </a:p>
        </p:txBody>
      </p:sp>
      <p:pic>
        <p:nvPicPr>
          <p:cNvPr id="13" name="Picture 17">
            <a:extLst>
              <a:ext uri="{FF2B5EF4-FFF2-40B4-BE49-F238E27FC236}">
                <a16:creationId xmlns:a16="http://schemas.microsoft.com/office/drawing/2014/main" id="{15C92FE1-45F4-8238-3D3E-4827320D2A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66182" y="2994784"/>
            <a:ext cx="4175949" cy="2148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4" name="TextBox 3">
            <a:extLst>
              <a:ext uri="{FF2B5EF4-FFF2-40B4-BE49-F238E27FC236}">
                <a16:creationId xmlns:a16="http://schemas.microsoft.com/office/drawing/2014/main" id="{504A833C-8C33-0B98-E4A5-9591F653928F}"/>
              </a:ext>
            </a:extLst>
          </p:cNvPr>
          <p:cNvSpPr txBox="1"/>
          <p:nvPr/>
        </p:nvSpPr>
        <p:spPr>
          <a:xfrm>
            <a:off x="2953590" y="59540"/>
            <a:ext cx="3140149" cy="800412"/>
          </a:xfrm>
          <a:prstGeom prst="rect">
            <a:avLst/>
          </a:prstGeom>
          <a:noFill/>
        </p:spPr>
        <p:txBody>
          <a:bodyPr wrap="square" rtlCol="0">
            <a:spAutoFit/>
          </a:bodyPr>
          <a:lstStyle/>
          <a:p>
            <a:pPr algn="ctr">
              <a:lnSpc>
                <a:spcPct val="150000"/>
              </a:lnSpc>
            </a:pPr>
            <a:r>
              <a:rPr lang="en-US" sz="3500" b="1"/>
              <a:t>KHỞI ĐỘNG</a:t>
            </a:r>
          </a:p>
        </p:txBody>
      </p:sp>
      <p:sp>
        <p:nvSpPr>
          <p:cNvPr id="5" name="Rectangle: Rounded Corners 4">
            <a:extLst>
              <a:ext uri="{FF2B5EF4-FFF2-40B4-BE49-F238E27FC236}">
                <a16:creationId xmlns:a16="http://schemas.microsoft.com/office/drawing/2014/main" id="{C34D4624-1743-269B-CA00-96EB84D2EA7E}"/>
              </a:ext>
            </a:extLst>
          </p:cNvPr>
          <p:cNvSpPr/>
          <p:nvPr/>
        </p:nvSpPr>
        <p:spPr>
          <a:xfrm>
            <a:off x="0" y="935510"/>
            <a:ext cx="9144000" cy="947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rPr>
              <a:t>Quan sát Hình 4.1. Phẫu diện của một số loại đất trồng và đưa ra nhận xét sự khác nhau về hình thái.</a:t>
            </a:r>
            <a:endParaRPr lang="en-US" sz="18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95021016-41AF-3580-1432-07C14FE9F4A8}"/>
              </a:ext>
            </a:extLst>
          </p:cNvPr>
          <p:cNvPicPr>
            <a:picLocks noChangeAspect="1"/>
          </p:cNvPicPr>
          <p:nvPr/>
        </p:nvPicPr>
        <p:blipFill rotWithShape="1">
          <a:blip r:embed="rId3"/>
          <a:srcRect l="8294" t="11408" r="6951" b="9132"/>
          <a:stretch/>
        </p:blipFill>
        <p:spPr>
          <a:xfrm>
            <a:off x="288362" y="2243481"/>
            <a:ext cx="4141870" cy="1693213"/>
          </a:xfrm>
          <a:prstGeom prst="rect">
            <a:avLst/>
          </a:prstGeom>
        </p:spPr>
      </p:pic>
      <p:sp>
        <p:nvSpPr>
          <p:cNvPr id="10" name="Rounded Rectangular Callout 13">
            <a:extLst>
              <a:ext uri="{FF2B5EF4-FFF2-40B4-BE49-F238E27FC236}">
                <a16:creationId xmlns:a16="http://schemas.microsoft.com/office/drawing/2014/main" id="{37C32BEF-9010-1565-B58A-2B19CF12A43D}"/>
              </a:ext>
            </a:extLst>
          </p:cNvPr>
          <p:cNvSpPr/>
          <p:nvPr/>
        </p:nvSpPr>
        <p:spPr>
          <a:xfrm>
            <a:off x="4775200" y="2066198"/>
            <a:ext cx="4230914" cy="2839631"/>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200" dirty="0">
              <a:solidFill>
                <a:schemeClr val="tx1"/>
              </a:solidFill>
            </a:endParaRPr>
          </a:p>
        </p:txBody>
      </p:sp>
      <p:sp>
        <p:nvSpPr>
          <p:cNvPr id="11" name="TextBox 10">
            <a:extLst>
              <a:ext uri="{FF2B5EF4-FFF2-40B4-BE49-F238E27FC236}">
                <a16:creationId xmlns:a16="http://schemas.microsoft.com/office/drawing/2014/main" id="{9DDEB561-EA6A-75D8-E4C7-09919D5F2D38}"/>
              </a:ext>
            </a:extLst>
          </p:cNvPr>
          <p:cNvSpPr txBox="1"/>
          <p:nvPr/>
        </p:nvSpPr>
        <p:spPr>
          <a:xfrm>
            <a:off x="4858176" y="2438768"/>
            <a:ext cx="4064962" cy="2262671"/>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Hình A: Đất than bùn: có màu nâu đen</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Hình B: Đất bạc màu: có màu nâu trắng</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Hình C: Đất bạc màu trên phù sa cổ: có pha màu trắng và vàng</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Hình D: Đất đỏ nâu trên đá vôi:  có màu nâu vàng</a:t>
            </a:r>
            <a:endParaRPr lang="en-US" sz="1600">
              <a:effectLst/>
              <a:latin typeface="+mj-lt"/>
              <a:ea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arn(inVertical)">
                                      <p:cBhvr>
                                        <p:cTn id="31" dur="500"/>
                                        <p:tgtEl>
                                          <p:spTgt spid="1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barn(inVertical)">
                                      <p:cBhvr>
                                        <p:cTn id="36" dur="5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3" end="3"/>
                                            </p:txEl>
                                          </p:spTgt>
                                        </p:tgtEl>
                                        <p:attrNameLst>
                                          <p:attrName>style.visibility</p:attrName>
                                        </p:attrNameLst>
                                      </p:cBhvr>
                                      <p:to>
                                        <p:strVal val="visible"/>
                                      </p:to>
                                    </p:set>
                                    <p:animEffect transition="in" filter="barn(inVertical)">
                                      <p:cBhvr>
                                        <p:cTn id="41"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57FE16-8CAE-DD68-867C-FB85FE3302B5}"/>
              </a:ext>
            </a:extLst>
          </p:cNvPr>
          <p:cNvSpPr txBox="1"/>
          <p:nvPr/>
        </p:nvSpPr>
        <p:spPr>
          <a:xfrm>
            <a:off x="2229293" y="142685"/>
            <a:ext cx="4685414" cy="658835"/>
          </a:xfrm>
          <a:prstGeom prst="rect">
            <a:avLst/>
          </a:prstGeom>
          <a:noFill/>
        </p:spPr>
        <p:txBody>
          <a:bodyPr wrap="square">
            <a:spAutoFit/>
          </a:bodyPr>
          <a:lstStyle/>
          <a:p>
            <a:pPr marL="0" marR="0" algn="ctr">
              <a:lnSpc>
                <a:spcPct val="150000"/>
              </a:lnSpc>
              <a:spcBef>
                <a:spcPts val="0"/>
              </a:spcBef>
              <a:spcAft>
                <a:spcPts val="0"/>
              </a:spcAft>
            </a:pPr>
            <a:r>
              <a:rPr lang="fr-FR" sz="2800" b="1">
                <a:solidFill>
                  <a:srgbClr val="000000"/>
                </a:solidFill>
                <a:effectLst/>
                <a:latin typeface="+mj-lt"/>
                <a:ea typeface="Times New Roman" panose="02020603050405020304" pitchFamily="18" charset="0"/>
              </a:rPr>
              <a:t>4. Độ phì nhiêu của đất</a:t>
            </a:r>
            <a:endParaRPr lang="en-US" sz="2800">
              <a:effectLst/>
              <a:latin typeface="+mj-lt"/>
              <a:ea typeface="Calibri" panose="020F0502020204030204" pitchFamily="34" charset="0"/>
            </a:endParaRPr>
          </a:p>
        </p:txBody>
      </p:sp>
      <p:sp>
        <p:nvSpPr>
          <p:cNvPr id="8" name="Cloud Callout 12">
            <a:extLst>
              <a:ext uri="{FF2B5EF4-FFF2-40B4-BE49-F238E27FC236}">
                <a16:creationId xmlns:a16="http://schemas.microsoft.com/office/drawing/2014/main" id="{3648161D-6BCD-9386-5C78-400E48724737}"/>
              </a:ext>
            </a:extLst>
          </p:cNvPr>
          <p:cNvSpPr/>
          <p:nvPr/>
        </p:nvSpPr>
        <p:spPr>
          <a:xfrm>
            <a:off x="3521185" y="1235590"/>
            <a:ext cx="4564914" cy="2379479"/>
          </a:xfrm>
          <a:prstGeom prst="cloudCallout">
            <a:avLst>
              <a:gd name="adj1" fmla="val -48827"/>
              <a:gd name="adj2" fmla="val 47220"/>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AD6896-5E45-5CF2-4CEF-001952A56C46}"/>
              </a:ext>
            </a:extLst>
          </p:cNvPr>
          <p:cNvSpPr txBox="1"/>
          <p:nvPr/>
        </p:nvSpPr>
        <p:spPr>
          <a:xfrm>
            <a:off x="4098974" y="1686979"/>
            <a:ext cx="3232298" cy="1287532"/>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Độ phì nhiêu của đất là gì? </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Những yếu </a:t>
            </a:r>
            <a:r>
              <a:rPr lang="fr-FR" sz="1800">
                <a:effectLst/>
                <a:latin typeface="+mj-lt"/>
                <a:ea typeface="Calibri" panose="020F0502020204030204" pitchFamily="34" charset="0"/>
              </a:rPr>
              <a:t>tố</a:t>
            </a:r>
            <a:r>
              <a:rPr lang="fr-FR" sz="1800">
                <a:solidFill>
                  <a:srgbClr val="000000"/>
                </a:solidFill>
                <a:effectLst/>
                <a:latin typeface="+mj-lt"/>
                <a:ea typeface="Times New Roman" panose="02020603050405020304" pitchFamily="18" charset="0"/>
              </a:rPr>
              <a:t> nào quyết định độ phì nhiêu của đất? </a:t>
            </a:r>
            <a:endParaRPr lang="en-US" sz="1800">
              <a:effectLst/>
              <a:latin typeface="+mj-lt"/>
              <a:ea typeface="Calibri" panose="020F0502020204030204" pitchFamily="34" charset="0"/>
            </a:endParaRPr>
          </a:p>
        </p:txBody>
      </p:sp>
      <p:pic>
        <p:nvPicPr>
          <p:cNvPr id="11" name="Picture 24">
            <a:extLst>
              <a:ext uri="{FF2B5EF4-FFF2-40B4-BE49-F238E27FC236}">
                <a16:creationId xmlns:a16="http://schemas.microsoft.com/office/drawing/2014/main" id="{7953148A-0D13-4B9C-208A-981C54672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57901" y="2700866"/>
            <a:ext cx="1862508" cy="2442634"/>
          </a:xfrm>
          <a:prstGeom prst="rect">
            <a:avLst/>
          </a:prstGeom>
        </p:spPr>
      </p:pic>
    </p:spTree>
    <p:extLst>
      <p:ext uri="{BB962C8B-B14F-4D97-AF65-F5344CB8AC3E}">
        <p14:creationId xmlns:p14="http://schemas.microsoft.com/office/powerpoint/2010/main" val="37669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1A0B4C-EEDC-F3C5-48A6-114870414681}"/>
              </a:ext>
            </a:extLst>
          </p:cNvPr>
          <p:cNvSpPr txBox="1"/>
          <p:nvPr/>
        </p:nvSpPr>
        <p:spPr>
          <a:xfrm>
            <a:off x="769087" y="430730"/>
            <a:ext cx="7999227" cy="2473306"/>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q"/>
            </a:pPr>
            <a:r>
              <a:rPr lang="fr-FR" sz="1500">
                <a:solidFill>
                  <a:srgbClr val="000000"/>
                </a:solidFill>
                <a:effectLst/>
                <a:latin typeface="+mj-lt"/>
                <a:ea typeface="Times New Roman" panose="02020603050405020304" pitchFamily="18" charset="0"/>
              </a:rPr>
              <a:t>Độ phì nhiêu của đất là khả năng của đất có thể cung cấp đồng thời và liên tục nước, nhiệt, khí và dinh dưỡng cho cây trồng sinh trưởng, phát triển.</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q"/>
            </a:pPr>
            <a:r>
              <a:rPr lang="fr-FR" sz="1500">
                <a:solidFill>
                  <a:srgbClr val="000000"/>
                </a:solidFill>
                <a:effectLst/>
                <a:latin typeface="+mj-lt"/>
                <a:ea typeface="Times New Roman" panose="02020603050405020304" pitchFamily="18" charset="0"/>
              </a:rPr>
              <a:t>Phân loại: Căn cứ vào nguồn gốc hình thành, độ phì nhiêu của đất được chia thành 2 loại: </a:t>
            </a:r>
            <a:endParaRPr lang="en-US" sz="1500">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sz="1500" b="1" i="1">
                <a:solidFill>
                  <a:srgbClr val="000000"/>
                </a:solidFill>
                <a:effectLst/>
                <a:latin typeface="+mj-lt"/>
                <a:ea typeface="Times New Roman" panose="02020603050405020304" pitchFamily="18" charset="0"/>
              </a:rPr>
              <a:t>Độ phì nhiêu tự nhiên: được</a:t>
            </a:r>
            <a:r>
              <a:rPr lang="fr-FR" sz="1500">
                <a:solidFill>
                  <a:srgbClr val="000000"/>
                </a:solidFill>
                <a:effectLst/>
                <a:latin typeface="+mj-lt"/>
                <a:ea typeface="Times New Roman" panose="02020603050405020304" pitchFamily="18" charset="0"/>
              </a:rPr>
              <a:t> hình thành do kết quả quá trình hình thành đất, không có sự tác động của con người.</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b="1" i="1">
                <a:solidFill>
                  <a:srgbClr val="000000"/>
                </a:solidFill>
                <a:effectLst/>
                <a:latin typeface="+mj-lt"/>
                <a:ea typeface="Times New Roman" panose="02020603050405020304" pitchFamily="18" charset="0"/>
              </a:rPr>
              <a:t>Độ phì nhiêu nhân tạo:</a:t>
            </a:r>
            <a:r>
              <a:rPr lang="fr-FR" sz="1500">
                <a:solidFill>
                  <a:srgbClr val="000000"/>
                </a:solidFill>
                <a:effectLst/>
                <a:latin typeface="+mj-lt"/>
                <a:ea typeface="Times New Roman" panose="02020603050405020304" pitchFamily="18" charset="0"/>
              </a:rPr>
              <a:t> được hình thành trong hoạt động sản xuất của con người.</a:t>
            </a:r>
            <a:endParaRPr lang="en-US" sz="1500">
              <a:effectLst/>
              <a:latin typeface="+mj-lt"/>
              <a:ea typeface="Calibri" panose="020F0502020204030204" pitchFamily="34" charset="0"/>
            </a:endParaRPr>
          </a:p>
        </p:txBody>
      </p:sp>
      <p:pic>
        <p:nvPicPr>
          <p:cNvPr id="7" name="Picture 6">
            <a:extLst>
              <a:ext uri="{FF2B5EF4-FFF2-40B4-BE49-F238E27FC236}">
                <a16:creationId xmlns:a16="http://schemas.microsoft.com/office/drawing/2014/main" id="{360FAEEA-D171-6325-8CBC-0D65E255873C}"/>
              </a:ext>
            </a:extLst>
          </p:cNvPr>
          <p:cNvPicPr>
            <a:picLocks noChangeAspect="1"/>
          </p:cNvPicPr>
          <p:nvPr/>
        </p:nvPicPr>
        <p:blipFill rotWithShape="1">
          <a:blip r:embed="rId2"/>
          <a:srcRect l="7287" t="34040" r="37520" b="28200"/>
          <a:stretch/>
        </p:blipFill>
        <p:spPr>
          <a:xfrm>
            <a:off x="2139461" y="3040911"/>
            <a:ext cx="4608669" cy="1773561"/>
          </a:xfrm>
          <a:prstGeom prst="rect">
            <a:avLst/>
          </a:prstGeom>
        </p:spPr>
      </p:pic>
    </p:spTree>
    <p:extLst>
      <p:ext uri="{BB962C8B-B14F-4D97-AF65-F5344CB8AC3E}">
        <p14:creationId xmlns:p14="http://schemas.microsoft.com/office/powerpoint/2010/main" val="321330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204621-D6BB-8182-635D-77B3B1A0877C}"/>
              </a:ext>
            </a:extLst>
          </p:cNvPr>
          <p:cNvSpPr txBox="1"/>
          <p:nvPr/>
        </p:nvSpPr>
        <p:spPr>
          <a:xfrm>
            <a:off x="3189768" y="0"/>
            <a:ext cx="2870790" cy="800412"/>
          </a:xfrm>
          <a:prstGeom prst="rect">
            <a:avLst/>
          </a:prstGeom>
          <a:noFill/>
        </p:spPr>
        <p:txBody>
          <a:bodyPr wrap="square" rtlCol="0">
            <a:spAutoFit/>
          </a:bodyPr>
          <a:lstStyle/>
          <a:p>
            <a:pPr algn="ctr">
              <a:lnSpc>
                <a:spcPct val="150000"/>
              </a:lnSpc>
            </a:pPr>
            <a:r>
              <a:rPr lang="en-US" sz="3500" b="1"/>
              <a:t>LUYỆN TẬP</a:t>
            </a:r>
          </a:p>
        </p:txBody>
      </p:sp>
      <p:pic>
        <p:nvPicPr>
          <p:cNvPr id="8" name="Picture 7">
            <a:extLst>
              <a:ext uri="{FF2B5EF4-FFF2-40B4-BE49-F238E27FC236}">
                <a16:creationId xmlns:a16="http://schemas.microsoft.com/office/drawing/2014/main" id="{9ED3BC3A-2AC1-8DA1-1819-91B76F53E069}"/>
              </a:ext>
            </a:extLst>
          </p:cNvPr>
          <p:cNvPicPr>
            <a:picLocks noChangeAspect="1"/>
          </p:cNvPicPr>
          <p:nvPr/>
        </p:nvPicPr>
        <p:blipFill rotWithShape="1">
          <a:blip r:embed="rId2"/>
          <a:srcRect l="34048" t="8958" r="4035" b="25030"/>
          <a:stretch/>
        </p:blipFill>
        <p:spPr>
          <a:xfrm>
            <a:off x="339603" y="869576"/>
            <a:ext cx="2473841" cy="2261393"/>
          </a:xfrm>
          <a:prstGeom prst="rect">
            <a:avLst/>
          </a:prstGeom>
        </p:spPr>
      </p:pic>
      <p:sp>
        <p:nvSpPr>
          <p:cNvPr id="12" name="Rounded Rectangular Callout 13">
            <a:extLst>
              <a:ext uri="{FF2B5EF4-FFF2-40B4-BE49-F238E27FC236}">
                <a16:creationId xmlns:a16="http://schemas.microsoft.com/office/drawing/2014/main" id="{BD6B8425-3BFB-0366-4555-E688E7C0C110}"/>
              </a:ext>
            </a:extLst>
          </p:cNvPr>
          <p:cNvSpPr/>
          <p:nvPr/>
        </p:nvSpPr>
        <p:spPr>
          <a:xfrm>
            <a:off x="3189768" y="1066723"/>
            <a:ext cx="5544384" cy="122149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bg1"/>
                </a:solidFill>
              </a:rPr>
              <a:t>Dựa vào hình 4.3, theo em </a:t>
            </a:r>
            <a:r>
              <a:rPr lang="fr-FR" sz="1500">
                <a:solidFill>
                  <a:schemeClr val="bg1"/>
                </a:solidFill>
                <a:ea typeface="Times New Roman" panose="02020603050405020304" pitchFamily="18" charset="0"/>
              </a:rPr>
              <a:t>giữa đất thịt pha sét, limon, đất thịt, đất nào mịn hơn? Tại sao? </a:t>
            </a:r>
            <a:endParaRPr lang="en-US" sz="1500">
              <a:solidFill>
                <a:schemeClr val="bg1"/>
              </a:solidFill>
              <a:ea typeface="Calibri" panose="020F0502020204030204" pitchFamily="34" charset="0"/>
            </a:endParaRPr>
          </a:p>
        </p:txBody>
      </p:sp>
      <p:sp>
        <p:nvSpPr>
          <p:cNvPr id="13" name="Arrow: Right 12">
            <a:extLst>
              <a:ext uri="{FF2B5EF4-FFF2-40B4-BE49-F238E27FC236}">
                <a16:creationId xmlns:a16="http://schemas.microsoft.com/office/drawing/2014/main" id="{B3D23933-51F6-7601-DE90-D3F8DE89DE30}"/>
              </a:ext>
            </a:extLst>
          </p:cNvPr>
          <p:cNvSpPr/>
          <p:nvPr/>
        </p:nvSpPr>
        <p:spPr>
          <a:xfrm>
            <a:off x="588335" y="3919870"/>
            <a:ext cx="1013637" cy="587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4">
            <a:extLst>
              <a:ext uri="{FF2B5EF4-FFF2-40B4-BE49-F238E27FC236}">
                <a16:creationId xmlns:a16="http://schemas.microsoft.com/office/drawing/2014/main" id="{A9221CB5-9C1F-FB1B-9E35-DB8A28114BD0}"/>
              </a:ext>
            </a:extLst>
          </p:cNvPr>
          <p:cNvSpPr/>
          <p:nvPr/>
        </p:nvSpPr>
        <p:spPr>
          <a:xfrm>
            <a:off x="2042379" y="3263393"/>
            <a:ext cx="6818086" cy="1525603"/>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500"/>
              <a:t>Đất thịt pha sét và limon sẽ mịn hơn đất thịt vì theo tam giác thành phần cơ giới (Hình 4.3), tỷ lệ hạt sét và limon trong đất thịt pha sét và limon cao hơn, tỉ lệ cát lại ít hơn so với đất thịt.</a:t>
            </a:r>
            <a:endParaRPr lang="en-US" sz="1500" b="1" dirty="0">
              <a:solidFill>
                <a:srgbClr val="3E4D1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8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469E71-D138-340B-75FE-086C6BF6C0D2}"/>
              </a:ext>
            </a:extLst>
          </p:cNvPr>
          <p:cNvPicPr>
            <a:picLocks noChangeAspect="1"/>
          </p:cNvPicPr>
          <p:nvPr/>
        </p:nvPicPr>
        <p:blipFill rotWithShape="1">
          <a:blip r:embed="rId2"/>
          <a:srcRect l="17580" t="44513" r="18494" b="25030"/>
          <a:stretch/>
        </p:blipFill>
        <p:spPr>
          <a:xfrm>
            <a:off x="1030475" y="860572"/>
            <a:ext cx="2603197" cy="1566530"/>
          </a:xfrm>
          <a:prstGeom prst="rect">
            <a:avLst/>
          </a:prstGeom>
        </p:spPr>
      </p:pic>
      <p:sp>
        <p:nvSpPr>
          <p:cNvPr id="7" name="Speech Bubble: Oval 6">
            <a:extLst>
              <a:ext uri="{FF2B5EF4-FFF2-40B4-BE49-F238E27FC236}">
                <a16:creationId xmlns:a16="http://schemas.microsoft.com/office/drawing/2014/main" id="{6F255D08-E1FF-01F9-6057-2FFA6007DE53}"/>
              </a:ext>
            </a:extLst>
          </p:cNvPr>
          <p:cNvSpPr/>
          <p:nvPr/>
        </p:nvSpPr>
        <p:spPr>
          <a:xfrm>
            <a:off x="4224670" y="571277"/>
            <a:ext cx="4196317" cy="18558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Quan sát Hình 4.5 và mô tả cơ chế trao đổi ion giữa keo đất và rễ cây. </a:t>
            </a:r>
            <a:endParaRPr lang="en-US" sz="1800">
              <a:effectLst/>
              <a:latin typeface="+mj-lt"/>
              <a:ea typeface="Calibri" panose="020F0502020204030204" pitchFamily="34" charset="0"/>
            </a:endParaRPr>
          </a:p>
        </p:txBody>
      </p:sp>
      <p:sp>
        <p:nvSpPr>
          <p:cNvPr id="9" name="Arrow: Right 8">
            <a:extLst>
              <a:ext uri="{FF2B5EF4-FFF2-40B4-BE49-F238E27FC236}">
                <a16:creationId xmlns:a16="http://schemas.microsoft.com/office/drawing/2014/main" id="{9E7AA725-F270-022A-613A-3E86EE23A43B}"/>
              </a:ext>
            </a:extLst>
          </p:cNvPr>
          <p:cNvSpPr/>
          <p:nvPr/>
        </p:nvSpPr>
        <p:spPr>
          <a:xfrm>
            <a:off x="399610" y="3643423"/>
            <a:ext cx="1261730" cy="7159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EC1D13-3767-B82E-C1B4-91B6699DCF6E}"/>
              </a:ext>
            </a:extLst>
          </p:cNvPr>
          <p:cNvSpPr txBox="1"/>
          <p:nvPr/>
        </p:nvSpPr>
        <p:spPr>
          <a:xfrm>
            <a:off x="1885504" y="2860173"/>
            <a:ext cx="6393713" cy="2118529"/>
          </a:xfrm>
          <a:prstGeom prst="rect">
            <a:avLst/>
          </a:prstGeom>
          <a:noFill/>
        </p:spPr>
        <p:txBody>
          <a:bodyPr wrap="square">
            <a:spAutoFit/>
          </a:bodyPr>
          <a:lstStyle/>
          <a:p>
            <a:pPr algn="just">
              <a:lnSpc>
                <a:spcPct val="150000"/>
              </a:lnSpc>
            </a:pPr>
            <a:r>
              <a:rPr lang="fr-FR" sz="1800">
                <a:solidFill>
                  <a:srgbClr val="000000"/>
                </a:solidFill>
                <a:effectLst/>
                <a:latin typeface="+mj-lt"/>
                <a:ea typeface="Times New Roman" panose="02020603050405020304" pitchFamily="18" charset="0"/>
              </a:rPr>
              <a:t>Cơ chế trao đổi ion giữa keo đất và rễ cây Hình 4.5: Rễ cây chuyển vào dung dịch đất các acid (H</a:t>
            </a:r>
            <a:r>
              <a:rPr lang="fr-FR" sz="1800" baseline="30000">
                <a:solidFill>
                  <a:srgbClr val="000000"/>
                </a:solidFill>
                <a:effectLst/>
                <a:latin typeface="+mj-lt"/>
                <a:ea typeface="Times New Roman" panose="02020603050405020304" pitchFamily="18" charset="0"/>
              </a:rPr>
              <a:t>+</a:t>
            </a:r>
            <a:r>
              <a:rPr lang="fr-FR" sz="1800">
                <a:solidFill>
                  <a:srgbClr val="000000"/>
                </a:solidFill>
                <a:effectLst/>
                <a:latin typeface="+mj-lt"/>
                <a:ea typeface="Times New Roman" panose="02020603050405020304" pitchFamily="18" charset="0"/>
              </a:rPr>
              <a:t>), ion H</a:t>
            </a:r>
            <a:r>
              <a:rPr lang="fr-FR" sz="1800" baseline="30000">
                <a:solidFill>
                  <a:srgbClr val="000000"/>
                </a:solidFill>
                <a:effectLst/>
                <a:latin typeface="+mj-lt"/>
                <a:ea typeface="Times New Roman" panose="02020603050405020304" pitchFamily="18" charset="0"/>
              </a:rPr>
              <a:t>+</a:t>
            </a:r>
            <a:r>
              <a:rPr lang="fr-FR" sz="1800">
                <a:solidFill>
                  <a:srgbClr val="000000"/>
                </a:solidFill>
                <a:effectLst/>
                <a:latin typeface="+mj-lt"/>
                <a:ea typeface="Times New Roman" panose="02020603050405020304" pitchFamily="18" charset="0"/>
              </a:rPr>
              <a:t> trao đổi với các ion K</a:t>
            </a:r>
            <a:r>
              <a:rPr lang="fr-FR" sz="1800" baseline="30000">
                <a:solidFill>
                  <a:srgbClr val="000000"/>
                </a:solidFill>
                <a:effectLst/>
                <a:latin typeface="+mj-lt"/>
                <a:ea typeface="Times New Roman" panose="02020603050405020304" pitchFamily="18" charset="0"/>
              </a:rPr>
              <a:t>+</a:t>
            </a:r>
            <a:r>
              <a:rPr lang="fr-FR" sz="1800">
                <a:solidFill>
                  <a:srgbClr val="000000"/>
                </a:solidFill>
                <a:effectLst/>
                <a:latin typeface="+mj-lt"/>
                <a:ea typeface="Times New Roman" panose="02020603050405020304" pitchFamily="18" charset="0"/>
              </a:rPr>
              <a:t>, Ca</a:t>
            </a:r>
            <a:r>
              <a:rPr lang="fr-FR" sz="1800" baseline="30000">
                <a:solidFill>
                  <a:srgbClr val="000000"/>
                </a:solidFill>
                <a:effectLst/>
                <a:latin typeface="+mj-lt"/>
                <a:ea typeface="Times New Roman" panose="02020603050405020304" pitchFamily="18" charset="0"/>
              </a:rPr>
              <a:t>2+</a:t>
            </a:r>
            <a:r>
              <a:rPr lang="fr-FR" sz="1800">
                <a:solidFill>
                  <a:srgbClr val="000000"/>
                </a:solidFill>
                <a:effectLst/>
                <a:latin typeface="+mj-lt"/>
                <a:ea typeface="Times New Roman" panose="02020603050405020304" pitchFamily="18" charset="0"/>
              </a:rPr>
              <a:t>, Mg</a:t>
            </a:r>
            <a:r>
              <a:rPr lang="fr-FR" sz="1800" baseline="30000">
                <a:solidFill>
                  <a:srgbClr val="000000"/>
                </a:solidFill>
                <a:effectLst/>
                <a:latin typeface="+mj-lt"/>
                <a:ea typeface="Times New Roman" panose="02020603050405020304" pitchFamily="18" charset="0"/>
              </a:rPr>
              <a:t>2+</a:t>
            </a:r>
            <a:r>
              <a:rPr lang="fr-FR" sz="1800">
                <a:solidFill>
                  <a:srgbClr val="000000"/>
                </a:solidFill>
                <a:effectLst/>
                <a:latin typeface="+mj-lt"/>
                <a:ea typeface="Times New Roman" panose="02020603050405020304" pitchFamily="18" charset="0"/>
              </a:rPr>
              <a:t>,... trên bề mặt keo đất, rễ cây sẽ hấp thụ các ion này (đây chính là các chất dinh dưỡng cần thiết cho cây trồng).</a:t>
            </a:r>
            <a:endParaRPr lang="en-US" sz="1800">
              <a:latin typeface="+mj-lt"/>
            </a:endParaRPr>
          </a:p>
        </p:txBody>
      </p:sp>
    </p:spTree>
    <p:extLst>
      <p:ext uri="{BB962C8B-B14F-4D97-AF65-F5344CB8AC3E}">
        <p14:creationId xmlns:p14="http://schemas.microsoft.com/office/powerpoint/2010/main" val="18542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0F7237-43B8-5EC9-9F80-A65F8E50912A}"/>
              </a:ext>
            </a:extLst>
          </p:cNvPr>
          <p:cNvSpPr txBox="1"/>
          <p:nvPr/>
        </p:nvSpPr>
        <p:spPr>
          <a:xfrm>
            <a:off x="2948762" y="49619"/>
            <a:ext cx="3246475" cy="800412"/>
          </a:xfrm>
          <a:prstGeom prst="rect">
            <a:avLst/>
          </a:prstGeom>
          <a:noFill/>
        </p:spPr>
        <p:txBody>
          <a:bodyPr wrap="square" rtlCol="0">
            <a:spAutoFit/>
          </a:bodyPr>
          <a:lstStyle/>
          <a:p>
            <a:pPr algn="ctr">
              <a:lnSpc>
                <a:spcPct val="150000"/>
              </a:lnSpc>
            </a:pPr>
            <a:r>
              <a:rPr lang="en-US" sz="3500" b="1"/>
              <a:t>VẬN DỤNG</a:t>
            </a:r>
          </a:p>
        </p:txBody>
      </p:sp>
      <p:sp>
        <p:nvSpPr>
          <p:cNvPr id="6" name="Thought Bubble: Cloud 5">
            <a:extLst>
              <a:ext uri="{FF2B5EF4-FFF2-40B4-BE49-F238E27FC236}">
                <a16:creationId xmlns:a16="http://schemas.microsoft.com/office/drawing/2014/main" id="{262E52F3-D565-F6A1-AF58-FEFC4FFF22BB}"/>
              </a:ext>
            </a:extLst>
          </p:cNvPr>
          <p:cNvSpPr/>
          <p:nvPr/>
        </p:nvSpPr>
        <p:spPr>
          <a:xfrm>
            <a:off x="276720" y="1077941"/>
            <a:ext cx="3068990" cy="178576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800">
              <a:solidFill>
                <a:srgbClr val="000000"/>
              </a:solidFill>
              <a:effectLst/>
              <a:latin typeface="+mj-lt"/>
              <a:ea typeface="Times New Roman" panose="02020603050405020304" pitchFamily="18" charset="0"/>
            </a:endParaRPr>
          </a:p>
          <a:p>
            <a:pPr algn="just">
              <a:lnSpc>
                <a:spcPct val="150000"/>
              </a:lnSpc>
            </a:pPr>
            <a:r>
              <a:rPr lang="fr-FR" sz="1500">
                <a:solidFill>
                  <a:srgbClr val="000000"/>
                </a:solidFill>
                <a:effectLst/>
                <a:latin typeface="+mj-lt"/>
                <a:ea typeface="Times New Roman" panose="02020603050405020304" pitchFamily="18" charset="0"/>
              </a:rPr>
              <a:t>Vì sao khi chọn đất trồng cây cần căn cứ vào thành phần cơ giới của đất? </a:t>
            </a:r>
            <a:endParaRPr lang="en-US" sz="1500">
              <a:effectLst/>
              <a:latin typeface="+mj-lt"/>
              <a:ea typeface="Calibri" panose="020F0502020204030204" pitchFamily="34" charset="0"/>
            </a:endParaRPr>
          </a:p>
          <a:p>
            <a:pPr marL="0" marR="0" algn="just">
              <a:lnSpc>
                <a:spcPct val="150000"/>
              </a:lnSpc>
              <a:spcBef>
                <a:spcPts val="0"/>
              </a:spcBef>
              <a:spcAft>
                <a:spcPts val="0"/>
              </a:spcAft>
            </a:pPr>
            <a:endParaRPr lang="en-US" sz="1800">
              <a:effectLst/>
              <a:latin typeface="+mj-lt"/>
              <a:ea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FC3AF30A-8C63-D202-9A1C-7FF020536760}"/>
              </a:ext>
            </a:extLst>
          </p:cNvPr>
          <p:cNvSpPr/>
          <p:nvPr/>
        </p:nvSpPr>
        <p:spPr>
          <a:xfrm>
            <a:off x="3997843" y="1106925"/>
            <a:ext cx="4727669" cy="211891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1600">
                <a:solidFill>
                  <a:srgbClr val="000000"/>
                </a:solidFill>
                <a:effectLst/>
                <a:latin typeface="+mj-lt"/>
                <a:ea typeface="Times New Roman" panose="02020603050405020304" pitchFamily="18" charset="0"/>
              </a:rPr>
              <a:t>Dựa vào thành phần cơ giới của đất (</a:t>
            </a:r>
            <a:r>
              <a:rPr lang="fr-FR" sz="1600">
                <a:effectLst/>
                <a:latin typeface="+mj-lt"/>
                <a:ea typeface="Times New Roman" panose="02020603050405020304" pitchFamily="18" charset="0"/>
              </a:rPr>
              <a:t>tỷ</a:t>
            </a:r>
            <a:r>
              <a:rPr lang="fr-FR" sz="1600">
                <a:solidFill>
                  <a:srgbClr val="000000"/>
                </a:solidFill>
                <a:effectLst/>
                <a:latin typeface="+mj-lt"/>
                <a:ea typeface="Times New Roman" panose="02020603050405020304" pitchFamily="18" charset="0"/>
              </a:rPr>
              <a:t> lệ phần trăm các cấp hạt cát, limon, sét) mà ta biết đó là loại đất gì. Mỗi loại cây trồng thích hợp với loại đất khác nhau vì vậy, chọn </a:t>
            </a:r>
            <a:r>
              <a:rPr lang="fr-FR" sz="1600">
                <a:effectLst/>
                <a:latin typeface="+mj-lt"/>
                <a:ea typeface="Times New Roman" panose="02020603050405020304" pitchFamily="18" charset="0"/>
              </a:rPr>
              <a:t>đất</a:t>
            </a:r>
            <a:r>
              <a:rPr lang="fr-FR" sz="1600">
                <a:solidFill>
                  <a:srgbClr val="000000"/>
                </a:solidFill>
                <a:effectLst/>
                <a:latin typeface="+mj-lt"/>
                <a:ea typeface="Times New Roman" panose="02020603050405020304" pitchFamily="18" charset="0"/>
              </a:rPr>
              <a:t> trồng cây cần dựa vào thành phần cơ giới của đất.</a:t>
            </a:r>
            <a:endParaRPr lang="en-US" sz="1600">
              <a:effectLst/>
              <a:latin typeface="+mj-lt"/>
              <a:ea typeface="Calibri" panose="020F0502020204030204" pitchFamily="34" charset="0"/>
            </a:endParaRPr>
          </a:p>
        </p:txBody>
      </p:sp>
      <p:pic>
        <p:nvPicPr>
          <p:cNvPr id="13" name="Picture 12">
            <a:extLst>
              <a:ext uri="{FF2B5EF4-FFF2-40B4-BE49-F238E27FC236}">
                <a16:creationId xmlns:a16="http://schemas.microsoft.com/office/drawing/2014/main" id="{5A55F507-46C7-82E4-38E4-0F8F3237EE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49" b="8751"/>
          <a:stretch/>
        </p:blipFill>
        <p:spPr>
          <a:xfrm>
            <a:off x="943842" y="2977117"/>
            <a:ext cx="3826634" cy="2332616"/>
          </a:xfrm>
          <a:prstGeom prst="rect">
            <a:avLst/>
          </a:prstGeom>
        </p:spPr>
      </p:pic>
    </p:spTree>
    <p:extLst>
      <p:ext uri="{BB962C8B-B14F-4D97-AF65-F5344CB8AC3E}">
        <p14:creationId xmlns:p14="http://schemas.microsoft.com/office/powerpoint/2010/main" val="22560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circle(in)">
                                      <p:cBhvr>
                                        <p:cTn id="17" dur="500"/>
                                        <p:tgtEl>
                                          <p:spTgt spid="11">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1"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9703A893-5005-EF3A-EB39-795DF8503A69}"/>
              </a:ext>
            </a:extLst>
          </p:cNvPr>
          <p:cNvSpPr/>
          <p:nvPr/>
        </p:nvSpPr>
        <p:spPr>
          <a:xfrm rot="22029">
            <a:off x="1630924" y="999970"/>
            <a:ext cx="6216784" cy="3143558"/>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9" name="TextBox 8">
            <a:extLst>
              <a:ext uri="{FF2B5EF4-FFF2-40B4-BE49-F238E27FC236}">
                <a16:creationId xmlns:a16="http://schemas.microsoft.com/office/drawing/2014/main" id="{DADFF7DA-9303-B484-5374-2135C77C0130}"/>
              </a:ext>
            </a:extLst>
          </p:cNvPr>
          <p:cNvSpPr txBox="1"/>
          <p:nvPr/>
        </p:nvSpPr>
        <p:spPr>
          <a:xfrm>
            <a:off x="1795869" y="1378165"/>
            <a:ext cx="5886893" cy="2534027"/>
          </a:xfrm>
          <a:prstGeom prst="rect">
            <a:avLst/>
          </a:prstGeom>
          <a:noFill/>
        </p:spPr>
        <p:txBody>
          <a:bodyPr wrap="square">
            <a:spAutoFit/>
          </a:bodyPr>
          <a:lstStyle/>
          <a:p>
            <a:pPr marL="0" marR="0" algn="just">
              <a:lnSpc>
                <a:spcPct val="150000"/>
              </a:lnSpc>
              <a:spcBef>
                <a:spcPts val="0"/>
              </a:spcBef>
              <a:spcAft>
                <a:spcPts val="0"/>
              </a:spcAft>
            </a:pPr>
            <a:r>
              <a:rPr lang="fr-FR" sz="1800" b="1">
                <a:solidFill>
                  <a:srgbClr val="000000"/>
                </a:solidFill>
                <a:effectLst/>
                <a:latin typeface="+mj-lt"/>
                <a:ea typeface="Times New Roman" panose="02020603050405020304" pitchFamily="18" charset="0"/>
              </a:rPr>
              <a:t>1.</a:t>
            </a:r>
            <a:r>
              <a:rPr lang="fr-FR" sz="1800">
                <a:solidFill>
                  <a:srgbClr val="000000"/>
                </a:solidFill>
                <a:effectLst/>
                <a:highlight>
                  <a:srgbClr val="FFFFFF"/>
                </a:highlight>
                <a:latin typeface="+mj-lt"/>
                <a:ea typeface="Times New Roman" panose="02020603050405020304" pitchFamily="18" charset="0"/>
              </a:rPr>
              <a:t> Khả năng hấp phụ của đất phụ thuộc vào yếu tố nào sau đây: thành phần cơ giới đất,số lượng hạt sét, số lượng keo đất, số lượng hạt limon (bụi)? Vì sao?</a:t>
            </a:r>
            <a:r>
              <a:rPr lang="fr-FR" sz="1800">
                <a:solidFill>
                  <a:srgbClr val="000000"/>
                </a:solidFill>
                <a:effectLst/>
                <a:latin typeface="+mj-lt"/>
                <a:ea typeface="Times New Roman" panose="02020603050405020304" pitchFamily="18" charset="0"/>
              </a:rPr>
              <a:t/>
            </a:r>
            <a:br>
              <a:rPr lang="fr-FR" sz="1800">
                <a:solidFill>
                  <a:srgbClr val="000000"/>
                </a:solidFill>
                <a:effectLst/>
                <a:latin typeface="+mj-lt"/>
                <a:ea typeface="Times New Roman" panose="02020603050405020304" pitchFamily="18" charset="0"/>
              </a:rPr>
            </a:br>
            <a:r>
              <a:rPr lang="fr-FR" sz="1800" b="1">
                <a:solidFill>
                  <a:srgbClr val="000000"/>
                </a:solidFill>
                <a:effectLst/>
                <a:latin typeface="+mj-lt"/>
                <a:ea typeface="Times New Roman" panose="02020603050405020304" pitchFamily="18" charset="0"/>
              </a:rPr>
              <a:t>2.</a:t>
            </a:r>
            <a:r>
              <a:rPr lang="fr-FR" sz="1800">
                <a:solidFill>
                  <a:srgbClr val="000000"/>
                </a:solidFill>
                <a:effectLst/>
                <a:highlight>
                  <a:srgbClr val="FFFFFF"/>
                </a:highlight>
                <a:latin typeface="+mj-lt"/>
                <a:ea typeface="Times New Roman" panose="02020603050405020304" pitchFamily="18" charset="0"/>
              </a:rPr>
              <a:t> Tại sao bón vôi lại giảm được độ chua của đất trồng?</a:t>
            </a:r>
            <a:r>
              <a:rPr lang="fr-FR" sz="1800">
                <a:solidFill>
                  <a:srgbClr val="000000"/>
                </a:solidFill>
                <a:effectLst/>
                <a:latin typeface="+mj-lt"/>
                <a:ea typeface="Times New Roman" panose="02020603050405020304" pitchFamily="18" charset="0"/>
              </a:rPr>
              <a:t/>
            </a:r>
            <a:br>
              <a:rPr lang="fr-FR" sz="1800">
                <a:solidFill>
                  <a:srgbClr val="000000"/>
                </a:solidFill>
                <a:effectLst/>
                <a:latin typeface="+mj-lt"/>
                <a:ea typeface="Times New Roman" panose="02020603050405020304" pitchFamily="18" charset="0"/>
              </a:rPr>
            </a:br>
            <a:r>
              <a:rPr lang="fr-FR" sz="1800" b="1">
                <a:solidFill>
                  <a:srgbClr val="000000"/>
                </a:solidFill>
                <a:effectLst/>
                <a:latin typeface="+mj-lt"/>
                <a:ea typeface="Times New Roman" panose="02020603050405020304" pitchFamily="18" charset="0"/>
              </a:rPr>
              <a:t>3.</a:t>
            </a:r>
            <a:r>
              <a:rPr lang="fr-FR" sz="1800">
                <a:solidFill>
                  <a:srgbClr val="000000"/>
                </a:solidFill>
                <a:effectLst/>
                <a:highlight>
                  <a:srgbClr val="FFFFFF"/>
                </a:highlight>
                <a:latin typeface="+mj-lt"/>
                <a:ea typeface="Times New Roman" panose="02020603050405020304" pitchFamily="18" charset="0"/>
              </a:rPr>
              <a:t> Theo em, cần làm gì để tăng độ pH của đất chua và giảm độ PH của đất kiềm?</a:t>
            </a:r>
            <a:endParaRPr lang="en-US" sz="1800">
              <a:effectLst/>
              <a:latin typeface="+mj-lt"/>
              <a:ea typeface="Calibri" panose="020F0502020204030204" pitchFamily="34" charset="0"/>
            </a:endParaRPr>
          </a:p>
        </p:txBody>
      </p:sp>
      <p:pic>
        <p:nvPicPr>
          <p:cNvPr id="10" name="Picture 14">
            <a:extLst>
              <a:ext uri="{FF2B5EF4-FFF2-40B4-BE49-F238E27FC236}">
                <a16:creationId xmlns:a16="http://schemas.microsoft.com/office/drawing/2014/main" id="{EE1A539B-0D4A-A336-50D7-8BFDCFB142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73988">
            <a:off x="3932622" y="771490"/>
            <a:ext cx="1613387" cy="328920"/>
          </a:xfrm>
          <a:prstGeom prst="rect">
            <a:avLst/>
          </a:prstGeom>
        </p:spPr>
      </p:pic>
    </p:spTree>
    <p:extLst>
      <p:ext uri="{BB962C8B-B14F-4D97-AF65-F5344CB8AC3E}">
        <p14:creationId xmlns:p14="http://schemas.microsoft.com/office/powerpoint/2010/main" val="4568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40F975-0D2D-C7C1-A30C-95E142531800}"/>
              </a:ext>
            </a:extLst>
          </p:cNvPr>
          <p:cNvSpPr txBox="1"/>
          <p:nvPr/>
        </p:nvSpPr>
        <p:spPr>
          <a:xfrm>
            <a:off x="889590" y="580371"/>
            <a:ext cx="7488865" cy="1991379"/>
          </a:xfrm>
          <a:prstGeom prst="rect">
            <a:avLst/>
          </a:prstGeom>
          <a:noFill/>
        </p:spPr>
        <p:txBody>
          <a:bodyPr wrap="square">
            <a:spAutoFit/>
          </a:bodyPr>
          <a:lstStyle/>
          <a:p>
            <a:pPr marL="0" marR="0" algn="just">
              <a:lnSpc>
                <a:spcPct val="150000"/>
              </a:lnSpc>
              <a:spcBef>
                <a:spcPts val="0"/>
              </a:spcBef>
              <a:spcAft>
                <a:spcPts val="0"/>
              </a:spcAft>
            </a:pPr>
            <a:r>
              <a:rPr lang="fr-FR" sz="1400">
                <a:solidFill>
                  <a:srgbClr val="000000"/>
                </a:solidFill>
                <a:effectLst/>
                <a:latin typeface="+mj-lt"/>
                <a:ea typeface="Times New Roman" panose="02020603050405020304" pitchFamily="18" charset="0"/>
              </a:rPr>
              <a:t>1. Khả năng hấp phụ của đất phụ thuộc vào yếu tố: số lượng keo đất. Vì đất có khả năng hấp phụ vì đất (trong đất có nhiều các khoáng chất) mang ion âm còn trong nước (môi trường đệm cho các chất hóa học.. thấm vào đất) có ion dương (H*) nên sinh ra lực hút giữa nước và các chất khoáng trong đất, lực hút này yếu, mặt khác khi nước khi bám vào các hạt trong đất sẽ xuất hiện lực căng mặt ngoài (lực dính ướt) nữa làm khả năng bám vào các hạt đất của nước càng lớn.</a:t>
            </a:r>
            <a:endParaRPr lang="en-US" sz="1100">
              <a:effectLst/>
              <a:latin typeface="+mj-lt"/>
              <a:ea typeface="Calibri" panose="020F0502020204030204" pitchFamily="34" charset="0"/>
            </a:endParaRPr>
          </a:p>
        </p:txBody>
      </p:sp>
      <p:pic>
        <p:nvPicPr>
          <p:cNvPr id="10" name="Picture 9">
            <a:extLst>
              <a:ext uri="{FF2B5EF4-FFF2-40B4-BE49-F238E27FC236}">
                <a16:creationId xmlns:a16="http://schemas.microsoft.com/office/drawing/2014/main" id="{B58467E3-33C2-DC1D-4788-5A1AE46B872E}"/>
              </a:ext>
            </a:extLst>
          </p:cNvPr>
          <p:cNvPicPr>
            <a:picLocks noChangeAspect="1"/>
          </p:cNvPicPr>
          <p:nvPr/>
        </p:nvPicPr>
        <p:blipFill>
          <a:blip r:embed="rId2"/>
          <a:stretch>
            <a:fillRect/>
          </a:stretch>
        </p:blipFill>
        <p:spPr>
          <a:xfrm>
            <a:off x="3365558" y="2193446"/>
            <a:ext cx="3273085" cy="3032008"/>
          </a:xfrm>
          <a:prstGeom prst="rect">
            <a:avLst/>
          </a:prstGeom>
        </p:spPr>
      </p:pic>
      <p:pic>
        <p:nvPicPr>
          <p:cNvPr id="12" name="Picture 11">
            <a:extLst>
              <a:ext uri="{FF2B5EF4-FFF2-40B4-BE49-F238E27FC236}">
                <a16:creationId xmlns:a16="http://schemas.microsoft.com/office/drawing/2014/main" id="{985E4D46-9DEC-F0D6-7B85-0B7C321F86FB}"/>
              </a:ext>
            </a:extLst>
          </p:cNvPr>
          <p:cNvPicPr>
            <a:picLocks noChangeAspect="1"/>
          </p:cNvPicPr>
          <p:nvPr/>
        </p:nvPicPr>
        <p:blipFill>
          <a:blip r:embed="rId3"/>
          <a:stretch>
            <a:fillRect/>
          </a:stretch>
        </p:blipFill>
        <p:spPr>
          <a:xfrm>
            <a:off x="2351046" y="2845046"/>
            <a:ext cx="1790855" cy="1973751"/>
          </a:xfrm>
          <a:prstGeom prst="rect">
            <a:avLst/>
          </a:prstGeom>
        </p:spPr>
      </p:pic>
    </p:spTree>
    <p:extLst>
      <p:ext uri="{BB962C8B-B14F-4D97-AF65-F5344CB8AC3E}">
        <p14:creationId xmlns:p14="http://schemas.microsoft.com/office/powerpoint/2010/main" val="41938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5F5AC-E513-C757-98FB-F56F970DB7AD}"/>
              </a:ext>
            </a:extLst>
          </p:cNvPr>
          <p:cNvSpPr txBox="1"/>
          <p:nvPr/>
        </p:nvSpPr>
        <p:spPr>
          <a:xfrm>
            <a:off x="1033129" y="617926"/>
            <a:ext cx="7359503" cy="3858300"/>
          </a:xfrm>
          <a:prstGeom prst="rect">
            <a:avLst/>
          </a:prstGeom>
          <a:noFill/>
        </p:spPr>
        <p:txBody>
          <a:bodyPr wrap="square">
            <a:spAutoFit/>
          </a:bodyPr>
          <a:lstStyle/>
          <a:p>
            <a:pPr marL="0" marR="0" algn="just">
              <a:lnSpc>
                <a:spcPct val="150000"/>
              </a:lnSpc>
              <a:spcBef>
                <a:spcPts val="0"/>
              </a:spcBef>
              <a:spcAft>
                <a:spcPts val="0"/>
              </a:spcAft>
            </a:pPr>
            <a:r>
              <a:rPr lang="fr-FR" sz="1500">
                <a:solidFill>
                  <a:srgbClr val="000000"/>
                </a:solidFill>
                <a:effectLst/>
                <a:latin typeface="+mj-lt"/>
                <a:ea typeface="Times New Roman" panose="02020603050405020304" pitchFamily="18" charset="0"/>
              </a:rPr>
              <a:t>2. Bón vôi lại giảm được độ chua của đất trồng vì:</a:t>
            </a:r>
            <a:endParaRPr lang="en-US" sz="1500">
              <a:effectLst/>
              <a:latin typeface="+mj-lt"/>
              <a:ea typeface="Calibri" panose="020F0502020204030204" pitchFamily="34" charset="0"/>
            </a:endParaRPr>
          </a:p>
          <a:p>
            <a:pPr marL="0" marR="0" algn="just">
              <a:lnSpc>
                <a:spcPct val="150000"/>
              </a:lnSpc>
              <a:spcBef>
                <a:spcPts val="0"/>
              </a:spcBef>
              <a:spcAft>
                <a:spcPts val="0"/>
              </a:spcAft>
            </a:pPr>
            <a:r>
              <a:rPr lang="fr-FR" sz="1500">
                <a:solidFill>
                  <a:srgbClr val="000000"/>
                </a:solidFill>
                <a:effectLst/>
                <a:latin typeface="+mj-lt"/>
                <a:ea typeface="Times New Roman" panose="02020603050405020304" pitchFamily="18" charset="0"/>
              </a:rPr>
              <a:t>Độ chua của đất do H+ và Al3+ trên bề mặt keo đất gây nên. Độ chua ảnh hưởng trực tiếp đến cây, đến các quá trình oxy hóa – khử trong đất. Bón vôi sẽ giúp tăng tính kiềm trong đất, làm giảm độ chua của đất.</a:t>
            </a:r>
            <a:endParaRPr lang="en-US" sz="1500">
              <a:effectLst/>
              <a:latin typeface="+mj-lt"/>
              <a:ea typeface="Calibri" panose="020F0502020204030204" pitchFamily="34" charset="0"/>
            </a:endParaRPr>
          </a:p>
          <a:p>
            <a:pPr marL="0" marR="0" algn="just">
              <a:lnSpc>
                <a:spcPct val="150000"/>
              </a:lnSpc>
              <a:spcBef>
                <a:spcPts val="0"/>
              </a:spcBef>
              <a:spcAft>
                <a:spcPts val="0"/>
              </a:spcAft>
            </a:pPr>
            <a:r>
              <a:rPr lang="fr-FR" sz="1500">
                <a:solidFill>
                  <a:srgbClr val="000000"/>
                </a:solidFill>
                <a:effectLst/>
                <a:latin typeface="+mj-lt"/>
                <a:ea typeface="Times New Roman" panose="02020603050405020304" pitchFamily="18" charset="0"/>
              </a:rPr>
              <a:t>3. </a:t>
            </a:r>
          </a:p>
          <a:p>
            <a:pPr marL="285750" marR="0" indent="-285750" algn="just">
              <a:lnSpc>
                <a:spcPct val="150000"/>
              </a:lnSpc>
              <a:spcBef>
                <a:spcPts val="0"/>
              </a:spcBef>
              <a:spcAft>
                <a:spcPts val="0"/>
              </a:spcAft>
              <a:buFont typeface="Wingdings" panose="05000000000000000000" pitchFamily="2" charset="2"/>
              <a:buChar char="q"/>
            </a:pPr>
            <a:r>
              <a:rPr lang="fr-FR" sz="1500">
                <a:solidFill>
                  <a:srgbClr val="000000"/>
                </a:solidFill>
                <a:effectLst/>
                <a:latin typeface="+mj-lt"/>
                <a:ea typeface="Times New Roman" panose="02020603050405020304" pitchFamily="18" charset="0"/>
              </a:rPr>
              <a:t> Để tăng độ pH của đất chua cần:</a:t>
            </a:r>
            <a:endParaRPr lang="en-US" sz="1500">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Bón phân lân.</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 Bón phân hữu cơ đã hoai mục.</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 Bón vôi.</a:t>
            </a:r>
            <a:endParaRPr lang="en-US" sz="1500">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q"/>
            </a:pPr>
            <a:r>
              <a:rPr lang="fr-FR" sz="1500">
                <a:solidFill>
                  <a:srgbClr val="000000"/>
                </a:solidFill>
                <a:effectLst/>
                <a:latin typeface="+mj-lt"/>
                <a:ea typeface="Times New Roman" panose="02020603050405020304" pitchFamily="18" charset="0"/>
              </a:rPr>
              <a:t>Để giảm độ pH của đất kiềm cần: bổ sung các nguyên tố gây axit hóa như: Lưu huỳnh, sắt sunphat.</a:t>
            </a:r>
            <a:endParaRPr lang="en-US" sz="1500">
              <a:effectLst/>
              <a:latin typeface="+mj-lt"/>
              <a:ea typeface="Calibri" panose="020F0502020204030204" pitchFamily="34" charset="0"/>
            </a:endParaRPr>
          </a:p>
        </p:txBody>
      </p:sp>
      <p:pic>
        <p:nvPicPr>
          <p:cNvPr id="8" name="Picture 20">
            <a:extLst>
              <a:ext uri="{FF2B5EF4-FFF2-40B4-BE49-F238E27FC236}">
                <a16:creationId xmlns:a16="http://schemas.microsoft.com/office/drawing/2014/main" id="{49B55EA7-A7FA-4B42-BA11-87C541505F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79428" y="1800446"/>
            <a:ext cx="1914071" cy="1760946"/>
          </a:xfrm>
          <a:prstGeom prst="rect">
            <a:avLst/>
          </a:prstGeom>
        </p:spPr>
      </p:pic>
    </p:spTree>
    <p:extLst>
      <p:ext uri="{BB962C8B-B14F-4D97-AF65-F5344CB8AC3E}">
        <p14:creationId xmlns:p14="http://schemas.microsoft.com/office/powerpoint/2010/main" val="370823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randombar(horizontal)">
                                      <p:cBhvr>
                                        <p:cTn id="4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1 (Border and Accent Bar) 3">
            <a:extLst>
              <a:ext uri="{FF2B5EF4-FFF2-40B4-BE49-F238E27FC236}">
                <a16:creationId xmlns:a16="http://schemas.microsoft.com/office/drawing/2014/main" id="{4BAECFB8-2EA3-F7BE-AD54-9B2A6CD7AD4F}"/>
              </a:ext>
            </a:extLst>
          </p:cNvPr>
          <p:cNvSpPr/>
          <p:nvPr/>
        </p:nvSpPr>
        <p:spPr>
          <a:xfrm>
            <a:off x="415863" y="610862"/>
            <a:ext cx="2398896"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nhóm</a:t>
            </a:r>
            <a:endParaRPr lang="en-US" sz="2000" b="1" dirty="0">
              <a:solidFill>
                <a:schemeClr val="bg1">
                  <a:lumMod val="50000"/>
                </a:schemeClr>
              </a:solidFill>
            </a:endParaRPr>
          </a:p>
        </p:txBody>
      </p:sp>
      <p:sp>
        <p:nvSpPr>
          <p:cNvPr id="7" name="Speech Bubble: Rectangle with Corners Rounded 6">
            <a:extLst>
              <a:ext uri="{FF2B5EF4-FFF2-40B4-BE49-F238E27FC236}">
                <a16:creationId xmlns:a16="http://schemas.microsoft.com/office/drawing/2014/main" id="{5D49532F-8C7E-D92B-0872-3689A19C1899}"/>
              </a:ext>
            </a:extLst>
          </p:cNvPr>
          <p:cNvSpPr/>
          <p:nvPr/>
        </p:nvSpPr>
        <p:spPr>
          <a:xfrm>
            <a:off x="3189767" y="750638"/>
            <a:ext cx="4522382" cy="131916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Cần phải áp dụng các biện pháp kĩ thuật nào để tăng độ phì nhiêu của đất? </a:t>
            </a:r>
            <a:endParaRPr lang="en-US" sz="1800">
              <a:effectLst/>
              <a:latin typeface="+mj-lt"/>
              <a:ea typeface="Calibri" panose="020F0502020204030204" pitchFamily="34" charset="0"/>
            </a:endParaRPr>
          </a:p>
        </p:txBody>
      </p:sp>
      <p:sp>
        <p:nvSpPr>
          <p:cNvPr id="9" name="Arrow: Right 8">
            <a:extLst>
              <a:ext uri="{FF2B5EF4-FFF2-40B4-BE49-F238E27FC236}">
                <a16:creationId xmlns:a16="http://schemas.microsoft.com/office/drawing/2014/main" id="{658CE402-964C-05A2-1C31-45571FB1F41D}"/>
              </a:ext>
            </a:extLst>
          </p:cNvPr>
          <p:cNvSpPr/>
          <p:nvPr/>
        </p:nvSpPr>
        <p:spPr>
          <a:xfrm>
            <a:off x="283535" y="3572540"/>
            <a:ext cx="1487630" cy="5650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ounded Rectangle 14">
            <a:extLst>
              <a:ext uri="{FF2B5EF4-FFF2-40B4-BE49-F238E27FC236}">
                <a16:creationId xmlns:a16="http://schemas.microsoft.com/office/drawing/2014/main" id="{F71EAA8C-A2E0-F6BA-A8F2-D86B533202CD}"/>
              </a:ext>
            </a:extLst>
          </p:cNvPr>
          <p:cNvSpPr/>
          <p:nvPr/>
        </p:nvSpPr>
        <p:spPr>
          <a:xfrm>
            <a:off x="2042379" y="2809738"/>
            <a:ext cx="6818086" cy="1525603"/>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a:t>Một số biện pháp: tăng cường bón phân hữu cơ (hữu cơ, hữu cơ vi sinh); bón phân hoá học vừa đủ, cân đối; tưới, tiêu hợp lí; trồng cây che phủ mặt đất; hạn chế tối đa việc  sử dụng thuốc bảo vệ thực vật có chứa chất hoá học độc hại, luân canh cây trồng,...</a:t>
            </a:r>
            <a:endParaRPr lang="en-US" sz="1500" b="1" dirty="0">
              <a:solidFill>
                <a:srgbClr val="3E4D1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circle(in)">
                                      <p:cBhvr>
                                        <p:cTn id="15" dur="75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circle(in)">
                                      <p:cBhvr>
                                        <p:cTn id="20" dur="75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anim calcmode="lin" valueType="num">
                                      <p:cBhvr>
                                        <p:cTn id="31" dur="500" fill="hold"/>
                                        <p:tgtEl>
                                          <p:spTgt spid="10">
                                            <p:bg/>
                                          </p:spTgt>
                                        </p:tgtEl>
                                        <p:attrNameLst>
                                          <p:attrName>ppt_w</p:attrName>
                                        </p:attrNameLst>
                                      </p:cBhvr>
                                      <p:tavLst>
                                        <p:tav tm="0">
                                          <p:val>
                                            <p:fltVal val="0"/>
                                          </p:val>
                                        </p:tav>
                                        <p:tav tm="100000">
                                          <p:val>
                                            <p:strVal val="#ppt_w"/>
                                          </p:val>
                                        </p:tav>
                                      </p:tavLst>
                                    </p:anim>
                                    <p:anim calcmode="lin" valueType="num">
                                      <p:cBhvr>
                                        <p:cTn id="32" dur="500" fill="hold"/>
                                        <p:tgtEl>
                                          <p:spTgt spid="10">
                                            <p:bg/>
                                          </p:spTgt>
                                        </p:tgtEl>
                                        <p:attrNameLst>
                                          <p:attrName>ppt_h</p:attrName>
                                        </p:attrNameLst>
                                      </p:cBhvr>
                                      <p:tavLst>
                                        <p:tav tm="0">
                                          <p:val>
                                            <p:fltVal val="0"/>
                                          </p:val>
                                        </p:tav>
                                        <p:tav tm="100000">
                                          <p:val>
                                            <p:strVal val="#ppt_h"/>
                                          </p:val>
                                        </p:tav>
                                      </p:tavLst>
                                    </p:anim>
                                    <p:animEffect transition="in" filter="fade">
                                      <p:cBhvr>
                                        <p:cTn id="33" dur="500"/>
                                        <p:tgtEl>
                                          <p:spTgt spid="10">
                                            <p:bg/>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bldP spid="9" grpId="0" animBg="1"/>
      <p:bldP spid="10"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63967F-C89E-A0DC-18B3-00036A9FF6BF}"/>
              </a:ext>
            </a:extLst>
          </p:cNvPr>
          <p:cNvSpPr txBox="1"/>
          <p:nvPr/>
        </p:nvSpPr>
        <p:spPr>
          <a:xfrm>
            <a:off x="1968540" y="223919"/>
            <a:ext cx="5089451" cy="800412"/>
          </a:xfrm>
          <a:prstGeom prst="rect">
            <a:avLst/>
          </a:prstGeom>
          <a:noFill/>
        </p:spPr>
        <p:txBody>
          <a:bodyPr wrap="square" rtlCol="0">
            <a:spAutoFit/>
          </a:bodyPr>
          <a:lstStyle/>
          <a:p>
            <a:pPr algn="ctr">
              <a:lnSpc>
                <a:spcPct val="150000"/>
              </a:lnSpc>
            </a:pPr>
            <a:r>
              <a:rPr lang="en-US" sz="3500" b="1"/>
              <a:t>HƯỚNG DẪN VỀ NHÀ</a:t>
            </a:r>
          </a:p>
        </p:txBody>
      </p:sp>
      <p:sp>
        <p:nvSpPr>
          <p:cNvPr id="7" name="Rounded Rectangle 2">
            <a:extLst>
              <a:ext uri="{FF2B5EF4-FFF2-40B4-BE49-F238E27FC236}">
                <a16:creationId xmlns:a16="http://schemas.microsoft.com/office/drawing/2014/main" id="{5CB6EB44-A06E-E909-CDFB-C7E2F9C995EC}"/>
              </a:ext>
            </a:extLst>
          </p:cNvPr>
          <p:cNvSpPr/>
          <p:nvPr/>
        </p:nvSpPr>
        <p:spPr>
          <a:xfrm>
            <a:off x="835669" y="1267607"/>
            <a:ext cx="5469692" cy="71136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fr-FR" sz="1600"/>
              <a:t>Củng cố lại kiến thức đã học ở bài 4.</a:t>
            </a:r>
            <a:endParaRPr lang="en-US" sz="1600"/>
          </a:p>
        </p:txBody>
      </p:sp>
      <p:sp>
        <p:nvSpPr>
          <p:cNvPr id="10" name="Rounded Rectangle 2">
            <a:extLst>
              <a:ext uri="{FF2B5EF4-FFF2-40B4-BE49-F238E27FC236}">
                <a16:creationId xmlns:a16="http://schemas.microsoft.com/office/drawing/2014/main" id="{CE47C2A1-DE4E-C220-DDEE-97934B5E5FAE}"/>
              </a:ext>
            </a:extLst>
          </p:cNvPr>
          <p:cNvSpPr/>
          <p:nvPr/>
        </p:nvSpPr>
        <p:spPr>
          <a:xfrm>
            <a:off x="835668" y="2222247"/>
            <a:ext cx="5469693" cy="159657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fr-FR" sz="1600"/>
              <a:t>Hoàn thành các câu hỏi được giao:</a:t>
            </a:r>
            <a:endParaRPr lang="en-US" sz="1600"/>
          </a:p>
          <a:p>
            <a:pPr marL="285750" indent="-285750" algn="just">
              <a:lnSpc>
                <a:spcPct val="150000"/>
              </a:lnSpc>
              <a:buFont typeface="Arial" panose="020B0604020202020204" pitchFamily="34" charset="0"/>
              <a:buChar char="•"/>
            </a:pPr>
            <a:r>
              <a:rPr lang="fr-FR" sz="1600"/>
              <a:t>Ở địa phương em có những loại đất trồng nào? Người ta thường trồng những loại cây gì trên đất đó?</a:t>
            </a:r>
            <a:endParaRPr lang="en-US" sz="1600"/>
          </a:p>
        </p:txBody>
      </p:sp>
      <p:sp>
        <p:nvSpPr>
          <p:cNvPr id="11" name="Rounded Rectangle 2">
            <a:extLst>
              <a:ext uri="{FF2B5EF4-FFF2-40B4-BE49-F238E27FC236}">
                <a16:creationId xmlns:a16="http://schemas.microsoft.com/office/drawing/2014/main" id="{5F3BDF39-68A5-3B78-A49E-FB3AFB2644A8}"/>
              </a:ext>
            </a:extLst>
          </p:cNvPr>
          <p:cNvSpPr/>
          <p:nvPr/>
        </p:nvSpPr>
        <p:spPr>
          <a:xfrm>
            <a:off x="835668" y="4062095"/>
            <a:ext cx="5469692" cy="74023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fr-FR" sz="1600"/>
              <a:t>Xem trước nội dung bài 5.</a:t>
            </a:r>
            <a:endParaRPr lang="en-US" sz="1600"/>
          </a:p>
        </p:txBody>
      </p:sp>
      <p:pic>
        <p:nvPicPr>
          <p:cNvPr id="15" name="Picture 4">
            <a:extLst>
              <a:ext uri="{FF2B5EF4-FFF2-40B4-BE49-F238E27FC236}">
                <a16:creationId xmlns:a16="http://schemas.microsoft.com/office/drawing/2014/main" id="{99BFF02E-E309-3DB9-7BF1-98E6DE525D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603495" y="1690914"/>
            <a:ext cx="2371624" cy="3388034"/>
          </a:xfrm>
          <a:prstGeom prst="rect">
            <a:avLst/>
          </a:prstGeom>
        </p:spPr>
      </p:pic>
    </p:spTree>
    <p:extLst>
      <p:ext uri="{BB962C8B-B14F-4D97-AF65-F5344CB8AC3E}">
        <p14:creationId xmlns:p14="http://schemas.microsoft.com/office/powerpoint/2010/main" val="22637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ircle(i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circle(in)">
                                      <p:cBhvr>
                                        <p:cTn id="17" dur="500"/>
                                        <p:tgtEl>
                                          <p:spTgt spid="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bg/>
                                          </p:spTgt>
                                        </p:tgtEl>
                                        <p:attrNameLst>
                                          <p:attrName>style.visibility</p:attrName>
                                        </p:attrNameLst>
                                      </p:cBhvr>
                                      <p:to>
                                        <p:strVal val="visible"/>
                                      </p:to>
                                    </p:set>
                                    <p:animEffect transition="in" filter="circle(in)">
                                      <p:cBhvr>
                                        <p:cTn id="32" dur="750"/>
                                        <p:tgtEl>
                                          <p:spTgt spid="11">
                                            <p:bg/>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circle(in)">
                                      <p:cBhvr>
                                        <p:cTn id="37"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0" grpId="0" build="p" animBg="1"/>
      <p:bldP spid="11"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6" name="Google Shape;707;p39">
            <a:extLst>
              <a:ext uri="{FF2B5EF4-FFF2-40B4-BE49-F238E27FC236}">
                <a16:creationId xmlns:a16="http://schemas.microsoft.com/office/drawing/2014/main" id="{6C674311-3D82-A1E6-6027-8ABDF52EB981}"/>
              </a:ext>
            </a:extLst>
          </p:cNvPr>
          <p:cNvSpPr/>
          <p:nvPr/>
        </p:nvSpPr>
        <p:spPr>
          <a:xfrm>
            <a:off x="1524816" y="498814"/>
            <a:ext cx="6390526" cy="1785104"/>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1"/>
          </a:solidFill>
          <a:ln>
            <a:noFill/>
          </a:ln>
        </p:spPr>
      </p:sp>
      <p:sp>
        <p:nvSpPr>
          <p:cNvPr id="8" name="TextBox 7">
            <a:extLst>
              <a:ext uri="{FF2B5EF4-FFF2-40B4-BE49-F238E27FC236}">
                <a16:creationId xmlns:a16="http://schemas.microsoft.com/office/drawing/2014/main" id="{77CEA9AE-F542-17D7-7041-2CD7AE830E8A}"/>
              </a:ext>
            </a:extLst>
          </p:cNvPr>
          <p:cNvSpPr txBox="1"/>
          <p:nvPr/>
        </p:nvSpPr>
        <p:spPr>
          <a:xfrm>
            <a:off x="1524816" y="646001"/>
            <a:ext cx="6390526" cy="1490729"/>
          </a:xfrm>
          <a:prstGeom prst="rect">
            <a:avLst/>
          </a:prstGeom>
          <a:noFill/>
        </p:spPr>
        <p:txBody>
          <a:bodyPr wrap="square" rtlCol="0">
            <a:spAutoFit/>
          </a:bodyPr>
          <a:lstStyle/>
          <a:p>
            <a:pPr algn="ctr">
              <a:lnSpc>
                <a:spcPct val="150000"/>
              </a:lnSpc>
            </a:pPr>
            <a:r>
              <a:rPr lang="fr-FR" sz="3200" b="1" kern="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CHỦ ĐỀ 2: GIỚI THIỆU CHUNG VỀ TRỒNG TRỌT </a:t>
            </a:r>
            <a:endParaRPr lang="en-US" sz="3200" b="1" kern="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CD6F998-C190-38BF-2CA6-4CECD173DB6D}"/>
              </a:ext>
            </a:extLst>
          </p:cNvPr>
          <p:cNvSpPr txBox="1"/>
          <p:nvPr/>
        </p:nvSpPr>
        <p:spPr>
          <a:xfrm>
            <a:off x="1109650" y="2787012"/>
            <a:ext cx="7220857" cy="1403333"/>
          </a:xfrm>
          <a:prstGeom prst="rect">
            <a:avLst/>
          </a:prstGeom>
          <a:noFill/>
        </p:spPr>
        <p:txBody>
          <a:bodyPr wrap="square">
            <a:spAutoFit/>
          </a:bodyPr>
          <a:lstStyle/>
          <a:p>
            <a:pPr marL="0" marR="0" algn="ctr">
              <a:lnSpc>
                <a:spcPct val="150000"/>
              </a:lnSpc>
              <a:spcBef>
                <a:spcPts val="0"/>
              </a:spcBef>
              <a:spcAft>
                <a:spcPts val="0"/>
              </a:spcAft>
            </a:pPr>
            <a:r>
              <a:rPr lang="fr-FR" sz="3000" b="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4: THÀNH PHẦN VÀ TÍNH CHẤT CỦA ĐẤT TRỒNG</a:t>
            </a:r>
            <a:endParaRPr lang="en-US" sz="3000" b="1">
              <a:solidFill>
                <a:schemeClr val="accent2">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2D602A-3048-C156-3364-354B2E81FDF1}"/>
              </a:ext>
            </a:extLst>
          </p:cNvPr>
          <p:cNvSpPr txBox="1"/>
          <p:nvPr/>
        </p:nvSpPr>
        <p:spPr>
          <a:xfrm>
            <a:off x="962246" y="606243"/>
            <a:ext cx="7219507" cy="1824923"/>
          </a:xfrm>
          <a:prstGeom prst="rect">
            <a:avLst/>
          </a:prstGeom>
          <a:noFill/>
        </p:spPr>
        <p:txBody>
          <a:bodyPr wrap="square">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CẢM ƠN CÁC EM ĐÃ </a:t>
            </a:r>
          </a:p>
          <a:p>
            <a:pPr algn="ctr">
              <a:lnSpc>
                <a:spcPct val="150000"/>
              </a:lnSpc>
            </a:pPr>
            <a:r>
              <a:rPr lang="vi-VN" sz="4000" b="1" spc="-216">
                <a:solidFill>
                  <a:srgbClr val="000000"/>
                </a:solidFill>
                <a:latin typeface="Arial" panose="020B0604020202020204" pitchFamily="34" charset="0"/>
                <a:cs typeface="Arial" panose="020B0604020202020204" pitchFamily="34" charset="0"/>
              </a:rPr>
              <a:t>LẮNG NGHE BÀI GIẢNG!</a:t>
            </a:r>
            <a:endParaRPr lang="en-US" sz="4000" b="1" spc="-216" dirty="0">
              <a:solidFill>
                <a:srgbClr val="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2B9933D-6D31-D2A2-4140-A87DD5561881}"/>
              </a:ext>
            </a:extLst>
          </p:cNvPr>
          <p:cNvPicPr>
            <a:picLocks noChangeAspect="1"/>
          </p:cNvPicPr>
          <p:nvPr/>
        </p:nvPicPr>
        <p:blipFill>
          <a:blip r:embed="rId2"/>
          <a:stretch>
            <a:fillRect/>
          </a:stretch>
        </p:blipFill>
        <p:spPr>
          <a:xfrm>
            <a:off x="3030249" y="2571750"/>
            <a:ext cx="3774588" cy="2405847"/>
          </a:xfrm>
          <a:prstGeom prst="rect">
            <a:avLst/>
          </a:prstGeom>
        </p:spPr>
      </p:pic>
    </p:spTree>
    <p:extLst>
      <p:ext uri="{BB962C8B-B14F-4D97-AF65-F5344CB8AC3E}">
        <p14:creationId xmlns:p14="http://schemas.microsoft.com/office/powerpoint/2010/main" val="2814584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9"/>
        <p:cNvGrpSpPr/>
        <p:nvPr/>
      </p:nvGrpSpPr>
      <p:grpSpPr>
        <a:xfrm>
          <a:off x="0" y="0"/>
          <a:ext cx="0" cy="0"/>
          <a:chOff x="0" y="0"/>
          <a:chExt cx="0" cy="0"/>
        </a:xfrm>
      </p:grpSpPr>
      <p:sp>
        <p:nvSpPr>
          <p:cNvPr id="2961" name="Google Shape;2961;p30"/>
          <p:cNvSpPr/>
          <p:nvPr/>
        </p:nvSpPr>
        <p:spPr>
          <a:xfrm rot="-5594267">
            <a:off x="1845113" y="253422"/>
            <a:ext cx="82879" cy="75565"/>
          </a:xfrm>
          <a:custGeom>
            <a:avLst/>
            <a:gdLst/>
            <a:ahLst/>
            <a:cxnLst/>
            <a:rect l="l" t="t" r="r" b="b"/>
            <a:pathLst>
              <a:path w="1303" h="1188" extrusionOk="0">
                <a:moveTo>
                  <a:pt x="710" y="173"/>
                </a:moveTo>
                <a:cubicBezTo>
                  <a:pt x="941" y="173"/>
                  <a:pt x="1129" y="364"/>
                  <a:pt x="1129" y="595"/>
                </a:cubicBezTo>
                <a:cubicBezTo>
                  <a:pt x="1126" y="827"/>
                  <a:pt x="938" y="1012"/>
                  <a:pt x="707" y="1015"/>
                </a:cubicBezTo>
                <a:cubicBezTo>
                  <a:pt x="476" y="1015"/>
                  <a:pt x="287" y="823"/>
                  <a:pt x="287" y="592"/>
                </a:cubicBezTo>
                <a:cubicBezTo>
                  <a:pt x="287" y="358"/>
                  <a:pt x="479" y="173"/>
                  <a:pt x="710" y="173"/>
                </a:cubicBezTo>
                <a:close/>
                <a:moveTo>
                  <a:pt x="712" y="1"/>
                </a:moveTo>
                <a:cubicBezTo>
                  <a:pt x="485" y="1"/>
                  <a:pt x="263" y="130"/>
                  <a:pt x="164" y="364"/>
                </a:cubicBezTo>
                <a:cubicBezTo>
                  <a:pt x="1" y="752"/>
                  <a:pt x="284" y="1184"/>
                  <a:pt x="707" y="1187"/>
                </a:cubicBezTo>
                <a:lnTo>
                  <a:pt x="710" y="1187"/>
                </a:lnTo>
                <a:cubicBezTo>
                  <a:pt x="1034" y="1187"/>
                  <a:pt x="1299" y="922"/>
                  <a:pt x="1302" y="595"/>
                </a:cubicBezTo>
                <a:cubicBezTo>
                  <a:pt x="1302" y="438"/>
                  <a:pt x="1240" y="287"/>
                  <a:pt x="1129" y="176"/>
                </a:cubicBezTo>
                <a:cubicBezTo>
                  <a:pt x="1012" y="57"/>
                  <a:pt x="861" y="1"/>
                  <a:pt x="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7D667401-55E0-07DF-4590-5E97962C46BC}"/>
              </a:ext>
            </a:extLst>
          </p:cNvPr>
          <p:cNvSpPr txBox="1"/>
          <p:nvPr/>
        </p:nvSpPr>
        <p:spPr>
          <a:xfrm>
            <a:off x="1498600" y="247697"/>
            <a:ext cx="4680856" cy="658835"/>
          </a:xfrm>
          <a:prstGeom prst="rect">
            <a:avLst/>
          </a:prstGeom>
          <a:noFill/>
        </p:spPr>
        <p:txBody>
          <a:bodyPr wrap="square">
            <a:spAutoFit/>
          </a:bodyPr>
          <a:lstStyle/>
          <a:p>
            <a:pPr marL="0" marR="0" algn="just">
              <a:lnSpc>
                <a:spcPct val="150000"/>
              </a:lnSpc>
              <a:spcBef>
                <a:spcPts val="0"/>
              </a:spcBef>
              <a:spcAft>
                <a:spcPts val="0"/>
              </a:spcAft>
            </a:pPr>
            <a:r>
              <a:rPr lang="fr-FR" sz="2800" b="1">
                <a:solidFill>
                  <a:srgbClr val="000000"/>
                </a:solidFill>
                <a:effectLst/>
                <a:latin typeface="+mj-lt"/>
                <a:ea typeface="Times New Roman" panose="02020603050405020304" pitchFamily="18" charset="0"/>
              </a:rPr>
              <a:t>1. Khái niệm đất trồng</a:t>
            </a:r>
            <a:endParaRPr lang="en-US" sz="2800">
              <a:effectLst/>
              <a:latin typeface="+mj-lt"/>
              <a:ea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89BC14D8-B12B-A2C4-BF66-64F4C9D77430}"/>
              </a:ext>
            </a:extLst>
          </p:cNvPr>
          <p:cNvSpPr/>
          <p:nvPr/>
        </p:nvSpPr>
        <p:spPr>
          <a:xfrm>
            <a:off x="1520372" y="1122459"/>
            <a:ext cx="6103256" cy="17223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AAD61E-FAA9-EF3B-05C2-BF1151C0FA80}"/>
              </a:ext>
            </a:extLst>
          </p:cNvPr>
          <p:cNvSpPr txBox="1"/>
          <p:nvPr/>
        </p:nvSpPr>
        <p:spPr>
          <a:xfrm>
            <a:off x="1795990" y="1339863"/>
            <a:ext cx="5552019" cy="1287532"/>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Đọc nội dung mục Mục 1 và phân tích các dấu hiệu bản chất của khái niệm đất trồng về vị trí, vai trò và nguồn gốc hình thành của đất. </a:t>
            </a:r>
            <a:endParaRPr lang="en-US">
              <a:latin typeface="+mj-lt"/>
            </a:endParaRPr>
          </a:p>
        </p:txBody>
      </p:sp>
      <p:pic>
        <p:nvPicPr>
          <p:cNvPr id="14" name="Picture 13">
            <a:extLst>
              <a:ext uri="{FF2B5EF4-FFF2-40B4-BE49-F238E27FC236}">
                <a16:creationId xmlns:a16="http://schemas.microsoft.com/office/drawing/2014/main" id="{895B1641-58D8-9A6B-5D82-9A3E235E2C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49486" y="2793256"/>
            <a:ext cx="2564750" cy="2350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8"/>
        <p:cNvGrpSpPr/>
        <p:nvPr/>
      </p:nvGrpSpPr>
      <p:grpSpPr>
        <a:xfrm>
          <a:off x="0" y="0"/>
          <a:ext cx="0" cy="0"/>
          <a:chOff x="0" y="0"/>
          <a:chExt cx="0" cy="0"/>
        </a:xfrm>
      </p:grpSpPr>
      <p:grpSp>
        <p:nvGrpSpPr>
          <p:cNvPr id="3092" name="Google Shape;3092;p32"/>
          <p:cNvGrpSpPr/>
          <p:nvPr/>
        </p:nvGrpSpPr>
        <p:grpSpPr>
          <a:xfrm flipH="1">
            <a:off x="335168" y="3849170"/>
            <a:ext cx="1203192" cy="946780"/>
            <a:chOff x="3930500" y="895625"/>
            <a:chExt cx="973850" cy="766375"/>
          </a:xfrm>
        </p:grpSpPr>
        <p:sp>
          <p:nvSpPr>
            <p:cNvPr id="3093" name="Google Shape;3093;p32"/>
            <p:cNvSpPr/>
            <p:nvPr/>
          </p:nvSpPr>
          <p:spPr>
            <a:xfrm>
              <a:off x="3938650" y="895625"/>
              <a:ext cx="965700" cy="766375"/>
            </a:xfrm>
            <a:custGeom>
              <a:avLst/>
              <a:gdLst/>
              <a:ahLst/>
              <a:cxnLst/>
              <a:rect l="l" t="t" r="r" b="b"/>
              <a:pathLst>
                <a:path w="38628" h="30655" extrusionOk="0">
                  <a:moveTo>
                    <a:pt x="16344" y="24028"/>
                  </a:moveTo>
                  <a:lnTo>
                    <a:pt x="16344" y="24028"/>
                  </a:lnTo>
                  <a:cubicBezTo>
                    <a:pt x="17396" y="24287"/>
                    <a:pt x="19197" y="24735"/>
                    <a:pt x="21115" y="25203"/>
                  </a:cubicBezTo>
                  <a:cubicBezTo>
                    <a:pt x="21365" y="25262"/>
                    <a:pt x="21621" y="25317"/>
                    <a:pt x="21883" y="25370"/>
                  </a:cubicBezTo>
                  <a:cubicBezTo>
                    <a:pt x="20008" y="25049"/>
                    <a:pt x="18157" y="24602"/>
                    <a:pt x="16344" y="24028"/>
                  </a:cubicBezTo>
                  <a:close/>
                  <a:moveTo>
                    <a:pt x="14962" y="0"/>
                  </a:moveTo>
                  <a:cubicBezTo>
                    <a:pt x="13865" y="0"/>
                    <a:pt x="11350" y="2719"/>
                    <a:pt x="11350" y="2719"/>
                  </a:cubicBezTo>
                  <a:cubicBezTo>
                    <a:pt x="10481" y="3589"/>
                    <a:pt x="8818" y="4159"/>
                    <a:pt x="7936" y="5905"/>
                  </a:cubicBezTo>
                  <a:cubicBezTo>
                    <a:pt x="7927" y="5905"/>
                    <a:pt x="7918" y="5905"/>
                    <a:pt x="7911" y="5908"/>
                  </a:cubicBezTo>
                  <a:lnTo>
                    <a:pt x="6684" y="4705"/>
                  </a:lnTo>
                  <a:cubicBezTo>
                    <a:pt x="6665" y="4687"/>
                    <a:pt x="6645" y="4680"/>
                    <a:pt x="6626" y="4680"/>
                  </a:cubicBezTo>
                  <a:cubicBezTo>
                    <a:pt x="6561" y="4680"/>
                    <a:pt x="6507" y="4764"/>
                    <a:pt x="6567" y="4825"/>
                  </a:cubicBezTo>
                  <a:lnTo>
                    <a:pt x="7850" y="6087"/>
                  </a:lnTo>
                  <a:cubicBezTo>
                    <a:pt x="7631" y="6571"/>
                    <a:pt x="7467" y="7145"/>
                    <a:pt x="7396" y="7830"/>
                  </a:cubicBezTo>
                  <a:lnTo>
                    <a:pt x="5265" y="6766"/>
                  </a:lnTo>
                  <a:cubicBezTo>
                    <a:pt x="5250" y="6758"/>
                    <a:pt x="5236" y="6755"/>
                    <a:pt x="5223" y="6755"/>
                  </a:cubicBezTo>
                  <a:cubicBezTo>
                    <a:pt x="5145" y="6755"/>
                    <a:pt x="5101" y="6872"/>
                    <a:pt x="5188" y="6917"/>
                  </a:cubicBezTo>
                  <a:lnTo>
                    <a:pt x="7220" y="7934"/>
                  </a:lnTo>
                  <a:cubicBezTo>
                    <a:pt x="7230" y="7953"/>
                    <a:pt x="7245" y="7968"/>
                    <a:pt x="7264" y="7978"/>
                  </a:cubicBezTo>
                  <a:lnTo>
                    <a:pt x="7378" y="8036"/>
                  </a:lnTo>
                  <a:cubicBezTo>
                    <a:pt x="7347" y="8468"/>
                    <a:pt x="7347" y="8903"/>
                    <a:pt x="7378" y="9335"/>
                  </a:cubicBezTo>
                  <a:lnTo>
                    <a:pt x="5200" y="8962"/>
                  </a:lnTo>
                  <a:cubicBezTo>
                    <a:pt x="5194" y="8961"/>
                    <a:pt x="5189" y="8960"/>
                    <a:pt x="5183" y="8960"/>
                  </a:cubicBezTo>
                  <a:cubicBezTo>
                    <a:pt x="5084" y="8960"/>
                    <a:pt x="5064" y="9111"/>
                    <a:pt x="5169" y="9128"/>
                  </a:cubicBezTo>
                  <a:lnTo>
                    <a:pt x="7350" y="9501"/>
                  </a:lnTo>
                  <a:cubicBezTo>
                    <a:pt x="7356" y="9504"/>
                    <a:pt x="7365" y="9507"/>
                    <a:pt x="7372" y="9511"/>
                  </a:cubicBezTo>
                  <a:lnTo>
                    <a:pt x="7393" y="9514"/>
                  </a:lnTo>
                  <a:cubicBezTo>
                    <a:pt x="7424" y="9911"/>
                    <a:pt x="7480" y="10337"/>
                    <a:pt x="7563" y="10797"/>
                  </a:cubicBezTo>
                  <a:cubicBezTo>
                    <a:pt x="7591" y="11083"/>
                    <a:pt x="7643" y="11367"/>
                    <a:pt x="7717" y="11645"/>
                  </a:cubicBezTo>
                  <a:cubicBezTo>
                    <a:pt x="7998" y="14738"/>
                    <a:pt x="1999" y="14368"/>
                    <a:pt x="404" y="16361"/>
                  </a:cubicBezTo>
                  <a:cubicBezTo>
                    <a:pt x="198" y="16620"/>
                    <a:pt x="108" y="16823"/>
                    <a:pt x="117" y="16987"/>
                  </a:cubicBezTo>
                  <a:cubicBezTo>
                    <a:pt x="87" y="16999"/>
                    <a:pt x="59" y="17015"/>
                    <a:pt x="34" y="17033"/>
                  </a:cubicBezTo>
                  <a:cubicBezTo>
                    <a:pt x="12" y="17048"/>
                    <a:pt x="3" y="17073"/>
                    <a:pt x="3" y="17098"/>
                  </a:cubicBezTo>
                  <a:cubicBezTo>
                    <a:pt x="0" y="17147"/>
                    <a:pt x="37" y="17184"/>
                    <a:pt x="83" y="17187"/>
                  </a:cubicBezTo>
                  <a:cubicBezTo>
                    <a:pt x="105" y="17184"/>
                    <a:pt x="124" y="17178"/>
                    <a:pt x="139" y="17166"/>
                  </a:cubicBezTo>
                  <a:cubicBezTo>
                    <a:pt x="145" y="17160"/>
                    <a:pt x="151" y="17156"/>
                    <a:pt x="161" y="17150"/>
                  </a:cubicBezTo>
                  <a:cubicBezTo>
                    <a:pt x="327" y="17437"/>
                    <a:pt x="916" y="17535"/>
                    <a:pt x="1732" y="17535"/>
                  </a:cubicBezTo>
                  <a:cubicBezTo>
                    <a:pt x="3400" y="17535"/>
                    <a:pt x="6011" y="17126"/>
                    <a:pt x="7871" y="17089"/>
                  </a:cubicBezTo>
                  <a:cubicBezTo>
                    <a:pt x="7889" y="17088"/>
                    <a:pt x="7907" y="17088"/>
                    <a:pt x="7925" y="17088"/>
                  </a:cubicBezTo>
                  <a:cubicBezTo>
                    <a:pt x="9552" y="17088"/>
                    <a:pt x="8848" y="18623"/>
                    <a:pt x="8442" y="19642"/>
                  </a:cubicBezTo>
                  <a:cubicBezTo>
                    <a:pt x="8029" y="20669"/>
                    <a:pt x="4167" y="20380"/>
                    <a:pt x="2523" y="22643"/>
                  </a:cubicBezTo>
                  <a:cubicBezTo>
                    <a:pt x="2403" y="22807"/>
                    <a:pt x="2332" y="22952"/>
                    <a:pt x="2304" y="23075"/>
                  </a:cubicBezTo>
                  <a:lnTo>
                    <a:pt x="2252" y="23115"/>
                  </a:lnTo>
                  <a:cubicBezTo>
                    <a:pt x="2190" y="23165"/>
                    <a:pt x="2224" y="23263"/>
                    <a:pt x="2301" y="23266"/>
                  </a:cubicBezTo>
                  <a:cubicBezTo>
                    <a:pt x="2388" y="23666"/>
                    <a:pt x="3108" y="23793"/>
                    <a:pt x="4185" y="23793"/>
                  </a:cubicBezTo>
                  <a:cubicBezTo>
                    <a:pt x="6067" y="23793"/>
                    <a:pt x="9038" y="23405"/>
                    <a:pt x="11621" y="23405"/>
                  </a:cubicBezTo>
                  <a:cubicBezTo>
                    <a:pt x="12178" y="23405"/>
                    <a:pt x="12717" y="23423"/>
                    <a:pt x="13222" y="23467"/>
                  </a:cubicBezTo>
                  <a:cubicBezTo>
                    <a:pt x="13849" y="23522"/>
                    <a:pt x="14549" y="23633"/>
                    <a:pt x="15311" y="23781"/>
                  </a:cubicBezTo>
                  <a:cubicBezTo>
                    <a:pt x="15304" y="23822"/>
                    <a:pt x="15329" y="23855"/>
                    <a:pt x="15366" y="23871"/>
                  </a:cubicBezTo>
                  <a:cubicBezTo>
                    <a:pt x="15425" y="23893"/>
                    <a:pt x="21322" y="26141"/>
                    <a:pt x="28687" y="26141"/>
                  </a:cubicBezTo>
                  <a:cubicBezTo>
                    <a:pt x="28943" y="26141"/>
                    <a:pt x="29202" y="26138"/>
                    <a:pt x="29464" y="26132"/>
                  </a:cubicBezTo>
                  <a:cubicBezTo>
                    <a:pt x="29511" y="26132"/>
                    <a:pt x="29548" y="26092"/>
                    <a:pt x="29548" y="26045"/>
                  </a:cubicBezTo>
                  <a:lnTo>
                    <a:pt x="29548" y="26036"/>
                  </a:lnTo>
                  <a:cubicBezTo>
                    <a:pt x="29545" y="26021"/>
                    <a:pt x="29538" y="26008"/>
                    <a:pt x="29529" y="25996"/>
                  </a:cubicBezTo>
                  <a:cubicBezTo>
                    <a:pt x="30615" y="25910"/>
                    <a:pt x="31639" y="25697"/>
                    <a:pt x="32564" y="25321"/>
                  </a:cubicBezTo>
                  <a:cubicBezTo>
                    <a:pt x="33384" y="24987"/>
                    <a:pt x="34149" y="24531"/>
                    <a:pt x="34834" y="23967"/>
                  </a:cubicBezTo>
                  <a:lnTo>
                    <a:pt x="34834" y="23967"/>
                  </a:lnTo>
                  <a:cubicBezTo>
                    <a:pt x="34655" y="24824"/>
                    <a:pt x="34057" y="25956"/>
                    <a:pt x="32515" y="27183"/>
                  </a:cubicBezTo>
                  <a:cubicBezTo>
                    <a:pt x="31679" y="27847"/>
                    <a:pt x="30496" y="28096"/>
                    <a:pt x="29126" y="28096"/>
                  </a:cubicBezTo>
                  <a:cubicBezTo>
                    <a:pt x="25189" y="28096"/>
                    <a:pt x="19709" y="26040"/>
                    <a:pt x="16510" y="25857"/>
                  </a:cubicBezTo>
                  <a:cubicBezTo>
                    <a:pt x="16415" y="25852"/>
                    <a:pt x="16321" y="25849"/>
                    <a:pt x="16227" y="25849"/>
                  </a:cubicBezTo>
                  <a:cubicBezTo>
                    <a:pt x="12587" y="25849"/>
                    <a:pt x="9736" y="29868"/>
                    <a:pt x="12626" y="29868"/>
                  </a:cubicBezTo>
                  <a:cubicBezTo>
                    <a:pt x="13048" y="29868"/>
                    <a:pt x="13592" y="29782"/>
                    <a:pt x="14274" y="29586"/>
                  </a:cubicBezTo>
                  <a:cubicBezTo>
                    <a:pt x="15055" y="29362"/>
                    <a:pt x="15868" y="29272"/>
                    <a:pt x="16705" y="29272"/>
                  </a:cubicBezTo>
                  <a:cubicBezTo>
                    <a:pt x="19995" y="29272"/>
                    <a:pt x="23653" y="30654"/>
                    <a:pt x="27184" y="30654"/>
                  </a:cubicBezTo>
                  <a:cubicBezTo>
                    <a:pt x="29049" y="30654"/>
                    <a:pt x="30878" y="30269"/>
                    <a:pt x="32598" y="29090"/>
                  </a:cubicBezTo>
                  <a:cubicBezTo>
                    <a:pt x="38399" y="25111"/>
                    <a:pt x="36574" y="22039"/>
                    <a:pt x="36574" y="22039"/>
                  </a:cubicBezTo>
                  <a:lnTo>
                    <a:pt x="36574" y="22039"/>
                  </a:lnTo>
                  <a:lnTo>
                    <a:pt x="36537" y="22045"/>
                  </a:lnTo>
                  <a:cubicBezTo>
                    <a:pt x="38628" y="18807"/>
                    <a:pt x="38492" y="14152"/>
                    <a:pt x="35136" y="10297"/>
                  </a:cubicBezTo>
                  <a:cubicBezTo>
                    <a:pt x="32833" y="7648"/>
                    <a:pt x="29882" y="7064"/>
                    <a:pt x="27365" y="7064"/>
                  </a:cubicBezTo>
                  <a:cubicBezTo>
                    <a:pt x="25383" y="7064"/>
                    <a:pt x="23670" y="7426"/>
                    <a:pt x="22751" y="7426"/>
                  </a:cubicBezTo>
                  <a:cubicBezTo>
                    <a:pt x="22389" y="7426"/>
                    <a:pt x="22150" y="7370"/>
                    <a:pt x="22068" y="7213"/>
                  </a:cubicBezTo>
                  <a:cubicBezTo>
                    <a:pt x="21954" y="6991"/>
                    <a:pt x="22482" y="3302"/>
                    <a:pt x="21865" y="3095"/>
                  </a:cubicBezTo>
                  <a:cubicBezTo>
                    <a:pt x="21833" y="3085"/>
                    <a:pt x="21797" y="3080"/>
                    <a:pt x="21757" y="3080"/>
                  </a:cubicBezTo>
                  <a:cubicBezTo>
                    <a:pt x="21037" y="3080"/>
                    <a:pt x="19148" y="4753"/>
                    <a:pt x="18367" y="4946"/>
                  </a:cubicBezTo>
                  <a:cubicBezTo>
                    <a:pt x="18312" y="4960"/>
                    <a:pt x="18249" y="4966"/>
                    <a:pt x="18181" y="4966"/>
                  </a:cubicBezTo>
                  <a:cubicBezTo>
                    <a:pt x="17224" y="4966"/>
                    <a:pt x="15073" y="3712"/>
                    <a:pt x="15073" y="3712"/>
                  </a:cubicBezTo>
                  <a:cubicBezTo>
                    <a:pt x="15073" y="3712"/>
                    <a:pt x="16103" y="214"/>
                    <a:pt x="15073" y="11"/>
                  </a:cubicBezTo>
                  <a:cubicBezTo>
                    <a:pt x="15038" y="4"/>
                    <a:pt x="15001" y="0"/>
                    <a:pt x="14962"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2"/>
            <p:cNvSpPr/>
            <p:nvPr/>
          </p:nvSpPr>
          <p:spPr>
            <a:xfrm>
              <a:off x="3930500" y="895625"/>
              <a:ext cx="973850" cy="766350"/>
            </a:xfrm>
            <a:custGeom>
              <a:avLst/>
              <a:gdLst/>
              <a:ahLst/>
              <a:cxnLst/>
              <a:rect l="l" t="t" r="r" b="b"/>
              <a:pathLst>
                <a:path w="38954" h="30654" extrusionOk="0">
                  <a:moveTo>
                    <a:pt x="15288" y="0"/>
                  </a:moveTo>
                  <a:cubicBezTo>
                    <a:pt x="14191" y="0"/>
                    <a:pt x="11676" y="2719"/>
                    <a:pt x="11676" y="2719"/>
                  </a:cubicBezTo>
                  <a:cubicBezTo>
                    <a:pt x="10236" y="4159"/>
                    <a:pt x="6600" y="4782"/>
                    <a:pt x="7994" y="11327"/>
                  </a:cubicBezTo>
                  <a:cubicBezTo>
                    <a:pt x="8725" y="14766"/>
                    <a:pt x="2374" y="14303"/>
                    <a:pt x="730" y="16364"/>
                  </a:cubicBezTo>
                  <a:cubicBezTo>
                    <a:pt x="0" y="17276"/>
                    <a:pt x="728" y="17535"/>
                    <a:pt x="2056" y="17535"/>
                  </a:cubicBezTo>
                  <a:cubicBezTo>
                    <a:pt x="3723" y="17535"/>
                    <a:pt x="6336" y="17126"/>
                    <a:pt x="8197" y="17089"/>
                  </a:cubicBezTo>
                  <a:cubicBezTo>
                    <a:pt x="8215" y="17088"/>
                    <a:pt x="8233" y="17088"/>
                    <a:pt x="8251" y="17088"/>
                  </a:cubicBezTo>
                  <a:cubicBezTo>
                    <a:pt x="9878" y="17088"/>
                    <a:pt x="9174" y="18623"/>
                    <a:pt x="8768" y="19642"/>
                  </a:cubicBezTo>
                  <a:cubicBezTo>
                    <a:pt x="8355" y="20669"/>
                    <a:pt x="4493" y="20380"/>
                    <a:pt x="2849" y="22643"/>
                  </a:cubicBezTo>
                  <a:cubicBezTo>
                    <a:pt x="2194" y="23543"/>
                    <a:pt x="3003" y="23793"/>
                    <a:pt x="4512" y="23793"/>
                  </a:cubicBezTo>
                  <a:cubicBezTo>
                    <a:pt x="6394" y="23793"/>
                    <a:pt x="9365" y="23405"/>
                    <a:pt x="11948" y="23405"/>
                  </a:cubicBezTo>
                  <a:cubicBezTo>
                    <a:pt x="12504" y="23405"/>
                    <a:pt x="13043" y="23423"/>
                    <a:pt x="13548" y="23467"/>
                  </a:cubicBezTo>
                  <a:cubicBezTo>
                    <a:pt x="17186" y="23782"/>
                    <a:pt x="23381" y="26045"/>
                    <a:pt x="28574" y="26045"/>
                  </a:cubicBezTo>
                  <a:cubicBezTo>
                    <a:pt x="30136" y="26045"/>
                    <a:pt x="31606" y="25841"/>
                    <a:pt x="32890" y="25317"/>
                  </a:cubicBezTo>
                  <a:cubicBezTo>
                    <a:pt x="33710" y="24984"/>
                    <a:pt x="34475" y="24528"/>
                    <a:pt x="35157" y="23963"/>
                  </a:cubicBezTo>
                  <a:lnTo>
                    <a:pt x="35157" y="23963"/>
                  </a:lnTo>
                  <a:cubicBezTo>
                    <a:pt x="34981" y="24821"/>
                    <a:pt x="34383" y="25953"/>
                    <a:pt x="32838" y="27180"/>
                  </a:cubicBezTo>
                  <a:cubicBezTo>
                    <a:pt x="32003" y="27845"/>
                    <a:pt x="30819" y="28094"/>
                    <a:pt x="29448" y="28094"/>
                  </a:cubicBezTo>
                  <a:cubicBezTo>
                    <a:pt x="25512" y="28094"/>
                    <a:pt x="20034" y="26039"/>
                    <a:pt x="16836" y="25854"/>
                  </a:cubicBezTo>
                  <a:cubicBezTo>
                    <a:pt x="16741" y="25849"/>
                    <a:pt x="16647" y="25846"/>
                    <a:pt x="16553" y="25846"/>
                  </a:cubicBezTo>
                  <a:cubicBezTo>
                    <a:pt x="12910" y="25846"/>
                    <a:pt x="10061" y="29868"/>
                    <a:pt x="12950" y="29868"/>
                  </a:cubicBezTo>
                  <a:cubicBezTo>
                    <a:pt x="13372" y="29868"/>
                    <a:pt x="13916" y="29782"/>
                    <a:pt x="14597" y="29586"/>
                  </a:cubicBezTo>
                  <a:cubicBezTo>
                    <a:pt x="15379" y="29361"/>
                    <a:pt x="16193" y="29271"/>
                    <a:pt x="17031" y="29271"/>
                  </a:cubicBezTo>
                  <a:cubicBezTo>
                    <a:pt x="20320" y="29271"/>
                    <a:pt x="23979" y="30654"/>
                    <a:pt x="27509" y="30654"/>
                  </a:cubicBezTo>
                  <a:cubicBezTo>
                    <a:pt x="29373" y="30654"/>
                    <a:pt x="31201" y="30268"/>
                    <a:pt x="32921" y="29090"/>
                  </a:cubicBezTo>
                  <a:cubicBezTo>
                    <a:pt x="38725" y="25108"/>
                    <a:pt x="36900" y="22039"/>
                    <a:pt x="36900" y="22039"/>
                  </a:cubicBezTo>
                  <a:lnTo>
                    <a:pt x="36900" y="22039"/>
                  </a:lnTo>
                  <a:lnTo>
                    <a:pt x="36863" y="22045"/>
                  </a:lnTo>
                  <a:cubicBezTo>
                    <a:pt x="38954" y="18807"/>
                    <a:pt x="38818" y="14152"/>
                    <a:pt x="35462" y="10297"/>
                  </a:cubicBezTo>
                  <a:cubicBezTo>
                    <a:pt x="33159" y="7648"/>
                    <a:pt x="30208" y="7064"/>
                    <a:pt x="27691" y="7064"/>
                  </a:cubicBezTo>
                  <a:cubicBezTo>
                    <a:pt x="25709" y="7064"/>
                    <a:pt x="23996" y="7426"/>
                    <a:pt x="23077" y="7426"/>
                  </a:cubicBezTo>
                  <a:cubicBezTo>
                    <a:pt x="22715" y="7426"/>
                    <a:pt x="22476" y="7370"/>
                    <a:pt x="22394" y="7213"/>
                  </a:cubicBezTo>
                  <a:cubicBezTo>
                    <a:pt x="22280" y="6991"/>
                    <a:pt x="22808" y="3302"/>
                    <a:pt x="22191" y="3095"/>
                  </a:cubicBezTo>
                  <a:cubicBezTo>
                    <a:pt x="22159" y="3085"/>
                    <a:pt x="22123" y="3080"/>
                    <a:pt x="22083" y="3080"/>
                  </a:cubicBezTo>
                  <a:cubicBezTo>
                    <a:pt x="21363" y="3080"/>
                    <a:pt x="19474" y="4753"/>
                    <a:pt x="18693" y="4946"/>
                  </a:cubicBezTo>
                  <a:cubicBezTo>
                    <a:pt x="18638" y="4960"/>
                    <a:pt x="18575" y="4966"/>
                    <a:pt x="18507" y="4966"/>
                  </a:cubicBezTo>
                  <a:cubicBezTo>
                    <a:pt x="17550" y="4966"/>
                    <a:pt x="15399" y="3712"/>
                    <a:pt x="15399" y="3712"/>
                  </a:cubicBezTo>
                  <a:cubicBezTo>
                    <a:pt x="15399" y="3712"/>
                    <a:pt x="16429" y="214"/>
                    <a:pt x="15399" y="11"/>
                  </a:cubicBezTo>
                  <a:cubicBezTo>
                    <a:pt x="15364" y="4"/>
                    <a:pt x="15327" y="0"/>
                    <a:pt x="15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2"/>
            <p:cNvSpPr/>
            <p:nvPr/>
          </p:nvSpPr>
          <p:spPr>
            <a:xfrm>
              <a:off x="3937875" y="1315725"/>
              <a:ext cx="57300" cy="9600"/>
            </a:xfrm>
            <a:custGeom>
              <a:avLst/>
              <a:gdLst/>
              <a:ahLst/>
              <a:cxnLst/>
              <a:rect l="l" t="t" r="r" b="b"/>
              <a:pathLst>
                <a:path w="2292" h="384" extrusionOk="0">
                  <a:moveTo>
                    <a:pt x="2178" y="1"/>
                  </a:moveTo>
                  <a:cubicBezTo>
                    <a:pt x="1872" y="1"/>
                    <a:pt x="336" y="13"/>
                    <a:pt x="62" y="232"/>
                  </a:cubicBezTo>
                  <a:cubicBezTo>
                    <a:pt x="0" y="282"/>
                    <a:pt x="34" y="380"/>
                    <a:pt x="114" y="383"/>
                  </a:cubicBezTo>
                  <a:cubicBezTo>
                    <a:pt x="136" y="380"/>
                    <a:pt x="155" y="374"/>
                    <a:pt x="170" y="362"/>
                  </a:cubicBezTo>
                  <a:cubicBezTo>
                    <a:pt x="343" y="223"/>
                    <a:pt x="1493" y="170"/>
                    <a:pt x="2178" y="170"/>
                  </a:cubicBezTo>
                  <a:cubicBezTo>
                    <a:pt x="2292" y="170"/>
                    <a:pt x="2292" y="1"/>
                    <a:pt x="2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2"/>
            <p:cNvSpPr/>
            <p:nvPr/>
          </p:nvSpPr>
          <p:spPr>
            <a:xfrm>
              <a:off x="3943575" y="1299825"/>
              <a:ext cx="43900" cy="16250"/>
            </a:xfrm>
            <a:custGeom>
              <a:avLst/>
              <a:gdLst/>
              <a:ahLst/>
              <a:cxnLst/>
              <a:rect l="l" t="t" r="r" b="b"/>
              <a:pathLst>
                <a:path w="1756" h="650" extrusionOk="0">
                  <a:moveTo>
                    <a:pt x="1636" y="0"/>
                  </a:moveTo>
                  <a:cubicBezTo>
                    <a:pt x="1631" y="0"/>
                    <a:pt x="1626" y="1"/>
                    <a:pt x="1620" y="1"/>
                  </a:cubicBezTo>
                  <a:cubicBezTo>
                    <a:pt x="1586" y="8"/>
                    <a:pt x="753" y="116"/>
                    <a:pt x="59" y="489"/>
                  </a:cubicBezTo>
                  <a:cubicBezTo>
                    <a:pt x="16" y="510"/>
                    <a:pt x="1" y="563"/>
                    <a:pt x="22" y="603"/>
                  </a:cubicBezTo>
                  <a:cubicBezTo>
                    <a:pt x="38" y="631"/>
                    <a:pt x="65" y="649"/>
                    <a:pt x="99" y="649"/>
                  </a:cubicBezTo>
                  <a:cubicBezTo>
                    <a:pt x="112" y="646"/>
                    <a:pt x="127" y="643"/>
                    <a:pt x="139" y="637"/>
                  </a:cubicBezTo>
                  <a:cubicBezTo>
                    <a:pt x="802" y="279"/>
                    <a:pt x="1632" y="171"/>
                    <a:pt x="1641" y="171"/>
                  </a:cubicBezTo>
                  <a:cubicBezTo>
                    <a:pt x="1756" y="162"/>
                    <a:pt x="1739" y="0"/>
                    <a:pt x="1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2"/>
            <p:cNvSpPr/>
            <p:nvPr/>
          </p:nvSpPr>
          <p:spPr>
            <a:xfrm>
              <a:off x="3993375" y="1453225"/>
              <a:ext cx="59925" cy="24075"/>
            </a:xfrm>
            <a:custGeom>
              <a:avLst/>
              <a:gdLst/>
              <a:ahLst/>
              <a:cxnLst/>
              <a:rect l="l" t="t" r="r" b="b"/>
              <a:pathLst>
                <a:path w="2397" h="963" extrusionOk="0">
                  <a:moveTo>
                    <a:pt x="2280" y="0"/>
                  </a:moveTo>
                  <a:cubicBezTo>
                    <a:pt x="2279" y="0"/>
                    <a:pt x="2278" y="0"/>
                    <a:pt x="2277" y="0"/>
                  </a:cubicBezTo>
                  <a:cubicBezTo>
                    <a:pt x="2222" y="3"/>
                    <a:pt x="920" y="117"/>
                    <a:pt x="63" y="811"/>
                  </a:cubicBezTo>
                  <a:cubicBezTo>
                    <a:pt x="1" y="864"/>
                    <a:pt x="35" y="962"/>
                    <a:pt x="115" y="962"/>
                  </a:cubicBezTo>
                  <a:cubicBezTo>
                    <a:pt x="137" y="962"/>
                    <a:pt x="155" y="956"/>
                    <a:pt x="171" y="944"/>
                  </a:cubicBezTo>
                  <a:cubicBezTo>
                    <a:pt x="985" y="281"/>
                    <a:pt x="2277" y="170"/>
                    <a:pt x="2293" y="170"/>
                  </a:cubicBezTo>
                  <a:cubicBezTo>
                    <a:pt x="2396" y="154"/>
                    <a:pt x="2385" y="0"/>
                    <a:pt x="2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2"/>
            <p:cNvSpPr/>
            <p:nvPr/>
          </p:nvSpPr>
          <p:spPr>
            <a:xfrm>
              <a:off x="4002650" y="1466475"/>
              <a:ext cx="54600" cy="18775"/>
            </a:xfrm>
            <a:custGeom>
              <a:avLst/>
              <a:gdLst/>
              <a:ahLst/>
              <a:cxnLst/>
              <a:rect l="l" t="t" r="r" b="b"/>
              <a:pathLst>
                <a:path w="2184" h="751" extrusionOk="0">
                  <a:moveTo>
                    <a:pt x="2069" y="0"/>
                  </a:moveTo>
                  <a:cubicBezTo>
                    <a:pt x="2066" y="0"/>
                    <a:pt x="2063" y="0"/>
                    <a:pt x="2060" y="1"/>
                  </a:cubicBezTo>
                  <a:cubicBezTo>
                    <a:pt x="1996" y="10"/>
                    <a:pt x="497" y="220"/>
                    <a:pt x="59" y="602"/>
                  </a:cubicBezTo>
                  <a:cubicBezTo>
                    <a:pt x="0" y="651"/>
                    <a:pt x="37" y="750"/>
                    <a:pt x="114" y="750"/>
                  </a:cubicBezTo>
                  <a:cubicBezTo>
                    <a:pt x="136" y="750"/>
                    <a:pt x="154" y="744"/>
                    <a:pt x="173" y="728"/>
                  </a:cubicBezTo>
                  <a:cubicBezTo>
                    <a:pt x="571" y="380"/>
                    <a:pt x="2070" y="170"/>
                    <a:pt x="2085" y="167"/>
                  </a:cubicBezTo>
                  <a:cubicBezTo>
                    <a:pt x="2184" y="146"/>
                    <a:pt x="2166" y="0"/>
                    <a:pt x="2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2"/>
            <p:cNvSpPr/>
            <p:nvPr/>
          </p:nvSpPr>
          <p:spPr>
            <a:xfrm>
              <a:off x="4127550" y="1072100"/>
              <a:ext cx="413100" cy="223025"/>
            </a:xfrm>
            <a:custGeom>
              <a:avLst/>
              <a:gdLst/>
              <a:ahLst/>
              <a:cxnLst/>
              <a:rect l="l" t="t" r="r" b="b"/>
              <a:pathLst>
                <a:path w="16524" h="8921" extrusionOk="0">
                  <a:moveTo>
                    <a:pt x="7695" y="0"/>
                  </a:moveTo>
                  <a:cubicBezTo>
                    <a:pt x="5563" y="0"/>
                    <a:pt x="1" y="3679"/>
                    <a:pt x="1" y="3679"/>
                  </a:cubicBezTo>
                  <a:cubicBezTo>
                    <a:pt x="380" y="8108"/>
                    <a:pt x="5774" y="8921"/>
                    <a:pt x="7122" y="8921"/>
                  </a:cubicBezTo>
                  <a:cubicBezTo>
                    <a:pt x="7241" y="8921"/>
                    <a:pt x="7329" y="8915"/>
                    <a:pt x="7378" y="8904"/>
                  </a:cubicBezTo>
                  <a:lnTo>
                    <a:pt x="7486" y="8904"/>
                  </a:lnTo>
                  <a:cubicBezTo>
                    <a:pt x="8677" y="8901"/>
                    <a:pt x="9858" y="8666"/>
                    <a:pt x="10959" y="8216"/>
                  </a:cubicBezTo>
                  <a:cubicBezTo>
                    <a:pt x="16523" y="5977"/>
                    <a:pt x="15151" y="1184"/>
                    <a:pt x="15135" y="1135"/>
                  </a:cubicBezTo>
                  <a:cubicBezTo>
                    <a:pt x="15122" y="1092"/>
                    <a:pt x="15089" y="1074"/>
                    <a:pt x="15056" y="1074"/>
                  </a:cubicBezTo>
                  <a:cubicBezTo>
                    <a:pt x="15005" y="1074"/>
                    <a:pt x="14953" y="1118"/>
                    <a:pt x="14972" y="1184"/>
                  </a:cubicBezTo>
                  <a:cubicBezTo>
                    <a:pt x="14978" y="1196"/>
                    <a:pt x="15320" y="2371"/>
                    <a:pt x="14990" y="3799"/>
                  </a:cubicBezTo>
                  <a:cubicBezTo>
                    <a:pt x="14555" y="5684"/>
                    <a:pt x="13140" y="7158"/>
                    <a:pt x="10897" y="8059"/>
                  </a:cubicBezTo>
                  <a:cubicBezTo>
                    <a:pt x="9821" y="8500"/>
                    <a:pt x="8667" y="8728"/>
                    <a:pt x="7505" y="8737"/>
                  </a:cubicBezTo>
                  <a:cubicBezTo>
                    <a:pt x="7967" y="7642"/>
                    <a:pt x="9506" y="1224"/>
                    <a:pt x="8307" y="178"/>
                  </a:cubicBezTo>
                  <a:cubicBezTo>
                    <a:pt x="8165" y="55"/>
                    <a:pt x="7956" y="0"/>
                    <a:pt x="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2"/>
            <p:cNvSpPr/>
            <p:nvPr/>
          </p:nvSpPr>
          <p:spPr>
            <a:xfrm>
              <a:off x="4255250" y="1112050"/>
              <a:ext cx="70650" cy="69550"/>
            </a:xfrm>
            <a:custGeom>
              <a:avLst/>
              <a:gdLst/>
              <a:ahLst/>
              <a:cxnLst/>
              <a:rect l="l" t="t" r="r" b="b"/>
              <a:pathLst>
                <a:path w="2826" h="2782" extrusionOk="0">
                  <a:moveTo>
                    <a:pt x="1996" y="1"/>
                  </a:moveTo>
                  <a:cubicBezTo>
                    <a:pt x="1967" y="1"/>
                    <a:pt x="1939" y="15"/>
                    <a:pt x="1922" y="49"/>
                  </a:cubicBezTo>
                  <a:lnTo>
                    <a:pt x="679" y="2473"/>
                  </a:lnTo>
                  <a:cubicBezTo>
                    <a:pt x="299" y="2035"/>
                    <a:pt x="432" y="752"/>
                    <a:pt x="521" y="264"/>
                  </a:cubicBezTo>
                  <a:cubicBezTo>
                    <a:pt x="534" y="201"/>
                    <a:pt x="485" y="164"/>
                    <a:pt x="438" y="164"/>
                  </a:cubicBezTo>
                  <a:cubicBezTo>
                    <a:pt x="402" y="164"/>
                    <a:pt x="366" y="186"/>
                    <a:pt x="358" y="234"/>
                  </a:cubicBezTo>
                  <a:cubicBezTo>
                    <a:pt x="343" y="314"/>
                    <a:pt x="0" y="2192"/>
                    <a:pt x="651" y="2676"/>
                  </a:cubicBezTo>
                  <a:cubicBezTo>
                    <a:pt x="749" y="2745"/>
                    <a:pt x="864" y="2781"/>
                    <a:pt x="979" y="2781"/>
                  </a:cubicBezTo>
                  <a:cubicBezTo>
                    <a:pt x="984" y="2781"/>
                    <a:pt x="989" y="2781"/>
                    <a:pt x="993" y="2781"/>
                  </a:cubicBezTo>
                  <a:cubicBezTo>
                    <a:pt x="1712" y="2781"/>
                    <a:pt x="2742" y="1760"/>
                    <a:pt x="2792" y="1711"/>
                  </a:cubicBezTo>
                  <a:cubicBezTo>
                    <a:pt x="2822" y="1677"/>
                    <a:pt x="2825" y="1628"/>
                    <a:pt x="2795" y="1594"/>
                  </a:cubicBezTo>
                  <a:cubicBezTo>
                    <a:pt x="2778" y="1577"/>
                    <a:pt x="2755" y="1568"/>
                    <a:pt x="2733" y="1568"/>
                  </a:cubicBezTo>
                  <a:cubicBezTo>
                    <a:pt x="2711" y="1568"/>
                    <a:pt x="2690" y="1577"/>
                    <a:pt x="2674" y="1594"/>
                  </a:cubicBezTo>
                  <a:cubicBezTo>
                    <a:pt x="2352" y="1913"/>
                    <a:pt x="1527" y="2615"/>
                    <a:pt x="1003" y="2615"/>
                  </a:cubicBezTo>
                  <a:cubicBezTo>
                    <a:pt x="936" y="2615"/>
                    <a:pt x="873" y="2603"/>
                    <a:pt x="818" y="2578"/>
                  </a:cubicBezTo>
                  <a:lnTo>
                    <a:pt x="2073" y="126"/>
                  </a:lnTo>
                  <a:cubicBezTo>
                    <a:pt x="2108" y="58"/>
                    <a:pt x="2052" y="1"/>
                    <a:pt x="1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2"/>
            <p:cNvSpPr/>
            <p:nvPr/>
          </p:nvSpPr>
          <p:spPr>
            <a:xfrm>
              <a:off x="4293175" y="1092675"/>
              <a:ext cx="36275" cy="22050"/>
            </a:xfrm>
            <a:custGeom>
              <a:avLst/>
              <a:gdLst/>
              <a:ahLst/>
              <a:cxnLst/>
              <a:rect l="l" t="t" r="r" b="b"/>
              <a:pathLst>
                <a:path w="1451" h="882" extrusionOk="0">
                  <a:moveTo>
                    <a:pt x="1" y="0"/>
                  </a:moveTo>
                  <a:cubicBezTo>
                    <a:pt x="1" y="0"/>
                    <a:pt x="454" y="802"/>
                    <a:pt x="540" y="870"/>
                  </a:cubicBezTo>
                  <a:cubicBezTo>
                    <a:pt x="551" y="878"/>
                    <a:pt x="571" y="882"/>
                    <a:pt x="600" y="882"/>
                  </a:cubicBezTo>
                  <a:cubicBezTo>
                    <a:pt x="811" y="882"/>
                    <a:pt x="1450" y="691"/>
                    <a:pt x="1450" y="691"/>
                  </a:cubicBezTo>
                  <a:cubicBezTo>
                    <a:pt x="1043" y="12"/>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2"/>
            <p:cNvSpPr/>
            <p:nvPr/>
          </p:nvSpPr>
          <p:spPr>
            <a:xfrm>
              <a:off x="4323475" y="1220650"/>
              <a:ext cx="353875" cy="325900"/>
            </a:xfrm>
            <a:custGeom>
              <a:avLst/>
              <a:gdLst/>
              <a:ahLst/>
              <a:cxnLst/>
              <a:rect l="l" t="t" r="r" b="b"/>
              <a:pathLst>
                <a:path w="14155" h="13036" extrusionOk="0">
                  <a:moveTo>
                    <a:pt x="14048" y="0"/>
                  </a:moveTo>
                  <a:cubicBezTo>
                    <a:pt x="14045" y="0"/>
                    <a:pt x="14041" y="0"/>
                    <a:pt x="14037" y="1"/>
                  </a:cubicBezTo>
                  <a:cubicBezTo>
                    <a:pt x="14003" y="4"/>
                    <a:pt x="10574" y="464"/>
                    <a:pt x="9408" y="4038"/>
                  </a:cubicBezTo>
                  <a:cubicBezTo>
                    <a:pt x="8911" y="5565"/>
                    <a:pt x="9300" y="7187"/>
                    <a:pt x="9991" y="8609"/>
                  </a:cubicBezTo>
                  <a:cubicBezTo>
                    <a:pt x="9799" y="8871"/>
                    <a:pt x="9228" y="9407"/>
                    <a:pt x="7772" y="9407"/>
                  </a:cubicBezTo>
                  <a:cubicBezTo>
                    <a:pt x="7235" y="9407"/>
                    <a:pt x="6579" y="9335"/>
                    <a:pt x="5778" y="9149"/>
                  </a:cubicBezTo>
                  <a:cubicBezTo>
                    <a:pt x="5243" y="9025"/>
                    <a:pt x="4742" y="8973"/>
                    <a:pt x="4276" y="8973"/>
                  </a:cubicBezTo>
                  <a:cubicBezTo>
                    <a:pt x="1539" y="8973"/>
                    <a:pt x="1" y="10790"/>
                    <a:pt x="1" y="10790"/>
                  </a:cubicBezTo>
                  <a:cubicBezTo>
                    <a:pt x="1" y="10790"/>
                    <a:pt x="2718" y="11471"/>
                    <a:pt x="5722" y="12202"/>
                  </a:cubicBezTo>
                  <a:cubicBezTo>
                    <a:pt x="9155" y="13035"/>
                    <a:pt x="14155" y="13035"/>
                    <a:pt x="14155" y="13035"/>
                  </a:cubicBezTo>
                  <a:cubicBezTo>
                    <a:pt x="12992" y="12890"/>
                    <a:pt x="10814" y="9627"/>
                    <a:pt x="10225" y="8711"/>
                  </a:cubicBezTo>
                  <a:cubicBezTo>
                    <a:pt x="9500" y="7280"/>
                    <a:pt x="9069" y="5636"/>
                    <a:pt x="9568" y="4091"/>
                  </a:cubicBezTo>
                  <a:cubicBezTo>
                    <a:pt x="10700" y="621"/>
                    <a:pt x="14025" y="174"/>
                    <a:pt x="14059" y="167"/>
                  </a:cubicBezTo>
                  <a:cubicBezTo>
                    <a:pt x="14105" y="161"/>
                    <a:pt x="14139" y="121"/>
                    <a:pt x="14133" y="75"/>
                  </a:cubicBezTo>
                  <a:cubicBezTo>
                    <a:pt x="14127" y="32"/>
                    <a:pt x="14090" y="0"/>
                    <a:pt x="1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2"/>
            <p:cNvSpPr/>
            <p:nvPr/>
          </p:nvSpPr>
          <p:spPr>
            <a:xfrm>
              <a:off x="4214550" y="1027475"/>
              <a:ext cx="39250" cy="46625"/>
            </a:xfrm>
            <a:custGeom>
              <a:avLst/>
              <a:gdLst/>
              <a:ahLst/>
              <a:cxnLst/>
              <a:rect l="l" t="t" r="r" b="b"/>
              <a:pathLst>
                <a:path w="1570" h="1865" extrusionOk="0">
                  <a:moveTo>
                    <a:pt x="123" y="1"/>
                  </a:moveTo>
                  <a:cubicBezTo>
                    <a:pt x="48" y="1"/>
                    <a:pt x="1" y="109"/>
                    <a:pt x="80" y="159"/>
                  </a:cubicBezTo>
                  <a:cubicBezTo>
                    <a:pt x="95" y="165"/>
                    <a:pt x="1385" y="905"/>
                    <a:pt x="1267" y="1769"/>
                  </a:cubicBezTo>
                  <a:cubicBezTo>
                    <a:pt x="1261" y="1815"/>
                    <a:pt x="1295" y="1859"/>
                    <a:pt x="1341" y="1865"/>
                  </a:cubicBezTo>
                  <a:lnTo>
                    <a:pt x="1351" y="1865"/>
                  </a:lnTo>
                  <a:cubicBezTo>
                    <a:pt x="1394" y="1865"/>
                    <a:pt x="1431" y="1834"/>
                    <a:pt x="1437" y="1791"/>
                  </a:cubicBezTo>
                  <a:cubicBezTo>
                    <a:pt x="1570" y="813"/>
                    <a:pt x="222" y="42"/>
                    <a:pt x="163" y="11"/>
                  </a:cubicBezTo>
                  <a:cubicBezTo>
                    <a:pt x="149" y="4"/>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2"/>
            <p:cNvSpPr/>
            <p:nvPr/>
          </p:nvSpPr>
          <p:spPr>
            <a:xfrm>
              <a:off x="4362025" y="1111475"/>
              <a:ext cx="79750" cy="26175"/>
            </a:xfrm>
            <a:custGeom>
              <a:avLst/>
              <a:gdLst/>
              <a:ahLst/>
              <a:cxnLst/>
              <a:rect l="l" t="t" r="r" b="b"/>
              <a:pathLst>
                <a:path w="3190" h="1047" extrusionOk="0">
                  <a:moveTo>
                    <a:pt x="1835" y="0"/>
                  </a:moveTo>
                  <a:cubicBezTo>
                    <a:pt x="1279" y="0"/>
                    <a:pt x="683" y="303"/>
                    <a:pt x="56" y="901"/>
                  </a:cubicBezTo>
                  <a:cubicBezTo>
                    <a:pt x="1" y="954"/>
                    <a:pt x="38" y="1046"/>
                    <a:pt x="115" y="1046"/>
                  </a:cubicBezTo>
                  <a:cubicBezTo>
                    <a:pt x="137" y="1046"/>
                    <a:pt x="155" y="1037"/>
                    <a:pt x="171" y="1021"/>
                  </a:cubicBezTo>
                  <a:cubicBezTo>
                    <a:pt x="762" y="455"/>
                    <a:pt x="1319" y="168"/>
                    <a:pt x="1830" y="168"/>
                  </a:cubicBezTo>
                  <a:cubicBezTo>
                    <a:pt x="1889" y="168"/>
                    <a:pt x="1948" y="172"/>
                    <a:pt x="2006" y="179"/>
                  </a:cubicBezTo>
                  <a:cubicBezTo>
                    <a:pt x="2657" y="266"/>
                    <a:pt x="3005" y="827"/>
                    <a:pt x="3008" y="833"/>
                  </a:cubicBezTo>
                  <a:cubicBezTo>
                    <a:pt x="3026" y="860"/>
                    <a:pt x="3051" y="872"/>
                    <a:pt x="3076" y="872"/>
                  </a:cubicBezTo>
                  <a:cubicBezTo>
                    <a:pt x="3133" y="872"/>
                    <a:pt x="3190" y="812"/>
                    <a:pt x="3153" y="747"/>
                  </a:cubicBezTo>
                  <a:cubicBezTo>
                    <a:pt x="3138" y="722"/>
                    <a:pt x="2764" y="112"/>
                    <a:pt x="2030" y="13"/>
                  </a:cubicBezTo>
                  <a:cubicBezTo>
                    <a:pt x="1966" y="4"/>
                    <a:pt x="1901" y="0"/>
                    <a:pt x="1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2"/>
            <p:cNvSpPr/>
            <p:nvPr/>
          </p:nvSpPr>
          <p:spPr>
            <a:xfrm>
              <a:off x="4101325" y="1012625"/>
              <a:ext cx="123400" cy="119700"/>
            </a:xfrm>
            <a:custGeom>
              <a:avLst/>
              <a:gdLst/>
              <a:ahLst/>
              <a:cxnLst/>
              <a:rect l="l" t="t" r="r" b="b"/>
              <a:pathLst>
                <a:path w="4936" h="4788" extrusionOk="0">
                  <a:moveTo>
                    <a:pt x="119" y="0"/>
                  </a:moveTo>
                  <a:cubicBezTo>
                    <a:pt x="54" y="0"/>
                    <a:pt x="0" y="84"/>
                    <a:pt x="60" y="145"/>
                  </a:cubicBezTo>
                  <a:lnTo>
                    <a:pt x="4763" y="4763"/>
                  </a:lnTo>
                  <a:cubicBezTo>
                    <a:pt x="4779" y="4778"/>
                    <a:pt x="4800" y="4787"/>
                    <a:pt x="4822" y="4787"/>
                  </a:cubicBezTo>
                  <a:cubicBezTo>
                    <a:pt x="4896" y="4787"/>
                    <a:pt x="4936" y="4695"/>
                    <a:pt x="4880" y="4642"/>
                  </a:cubicBezTo>
                  <a:lnTo>
                    <a:pt x="177" y="25"/>
                  </a:lnTo>
                  <a:cubicBezTo>
                    <a:pt x="158" y="7"/>
                    <a:pt x="138"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2"/>
            <p:cNvSpPr/>
            <p:nvPr/>
          </p:nvSpPr>
          <p:spPr>
            <a:xfrm>
              <a:off x="4066150" y="1064475"/>
              <a:ext cx="143850" cy="73175"/>
            </a:xfrm>
            <a:custGeom>
              <a:avLst/>
              <a:gdLst/>
              <a:ahLst/>
              <a:cxnLst/>
              <a:rect l="l" t="t" r="r" b="b"/>
              <a:pathLst>
                <a:path w="5754" h="2927" extrusionOk="0">
                  <a:moveTo>
                    <a:pt x="123" y="1"/>
                  </a:moveTo>
                  <a:cubicBezTo>
                    <a:pt x="45" y="1"/>
                    <a:pt x="1" y="118"/>
                    <a:pt x="88" y="163"/>
                  </a:cubicBezTo>
                  <a:lnTo>
                    <a:pt x="5596" y="2917"/>
                  </a:lnTo>
                  <a:cubicBezTo>
                    <a:pt x="5609" y="2923"/>
                    <a:pt x="5621" y="2926"/>
                    <a:pt x="5637" y="2926"/>
                  </a:cubicBezTo>
                  <a:cubicBezTo>
                    <a:pt x="5726" y="2926"/>
                    <a:pt x="5754" y="2806"/>
                    <a:pt x="5674" y="2766"/>
                  </a:cubicBezTo>
                  <a:lnTo>
                    <a:pt x="165" y="12"/>
                  </a:lnTo>
                  <a:cubicBezTo>
                    <a:pt x="150" y="4"/>
                    <a:pt x="136"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2"/>
            <p:cNvSpPr/>
            <p:nvPr/>
          </p:nvSpPr>
          <p:spPr>
            <a:xfrm>
              <a:off x="4065250" y="1119625"/>
              <a:ext cx="136200" cy="26500"/>
            </a:xfrm>
            <a:custGeom>
              <a:avLst/>
              <a:gdLst/>
              <a:ahLst/>
              <a:cxnLst/>
              <a:rect l="l" t="t" r="r" b="b"/>
              <a:pathLst>
                <a:path w="5448" h="1060" extrusionOk="0">
                  <a:moveTo>
                    <a:pt x="116" y="0"/>
                  </a:moveTo>
                  <a:cubicBezTo>
                    <a:pt x="20" y="0"/>
                    <a:pt x="0" y="151"/>
                    <a:pt x="105" y="168"/>
                  </a:cubicBezTo>
                  <a:lnTo>
                    <a:pt x="5318" y="1059"/>
                  </a:lnTo>
                  <a:lnTo>
                    <a:pt x="5333" y="1059"/>
                  </a:lnTo>
                  <a:cubicBezTo>
                    <a:pt x="5435" y="1059"/>
                    <a:pt x="5447" y="908"/>
                    <a:pt x="5346" y="893"/>
                  </a:cubicBezTo>
                  <a:lnTo>
                    <a:pt x="133" y="2"/>
                  </a:lnTo>
                  <a:cubicBezTo>
                    <a:pt x="127" y="1"/>
                    <a:pt x="122"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2"/>
            <p:cNvSpPr/>
            <p:nvPr/>
          </p:nvSpPr>
          <p:spPr>
            <a:xfrm>
              <a:off x="4133875" y="1043175"/>
              <a:ext cx="75975" cy="73250"/>
            </a:xfrm>
            <a:custGeom>
              <a:avLst/>
              <a:gdLst/>
              <a:ahLst/>
              <a:cxnLst/>
              <a:rect l="l" t="t" r="r" b="b"/>
              <a:pathLst>
                <a:path w="3039" h="2930" extrusionOk="0">
                  <a:moveTo>
                    <a:pt x="127" y="1"/>
                  </a:moveTo>
                  <a:cubicBezTo>
                    <a:pt x="60" y="1"/>
                    <a:pt x="1" y="92"/>
                    <a:pt x="71" y="151"/>
                  </a:cubicBezTo>
                  <a:lnTo>
                    <a:pt x="2866" y="2905"/>
                  </a:lnTo>
                  <a:cubicBezTo>
                    <a:pt x="2881" y="2921"/>
                    <a:pt x="2903" y="2930"/>
                    <a:pt x="2928" y="2930"/>
                  </a:cubicBezTo>
                  <a:cubicBezTo>
                    <a:pt x="3002" y="2930"/>
                    <a:pt x="3039" y="2837"/>
                    <a:pt x="2986" y="2785"/>
                  </a:cubicBezTo>
                  <a:lnTo>
                    <a:pt x="189" y="31"/>
                  </a:lnTo>
                  <a:cubicBezTo>
                    <a:pt x="170" y="10"/>
                    <a:pt x="14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2"/>
            <p:cNvSpPr/>
            <p:nvPr/>
          </p:nvSpPr>
          <p:spPr>
            <a:xfrm>
              <a:off x="4117950" y="1090925"/>
              <a:ext cx="74025" cy="39325"/>
            </a:xfrm>
            <a:custGeom>
              <a:avLst/>
              <a:gdLst/>
              <a:ahLst/>
              <a:cxnLst/>
              <a:rect l="l" t="t" r="r" b="b"/>
              <a:pathLst>
                <a:path w="2961" h="1573" extrusionOk="0">
                  <a:moveTo>
                    <a:pt x="123" y="1"/>
                  </a:moveTo>
                  <a:cubicBezTo>
                    <a:pt x="46" y="1"/>
                    <a:pt x="0" y="124"/>
                    <a:pt x="92" y="166"/>
                  </a:cubicBezTo>
                  <a:lnTo>
                    <a:pt x="2806" y="1563"/>
                  </a:lnTo>
                  <a:cubicBezTo>
                    <a:pt x="2815" y="1569"/>
                    <a:pt x="2830" y="1572"/>
                    <a:pt x="2843" y="1572"/>
                  </a:cubicBezTo>
                  <a:cubicBezTo>
                    <a:pt x="2932" y="1572"/>
                    <a:pt x="2960" y="1452"/>
                    <a:pt x="2883" y="1412"/>
                  </a:cubicBezTo>
                  <a:lnTo>
                    <a:pt x="169" y="14"/>
                  </a:lnTo>
                  <a:cubicBezTo>
                    <a:pt x="153" y="5"/>
                    <a:pt x="138"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2"/>
            <p:cNvSpPr/>
            <p:nvPr/>
          </p:nvSpPr>
          <p:spPr>
            <a:xfrm>
              <a:off x="4120425" y="1129175"/>
              <a:ext cx="53500" cy="13775"/>
            </a:xfrm>
            <a:custGeom>
              <a:avLst/>
              <a:gdLst/>
              <a:ahLst/>
              <a:cxnLst/>
              <a:rect l="l" t="t" r="r" b="b"/>
              <a:pathLst>
                <a:path w="2140" h="551" extrusionOk="0">
                  <a:moveTo>
                    <a:pt x="120" y="1"/>
                  </a:moveTo>
                  <a:cubicBezTo>
                    <a:pt x="24" y="1"/>
                    <a:pt x="1" y="145"/>
                    <a:pt x="101" y="169"/>
                  </a:cubicBezTo>
                  <a:lnTo>
                    <a:pt x="2007" y="551"/>
                  </a:lnTo>
                  <a:lnTo>
                    <a:pt x="2025" y="551"/>
                  </a:lnTo>
                  <a:cubicBezTo>
                    <a:pt x="2124" y="548"/>
                    <a:pt x="2139" y="406"/>
                    <a:pt x="2041" y="384"/>
                  </a:cubicBezTo>
                  <a:lnTo>
                    <a:pt x="135" y="2"/>
                  </a:lnTo>
                  <a:cubicBezTo>
                    <a:pt x="129" y="1"/>
                    <a:pt x="125"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2"/>
            <p:cNvSpPr/>
            <p:nvPr/>
          </p:nvSpPr>
          <p:spPr>
            <a:xfrm>
              <a:off x="4257100" y="925350"/>
              <a:ext cx="52800" cy="51675"/>
            </a:xfrm>
            <a:custGeom>
              <a:avLst/>
              <a:gdLst/>
              <a:ahLst/>
              <a:cxnLst/>
              <a:rect l="l" t="t" r="r" b="b"/>
              <a:pathLst>
                <a:path w="2112" h="2067" extrusionOk="0">
                  <a:moveTo>
                    <a:pt x="1923" y="0"/>
                  </a:moveTo>
                  <a:cubicBezTo>
                    <a:pt x="1922" y="0"/>
                    <a:pt x="1922" y="0"/>
                    <a:pt x="1922" y="0"/>
                  </a:cubicBezTo>
                  <a:cubicBezTo>
                    <a:pt x="959" y="16"/>
                    <a:pt x="0" y="1388"/>
                    <a:pt x="0" y="1388"/>
                  </a:cubicBezTo>
                  <a:cubicBezTo>
                    <a:pt x="0" y="1388"/>
                    <a:pt x="1262" y="2067"/>
                    <a:pt x="1453" y="2067"/>
                  </a:cubicBezTo>
                  <a:cubicBezTo>
                    <a:pt x="1647" y="2067"/>
                    <a:pt x="2112" y="0"/>
                    <a:pt x="1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2"/>
            <p:cNvSpPr/>
            <p:nvPr/>
          </p:nvSpPr>
          <p:spPr>
            <a:xfrm>
              <a:off x="4422100" y="1000325"/>
              <a:ext cx="52075" cy="56775"/>
            </a:xfrm>
            <a:custGeom>
              <a:avLst/>
              <a:gdLst/>
              <a:ahLst/>
              <a:cxnLst/>
              <a:rect l="l" t="t" r="r" b="b"/>
              <a:pathLst>
                <a:path w="2083" h="2271" extrusionOk="0">
                  <a:moveTo>
                    <a:pt x="1923" y="0"/>
                  </a:moveTo>
                  <a:cubicBezTo>
                    <a:pt x="1582" y="0"/>
                    <a:pt x="1" y="1313"/>
                    <a:pt x="1" y="1313"/>
                  </a:cubicBezTo>
                  <a:cubicBezTo>
                    <a:pt x="1" y="1313"/>
                    <a:pt x="1618" y="2271"/>
                    <a:pt x="1873" y="2271"/>
                  </a:cubicBezTo>
                  <a:cubicBezTo>
                    <a:pt x="1879" y="2271"/>
                    <a:pt x="1884" y="2270"/>
                    <a:pt x="1888" y="2269"/>
                  </a:cubicBezTo>
                  <a:cubicBezTo>
                    <a:pt x="2083" y="2220"/>
                    <a:pt x="2083" y="329"/>
                    <a:pt x="1984" y="36"/>
                  </a:cubicBezTo>
                  <a:cubicBezTo>
                    <a:pt x="1976" y="12"/>
                    <a:pt x="1955" y="0"/>
                    <a:pt x="1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2"/>
            <p:cNvSpPr/>
            <p:nvPr/>
          </p:nvSpPr>
          <p:spPr>
            <a:xfrm>
              <a:off x="4324575" y="1013650"/>
              <a:ext cx="12025" cy="17425"/>
            </a:xfrm>
            <a:custGeom>
              <a:avLst/>
              <a:gdLst/>
              <a:ahLst/>
              <a:cxnLst/>
              <a:rect l="l" t="t" r="r" b="b"/>
              <a:pathLst>
                <a:path w="481" h="697" extrusionOk="0">
                  <a:moveTo>
                    <a:pt x="360" y="0"/>
                  </a:moveTo>
                  <a:cubicBezTo>
                    <a:pt x="345" y="0"/>
                    <a:pt x="328" y="5"/>
                    <a:pt x="312" y="15"/>
                  </a:cubicBezTo>
                  <a:cubicBezTo>
                    <a:pt x="117" y="148"/>
                    <a:pt x="0" y="373"/>
                    <a:pt x="6" y="610"/>
                  </a:cubicBezTo>
                  <a:cubicBezTo>
                    <a:pt x="6" y="657"/>
                    <a:pt x="43" y="697"/>
                    <a:pt x="93" y="697"/>
                  </a:cubicBezTo>
                  <a:cubicBezTo>
                    <a:pt x="139" y="697"/>
                    <a:pt x="176" y="657"/>
                    <a:pt x="176" y="610"/>
                  </a:cubicBezTo>
                  <a:cubicBezTo>
                    <a:pt x="170" y="431"/>
                    <a:pt x="256" y="262"/>
                    <a:pt x="401" y="160"/>
                  </a:cubicBezTo>
                  <a:cubicBezTo>
                    <a:pt x="480" y="109"/>
                    <a:pt x="434" y="0"/>
                    <a:pt x="360"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2"/>
            <p:cNvSpPr/>
            <p:nvPr/>
          </p:nvSpPr>
          <p:spPr>
            <a:xfrm>
              <a:off x="4329500" y="1029000"/>
              <a:ext cx="12100" cy="17500"/>
            </a:xfrm>
            <a:custGeom>
              <a:avLst/>
              <a:gdLst/>
              <a:ahLst/>
              <a:cxnLst/>
              <a:rect l="l" t="t" r="r" b="b"/>
              <a:pathLst>
                <a:path w="484" h="700" extrusionOk="0">
                  <a:moveTo>
                    <a:pt x="359" y="0"/>
                  </a:moveTo>
                  <a:cubicBezTo>
                    <a:pt x="344" y="0"/>
                    <a:pt x="328" y="5"/>
                    <a:pt x="312" y="15"/>
                  </a:cubicBezTo>
                  <a:cubicBezTo>
                    <a:pt x="115" y="151"/>
                    <a:pt x="0" y="376"/>
                    <a:pt x="7" y="613"/>
                  </a:cubicBezTo>
                  <a:cubicBezTo>
                    <a:pt x="7" y="659"/>
                    <a:pt x="44" y="700"/>
                    <a:pt x="90" y="700"/>
                  </a:cubicBezTo>
                  <a:cubicBezTo>
                    <a:pt x="136" y="700"/>
                    <a:pt x="176" y="659"/>
                    <a:pt x="173" y="613"/>
                  </a:cubicBezTo>
                  <a:cubicBezTo>
                    <a:pt x="170" y="434"/>
                    <a:pt x="253" y="265"/>
                    <a:pt x="401" y="160"/>
                  </a:cubicBezTo>
                  <a:cubicBezTo>
                    <a:pt x="484" y="111"/>
                    <a:pt x="43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2"/>
            <p:cNvSpPr/>
            <p:nvPr/>
          </p:nvSpPr>
          <p:spPr>
            <a:xfrm>
              <a:off x="4342750" y="1015050"/>
              <a:ext cx="12050" cy="17425"/>
            </a:xfrm>
            <a:custGeom>
              <a:avLst/>
              <a:gdLst/>
              <a:ahLst/>
              <a:cxnLst/>
              <a:rect l="l" t="t" r="r" b="b"/>
              <a:pathLst>
                <a:path w="482" h="697" extrusionOk="0">
                  <a:moveTo>
                    <a:pt x="359" y="1"/>
                  </a:moveTo>
                  <a:cubicBezTo>
                    <a:pt x="344" y="1"/>
                    <a:pt x="328" y="5"/>
                    <a:pt x="312" y="15"/>
                  </a:cubicBezTo>
                  <a:cubicBezTo>
                    <a:pt x="118" y="147"/>
                    <a:pt x="1" y="372"/>
                    <a:pt x="7" y="610"/>
                  </a:cubicBezTo>
                  <a:cubicBezTo>
                    <a:pt x="7" y="659"/>
                    <a:pt x="44" y="696"/>
                    <a:pt x="93" y="696"/>
                  </a:cubicBezTo>
                  <a:cubicBezTo>
                    <a:pt x="140" y="696"/>
                    <a:pt x="177" y="659"/>
                    <a:pt x="177" y="610"/>
                  </a:cubicBezTo>
                  <a:cubicBezTo>
                    <a:pt x="171" y="431"/>
                    <a:pt x="257" y="261"/>
                    <a:pt x="402" y="160"/>
                  </a:cubicBezTo>
                  <a:cubicBezTo>
                    <a:pt x="482" y="110"/>
                    <a:pt x="434"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2"/>
            <p:cNvSpPr/>
            <p:nvPr/>
          </p:nvSpPr>
          <p:spPr>
            <a:xfrm>
              <a:off x="4347000" y="1031900"/>
              <a:ext cx="12000" cy="17375"/>
            </a:xfrm>
            <a:custGeom>
              <a:avLst/>
              <a:gdLst/>
              <a:ahLst/>
              <a:cxnLst/>
              <a:rect l="l" t="t" r="r" b="b"/>
              <a:pathLst>
                <a:path w="480" h="695" extrusionOk="0">
                  <a:moveTo>
                    <a:pt x="357" y="0"/>
                  </a:moveTo>
                  <a:cubicBezTo>
                    <a:pt x="343" y="0"/>
                    <a:pt x="327" y="4"/>
                    <a:pt x="312" y="13"/>
                  </a:cubicBezTo>
                  <a:cubicBezTo>
                    <a:pt x="115" y="149"/>
                    <a:pt x="1" y="371"/>
                    <a:pt x="7" y="608"/>
                  </a:cubicBezTo>
                  <a:cubicBezTo>
                    <a:pt x="7" y="658"/>
                    <a:pt x="44" y="695"/>
                    <a:pt x="90" y="695"/>
                  </a:cubicBezTo>
                  <a:cubicBezTo>
                    <a:pt x="136" y="695"/>
                    <a:pt x="176" y="658"/>
                    <a:pt x="176" y="608"/>
                  </a:cubicBezTo>
                  <a:cubicBezTo>
                    <a:pt x="170" y="429"/>
                    <a:pt x="253" y="260"/>
                    <a:pt x="401" y="158"/>
                  </a:cubicBezTo>
                  <a:cubicBezTo>
                    <a:pt x="479" y="106"/>
                    <a:pt x="431"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2"/>
            <p:cNvSpPr/>
            <p:nvPr/>
          </p:nvSpPr>
          <p:spPr>
            <a:xfrm>
              <a:off x="4362275" y="1025200"/>
              <a:ext cx="10425" cy="18225"/>
            </a:xfrm>
            <a:custGeom>
              <a:avLst/>
              <a:gdLst/>
              <a:ahLst/>
              <a:cxnLst/>
              <a:rect l="l" t="t" r="r" b="b"/>
              <a:pathLst>
                <a:path w="417" h="729" extrusionOk="0">
                  <a:moveTo>
                    <a:pt x="288" y="1"/>
                  </a:moveTo>
                  <a:cubicBezTo>
                    <a:pt x="242" y="1"/>
                    <a:pt x="197" y="35"/>
                    <a:pt x="204" y="96"/>
                  </a:cubicBezTo>
                  <a:cubicBezTo>
                    <a:pt x="238" y="272"/>
                    <a:pt x="185" y="454"/>
                    <a:pt x="59" y="580"/>
                  </a:cubicBezTo>
                  <a:cubicBezTo>
                    <a:pt x="0" y="633"/>
                    <a:pt x="37" y="728"/>
                    <a:pt x="114" y="728"/>
                  </a:cubicBezTo>
                  <a:cubicBezTo>
                    <a:pt x="136" y="728"/>
                    <a:pt x="154" y="722"/>
                    <a:pt x="170" y="710"/>
                  </a:cubicBezTo>
                  <a:cubicBezTo>
                    <a:pt x="339" y="543"/>
                    <a:pt x="417" y="299"/>
                    <a:pt x="370" y="68"/>
                  </a:cubicBezTo>
                  <a:cubicBezTo>
                    <a:pt x="359" y="22"/>
                    <a:pt x="324"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2"/>
            <p:cNvSpPr/>
            <p:nvPr/>
          </p:nvSpPr>
          <p:spPr>
            <a:xfrm>
              <a:off x="4273925" y="944875"/>
              <a:ext cx="19725" cy="21675"/>
            </a:xfrm>
            <a:custGeom>
              <a:avLst/>
              <a:gdLst/>
              <a:ahLst/>
              <a:cxnLst/>
              <a:rect l="l" t="t" r="r" b="b"/>
              <a:pathLst>
                <a:path w="789" h="867" extrusionOk="0">
                  <a:moveTo>
                    <a:pt x="100" y="0"/>
                  </a:moveTo>
                  <a:cubicBezTo>
                    <a:pt x="51" y="0"/>
                    <a:pt x="1" y="40"/>
                    <a:pt x="15" y="104"/>
                  </a:cubicBezTo>
                  <a:cubicBezTo>
                    <a:pt x="18" y="107"/>
                    <a:pt x="129" y="607"/>
                    <a:pt x="154" y="771"/>
                  </a:cubicBezTo>
                  <a:cubicBezTo>
                    <a:pt x="160" y="817"/>
                    <a:pt x="194" y="854"/>
                    <a:pt x="240" y="863"/>
                  </a:cubicBezTo>
                  <a:cubicBezTo>
                    <a:pt x="246" y="863"/>
                    <a:pt x="256" y="866"/>
                    <a:pt x="262" y="866"/>
                  </a:cubicBezTo>
                  <a:cubicBezTo>
                    <a:pt x="323" y="866"/>
                    <a:pt x="428" y="801"/>
                    <a:pt x="761" y="151"/>
                  </a:cubicBezTo>
                  <a:cubicBezTo>
                    <a:pt x="789" y="86"/>
                    <a:pt x="735" y="34"/>
                    <a:pt x="681" y="34"/>
                  </a:cubicBezTo>
                  <a:cubicBezTo>
                    <a:pt x="654" y="34"/>
                    <a:pt x="628" y="46"/>
                    <a:pt x="610" y="73"/>
                  </a:cubicBezTo>
                  <a:cubicBezTo>
                    <a:pt x="515" y="259"/>
                    <a:pt x="410" y="441"/>
                    <a:pt x="299" y="616"/>
                  </a:cubicBezTo>
                  <a:cubicBezTo>
                    <a:pt x="256" y="403"/>
                    <a:pt x="185" y="83"/>
                    <a:pt x="182" y="67"/>
                  </a:cubicBezTo>
                  <a:cubicBezTo>
                    <a:pt x="171" y="21"/>
                    <a:pt x="13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2"/>
            <p:cNvSpPr/>
            <p:nvPr/>
          </p:nvSpPr>
          <p:spPr>
            <a:xfrm>
              <a:off x="4443625" y="1021075"/>
              <a:ext cx="23725" cy="24050"/>
            </a:xfrm>
            <a:custGeom>
              <a:avLst/>
              <a:gdLst/>
              <a:ahLst/>
              <a:cxnLst/>
              <a:rect l="l" t="t" r="r" b="b"/>
              <a:pathLst>
                <a:path w="949" h="962" extrusionOk="0">
                  <a:moveTo>
                    <a:pt x="342" y="0"/>
                  </a:moveTo>
                  <a:cubicBezTo>
                    <a:pt x="311" y="0"/>
                    <a:pt x="280" y="17"/>
                    <a:pt x="265" y="57"/>
                  </a:cubicBezTo>
                  <a:cubicBezTo>
                    <a:pt x="161" y="310"/>
                    <a:pt x="0" y="754"/>
                    <a:pt x="74" y="893"/>
                  </a:cubicBezTo>
                  <a:cubicBezTo>
                    <a:pt x="93" y="927"/>
                    <a:pt x="124" y="949"/>
                    <a:pt x="157" y="958"/>
                  </a:cubicBezTo>
                  <a:cubicBezTo>
                    <a:pt x="170" y="958"/>
                    <a:pt x="179" y="961"/>
                    <a:pt x="188" y="961"/>
                  </a:cubicBezTo>
                  <a:cubicBezTo>
                    <a:pt x="361" y="961"/>
                    <a:pt x="716" y="739"/>
                    <a:pt x="867" y="637"/>
                  </a:cubicBezTo>
                  <a:cubicBezTo>
                    <a:pt x="948" y="586"/>
                    <a:pt x="895" y="479"/>
                    <a:pt x="823" y="479"/>
                  </a:cubicBezTo>
                  <a:cubicBezTo>
                    <a:pt x="807" y="479"/>
                    <a:pt x="791" y="484"/>
                    <a:pt x="774" y="495"/>
                  </a:cubicBezTo>
                  <a:cubicBezTo>
                    <a:pt x="555" y="640"/>
                    <a:pt x="318" y="767"/>
                    <a:pt x="222" y="788"/>
                  </a:cubicBezTo>
                  <a:cubicBezTo>
                    <a:pt x="225" y="687"/>
                    <a:pt x="309" y="403"/>
                    <a:pt x="423" y="122"/>
                  </a:cubicBezTo>
                  <a:cubicBezTo>
                    <a:pt x="454" y="53"/>
                    <a:pt x="398"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2"/>
            <p:cNvSpPr/>
            <p:nvPr/>
          </p:nvSpPr>
          <p:spPr>
            <a:xfrm>
              <a:off x="4371125" y="1183175"/>
              <a:ext cx="125975" cy="14850"/>
            </a:xfrm>
            <a:custGeom>
              <a:avLst/>
              <a:gdLst/>
              <a:ahLst/>
              <a:cxnLst/>
              <a:rect l="l" t="t" r="r" b="b"/>
              <a:pathLst>
                <a:path w="5039" h="594" extrusionOk="0">
                  <a:moveTo>
                    <a:pt x="91" y="1"/>
                  </a:moveTo>
                  <a:cubicBezTo>
                    <a:pt x="47" y="1"/>
                    <a:pt x="10" y="34"/>
                    <a:pt x="4" y="78"/>
                  </a:cubicBezTo>
                  <a:cubicBezTo>
                    <a:pt x="1" y="124"/>
                    <a:pt x="35" y="164"/>
                    <a:pt x="81" y="171"/>
                  </a:cubicBezTo>
                  <a:lnTo>
                    <a:pt x="4911" y="593"/>
                  </a:lnTo>
                  <a:lnTo>
                    <a:pt x="4920" y="593"/>
                  </a:lnTo>
                  <a:cubicBezTo>
                    <a:pt x="4922" y="593"/>
                    <a:pt x="4924" y="593"/>
                    <a:pt x="4926" y="593"/>
                  </a:cubicBezTo>
                  <a:cubicBezTo>
                    <a:pt x="5032" y="593"/>
                    <a:pt x="5039" y="430"/>
                    <a:pt x="4927" y="424"/>
                  </a:cubicBezTo>
                  <a:lnTo>
                    <a:pt x="97" y="1"/>
                  </a:lnTo>
                  <a:cubicBezTo>
                    <a:pt x="95" y="1"/>
                    <a:pt x="9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2"/>
            <p:cNvSpPr/>
            <p:nvPr/>
          </p:nvSpPr>
          <p:spPr>
            <a:xfrm>
              <a:off x="4368175" y="1196925"/>
              <a:ext cx="121500" cy="49825"/>
            </a:xfrm>
            <a:custGeom>
              <a:avLst/>
              <a:gdLst/>
              <a:ahLst/>
              <a:cxnLst/>
              <a:rect l="l" t="t" r="r" b="b"/>
              <a:pathLst>
                <a:path w="4860" h="1993" extrusionOk="0">
                  <a:moveTo>
                    <a:pt x="124" y="0"/>
                  </a:moveTo>
                  <a:cubicBezTo>
                    <a:pt x="40" y="0"/>
                    <a:pt x="0" y="125"/>
                    <a:pt x="91" y="163"/>
                  </a:cubicBezTo>
                  <a:lnTo>
                    <a:pt x="4711" y="1986"/>
                  </a:lnTo>
                  <a:cubicBezTo>
                    <a:pt x="4721" y="1989"/>
                    <a:pt x="4733" y="1992"/>
                    <a:pt x="4742" y="1992"/>
                  </a:cubicBezTo>
                  <a:cubicBezTo>
                    <a:pt x="4835" y="1992"/>
                    <a:pt x="4859" y="1863"/>
                    <a:pt x="4773" y="1829"/>
                  </a:cubicBezTo>
                  <a:lnTo>
                    <a:pt x="156" y="6"/>
                  </a:lnTo>
                  <a:cubicBezTo>
                    <a:pt x="145" y="2"/>
                    <a:pt x="134"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2"/>
            <p:cNvSpPr/>
            <p:nvPr/>
          </p:nvSpPr>
          <p:spPr>
            <a:xfrm>
              <a:off x="4363975" y="1210675"/>
              <a:ext cx="77425" cy="84800"/>
            </a:xfrm>
            <a:custGeom>
              <a:avLst/>
              <a:gdLst/>
              <a:ahLst/>
              <a:cxnLst/>
              <a:rect l="l" t="t" r="r" b="b"/>
              <a:pathLst>
                <a:path w="3097" h="3392" extrusionOk="0">
                  <a:moveTo>
                    <a:pt x="122" y="0"/>
                  </a:moveTo>
                  <a:cubicBezTo>
                    <a:pt x="58" y="0"/>
                    <a:pt x="1" y="79"/>
                    <a:pt x="59" y="144"/>
                  </a:cubicBezTo>
                  <a:lnTo>
                    <a:pt x="2939" y="3364"/>
                  </a:lnTo>
                  <a:cubicBezTo>
                    <a:pt x="2955" y="3382"/>
                    <a:pt x="2976" y="3392"/>
                    <a:pt x="3001" y="3392"/>
                  </a:cubicBezTo>
                  <a:cubicBezTo>
                    <a:pt x="3023" y="3392"/>
                    <a:pt x="3044" y="3385"/>
                    <a:pt x="3060" y="3370"/>
                  </a:cubicBezTo>
                  <a:cubicBezTo>
                    <a:pt x="3094" y="3339"/>
                    <a:pt x="3097" y="3287"/>
                    <a:pt x="3066" y="3250"/>
                  </a:cubicBezTo>
                  <a:lnTo>
                    <a:pt x="185" y="30"/>
                  </a:lnTo>
                  <a:cubicBezTo>
                    <a:pt x="166" y="9"/>
                    <a:pt x="144"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2"/>
            <p:cNvSpPr/>
            <p:nvPr/>
          </p:nvSpPr>
          <p:spPr>
            <a:xfrm>
              <a:off x="4727675" y="1108675"/>
              <a:ext cx="19375" cy="12300"/>
            </a:xfrm>
            <a:custGeom>
              <a:avLst/>
              <a:gdLst/>
              <a:ahLst/>
              <a:cxnLst/>
              <a:rect l="l" t="t" r="r" b="b"/>
              <a:pathLst>
                <a:path w="775" h="492" extrusionOk="0">
                  <a:moveTo>
                    <a:pt x="106" y="1"/>
                  </a:moveTo>
                  <a:cubicBezTo>
                    <a:pt x="90" y="1"/>
                    <a:pt x="80" y="2"/>
                    <a:pt x="78" y="2"/>
                  </a:cubicBezTo>
                  <a:cubicBezTo>
                    <a:pt x="32" y="8"/>
                    <a:pt x="1" y="48"/>
                    <a:pt x="4" y="94"/>
                  </a:cubicBezTo>
                  <a:cubicBezTo>
                    <a:pt x="10" y="138"/>
                    <a:pt x="47" y="171"/>
                    <a:pt x="90" y="171"/>
                  </a:cubicBezTo>
                  <a:cubicBezTo>
                    <a:pt x="92" y="171"/>
                    <a:pt x="94" y="171"/>
                    <a:pt x="96" y="171"/>
                  </a:cubicBezTo>
                  <a:cubicBezTo>
                    <a:pt x="97" y="171"/>
                    <a:pt x="102" y="171"/>
                    <a:pt x="110" y="171"/>
                  </a:cubicBezTo>
                  <a:cubicBezTo>
                    <a:pt x="169" y="171"/>
                    <a:pt x="395" y="187"/>
                    <a:pt x="611" y="458"/>
                  </a:cubicBezTo>
                  <a:cubicBezTo>
                    <a:pt x="627" y="480"/>
                    <a:pt x="651" y="492"/>
                    <a:pt x="679" y="492"/>
                  </a:cubicBezTo>
                  <a:cubicBezTo>
                    <a:pt x="698" y="489"/>
                    <a:pt x="716" y="483"/>
                    <a:pt x="732" y="470"/>
                  </a:cubicBezTo>
                  <a:cubicBezTo>
                    <a:pt x="769" y="443"/>
                    <a:pt x="775" y="387"/>
                    <a:pt x="744" y="350"/>
                  </a:cubicBezTo>
                  <a:cubicBezTo>
                    <a:pt x="485" y="25"/>
                    <a:pt x="196"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2"/>
            <p:cNvSpPr/>
            <p:nvPr/>
          </p:nvSpPr>
          <p:spPr>
            <a:xfrm>
              <a:off x="4753350" y="1122550"/>
              <a:ext cx="19775" cy="12325"/>
            </a:xfrm>
            <a:custGeom>
              <a:avLst/>
              <a:gdLst/>
              <a:ahLst/>
              <a:cxnLst/>
              <a:rect l="l" t="t" r="r" b="b"/>
              <a:pathLst>
                <a:path w="791" h="493" extrusionOk="0">
                  <a:moveTo>
                    <a:pt x="109" y="1"/>
                  </a:moveTo>
                  <a:cubicBezTo>
                    <a:pt x="93" y="1"/>
                    <a:pt x="83" y="2"/>
                    <a:pt x="81" y="2"/>
                  </a:cubicBezTo>
                  <a:cubicBezTo>
                    <a:pt x="35" y="8"/>
                    <a:pt x="1" y="51"/>
                    <a:pt x="7" y="94"/>
                  </a:cubicBezTo>
                  <a:cubicBezTo>
                    <a:pt x="10" y="140"/>
                    <a:pt x="44" y="172"/>
                    <a:pt x="88" y="172"/>
                  </a:cubicBezTo>
                  <a:cubicBezTo>
                    <a:pt x="92" y="172"/>
                    <a:pt x="96" y="172"/>
                    <a:pt x="99" y="171"/>
                  </a:cubicBezTo>
                  <a:cubicBezTo>
                    <a:pt x="101" y="171"/>
                    <a:pt x="105" y="171"/>
                    <a:pt x="114" y="171"/>
                  </a:cubicBezTo>
                  <a:cubicBezTo>
                    <a:pt x="172" y="171"/>
                    <a:pt x="398" y="188"/>
                    <a:pt x="614" y="458"/>
                  </a:cubicBezTo>
                  <a:cubicBezTo>
                    <a:pt x="630" y="480"/>
                    <a:pt x="655" y="492"/>
                    <a:pt x="679" y="492"/>
                  </a:cubicBezTo>
                  <a:lnTo>
                    <a:pt x="679" y="489"/>
                  </a:lnTo>
                  <a:cubicBezTo>
                    <a:pt x="750" y="489"/>
                    <a:pt x="790" y="409"/>
                    <a:pt x="747" y="353"/>
                  </a:cubicBezTo>
                  <a:cubicBezTo>
                    <a:pt x="485" y="25"/>
                    <a:pt x="198" y="1"/>
                    <a:pt x="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2"/>
            <p:cNvSpPr/>
            <p:nvPr/>
          </p:nvSpPr>
          <p:spPr>
            <a:xfrm>
              <a:off x="4759525" y="1139125"/>
              <a:ext cx="16975" cy="16325"/>
            </a:xfrm>
            <a:custGeom>
              <a:avLst/>
              <a:gdLst/>
              <a:ahLst/>
              <a:cxnLst/>
              <a:rect l="l" t="t" r="r" b="b"/>
              <a:pathLst>
                <a:path w="679" h="653" extrusionOk="0">
                  <a:moveTo>
                    <a:pt x="91" y="0"/>
                  </a:moveTo>
                  <a:cubicBezTo>
                    <a:pt x="52" y="0"/>
                    <a:pt x="18" y="26"/>
                    <a:pt x="10" y="67"/>
                  </a:cubicBezTo>
                  <a:cubicBezTo>
                    <a:pt x="0" y="113"/>
                    <a:pt x="28" y="156"/>
                    <a:pt x="74" y="168"/>
                  </a:cubicBezTo>
                  <a:cubicBezTo>
                    <a:pt x="84" y="168"/>
                    <a:pt x="340" y="230"/>
                    <a:pt x="506" y="603"/>
                  </a:cubicBezTo>
                  <a:cubicBezTo>
                    <a:pt x="519" y="634"/>
                    <a:pt x="549" y="653"/>
                    <a:pt x="583" y="653"/>
                  </a:cubicBezTo>
                  <a:cubicBezTo>
                    <a:pt x="593" y="653"/>
                    <a:pt x="605" y="650"/>
                    <a:pt x="617" y="646"/>
                  </a:cubicBezTo>
                  <a:cubicBezTo>
                    <a:pt x="661" y="628"/>
                    <a:pt x="679" y="579"/>
                    <a:pt x="661" y="535"/>
                  </a:cubicBezTo>
                  <a:cubicBezTo>
                    <a:pt x="460" y="76"/>
                    <a:pt x="121" y="5"/>
                    <a:pt x="108" y="2"/>
                  </a:cubicBezTo>
                  <a:cubicBezTo>
                    <a:pt x="102" y="1"/>
                    <a:pt x="97"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2"/>
            <p:cNvSpPr/>
            <p:nvPr/>
          </p:nvSpPr>
          <p:spPr>
            <a:xfrm>
              <a:off x="4574625" y="1310325"/>
              <a:ext cx="11300" cy="21250"/>
            </a:xfrm>
            <a:custGeom>
              <a:avLst/>
              <a:gdLst/>
              <a:ahLst/>
              <a:cxnLst/>
              <a:rect l="l" t="t" r="r" b="b"/>
              <a:pathLst>
                <a:path w="452" h="850" extrusionOk="0">
                  <a:moveTo>
                    <a:pt x="334" y="0"/>
                  </a:moveTo>
                  <a:cubicBezTo>
                    <a:pt x="309" y="0"/>
                    <a:pt x="283" y="12"/>
                    <a:pt x="266" y="41"/>
                  </a:cubicBezTo>
                  <a:cubicBezTo>
                    <a:pt x="0" y="467"/>
                    <a:pt x="133" y="784"/>
                    <a:pt x="136" y="800"/>
                  </a:cubicBezTo>
                  <a:cubicBezTo>
                    <a:pt x="151" y="831"/>
                    <a:pt x="182" y="849"/>
                    <a:pt x="213" y="849"/>
                  </a:cubicBezTo>
                  <a:cubicBezTo>
                    <a:pt x="225" y="849"/>
                    <a:pt x="238" y="849"/>
                    <a:pt x="247" y="843"/>
                  </a:cubicBezTo>
                  <a:cubicBezTo>
                    <a:pt x="290" y="824"/>
                    <a:pt x="312" y="775"/>
                    <a:pt x="293" y="732"/>
                  </a:cubicBezTo>
                  <a:cubicBezTo>
                    <a:pt x="290" y="723"/>
                    <a:pt x="195" y="479"/>
                    <a:pt x="411" y="130"/>
                  </a:cubicBezTo>
                  <a:cubicBezTo>
                    <a:pt x="451" y="64"/>
                    <a:pt x="393"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2"/>
            <p:cNvSpPr/>
            <p:nvPr/>
          </p:nvSpPr>
          <p:spPr>
            <a:xfrm>
              <a:off x="4592675" y="1307275"/>
              <a:ext cx="11125" cy="21125"/>
            </a:xfrm>
            <a:custGeom>
              <a:avLst/>
              <a:gdLst/>
              <a:ahLst/>
              <a:cxnLst/>
              <a:rect l="l" t="t" r="r" b="b"/>
              <a:pathLst>
                <a:path w="445" h="845" extrusionOk="0">
                  <a:moveTo>
                    <a:pt x="331" y="0"/>
                  </a:moveTo>
                  <a:cubicBezTo>
                    <a:pt x="307" y="0"/>
                    <a:pt x="283" y="11"/>
                    <a:pt x="265" y="37"/>
                  </a:cubicBezTo>
                  <a:cubicBezTo>
                    <a:pt x="0" y="462"/>
                    <a:pt x="130" y="780"/>
                    <a:pt x="136" y="795"/>
                  </a:cubicBezTo>
                  <a:cubicBezTo>
                    <a:pt x="148" y="826"/>
                    <a:pt x="179" y="845"/>
                    <a:pt x="213" y="845"/>
                  </a:cubicBezTo>
                  <a:cubicBezTo>
                    <a:pt x="225" y="845"/>
                    <a:pt x="234" y="842"/>
                    <a:pt x="247" y="838"/>
                  </a:cubicBezTo>
                  <a:cubicBezTo>
                    <a:pt x="290" y="820"/>
                    <a:pt x="308" y="771"/>
                    <a:pt x="293" y="727"/>
                  </a:cubicBezTo>
                  <a:cubicBezTo>
                    <a:pt x="287" y="718"/>
                    <a:pt x="191" y="475"/>
                    <a:pt x="407" y="126"/>
                  </a:cubicBezTo>
                  <a:cubicBezTo>
                    <a:pt x="444" y="61"/>
                    <a:pt x="388"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2"/>
            <p:cNvSpPr/>
            <p:nvPr/>
          </p:nvSpPr>
          <p:spPr>
            <a:xfrm>
              <a:off x="4608475" y="1272575"/>
              <a:ext cx="12825" cy="20600"/>
            </a:xfrm>
            <a:custGeom>
              <a:avLst/>
              <a:gdLst/>
              <a:ahLst/>
              <a:cxnLst/>
              <a:rect l="l" t="t" r="r" b="b"/>
              <a:pathLst>
                <a:path w="513" h="824" extrusionOk="0">
                  <a:moveTo>
                    <a:pt x="389" y="1"/>
                  </a:moveTo>
                  <a:cubicBezTo>
                    <a:pt x="368" y="1"/>
                    <a:pt x="346" y="10"/>
                    <a:pt x="327" y="30"/>
                  </a:cubicBezTo>
                  <a:cubicBezTo>
                    <a:pt x="0" y="410"/>
                    <a:pt x="77" y="743"/>
                    <a:pt x="81" y="758"/>
                  </a:cubicBezTo>
                  <a:cubicBezTo>
                    <a:pt x="90" y="795"/>
                    <a:pt x="124" y="823"/>
                    <a:pt x="164" y="823"/>
                  </a:cubicBezTo>
                  <a:cubicBezTo>
                    <a:pt x="170" y="820"/>
                    <a:pt x="176" y="820"/>
                    <a:pt x="182" y="820"/>
                  </a:cubicBezTo>
                  <a:cubicBezTo>
                    <a:pt x="229" y="808"/>
                    <a:pt x="256" y="761"/>
                    <a:pt x="247" y="718"/>
                  </a:cubicBezTo>
                  <a:cubicBezTo>
                    <a:pt x="244" y="706"/>
                    <a:pt x="188" y="450"/>
                    <a:pt x="457" y="142"/>
                  </a:cubicBezTo>
                  <a:cubicBezTo>
                    <a:pt x="512" y="79"/>
                    <a:pt x="453"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2"/>
            <p:cNvSpPr/>
            <p:nvPr/>
          </p:nvSpPr>
          <p:spPr>
            <a:xfrm>
              <a:off x="4586275" y="1333675"/>
              <a:ext cx="11300" cy="21250"/>
            </a:xfrm>
            <a:custGeom>
              <a:avLst/>
              <a:gdLst/>
              <a:ahLst/>
              <a:cxnLst/>
              <a:rect l="l" t="t" r="r" b="b"/>
              <a:pathLst>
                <a:path w="452" h="850" extrusionOk="0">
                  <a:moveTo>
                    <a:pt x="336" y="1"/>
                  </a:moveTo>
                  <a:cubicBezTo>
                    <a:pt x="310" y="1"/>
                    <a:pt x="284" y="13"/>
                    <a:pt x="265" y="42"/>
                  </a:cubicBezTo>
                  <a:cubicBezTo>
                    <a:pt x="0" y="467"/>
                    <a:pt x="133" y="785"/>
                    <a:pt x="139" y="797"/>
                  </a:cubicBezTo>
                  <a:cubicBezTo>
                    <a:pt x="151" y="828"/>
                    <a:pt x="182" y="850"/>
                    <a:pt x="216" y="850"/>
                  </a:cubicBezTo>
                  <a:cubicBezTo>
                    <a:pt x="225" y="850"/>
                    <a:pt x="238" y="847"/>
                    <a:pt x="250" y="843"/>
                  </a:cubicBezTo>
                  <a:cubicBezTo>
                    <a:pt x="290" y="825"/>
                    <a:pt x="312" y="776"/>
                    <a:pt x="293" y="732"/>
                  </a:cubicBezTo>
                  <a:cubicBezTo>
                    <a:pt x="290" y="720"/>
                    <a:pt x="194" y="476"/>
                    <a:pt x="410" y="131"/>
                  </a:cubicBezTo>
                  <a:cubicBezTo>
                    <a:pt x="451" y="64"/>
                    <a:pt x="395" y="1"/>
                    <a:pt x="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2"/>
            <p:cNvSpPr/>
            <p:nvPr/>
          </p:nvSpPr>
          <p:spPr>
            <a:xfrm>
              <a:off x="4494775" y="1514375"/>
              <a:ext cx="19025" cy="7200"/>
            </a:xfrm>
            <a:custGeom>
              <a:avLst/>
              <a:gdLst/>
              <a:ahLst/>
              <a:cxnLst/>
              <a:rect l="l" t="t" r="r" b="b"/>
              <a:pathLst>
                <a:path w="761" h="288" extrusionOk="0">
                  <a:moveTo>
                    <a:pt x="122" y="1"/>
                  </a:moveTo>
                  <a:cubicBezTo>
                    <a:pt x="48" y="1"/>
                    <a:pt x="0" y="112"/>
                    <a:pt x="82" y="160"/>
                  </a:cubicBezTo>
                  <a:cubicBezTo>
                    <a:pt x="206" y="237"/>
                    <a:pt x="348" y="284"/>
                    <a:pt x="493" y="287"/>
                  </a:cubicBezTo>
                  <a:cubicBezTo>
                    <a:pt x="498" y="287"/>
                    <a:pt x="504" y="287"/>
                    <a:pt x="509" y="287"/>
                  </a:cubicBezTo>
                  <a:cubicBezTo>
                    <a:pt x="580" y="287"/>
                    <a:pt x="649" y="269"/>
                    <a:pt x="711" y="234"/>
                  </a:cubicBezTo>
                  <a:cubicBezTo>
                    <a:pt x="752" y="210"/>
                    <a:pt x="761" y="157"/>
                    <a:pt x="736" y="120"/>
                  </a:cubicBezTo>
                  <a:cubicBezTo>
                    <a:pt x="722" y="94"/>
                    <a:pt x="695" y="80"/>
                    <a:pt x="667" y="80"/>
                  </a:cubicBezTo>
                  <a:cubicBezTo>
                    <a:pt x="651" y="80"/>
                    <a:pt x="636" y="84"/>
                    <a:pt x="622" y="92"/>
                  </a:cubicBezTo>
                  <a:cubicBezTo>
                    <a:pt x="619" y="94"/>
                    <a:pt x="574" y="119"/>
                    <a:pt x="493" y="119"/>
                  </a:cubicBezTo>
                  <a:cubicBezTo>
                    <a:pt x="416" y="119"/>
                    <a:pt x="307" y="97"/>
                    <a:pt x="169" y="15"/>
                  </a:cubicBezTo>
                  <a:cubicBezTo>
                    <a:pt x="153" y="5"/>
                    <a:pt x="137" y="1"/>
                    <a:pt x="1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2"/>
            <p:cNvSpPr/>
            <p:nvPr/>
          </p:nvSpPr>
          <p:spPr>
            <a:xfrm>
              <a:off x="4480375" y="1496000"/>
              <a:ext cx="18925" cy="7200"/>
            </a:xfrm>
            <a:custGeom>
              <a:avLst/>
              <a:gdLst/>
              <a:ahLst/>
              <a:cxnLst/>
              <a:rect l="l" t="t" r="r" b="b"/>
              <a:pathLst>
                <a:path w="757" h="288" extrusionOk="0">
                  <a:moveTo>
                    <a:pt x="123" y="1"/>
                  </a:moveTo>
                  <a:cubicBezTo>
                    <a:pt x="47" y="1"/>
                    <a:pt x="1" y="109"/>
                    <a:pt x="78" y="158"/>
                  </a:cubicBezTo>
                  <a:cubicBezTo>
                    <a:pt x="202" y="238"/>
                    <a:pt x="344" y="282"/>
                    <a:pt x="489" y="288"/>
                  </a:cubicBezTo>
                  <a:cubicBezTo>
                    <a:pt x="566" y="288"/>
                    <a:pt x="640" y="272"/>
                    <a:pt x="708" y="235"/>
                  </a:cubicBezTo>
                  <a:cubicBezTo>
                    <a:pt x="748" y="211"/>
                    <a:pt x="757" y="158"/>
                    <a:pt x="735" y="118"/>
                  </a:cubicBezTo>
                  <a:cubicBezTo>
                    <a:pt x="719" y="92"/>
                    <a:pt x="691" y="78"/>
                    <a:pt x="663" y="78"/>
                  </a:cubicBezTo>
                  <a:cubicBezTo>
                    <a:pt x="648" y="78"/>
                    <a:pt x="632" y="82"/>
                    <a:pt x="618" y="90"/>
                  </a:cubicBezTo>
                  <a:cubicBezTo>
                    <a:pt x="615" y="92"/>
                    <a:pt x="571" y="117"/>
                    <a:pt x="489" y="117"/>
                  </a:cubicBezTo>
                  <a:cubicBezTo>
                    <a:pt x="413" y="117"/>
                    <a:pt x="305" y="95"/>
                    <a:pt x="168" y="13"/>
                  </a:cubicBezTo>
                  <a:cubicBezTo>
                    <a:pt x="152" y="4"/>
                    <a:pt x="137" y="1"/>
                    <a:pt x="1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2"/>
            <p:cNvSpPr/>
            <p:nvPr/>
          </p:nvSpPr>
          <p:spPr>
            <a:xfrm>
              <a:off x="4467600" y="1506550"/>
              <a:ext cx="19725" cy="7225"/>
            </a:xfrm>
            <a:custGeom>
              <a:avLst/>
              <a:gdLst/>
              <a:ahLst/>
              <a:cxnLst/>
              <a:rect l="l" t="t" r="r" b="b"/>
              <a:pathLst>
                <a:path w="789" h="289" extrusionOk="0">
                  <a:moveTo>
                    <a:pt x="126" y="0"/>
                  </a:moveTo>
                  <a:cubicBezTo>
                    <a:pt x="51" y="0"/>
                    <a:pt x="0" y="116"/>
                    <a:pt x="90" y="162"/>
                  </a:cubicBezTo>
                  <a:cubicBezTo>
                    <a:pt x="210" y="242"/>
                    <a:pt x="352" y="285"/>
                    <a:pt x="497" y="288"/>
                  </a:cubicBezTo>
                  <a:cubicBezTo>
                    <a:pt x="502" y="288"/>
                    <a:pt x="508" y="289"/>
                    <a:pt x="514" y="289"/>
                  </a:cubicBezTo>
                  <a:cubicBezTo>
                    <a:pt x="585" y="289"/>
                    <a:pt x="656" y="270"/>
                    <a:pt x="716" y="236"/>
                  </a:cubicBezTo>
                  <a:cubicBezTo>
                    <a:pt x="789" y="184"/>
                    <a:pt x="741" y="83"/>
                    <a:pt x="668" y="83"/>
                  </a:cubicBezTo>
                  <a:cubicBezTo>
                    <a:pt x="655" y="83"/>
                    <a:pt x="641" y="86"/>
                    <a:pt x="626" y="94"/>
                  </a:cubicBezTo>
                  <a:cubicBezTo>
                    <a:pt x="623" y="96"/>
                    <a:pt x="580" y="120"/>
                    <a:pt x="499" y="120"/>
                  </a:cubicBezTo>
                  <a:cubicBezTo>
                    <a:pt x="423" y="120"/>
                    <a:pt x="315" y="99"/>
                    <a:pt x="176" y="17"/>
                  </a:cubicBezTo>
                  <a:cubicBezTo>
                    <a:pt x="159" y="5"/>
                    <a:pt x="142" y="0"/>
                    <a:pt x="1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2"/>
            <p:cNvSpPr/>
            <p:nvPr/>
          </p:nvSpPr>
          <p:spPr>
            <a:xfrm>
              <a:off x="4456175" y="1494075"/>
              <a:ext cx="19000" cy="7200"/>
            </a:xfrm>
            <a:custGeom>
              <a:avLst/>
              <a:gdLst/>
              <a:ahLst/>
              <a:cxnLst/>
              <a:rect l="l" t="t" r="r" b="b"/>
              <a:pathLst>
                <a:path w="760" h="288" extrusionOk="0">
                  <a:moveTo>
                    <a:pt x="123" y="0"/>
                  </a:moveTo>
                  <a:cubicBezTo>
                    <a:pt x="49" y="0"/>
                    <a:pt x="1" y="109"/>
                    <a:pt x="81" y="158"/>
                  </a:cubicBezTo>
                  <a:cubicBezTo>
                    <a:pt x="204" y="238"/>
                    <a:pt x="343" y="281"/>
                    <a:pt x="491" y="288"/>
                  </a:cubicBezTo>
                  <a:cubicBezTo>
                    <a:pt x="565" y="288"/>
                    <a:pt x="642" y="272"/>
                    <a:pt x="710" y="235"/>
                  </a:cubicBezTo>
                  <a:cubicBezTo>
                    <a:pt x="747" y="211"/>
                    <a:pt x="760" y="158"/>
                    <a:pt x="735" y="118"/>
                  </a:cubicBezTo>
                  <a:cubicBezTo>
                    <a:pt x="718" y="93"/>
                    <a:pt x="690" y="78"/>
                    <a:pt x="661" y="78"/>
                  </a:cubicBezTo>
                  <a:cubicBezTo>
                    <a:pt x="647" y="78"/>
                    <a:pt x="633" y="82"/>
                    <a:pt x="621" y="90"/>
                  </a:cubicBezTo>
                  <a:cubicBezTo>
                    <a:pt x="616" y="92"/>
                    <a:pt x="572" y="117"/>
                    <a:pt x="490" y="117"/>
                  </a:cubicBezTo>
                  <a:cubicBezTo>
                    <a:pt x="414" y="117"/>
                    <a:pt x="306" y="95"/>
                    <a:pt x="167" y="13"/>
                  </a:cubicBezTo>
                  <a:cubicBezTo>
                    <a:pt x="152" y="4"/>
                    <a:pt x="137" y="0"/>
                    <a:pt x="1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2"/>
            <p:cNvSpPr/>
            <p:nvPr/>
          </p:nvSpPr>
          <p:spPr>
            <a:xfrm>
              <a:off x="4435975" y="1500850"/>
              <a:ext cx="19000" cy="7150"/>
            </a:xfrm>
            <a:custGeom>
              <a:avLst/>
              <a:gdLst/>
              <a:ahLst/>
              <a:cxnLst/>
              <a:rect l="l" t="t" r="r" b="b"/>
              <a:pathLst>
                <a:path w="760" h="286" extrusionOk="0">
                  <a:moveTo>
                    <a:pt x="122" y="1"/>
                  </a:moveTo>
                  <a:cubicBezTo>
                    <a:pt x="47" y="1"/>
                    <a:pt x="0" y="109"/>
                    <a:pt x="78" y="158"/>
                  </a:cubicBezTo>
                  <a:cubicBezTo>
                    <a:pt x="201" y="236"/>
                    <a:pt x="343" y="282"/>
                    <a:pt x="488" y="285"/>
                  </a:cubicBezTo>
                  <a:cubicBezTo>
                    <a:pt x="494" y="285"/>
                    <a:pt x="499" y="285"/>
                    <a:pt x="505" y="285"/>
                  </a:cubicBezTo>
                  <a:cubicBezTo>
                    <a:pt x="576" y="285"/>
                    <a:pt x="644" y="267"/>
                    <a:pt x="707" y="233"/>
                  </a:cubicBezTo>
                  <a:cubicBezTo>
                    <a:pt x="747" y="208"/>
                    <a:pt x="760" y="158"/>
                    <a:pt x="735" y="118"/>
                  </a:cubicBezTo>
                  <a:cubicBezTo>
                    <a:pt x="719" y="92"/>
                    <a:pt x="691" y="78"/>
                    <a:pt x="662" y="78"/>
                  </a:cubicBezTo>
                  <a:cubicBezTo>
                    <a:pt x="647" y="78"/>
                    <a:pt x="632" y="82"/>
                    <a:pt x="618" y="91"/>
                  </a:cubicBezTo>
                  <a:cubicBezTo>
                    <a:pt x="614" y="92"/>
                    <a:pt x="570" y="117"/>
                    <a:pt x="489" y="117"/>
                  </a:cubicBezTo>
                  <a:cubicBezTo>
                    <a:pt x="413" y="117"/>
                    <a:pt x="304" y="95"/>
                    <a:pt x="167" y="14"/>
                  </a:cubicBezTo>
                  <a:cubicBezTo>
                    <a:pt x="152" y="5"/>
                    <a:pt x="136" y="1"/>
                    <a:pt x="1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2"/>
            <p:cNvSpPr/>
            <p:nvPr/>
          </p:nvSpPr>
          <p:spPr>
            <a:xfrm>
              <a:off x="4505400" y="1500800"/>
              <a:ext cx="19050" cy="7200"/>
            </a:xfrm>
            <a:custGeom>
              <a:avLst/>
              <a:gdLst/>
              <a:ahLst/>
              <a:cxnLst/>
              <a:rect l="l" t="t" r="r" b="b"/>
              <a:pathLst>
                <a:path w="762" h="288" extrusionOk="0">
                  <a:moveTo>
                    <a:pt x="122" y="1"/>
                  </a:moveTo>
                  <a:cubicBezTo>
                    <a:pt x="47" y="1"/>
                    <a:pt x="1" y="112"/>
                    <a:pt x="83" y="160"/>
                  </a:cubicBezTo>
                  <a:cubicBezTo>
                    <a:pt x="206" y="238"/>
                    <a:pt x="348" y="284"/>
                    <a:pt x="493" y="287"/>
                  </a:cubicBezTo>
                  <a:cubicBezTo>
                    <a:pt x="498" y="287"/>
                    <a:pt x="504" y="287"/>
                    <a:pt x="509" y="287"/>
                  </a:cubicBezTo>
                  <a:cubicBezTo>
                    <a:pt x="578" y="287"/>
                    <a:pt x="649" y="269"/>
                    <a:pt x="712" y="235"/>
                  </a:cubicBezTo>
                  <a:cubicBezTo>
                    <a:pt x="752" y="210"/>
                    <a:pt x="761" y="160"/>
                    <a:pt x="737" y="120"/>
                  </a:cubicBezTo>
                  <a:cubicBezTo>
                    <a:pt x="721" y="94"/>
                    <a:pt x="694" y="80"/>
                    <a:pt x="667" y="80"/>
                  </a:cubicBezTo>
                  <a:cubicBezTo>
                    <a:pt x="652" y="80"/>
                    <a:pt x="637" y="84"/>
                    <a:pt x="623" y="93"/>
                  </a:cubicBezTo>
                  <a:cubicBezTo>
                    <a:pt x="619" y="94"/>
                    <a:pt x="575" y="119"/>
                    <a:pt x="493" y="119"/>
                  </a:cubicBezTo>
                  <a:cubicBezTo>
                    <a:pt x="417" y="119"/>
                    <a:pt x="308" y="97"/>
                    <a:pt x="169" y="16"/>
                  </a:cubicBezTo>
                  <a:cubicBezTo>
                    <a:pt x="153" y="5"/>
                    <a:pt x="137" y="1"/>
                    <a:pt x="1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2"/>
            <p:cNvSpPr/>
            <p:nvPr/>
          </p:nvSpPr>
          <p:spPr>
            <a:xfrm>
              <a:off x="4520000" y="1518275"/>
              <a:ext cx="18950" cy="7150"/>
            </a:xfrm>
            <a:custGeom>
              <a:avLst/>
              <a:gdLst/>
              <a:ahLst/>
              <a:cxnLst/>
              <a:rect l="l" t="t" r="r" b="b"/>
              <a:pathLst>
                <a:path w="758" h="286" extrusionOk="0">
                  <a:moveTo>
                    <a:pt x="121" y="1"/>
                  </a:moveTo>
                  <a:cubicBezTo>
                    <a:pt x="48" y="1"/>
                    <a:pt x="1" y="109"/>
                    <a:pt x="79" y="159"/>
                  </a:cubicBezTo>
                  <a:cubicBezTo>
                    <a:pt x="202" y="236"/>
                    <a:pt x="341" y="282"/>
                    <a:pt x="489" y="285"/>
                  </a:cubicBezTo>
                  <a:cubicBezTo>
                    <a:pt x="494" y="285"/>
                    <a:pt x="500" y="285"/>
                    <a:pt x="505" y="285"/>
                  </a:cubicBezTo>
                  <a:cubicBezTo>
                    <a:pt x="574" y="285"/>
                    <a:pt x="645" y="267"/>
                    <a:pt x="708" y="233"/>
                  </a:cubicBezTo>
                  <a:cubicBezTo>
                    <a:pt x="745" y="208"/>
                    <a:pt x="757" y="155"/>
                    <a:pt x="733" y="118"/>
                  </a:cubicBezTo>
                  <a:cubicBezTo>
                    <a:pt x="717" y="92"/>
                    <a:pt x="690" y="78"/>
                    <a:pt x="662" y="78"/>
                  </a:cubicBezTo>
                  <a:cubicBezTo>
                    <a:pt x="648" y="78"/>
                    <a:pt x="633" y="82"/>
                    <a:pt x="619" y="91"/>
                  </a:cubicBezTo>
                  <a:cubicBezTo>
                    <a:pt x="615" y="92"/>
                    <a:pt x="571" y="117"/>
                    <a:pt x="489" y="117"/>
                  </a:cubicBezTo>
                  <a:cubicBezTo>
                    <a:pt x="413" y="117"/>
                    <a:pt x="304" y="95"/>
                    <a:pt x="165" y="14"/>
                  </a:cubicBezTo>
                  <a:cubicBezTo>
                    <a:pt x="150" y="5"/>
                    <a:pt x="135" y="1"/>
                    <a:pt x="1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2"/>
            <p:cNvSpPr/>
            <p:nvPr/>
          </p:nvSpPr>
          <p:spPr>
            <a:xfrm>
              <a:off x="4571850" y="1348350"/>
              <a:ext cx="9275" cy="21525"/>
            </a:xfrm>
            <a:custGeom>
              <a:avLst/>
              <a:gdLst/>
              <a:ahLst/>
              <a:cxnLst/>
              <a:rect l="l" t="t" r="r" b="b"/>
              <a:pathLst>
                <a:path w="371" h="861" extrusionOk="0">
                  <a:moveTo>
                    <a:pt x="242" y="1"/>
                  </a:moveTo>
                  <a:cubicBezTo>
                    <a:pt x="210" y="1"/>
                    <a:pt x="178" y="18"/>
                    <a:pt x="164" y="59"/>
                  </a:cubicBezTo>
                  <a:cubicBezTo>
                    <a:pt x="0" y="531"/>
                    <a:pt x="198" y="815"/>
                    <a:pt x="207" y="824"/>
                  </a:cubicBezTo>
                  <a:cubicBezTo>
                    <a:pt x="222" y="846"/>
                    <a:pt x="247" y="861"/>
                    <a:pt x="275" y="861"/>
                  </a:cubicBezTo>
                  <a:cubicBezTo>
                    <a:pt x="293" y="861"/>
                    <a:pt x="309" y="855"/>
                    <a:pt x="324" y="846"/>
                  </a:cubicBezTo>
                  <a:cubicBezTo>
                    <a:pt x="361" y="818"/>
                    <a:pt x="370" y="765"/>
                    <a:pt x="343" y="725"/>
                  </a:cubicBezTo>
                  <a:cubicBezTo>
                    <a:pt x="336" y="716"/>
                    <a:pt x="192" y="500"/>
                    <a:pt x="324" y="115"/>
                  </a:cubicBezTo>
                  <a:cubicBezTo>
                    <a:pt x="347" y="48"/>
                    <a:pt x="294" y="1"/>
                    <a:pt x="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2"/>
            <p:cNvSpPr/>
            <p:nvPr/>
          </p:nvSpPr>
          <p:spPr>
            <a:xfrm>
              <a:off x="4358725" y="1555100"/>
              <a:ext cx="22850" cy="6475"/>
            </a:xfrm>
            <a:custGeom>
              <a:avLst/>
              <a:gdLst/>
              <a:ahLst/>
              <a:cxnLst/>
              <a:rect l="l" t="t" r="r" b="b"/>
              <a:pathLst>
                <a:path w="914" h="259" extrusionOk="0">
                  <a:moveTo>
                    <a:pt x="445" y="1"/>
                  </a:moveTo>
                  <a:cubicBezTo>
                    <a:pt x="196" y="1"/>
                    <a:pt x="52" y="101"/>
                    <a:pt x="44" y="107"/>
                  </a:cubicBezTo>
                  <a:cubicBezTo>
                    <a:pt x="7" y="135"/>
                    <a:pt x="0" y="184"/>
                    <a:pt x="25" y="225"/>
                  </a:cubicBezTo>
                  <a:cubicBezTo>
                    <a:pt x="40" y="246"/>
                    <a:pt x="68" y="259"/>
                    <a:pt x="96" y="259"/>
                  </a:cubicBezTo>
                  <a:cubicBezTo>
                    <a:pt x="111" y="259"/>
                    <a:pt x="130" y="255"/>
                    <a:pt x="142" y="246"/>
                  </a:cubicBezTo>
                  <a:cubicBezTo>
                    <a:pt x="149" y="242"/>
                    <a:pt x="254" y="171"/>
                    <a:pt x="445" y="171"/>
                  </a:cubicBezTo>
                  <a:cubicBezTo>
                    <a:pt x="531" y="171"/>
                    <a:pt x="636" y="185"/>
                    <a:pt x="756" y="228"/>
                  </a:cubicBezTo>
                  <a:cubicBezTo>
                    <a:pt x="768" y="232"/>
                    <a:pt x="780" y="235"/>
                    <a:pt x="791" y="235"/>
                  </a:cubicBezTo>
                  <a:cubicBezTo>
                    <a:pt x="878" y="235"/>
                    <a:pt x="913" y="95"/>
                    <a:pt x="812" y="67"/>
                  </a:cubicBezTo>
                  <a:cubicBezTo>
                    <a:pt x="672" y="18"/>
                    <a:pt x="550"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2"/>
            <p:cNvSpPr/>
            <p:nvPr/>
          </p:nvSpPr>
          <p:spPr>
            <a:xfrm>
              <a:off x="4313625" y="1572425"/>
              <a:ext cx="23350" cy="6575"/>
            </a:xfrm>
            <a:custGeom>
              <a:avLst/>
              <a:gdLst/>
              <a:ahLst/>
              <a:cxnLst/>
              <a:rect l="l" t="t" r="r" b="b"/>
              <a:pathLst>
                <a:path w="934" h="263" extrusionOk="0">
                  <a:moveTo>
                    <a:pt x="476" y="1"/>
                  </a:moveTo>
                  <a:cubicBezTo>
                    <a:pt x="223" y="1"/>
                    <a:pt x="80" y="102"/>
                    <a:pt x="71" y="108"/>
                  </a:cubicBezTo>
                  <a:cubicBezTo>
                    <a:pt x="0" y="155"/>
                    <a:pt x="37" y="263"/>
                    <a:pt x="120" y="263"/>
                  </a:cubicBezTo>
                  <a:cubicBezTo>
                    <a:pt x="139" y="263"/>
                    <a:pt x="154" y="256"/>
                    <a:pt x="170" y="244"/>
                  </a:cubicBezTo>
                  <a:cubicBezTo>
                    <a:pt x="176" y="240"/>
                    <a:pt x="282" y="170"/>
                    <a:pt x="473" y="170"/>
                  </a:cubicBezTo>
                  <a:cubicBezTo>
                    <a:pt x="559" y="170"/>
                    <a:pt x="663" y="184"/>
                    <a:pt x="783" y="226"/>
                  </a:cubicBezTo>
                  <a:cubicBezTo>
                    <a:pt x="794" y="229"/>
                    <a:pt x="804" y="231"/>
                    <a:pt x="814" y="231"/>
                  </a:cubicBezTo>
                  <a:cubicBezTo>
                    <a:pt x="898" y="231"/>
                    <a:pt x="933" y="98"/>
                    <a:pt x="839" y="65"/>
                  </a:cubicBezTo>
                  <a:cubicBezTo>
                    <a:pt x="701" y="18"/>
                    <a:pt x="579"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2"/>
            <p:cNvSpPr/>
            <p:nvPr/>
          </p:nvSpPr>
          <p:spPr>
            <a:xfrm>
              <a:off x="4381325" y="1570500"/>
              <a:ext cx="23425" cy="6575"/>
            </a:xfrm>
            <a:custGeom>
              <a:avLst/>
              <a:gdLst/>
              <a:ahLst/>
              <a:cxnLst/>
              <a:rect l="l" t="t" r="r" b="b"/>
              <a:pathLst>
                <a:path w="937" h="263" extrusionOk="0">
                  <a:moveTo>
                    <a:pt x="473" y="1"/>
                  </a:moveTo>
                  <a:cubicBezTo>
                    <a:pt x="220" y="1"/>
                    <a:pt x="77" y="102"/>
                    <a:pt x="68" y="108"/>
                  </a:cubicBezTo>
                  <a:cubicBezTo>
                    <a:pt x="0" y="155"/>
                    <a:pt x="34" y="262"/>
                    <a:pt x="117" y="262"/>
                  </a:cubicBezTo>
                  <a:cubicBezTo>
                    <a:pt x="136" y="262"/>
                    <a:pt x="151" y="256"/>
                    <a:pt x="167" y="244"/>
                  </a:cubicBezTo>
                  <a:cubicBezTo>
                    <a:pt x="173" y="240"/>
                    <a:pt x="279" y="170"/>
                    <a:pt x="470" y="170"/>
                  </a:cubicBezTo>
                  <a:cubicBezTo>
                    <a:pt x="556" y="170"/>
                    <a:pt x="660" y="184"/>
                    <a:pt x="780" y="225"/>
                  </a:cubicBezTo>
                  <a:cubicBezTo>
                    <a:pt x="793" y="231"/>
                    <a:pt x="805" y="233"/>
                    <a:pt x="816" y="233"/>
                  </a:cubicBezTo>
                  <a:cubicBezTo>
                    <a:pt x="900" y="233"/>
                    <a:pt x="937" y="95"/>
                    <a:pt x="836" y="65"/>
                  </a:cubicBezTo>
                  <a:cubicBezTo>
                    <a:pt x="698" y="18"/>
                    <a:pt x="576" y="1"/>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2"/>
            <p:cNvSpPr/>
            <p:nvPr/>
          </p:nvSpPr>
          <p:spPr>
            <a:xfrm>
              <a:off x="4396150" y="1558125"/>
              <a:ext cx="22650" cy="9075"/>
            </a:xfrm>
            <a:custGeom>
              <a:avLst/>
              <a:gdLst/>
              <a:ahLst/>
              <a:cxnLst/>
              <a:rect l="l" t="t" r="r" b="b"/>
              <a:pathLst>
                <a:path w="906" h="363" extrusionOk="0">
                  <a:moveTo>
                    <a:pt x="262" y="0"/>
                  </a:moveTo>
                  <a:cubicBezTo>
                    <a:pt x="162" y="0"/>
                    <a:pt x="100" y="21"/>
                    <a:pt x="95" y="23"/>
                  </a:cubicBezTo>
                  <a:cubicBezTo>
                    <a:pt x="0" y="57"/>
                    <a:pt x="34" y="189"/>
                    <a:pt x="119" y="189"/>
                  </a:cubicBezTo>
                  <a:cubicBezTo>
                    <a:pt x="128" y="189"/>
                    <a:pt x="137" y="187"/>
                    <a:pt x="147" y="184"/>
                  </a:cubicBezTo>
                  <a:cubicBezTo>
                    <a:pt x="151" y="183"/>
                    <a:pt x="193" y="170"/>
                    <a:pt x="263" y="170"/>
                  </a:cubicBezTo>
                  <a:cubicBezTo>
                    <a:pt x="370" y="170"/>
                    <a:pt x="541" y="199"/>
                    <a:pt x="739" y="344"/>
                  </a:cubicBezTo>
                  <a:cubicBezTo>
                    <a:pt x="752" y="357"/>
                    <a:pt x="770" y="363"/>
                    <a:pt x="789" y="363"/>
                  </a:cubicBezTo>
                  <a:cubicBezTo>
                    <a:pt x="872" y="363"/>
                    <a:pt x="906" y="258"/>
                    <a:pt x="838" y="208"/>
                  </a:cubicBezTo>
                  <a:cubicBezTo>
                    <a:pt x="605" y="38"/>
                    <a:pt x="398"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2"/>
            <p:cNvSpPr/>
            <p:nvPr/>
          </p:nvSpPr>
          <p:spPr>
            <a:xfrm>
              <a:off x="4350350" y="1569525"/>
              <a:ext cx="23225" cy="6550"/>
            </a:xfrm>
            <a:custGeom>
              <a:avLst/>
              <a:gdLst/>
              <a:ahLst/>
              <a:cxnLst/>
              <a:rect l="l" t="t" r="r" b="b"/>
              <a:pathLst>
                <a:path w="929" h="262" extrusionOk="0">
                  <a:moveTo>
                    <a:pt x="471" y="0"/>
                  </a:moveTo>
                  <a:cubicBezTo>
                    <a:pt x="221" y="0"/>
                    <a:pt x="79" y="101"/>
                    <a:pt x="70" y="107"/>
                  </a:cubicBezTo>
                  <a:cubicBezTo>
                    <a:pt x="0" y="156"/>
                    <a:pt x="35" y="261"/>
                    <a:pt x="116" y="261"/>
                  </a:cubicBezTo>
                  <a:cubicBezTo>
                    <a:pt x="117" y="261"/>
                    <a:pt x="118" y="261"/>
                    <a:pt x="119" y="261"/>
                  </a:cubicBezTo>
                  <a:cubicBezTo>
                    <a:pt x="138" y="261"/>
                    <a:pt x="153" y="255"/>
                    <a:pt x="169" y="246"/>
                  </a:cubicBezTo>
                  <a:cubicBezTo>
                    <a:pt x="175" y="242"/>
                    <a:pt x="281" y="170"/>
                    <a:pt x="471" y="170"/>
                  </a:cubicBezTo>
                  <a:cubicBezTo>
                    <a:pt x="558" y="170"/>
                    <a:pt x="662" y="185"/>
                    <a:pt x="783" y="227"/>
                  </a:cubicBezTo>
                  <a:cubicBezTo>
                    <a:pt x="791" y="230"/>
                    <a:pt x="799" y="231"/>
                    <a:pt x="807" y="231"/>
                  </a:cubicBezTo>
                  <a:cubicBezTo>
                    <a:pt x="892" y="231"/>
                    <a:pt x="928" y="104"/>
                    <a:pt x="838" y="67"/>
                  </a:cubicBezTo>
                  <a:cubicBezTo>
                    <a:pt x="698" y="18"/>
                    <a:pt x="575"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2"/>
            <p:cNvSpPr/>
            <p:nvPr/>
          </p:nvSpPr>
          <p:spPr>
            <a:xfrm>
              <a:off x="4326200" y="1556975"/>
              <a:ext cx="23225" cy="6525"/>
            </a:xfrm>
            <a:custGeom>
              <a:avLst/>
              <a:gdLst/>
              <a:ahLst/>
              <a:cxnLst/>
              <a:rect l="l" t="t" r="r" b="b"/>
              <a:pathLst>
                <a:path w="929" h="261" extrusionOk="0">
                  <a:moveTo>
                    <a:pt x="474" y="0"/>
                  </a:moveTo>
                  <a:cubicBezTo>
                    <a:pt x="223" y="0"/>
                    <a:pt x="79" y="102"/>
                    <a:pt x="71" y="106"/>
                  </a:cubicBezTo>
                  <a:cubicBezTo>
                    <a:pt x="1" y="155"/>
                    <a:pt x="36" y="261"/>
                    <a:pt x="117" y="261"/>
                  </a:cubicBezTo>
                  <a:cubicBezTo>
                    <a:pt x="118" y="261"/>
                    <a:pt x="119" y="261"/>
                    <a:pt x="120" y="261"/>
                  </a:cubicBezTo>
                  <a:cubicBezTo>
                    <a:pt x="139" y="261"/>
                    <a:pt x="154" y="254"/>
                    <a:pt x="169" y="245"/>
                  </a:cubicBezTo>
                  <a:cubicBezTo>
                    <a:pt x="176" y="241"/>
                    <a:pt x="280" y="170"/>
                    <a:pt x="470" y="170"/>
                  </a:cubicBezTo>
                  <a:cubicBezTo>
                    <a:pt x="556" y="170"/>
                    <a:pt x="660" y="184"/>
                    <a:pt x="780" y="227"/>
                  </a:cubicBezTo>
                  <a:cubicBezTo>
                    <a:pt x="790" y="230"/>
                    <a:pt x="799" y="231"/>
                    <a:pt x="807" y="231"/>
                  </a:cubicBezTo>
                  <a:cubicBezTo>
                    <a:pt x="893" y="231"/>
                    <a:pt x="928" y="103"/>
                    <a:pt x="839" y="66"/>
                  </a:cubicBezTo>
                  <a:cubicBezTo>
                    <a:pt x="700" y="18"/>
                    <a:pt x="578" y="0"/>
                    <a:pt x="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2"/>
            <p:cNvSpPr/>
            <p:nvPr/>
          </p:nvSpPr>
          <p:spPr>
            <a:xfrm>
              <a:off x="4588350" y="1281925"/>
              <a:ext cx="11575" cy="20925"/>
            </a:xfrm>
            <a:custGeom>
              <a:avLst/>
              <a:gdLst/>
              <a:ahLst/>
              <a:cxnLst/>
              <a:rect l="l" t="t" r="r" b="b"/>
              <a:pathLst>
                <a:path w="463" h="837" extrusionOk="0">
                  <a:moveTo>
                    <a:pt x="366" y="0"/>
                  </a:moveTo>
                  <a:cubicBezTo>
                    <a:pt x="341" y="0"/>
                    <a:pt x="316" y="12"/>
                    <a:pt x="300" y="36"/>
                  </a:cubicBezTo>
                  <a:cubicBezTo>
                    <a:pt x="0" y="437"/>
                    <a:pt x="105" y="764"/>
                    <a:pt x="108" y="779"/>
                  </a:cubicBezTo>
                  <a:cubicBezTo>
                    <a:pt x="121" y="813"/>
                    <a:pt x="151" y="835"/>
                    <a:pt x="188" y="835"/>
                  </a:cubicBezTo>
                  <a:cubicBezTo>
                    <a:pt x="192" y="836"/>
                    <a:pt x="195" y="836"/>
                    <a:pt x="198" y="836"/>
                  </a:cubicBezTo>
                  <a:cubicBezTo>
                    <a:pt x="204" y="836"/>
                    <a:pt x="210" y="835"/>
                    <a:pt x="216" y="835"/>
                  </a:cubicBezTo>
                  <a:cubicBezTo>
                    <a:pt x="259" y="819"/>
                    <a:pt x="284" y="770"/>
                    <a:pt x="269" y="727"/>
                  </a:cubicBezTo>
                  <a:cubicBezTo>
                    <a:pt x="266" y="714"/>
                    <a:pt x="192" y="461"/>
                    <a:pt x="435" y="135"/>
                  </a:cubicBezTo>
                  <a:cubicBezTo>
                    <a:pt x="463" y="98"/>
                    <a:pt x="454" y="45"/>
                    <a:pt x="417" y="17"/>
                  </a:cubicBezTo>
                  <a:cubicBezTo>
                    <a:pt x="402" y="6"/>
                    <a:pt x="384"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2"/>
            <p:cNvSpPr/>
            <p:nvPr/>
          </p:nvSpPr>
          <p:spPr>
            <a:xfrm>
              <a:off x="4725975" y="1124500"/>
              <a:ext cx="19475" cy="12225"/>
            </a:xfrm>
            <a:custGeom>
              <a:avLst/>
              <a:gdLst/>
              <a:ahLst/>
              <a:cxnLst/>
              <a:rect l="l" t="t" r="r" b="b"/>
              <a:pathLst>
                <a:path w="779" h="489" extrusionOk="0">
                  <a:moveTo>
                    <a:pt x="91" y="1"/>
                  </a:moveTo>
                  <a:cubicBezTo>
                    <a:pt x="47" y="1"/>
                    <a:pt x="10" y="34"/>
                    <a:pt x="7" y="78"/>
                  </a:cubicBezTo>
                  <a:cubicBezTo>
                    <a:pt x="1" y="124"/>
                    <a:pt x="38" y="164"/>
                    <a:pt x="84" y="170"/>
                  </a:cubicBezTo>
                  <a:cubicBezTo>
                    <a:pt x="198" y="180"/>
                    <a:pt x="516" y="244"/>
                    <a:pt x="602" y="439"/>
                  </a:cubicBezTo>
                  <a:cubicBezTo>
                    <a:pt x="615" y="467"/>
                    <a:pt x="645" y="488"/>
                    <a:pt x="679" y="488"/>
                  </a:cubicBezTo>
                  <a:cubicBezTo>
                    <a:pt x="692" y="488"/>
                    <a:pt x="704" y="485"/>
                    <a:pt x="716" y="482"/>
                  </a:cubicBezTo>
                  <a:cubicBezTo>
                    <a:pt x="756" y="463"/>
                    <a:pt x="778" y="411"/>
                    <a:pt x="760" y="368"/>
                  </a:cubicBezTo>
                  <a:cubicBezTo>
                    <a:pt x="615" y="47"/>
                    <a:pt x="118" y="4"/>
                    <a:pt x="96" y="1"/>
                  </a:cubicBezTo>
                  <a:cubicBezTo>
                    <a:pt x="94" y="1"/>
                    <a:pt x="9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2"/>
            <p:cNvSpPr/>
            <p:nvPr/>
          </p:nvSpPr>
          <p:spPr>
            <a:xfrm>
              <a:off x="4701075" y="1103150"/>
              <a:ext cx="19600" cy="12200"/>
            </a:xfrm>
            <a:custGeom>
              <a:avLst/>
              <a:gdLst/>
              <a:ahLst/>
              <a:cxnLst/>
              <a:rect l="l" t="t" r="r" b="b"/>
              <a:pathLst>
                <a:path w="784" h="488" extrusionOk="0">
                  <a:moveTo>
                    <a:pt x="90" y="0"/>
                  </a:moveTo>
                  <a:cubicBezTo>
                    <a:pt x="47" y="0"/>
                    <a:pt x="10" y="33"/>
                    <a:pt x="7" y="78"/>
                  </a:cubicBezTo>
                  <a:cubicBezTo>
                    <a:pt x="1" y="124"/>
                    <a:pt x="38" y="164"/>
                    <a:pt x="84" y="170"/>
                  </a:cubicBezTo>
                  <a:cubicBezTo>
                    <a:pt x="198" y="179"/>
                    <a:pt x="516" y="247"/>
                    <a:pt x="602" y="438"/>
                  </a:cubicBezTo>
                  <a:cubicBezTo>
                    <a:pt x="614" y="469"/>
                    <a:pt x="645" y="488"/>
                    <a:pt x="679" y="488"/>
                  </a:cubicBezTo>
                  <a:cubicBezTo>
                    <a:pt x="741" y="488"/>
                    <a:pt x="784" y="426"/>
                    <a:pt x="756" y="371"/>
                  </a:cubicBezTo>
                  <a:cubicBezTo>
                    <a:pt x="614" y="47"/>
                    <a:pt x="118" y="0"/>
                    <a:pt x="96" y="0"/>
                  </a:cubicBezTo>
                  <a:cubicBezTo>
                    <a:pt x="94" y="0"/>
                    <a:pt x="92"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2"/>
            <p:cNvSpPr/>
            <p:nvPr/>
          </p:nvSpPr>
          <p:spPr>
            <a:xfrm>
              <a:off x="4731000" y="1140225"/>
              <a:ext cx="19525" cy="12225"/>
            </a:xfrm>
            <a:custGeom>
              <a:avLst/>
              <a:gdLst/>
              <a:ahLst/>
              <a:cxnLst/>
              <a:rect l="l" t="t" r="r" b="b"/>
              <a:pathLst>
                <a:path w="781" h="489" extrusionOk="0">
                  <a:moveTo>
                    <a:pt x="90" y="1"/>
                  </a:moveTo>
                  <a:cubicBezTo>
                    <a:pt x="46" y="1"/>
                    <a:pt x="9" y="34"/>
                    <a:pt x="3" y="78"/>
                  </a:cubicBezTo>
                  <a:cubicBezTo>
                    <a:pt x="0" y="124"/>
                    <a:pt x="34" y="164"/>
                    <a:pt x="80" y="168"/>
                  </a:cubicBezTo>
                  <a:cubicBezTo>
                    <a:pt x="198" y="180"/>
                    <a:pt x="515" y="245"/>
                    <a:pt x="602" y="439"/>
                  </a:cubicBezTo>
                  <a:cubicBezTo>
                    <a:pt x="614" y="470"/>
                    <a:pt x="645" y="488"/>
                    <a:pt x="679" y="488"/>
                  </a:cubicBezTo>
                  <a:cubicBezTo>
                    <a:pt x="741" y="488"/>
                    <a:pt x="781" y="424"/>
                    <a:pt x="756" y="368"/>
                  </a:cubicBezTo>
                  <a:cubicBezTo>
                    <a:pt x="611" y="44"/>
                    <a:pt x="114" y="1"/>
                    <a:pt x="96" y="1"/>
                  </a:cubicBezTo>
                  <a:cubicBezTo>
                    <a:pt x="94" y="1"/>
                    <a:pt x="92" y="1"/>
                    <a:pt x="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2"/>
            <p:cNvSpPr/>
            <p:nvPr/>
          </p:nvSpPr>
          <p:spPr>
            <a:xfrm>
              <a:off x="4672175" y="1095675"/>
              <a:ext cx="21600" cy="8125"/>
            </a:xfrm>
            <a:custGeom>
              <a:avLst/>
              <a:gdLst/>
              <a:ahLst/>
              <a:cxnLst/>
              <a:rect l="l" t="t" r="r" b="b"/>
              <a:pathLst>
                <a:path w="864" h="325" extrusionOk="0">
                  <a:moveTo>
                    <a:pt x="344" y="0"/>
                  </a:moveTo>
                  <a:cubicBezTo>
                    <a:pt x="216" y="0"/>
                    <a:pt x="114" y="22"/>
                    <a:pt x="105" y="25"/>
                  </a:cubicBezTo>
                  <a:cubicBezTo>
                    <a:pt x="1" y="48"/>
                    <a:pt x="27" y="193"/>
                    <a:pt x="122" y="193"/>
                  </a:cubicBezTo>
                  <a:cubicBezTo>
                    <a:pt x="128" y="193"/>
                    <a:pt x="135" y="193"/>
                    <a:pt x="142" y="192"/>
                  </a:cubicBezTo>
                  <a:cubicBezTo>
                    <a:pt x="186" y="182"/>
                    <a:pt x="262" y="171"/>
                    <a:pt x="345" y="171"/>
                  </a:cubicBezTo>
                  <a:cubicBezTo>
                    <a:pt x="476" y="171"/>
                    <a:pt x="625" y="197"/>
                    <a:pt x="700" y="293"/>
                  </a:cubicBezTo>
                  <a:cubicBezTo>
                    <a:pt x="719" y="312"/>
                    <a:pt x="743" y="324"/>
                    <a:pt x="768" y="324"/>
                  </a:cubicBezTo>
                  <a:cubicBezTo>
                    <a:pt x="786" y="324"/>
                    <a:pt x="805" y="318"/>
                    <a:pt x="820" y="306"/>
                  </a:cubicBezTo>
                  <a:cubicBezTo>
                    <a:pt x="857" y="278"/>
                    <a:pt x="864" y="222"/>
                    <a:pt x="833" y="188"/>
                  </a:cubicBezTo>
                  <a:cubicBezTo>
                    <a:pt x="712" y="35"/>
                    <a:pt x="506"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2"/>
            <p:cNvSpPr/>
            <p:nvPr/>
          </p:nvSpPr>
          <p:spPr>
            <a:xfrm>
              <a:off x="4691975" y="1116100"/>
              <a:ext cx="19525" cy="12300"/>
            </a:xfrm>
            <a:custGeom>
              <a:avLst/>
              <a:gdLst/>
              <a:ahLst/>
              <a:cxnLst/>
              <a:rect l="l" t="t" r="r" b="b"/>
              <a:pathLst>
                <a:path w="781" h="492" extrusionOk="0">
                  <a:moveTo>
                    <a:pt x="90" y="0"/>
                  </a:moveTo>
                  <a:cubicBezTo>
                    <a:pt x="47" y="0"/>
                    <a:pt x="10" y="33"/>
                    <a:pt x="7" y="78"/>
                  </a:cubicBezTo>
                  <a:cubicBezTo>
                    <a:pt x="1" y="124"/>
                    <a:pt x="35" y="167"/>
                    <a:pt x="84" y="170"/>
                  </a:cubicBezTo>
                  <a:cubicBezTo>
                    <a:pt x="198" y="180"/>
                    <a:pt x="516" y="247"/>
                    <a:pt x="602" y="439"/>
                  </a:cubicBezTo>
                  <a:cubicBezTo>
                    <a:pt x="614" y="469"/>
                    <a:pt x="645" y="491"/>
                    <a:pt x="679" y="491"/>
                  </a:cubicBezTo>
                  <a:lnTo>
                    <a:pt x="679" y="488"/>
                  </a:lnTo>
                  <a:cubicBezTo>
                    <a:pt x="741" y="488"/>
                    <a:pt x="781" y="426"/>
                    <a:pt x="756" y="371"/>
                  </a:cubicBezTo>
                  <a:cubicBezTo>
                    <a:pt x="611" y="47"/>
                    <a:pt x="118" y="4"/>
                    <a:pt x="96" y="1"/>
                  </a:cubicBezTo>
                  <a:cubicBezTo>
                    <a:pt x="94" y="1"/>
                    <a:pt x="92"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2"/>
            <p:cNvSpPr/>
            <p:nvPr/>
          </p:nvSpPr>
          <p:spPr>
            <a:xfrm>
              <a:off x="4838325" y="1390825"/>
              <a:ext cx="13675" cy="19150"/>
            </a:xfrm>
            <a:custGeom>
              <a:avLst/>
              <a:gdLst/>
              <a:ahLst/>
              <a:cxnLst/>
              <a:rect l="l" t="t" r="r" b="b"/>
              <a:pathLst>
                <a:path w="547" h="766" extrusionOk="0">
                  <a:moveTo>
                    <a:pt x="419" y="0"/>
                  </a:moveTo>
                  <a:cubicBezTo>
                    <a:pt x="415" y="0"/>
                    <a:pt x="411" y="0"/>
                    <a:pt x="408" y="1"/>
                  </a:cubicBezTo>
                  <a:cubicBezTo>
                    <a:pt x="361" y="7"/>
                    <a:pt x="331" y="47"/>
                    <a:pt x="334" y="93"/>
                  </a:cubicBezTo>
                  <a:cubicBezTo>
                    <a:pt x="337" y="106"/>
                    <a:pt x="361" y="365"/>
                    <a:pt x="59" y="618"/>
                  </a:cubicBezTo>
                  <a:cubicBezTo>
                    <a:pt x="1" y="667"/>
                    <a:pt x="35" y="766"/>
                    <a:pt x="115" y="766"/>
                  </a:cubicBezTo>
                  <a:cubicBezTo>
                    <a:pt x="133" y="766"/>
                    <a:pt x="155" y="760"/>
                    <a:pt x="170" y="747"/>
                  </a:cubicBezTo>
                  <a:cubicBezTo>
                    <a:pt x="547" y="430"/>
                    <a:pt x="503" y="87"/>
                    <a:pt x="503" y="72"/>
                  </a:cubicBezTo>
                  <a:cubicBezTo>
                    <a:pt x="495" y="32"/>
                    <a:pt x="460"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2"/>
            <p:cNvSpPr/>
            <p:nvPr/>
          </p:nvSpPr>
          <p:spPr>
            <a:xfrm>
              <a:off x="4825075" y="1416875"/>
              <a:ext cx="13675" cy="19175"/>
            </a:xfrm>
            <a:custGeom>
              <a:avLst/>
              <a:gdLst/>
              <a:ahLst/>
              <a:cxnLst/>
              <a:rect l="l" t="t" r="r" b="b"/>
              <a:pathLst>
                <a:path w="547" h="767" extrusionOk="0">
                  <a:moveTo>
                    <a:pt x="419" y="1"/>
                  </a:moveTo>
                  <a:cubicBezTo>
                    <a:pt x="415" y="1"/>
                    <a:pt x="411" y="1"/>
                    <a:pt x="407" y="1"/>
                  </a:cubicBezTo>
                  <a:cubicBezTo>
                    <a:pt x="361" y="8"/>
                    <a:pt x="330" y="48"/>
                    <a:pt x="333" y="94"/>
                  </a:cubicBezTo>
                  <a:cubicBezTo>
                    <a:pt x="336" y="106"/>
                    <a:pt x="361" y="362"/>
                    <a:pt x="59" y="618"/>
                  </a:cubicBezTo>
                  <a:cubicBezTo>
                    <a:pt x="0" y="668"/>
                    <a:pt x="34" y="766"/>
                    <a:pt x="114" y="766"/>
                  </a:cubicBezTo>
                  <a:cubicBezTo>
                    <a:pt x="133" y="766"/>
                    <a:pt x="154" y="760"/>
                    <a:pt x="170" y="748"/>
                  </a:cubicBezTo>
                  <a:cubicBezTo>
                    <a:pt x="546" y="430"/>
                    <a:pt x="503" y="88"/>
                    <a:pt x="503" y="72"/>
                  </a:cubicBezTo>
                  <a:cubicBezTo>
                    <a:pt x="497" y="30"/>
                    <a:pt x="4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2"/>
            <p:cNvSpPr/>
            <p:nvPr/>
          </p:nvSpPr>
          <p:spPr>
            <a:xfrm>
              <a:off x="4804400" y="1423500"/>
              <a:ext cx="17125" cy="16775"/>
            </a:xfrm>
            <a:custGeom>
              <a:avLst/>
              <a:gdLst/>
              <a:ahLst/>
              <a:cxnLst/>
              <a:rect l="l" t="t" r="r" b="b"/>
              <a:pathLst>
                <a:path w="685" h="671" extrusionOk="0">
                  <a:moveTo>
                    <a:pt x="589" y="1"/>
                  </a:moveTo>
                  <a:cubicBezTo>
                    <a:pt x="553" y="1"/>
                    <a:pt x="517" y="21"/>
                    <a:pt x="506" y="66"/>
                  </a:cubicBezTo>
                  <a:cubicBezTo>
                    <a:pt x="506" y="79"/>
                    <a:pt x="454" y="335"/>
                    <a:pt x="84" y="507"/>
                  </a:cubicBezTo>
                  <a:cubicBezTo>
                    <a:pt x="1" y="548"/>
                    <a:pt x="28" y="671"/>
                    <a:pt x="121" y="671"/>
                  </a:cubicBezTo>
                  <a:cubicBezTo>
                    <a:pt x="130" y="671"/>
                    <a:pt x="142" y="668"/>
                    <a:pt x="155" y="662"/>
                  </a:cubicBezTo>
                  <a:cubicBezTo>
                    <a:pt x="608" y="449"/>
                    <a:pt x="673" y="113"/>
                    <a:pt x="676" y="97"/>
                  </a:cubicBezTo>
                  <a:cubicBezTo>
                    <a:pt x="685" y="36"/>
                    <a:pt x="637" y="1"/>
                    <a:pt x="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2"/>
            <p:cNvSpPr/>
            <p:nvPr/>
          </p:nvSpPr>
          <p:spPr>
            <a:xfrm>
              <a:off x="4822450" y="1389625"/>
              <a:ext cx="12700" cy="19125"/>
            </a:xfrm>
            <a:custGeom>
              <a:avLst/>
              <a:gdLst/>
              <a:ahLst/>
              <a:cxnLst/>
              <a:rect l="l" t="t" r="r" b="b"/>
              <a:pathLst>
                <a:path w="508" h="765" extrusionOk="0">
                  <a:moveTo>
                    <a:pt x="422" y="0"/>
                  </a:moveTo>
                  <a:cubicBezTo>
                    <a:pt x="382" y="0"/>
                    <a:pt x="342" y="25"/>
                    <a:pt x="336" y="77"/>
                  </a:cubicBezTo>
                  <a:cubicBezTo>
                    <a:pt x="336" y="80"/>
                    <a:pt x="309" y="493"/>
                    <a:pt x="80" y="601"/>
                  </a:cubicBezTo>
                  <a:cubicBezTo>
                    <a:pt x="0" y="641"/>
                    <a:pt x="28" y="761"/>
                    <a:pt x="117" y="764"/>
                  </a:cubicBezTo>
                  <a:cubicBezTo>
                    <a:pt x="130" y="764"/>
                    <a:pt x="142" y="761"/>
                    <a:pt x="154" y="755"/>
                  </a:cubicBezTo>
                  <a:cubicBezTo>
                    <a:pt x="475" y="604"/>
                    <a:pt x="506" y="108"/>
                    <a:pt x="506" y="86"/>
                  </a:cubicBezTo>
                  <a:cubicBezTo>
                    <a:pt x="508" y="30"/>
                    <a:pt x="465"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2"/>
            <p:cNvSpPr/>
            <p:nvPr/>
          </p:nvSpPr>
          <p:spPr>
            <a:xfrm>
              <a:off x="4843125" y="1364150"/>
              <a:ext cx="12800" cy="19150"/>
            </a:xfrm>
            <a:custGeom>
              <a:avLst/>
              <a:gdLst/>
              <a:ahLst/>
              <a:cxnLst/>
              <a:rect l="l" t="t" r="r" b="b"/>
              <a:pathLst>
                <a:path w="512" h="766" extrusionOk="0">
                  <a:moveTo>
                    <a:pt x="423" y="1"/>
                  </a:moveTo>
                  <a:cubicBezTo>
                    <a:pt x="379" y="1"/>
                    <a:pt x="342" y="34"/>
                    <a:pt x="339" y="81"/>
                  </a:cubicBezTo>
                  <a:cubicBezTo>
                    <a:pt x="339" y="84"/>
                    <a:pt x="311" y="497"/>
                    <a:pt x="83" y="605"/>
                  </a:cubicBezTo>
                  <a:cubicBezTo>
                    <a:pt x="1" y="642"/>
                    <a:pt x="27" y="766"/>
                    <a:pt x="117" y="766"/>
                  </a:cubicBezTo>
                  <a:cubicBezTo>
                    <a:pt x="118" y="766"/>
                    <a:pt x="119" y="766"/>
                    <a:pt x="120" y="766"/>
                  </a:cubicBezTo>
                  <a:cubicBezTo>
                    <a:pt x="132" y="766"/>
                    <a:pt x="145" y="763"/>
                    <a:pt x="157" y="759"/>
                  </a:cubicBezTo>
                  <a:cubicBezTo>
                    <a:pt x="478" y="605"/>
                    <a:pt x="512" y="109"/>
                    <a:pt x="512" y="90"/>
                  </a:cubicBezTo>
                  <a:cubicBezTo>
                    <a:pt x="512" y="41"/>
                    <a:pt x="475" y="1"/>
                    <a:pt x="429" y="1"/>
                  </a:cubicBezTo>
                  <a:cubicBezTo>
                    <a:pt x="427" y="1"/>
                    <a:pt x="425"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2"/>
            <p:cNvSpPr/>
            <p:nvPr/>
          </p:nvSpPr>
          <p:spPr>
            <a:xfrm>
              <a:off x="4806800" y="1394850"/>
              <a:ext cx="12750" cy="19225"/>
            </a:xfrm>
            <a:custGeom>
              <a:avLst/>
              <a:gdLst/>
              <a:ahLst/>
              <a:cxnLst/>
              <a:rect l="l" t="t" r="r" b="b"/>
              <a:pathLst>
                <a:path w="510" h="769" extrusionOk="0">
                  <a:moveTo>
                    <a:pt x="423" y="0"/>
                  </a:moveTo>
                  <a:cubicBezTo>
                    <a:pt x="376" y="0"/>
                    <a:pt x="339" y="36"/>
                    <a:pt x="339" y="80"/>
                  </a:cubicBezTo>
                  <a:cubicBezTo>
                    <a:pt x="333" y="198"/>
                    <a:pt x="275" y="515"/>
                    <a:pt x="83" y="608"/>
                  </a:cubicBezTo>
                  <a:cubicBezTo>
                    <a:pt x="0" y="645"/>
                    <a:pt x="28" y="768"/>
                    <a:pt x="117" y="768"/>
                  </a:cubicBezTo>
                  <a:cubicBezTo>
                    <a:pt x="130" y="768"/>
                    <a:pt x="142" y="765"/>
                    <a:pt x="154" y="759"/>
                  </a:cubicBezTo>
                  <a:cubicBezTo>
                    <a:pt x="475" y="608"/>
                    <a:pt x="506" y="111"/>
                    <a:pt x="506" y="90"/>
                  </a:cubicBezTo>
                  <a:cubicBezTo>
                    <a:pt x="509" y="43"/>
                    <a:pt x="475" y="3"/>
                    <a:pt x="429" y="0"/>
                  </a:cubicBezTo>
                  <a:cubicBezTo>
                    <a:pt x="427" y="0"/>
                    <a:pt x="425" y="0"/>
                    <a:pt x="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2"/>
            <p:cNvSpPr/>
            <p:nvPr/>
          </p:nvSpPr>
          <p:spPr>
            <a:xfrm>
              <a:off x="4854200" y="1335750"/>
              <a:ext cx="10900" cy="20650"/>
            </a:xfrm>
            <a:custGeom>
              <a:avLst/>
              <a:gdLst/>
              <a:ahLst/>
              <a:cxnLst/>
              <a:rect l="l" t="t" r="r" b="b"/>
              <a:pathLst>
                <a:path w="436" h="826" extrusionOk="0">
                  <a:moveTo>
                    <a:pt x="234" y="1"/>
                  </a:moveTo>
                  <a:cubicBezTo>
                    <a:pt x="182" y="1"/>
                    <a:pt x="127" y="44"/>
                    <a:pt x="149" y="113"/>
                  </a:cubicBezTo>
                  <a:cubicBezTo>
                    <a:pt x="177" y="224"/>
                    <a:pt x="214" y="545"/>
                    <a:pt x="60" y="674"/>
                  </a:cubicBezTo>
                  <a:cubicBezTo>
                    <a:pt x="1" y="727"/>
                    <a:pt x="35" y="822"/>
                    <a:pt x="115" y="825"/>
                  </a:cubicBezTo>
                  <a:cubicBezTo>
                    <a:pt x="134" y="825"/>
                    <a:pt x="152" y="819"/>
                    <a:pt x="171" y="807"/>
                  </a:cubicBezTo>
                  <a:cubicBezTo>
                    <a:pt x="436" y="582"/>
                    <a:pt x="319" y="94"/>
                    <a:pt x="316" y="73"/>
                  </a:cubicBezTo>
                  <a:cubicBezTo>
                    <a:pt x="308" y="23"/>
                    <a:pt x="272"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2"/>
            <p:cNvSpPr/>
            <p:nvPr/>
          </p:nvSpPr>
          <p:spPr>
            <a:xfrm>
              <a:off x="4829925" y="1355325"/>
              <a:ext cx="12825" cy="19200"/>
            </a:xfrm>
            <a:custGeom>
              <a:avLst/>
              <a:gdLst/>
              <a:ahLst/>
              <a:cxnLst/>
              <a:rect l="l" t="t" r="r" b="b"/>
              <a:pathLst>
                <a:path w="513" h="768" extrusionOk="0">
                  <a:moveTo>
                    <a:pt x="424" y="0"/>
                  </a:moveTo>
                  <a:cubicBezTo>
                    <a:pt x="383" y="0"/>
                    <a:pt x="343" y="26"/>
                    <a:pt x="340" y="79"/>
                  </a:cubicBezTo>
                  <a:cubicBezTo>
                    <a:pt x="334" y="196"/>
                    <a:pt x="275" y="514"/>
                    <a:pt x="84" y="607"/>
                  </a:cubicBezTo>
                  <a:cubicBezTo>
                    <a:pt x="0" y="644"/>
                    <a:pt x="28" y="767"/>
                    <a:pt x="121" y="767"/>
                  </a:cubicBezTo>
                  <a:cubicBezTo>
                    <a:pt x="133" y="767"/>
                    <a:pt x="145" y="764"/>
                    <a:pt x="158" y="758"/>
                  </a:cubicBezTo>
                  <a:cubicBezTo>
                    <a:pt x="475" y="607"/>
                    <a:pt x="509" y="110"/>
                    <a:pt x="509" y="89"/>
                  </a:cubicBezTo>
                  <a:cubicBezTo>
                    <a:pt x="513" y="31"/>
                    <a:pt x="468"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2"/>
            <p:cNvSpPr/>
            <p:nvPr/>
          </p:nvSpPr>
          <p:spPr>
            <a:xfrm>
              <a:off x="4320350" y="1488175"/>
              <a:ext cx="357000" cy="60975"/>
            </a:xfrm>
            <a:custGeom>
              <a:avLst/>
              <a:gdLst/>
              <a:ahLst/>
              <a:cxnLst/>
              <a:rect l="l" t="t" r="r" b="b"/>
              <a:pathLst>
                <a:path w="14280" h="2439" extrusionOk="0">
                  <a:moveTo>
                    <a:pt x="123" y="0"/>
                  </a:moveTo>
                  <a:cubicBezTo>
                    <a:pt x="39" y="0"/>
                    <a:pt x="0" y="134"/>
                    <a:pt x="98" y="169"/>
                  </a:cubicBezTo>
                  <a:cubicBezTo>
                    <a:pt x="157" y="191"/>
                    <a:pt x="6054" y="2439"/>
                    <a:pt x="13419" y="2439"/>
                  </a:cubicBezTo>
                  <a:cubicBezTo>
                    <a:pt x="13678" y="2439"/>
                    <a:pt x="13937" y="2436"/>
                    <a:pt x="14196" y="2430"/>
                  </a:cubicBezTo>
                  <a:cubicBezTo>
                    <a:pt x="14243" y="2430"/>
                    <a:pt x="14280" y="2390"/>
                    <a:pt x="14280" y="2343"/>
                  </a:cubicBezTo>
                  <a:cubicBezTo>
                    <a:pt x="14277" y="2297"/>
                    <a:pt x="14240" y="2263"/>
                    <a:pt x="14193" y="2260"/>
                  </a:cubicBezTo>
                  <a:cubicBezTo>
                    <a:pt x="13935" y="2266"/>
                    <a:pt x="13677" y="2268"/>
                    <a:pt x="13422" y="2268"/>
                  </a:cubicBezTo>
                  <a:cubicBezTo>
                    <a:pt x="6083" y="2268"/>
                    <a:pt x="219" y="32"/>
                    <a:pt x="160" y="9"/>
                  </a:cubicBezTo>
                  <a:cubicBezTo>
                    <a:pt x="147" y="3"/>
                    <a:pt x="134"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9" name="Google Shape;3159;p32"/>
          <p:cNvGrpSpPr/>
          <p:nvPr/>
        </p:nvGrpSpPr>
        <p:grpSpPr>
          <a:xfrm>
            <a:off x="8243777" y="92149"/>
            <a:ext cx="809465" cy="720088"/>
            <a:chOff x="7503751" y="227223"/>
            <a:chExt cx="1288532" cy="1136463"/>
          </a:xfrm>
        </p:grpSpPr>
        <p:sp>
          <p:nvSpPr>
            <p:cNvPr id="3160" name="Google Shape;3160;p32"/>
            <p:cNvSpPr/>
            <p:nvPr/>
          </p:nvSpPr>
          <p:spPr>
            <a:xfrm>
              <a:off x="7503751" y="227223"/>
              <a:ext cx="1230548" cy="1136412"/>
            </a:xfrm>
            <a:custGeom>
              <a:avLst/>
              <a:gdLst/>
              <a:ahLst/>
              <a:cxnLst/>
              <a:rect l="l" t="t" r="r" b="b"/>
              <a:pathLst>
                <a:path w="34445" h="31810" extrusionOk="0">
                  <a:moveTo>
                    <a:pt x="13483" y="1"/>
                  </a:moveTo>
                  <a:cubicBezTo>
                    <a:pt x="13401" y="1"/>
                    <a:pt x="13309" y="14"/>
                    <a:pt x="13204" y="43"/>
                  </a:cubicBezTo>
                  <a:cubicBezTo>
                    <a:pt x="11519" y="503"/>
                    <a:pt x="6924" y="5712"/>
                    <a:pt x="6924" y="5712"/>
                  </a:cubicBezTo>
                  <a:cubicBezTo>
                    <a:pt x="7010" y="5826"/>
                    <a:pt x="7100" y="5934"/>
                    <a:pt x="7189" y="6039"/>
                  </a:cubicBezTo>
                  <a:cubicBezTo>
                    <a:pt x="6998" y="6394"/>
                    <a:pt x="6834" y="6733"/>
                    <a:pt x="6699" y="7057"/>
                  </a:cubicBezTo>
                  <a:lnTo>
                    <a:pt x="5295" y="5657"/>
                  </a:lnTo>
                  <a:cubicBezTo>
                    <a:pt x="5278" y="5639"/>
                    <a:pt x="5258" y="5631"/>
                    <a:pt x="5239" y="5631"/>
                  </a:cubicBezTo>
                  <a:cubicBezTo>
                    <a:pt x="5176" y="5631"/>
                    <a:pt x="5122" y="5714"/>
                    <a:pt x="5181" y="5774"/>
                  </a:cubicBezTo>
                  <a:lnTo>
                    <a:pt x="6631" y="7220"/>
                  </a:lnTo>
                  <a:cubicBezTo>
                    <a:pt x="6498" y="7541"/>
                    <a:pt x="6387" y="7868"/>
                    <a:pt x="6295" y="8201"/>
                  </a:cubicBezTo>
                  <a:lnTo>
                    <a:pt x="3343" y="6209"/>
                  </a:lnTo>
                  <a:cubicBezTo>
                    <a:pt x="3328" y="6200"/>
                    <a:pt x="3314" y="6196"/>
                    <a:pt x="3300" y="6196"/>
                  </a:cubicBezTo>
                  <a:cubicBezTo>
                    <a:pt x="3231" y="6196"/>
                    <a:pt x="3184" y="6293"/>
                    <a:pt x="3254" y="6344"/>
                  </a:cubicBezTo>
                  <a:lnTo>
                    <a:pt x="6252" y="8365"/>
                  </a:lnTo>
                  <a:cubicBezTo>
                    <a:pt x="6181" y="8645"/>
                    <a:pt x="6128" y="8929"/>
                    <a:pt x="6100" y="9213"/>
                  </a:cubicBezTo>
                  <a:lnTo>
                    <a:pt x="3371" y="8442"/>
                  </a:lnTo>
                  <a:cubicBezTo>
                    <a:pt x="3365" y="8439"/>
                    <a:pt x="3355" y="8439"/>
                    <a:pt x="3349" y="8435"/>
                  </a:cubicBezTo>
                  <a:cubicBezTo>
                    <a:pt x="3345" y="8435"/>
                    <a:pt x="3341" y="8435"/>
                    <a:pt x="3338" y="8435"/>
                  </a:cubicBezTo>
                  <a:cubicBezTo>
                    <a:pt x="3240" y="8435"/>
                    <a:pt x="3224" y="8584"/>
                    <a:pt x="3328" y="8596"/>
                  </a:cubicBezTo>
                  <a:lnTo>
                    <a:pt x="6088" y="9376"/>
                  </a:lnTo>
                  <a:cubicBezTo>
                    <a:pt x="5844" y="13207"/>
                    <a:pt x="10458" y="13793"/>
                    <a:pt x="12127" y="15461"/>
                  </a:cubicBezTo>
                  <a:cubicBezTo>
                    <a:pt x="13352" y="16686"/>
                    <a:pt x="13478" y="21022"/>
                    <a:pt x="13759" y="24720"/>
                  </a:cubicBezTo>
                  <a:cubicBezTo>
                    <a:pt x="13537" y="25738"/>
                    <a:pt x="13407" y="27117"/>
                    <a:pt x="13814" y="28502"/>
                  </a:cubicBezTo>
                  <a:cubicBezTo>
                    <a:pt x="12729" y="28835"/>
                    <a:pt x="11596" y="29127"/>
                    <a:pt x="10428" y="29127"/>
                  </a:cubicBezTo>
                  <a:cubicBezTo>
                    <a:pt x="8803" y="29127"/>
                    <a:pt x="7112" y="28561"/>
                    <a:pt x="5391" y="26747"/>
                  </a:cubicBezTo>
                  <a:cubicBezTo>
                    <a:pt x="1" y="21063"/>
                    <a:pt x="4459" y="17839"/>
                    <a:pt x="6085" y="17839"/>
                  </a:cubicBezTo>
                  <a:cubicBezTo>
                    <a:pt x="6168" y="17839"/>
                    <a:pt x="6244" y="17847"/>
                    <a:pt x="6310" y="17864"/>
                  </a:cubicBezTo>
                  <a:cubicBezTo>
                    <a:pt x="7731" y="18223"/>
                    <a:pt x="8595" y="19884"/>
                    <a:pt x="9330" y="19884"/>
                  </a:cubicBezTo>
                  <a:cubicBezTo>
                    <a:pt x="9664" y="19884"/>
                    <a:pt x="9971" y="19542"/>
                    <a:pt x="10292" y="18580"/>
                  </a:cubicBezTo>
                  <a:cubicBezTo>
                    <a:pt x="11109" y="16128"/>
                    <a:pt x="7383" y="15209"/>
                    <a:pt x="7383" y="15209"/>
                  </a:cubicBezTo>
                  <a:cubicBezTo>
                    <a:pt x="7015" y="15093"/>
                    <a:pt x="6611" y="15033"/>
                    <a:pt x="6191" y="15033"/>
                  </a:cubicBezTo>
                  <a:cubicBezTo>
                    <a:pt x="3820" y="15033"/>
                    <a:pt x="926" y="16974"/>
                    <a:pt x="795" y="22049"/>
                  </a:cubicBezTo>
                  <a:cubicBezTo>
                    <a:pt x="651" y="27647"/>
                    <a:pt x="5037" y="31810"/>
                    <a:pt x="10000" y="31810"/>
                  </a:cubicBezTo>
                  <a:cubicBezTo>
                    <a:pt x="10333" y="31810"/>
                    <a:pt x="10670" y="31791"/>
                    <a:pt x="11007" y="31753"/>
                  </a:cubicBezTo>
                  <a:cubicBezTo>
                    <a:pt x="12596" y="31571"/>
                    <a:pt x="14172" y="31401"/>
                    <a:pt x="15609" y="31256"/>
                  </a:cubicBezTo>
                  <a:cubicBezTo>
                    <a:pt x="16249" y="31631"/>
                    <a:pt x="17522" y="31752"/>
                    <a:pt x="18902" y="31752"/>
                  </a:cubicBezTo>
                  <a:cubicBezTo>
                    <a:pt x="21437" y="31752"/>
                    <a:pt x="24335" y="31342"/>
                    <a:pt x="24335" y="31342"/>
                  </a:cubicBezTo>
                  <a:cubicBezTo>
                    <a:pt x="24335" y="31342"/>
                    <a:pt x="24341" y="31287"/>
                    <a:pt x="24353" y="31185"/>
                  </a:cubicBezTo>
                  <a:cubicBezTo>
                    <a:pt x="25473" y="31117"/>
                    <a:pt x="26380" y="30997"/>
                    <a:pt x="26836" y="30830"/>
                  </a:cubicBezTo>
                  <a:cubicBezTo>
                    <a:pt x="27154" y="30716"/>
                    <a:pt x="27687" y="30362"/>
                    <a:pt x="28295" y="29785"/>
                  </a:cubicBezTo>
                  <a:cubicBezTo>
                    <a:pt x="28317" y="29791"/>
                    <a:pt x="28338" y="29791"/>
                    <a:pt x="28363" y="29791"/>
                  </a:cubicBezTo>
                  <a:cubicBezTo>
                    <a:pt x="28363" y="29791"/>
                    <a:pt x="34445" y="24912"/>
                    <a:pt x="32193" y="18854"/>
                  </a:cubicBezTo>
                  <a:cubicBezTo>
                    <a:pt x="32126" y="18194"/>
                    <a:pt x="32015" y="17540"/>
                    <a:pt x="31860" y="16893"/>
                  </a:cubicBezTo>
                  <a:lnTo>
                    <a:pt x="31993" y="16893"/>
                  </a:lnTo>
                  <a:cubicBezTo>
                    <a:pt x="31993" y="16893"/>
                    <a:pt x="32042" y="8846"/>
                    <a:pt x="22731" y="6665"/>
                  </a:cubicBezTo>
                  <a:cubicBezTo>
                    <a:pt x="22706" y="6511"/>
                    <a:pt x="22688" y="6397"/>
                    <a:pt x="22700" y="6326"/>
                  </a:cubicBezTo>
                  <a:cubicBezTo>
                    <a:pt x="22777" y="5866"/>
                    <a:pt x="22546" y="2649"/>
                    <a:pt x="21858" y="2495"/>
                  </a:cubicBezTo>
                  <a:cubicBezTo>
                    <a:pt x="21836" y="2490"/>
                    <a:pt x="21813" y="2488"/>
                    <a:pt x="21788" y="2488"/>
                  </a:cubicBezTo>
                  <a:cubicBezTo>
                    <a:pt x="21023" y="2488"/>
                    <a:pt x="18810" y="4691"/>
                    <a:pt x="18515" y="4691"/>
                  </a:cubicBezTo>
                  <a:cubicBezTo>
                    <a:pt x="18206" y="4691"/>
                    <a:pt x="16649" y="4488"/>
                    <a:pt x="16649" y="4488"/>
                  </a:cubicBezTo>
                  <a:cubicBezTo>
                    <a:pt x="16649" y="4488"/>
                    <a:pt x="16639" y="4503"/>
                    <a:pt x="16621" y="4531"/>
                  </a:cubicBezTo>
                  <a:cubicBezTo>
                    <a:pt x="16143" y="4377"/>
                    <a:pt x="15640" y="4207"/>
                    <a:pt x="15168" y="4043"/>
                  </a:cubicBezTo>
                  <a:cubicBezTo>
                    <a:pt x="15218" y="3966"/>
                    <a:pt x="15245" y="3923"/>
                    <a:pt x="15245" y="3923"/>
                  </a:cubicBezTo>
                  <a:cubicBezTo>
                    <a:pt x="15245" y="3923"/>
                    <a:pt x="14021" y="3670"/>
                    <a:pt x="13715" y="3362"/>
                  </a:cubicBezTo>
                  <a:cubicBezTo>
                    <a:pt x="13395" y="3041"/>
                    <a:pt x="14706" y="1"/>
                    <a:pt x="13483" y="1"/>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2"/>
            <p:cNvSpPr/>
            <p:nvPr/>
          </p:nvSpPr>
          <p:spPr>
            <a:xfrm>
              <a:off x="7609715" y="254053"/>
              <a:ext cx="1182569" cy="1089541"/>
            </a:xfrm>
            <a:custGeom>
              <a:avLst/>
              <a:gdLst/>
              <a:ahLst/>
              <a:cxnLst/>
              <a:rect l="l" t="t" r="r" b="b"/>
              <a:pathLst>
                <a:path w="33102" h="30498" extrusionOk="0">
                  <a:moveTo>
                    <a:pt x="10249" y="1"/>
                  </a:moveTo>
                  <a:cubicBezTo>
                    <a:pt x="9139" y="1"/>
                    <a:pt x="4698" y="4452"/>
                    <a:pt x="4698" y="4452"/>
                  </a:cubicBezTo>
                  <a:cubicBezTo>
                    <a:pt x="1" y="12212"/>
                    <a:pt x="7018" y="12570"/>
                    <a:pt x="9161" y="14714"/>
                  </a:cubicBezTo>
                  <a:cubicBezTo>
                    <a:pt x="11308" y="16857"/>
                    <a:pt x="10080" y="28550"/>
                    <a:pt x="12227" y="29623"/>
                  </a:cubicBezTo>
                  <a:cubicBezTo>
                    <a:pt x="13447" y="30234"/>
                    <a:pt x="16506" y="30497"/>
                    <a:pt x="19225" y="30497"/>
                  </a:cubicBezTo>
                  <a:cubicBezTo>
                    <a:pt x="21281" y="30497"/>
                    <a:pt x="23144" y="30347"/>
                    <a:pt x="23870" y="30082"/>
                  </a:cubicBezTo>
                  <a:cubicBezTo>
                    <a:pt x="25554" y="29469"/>
                    <a:pt x="33101" y="22248"/>
                    <a:pt x="26899" y="11145"/>
                  </a:cubicBezTo>
                  <a:cubicBezTo>
                    <a:pt x="25326" y="8332"/>
                    <a:pt x="22337" y="6494"/>
                    <a:pt x="20194" y="6185"/>
                  </a:cubicBezTo>
                  <a:cubicBezTo>
                    <a:pt x="18047" y="5880"/>
                    <a:pt x="19885" y="2663"/>
                    <a:pt x="18429" y="2049"/>
                  </a:cubicBezTo>
                  <a:cubicBezTo>
                    <a:pt x="18401" y="2038"/>
                    <a:pt x="18371" y="2032"/>
                    <a:pt x="18340" y="2032"/>
                  </a:cubicBezTo>
                  <a:cubicBezTo>
                    <a:pt x="17716" y="2032"/>
                    <a:pt x="16572" y="4298"/>
                    <a:pt x="15700" y="4298"/>
                  </a:cubicBezTo>
                  <a:cubicBezTo>
                    <a:pt x="14781" y="4298"/>
                    <a:pt x="10185" y="2561"/>
                    <a:pt x="10185" y="2561"/>
                  </a:cubicBezTo>
                  <a:cubicBezTo>
                    <a:pt x="10185" y="2561"/>
                    <a:pt x="11052" y="847"/>
                    <a:pt x="10438" y="79"/>
                  </a:cubicBezTo>
                  <a:cubicBezTo>
                    <a:pt x="10395" y="26"/>
                    <a:pt x="10331" y="1"/>
                    <a:pt x="10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2"/>
            <p:cNvSpPr/>
            <p:nvPr/>
          </p:nvSpPr>
          <p:spPr>
            <a:xfrm>
              <a:off x="7892486" y="544005"/>
              <a:ext cx="91456" cy="90170"/>
            </a:xfrm>
            <a:custGeom>
              <a:avLst/>
              <a:gdLst/>
              <a:ahLst/>
              <a:cxnLst/>
              <a:rect l="l" t="t" r="r" b="b"/>
              <a:pathLst>
                <a:path w="2560" h="2524" extrusionOk="0">
                  <a:moveTo>
                    <a:pt x="1805" y="0"/>
                  </a:moveTo>
                  <a:cubicBezTo>
                    <a:pt x="1779" y="0"/>
                    <a:pt x="1753" y="13"/>
                    <a:pt x="1736" y="43"/>
                  </a:cubicBezTo>
                  <a:lnTo>
                    <a:pt x="617" y="2230"/>
                  </a:lnTo>
                  <a:cubicBezTo>
                    <a:pt x="278" y="1832"/>
                    <a:pt x="398" y="682"/>
                    <a:pt x="481" y="244"/>
                  </a:cubicBezTo>
                  <a:cubicBezTo>
                    <a:pt x="497" y="181"/>
                    <a:pt x="447" y="142"/>
                    <a:pt x="398" y="142"/>
                  </a:cubicBezTo>
                  <a:cubicBezTo>
                    <a:pt x="362" y="142"/>
                    <a:pt x="326" y="164"/>
                    <a:pt x="321" y="213"/>
                  </a:cubicBezTo>
                  <a:cubicBezTo>
                    <a:pt x="308" y="287"/>
                    <a:pt x="0" y="1987"/>
                    <a:pt x="589" y="2424"/>
                  </a:cubicBezTo>
                  <a:cubicBezTo>
                    <a:pt x="678" y="2490"/>
                    <a:pt x="783" y="2523"/>
                    <a:pt x="893" y="2523"/>
                  </a:cubicBezTo>
                  <a:cubicBezTo>
                    <a:pt x="897" y="2523"/>
                    <a:pt x="902" y="2523"/>
                    <a:pt x="907" y="2523"/>
                  </a:cubicBezTo>
                  <a:cubicBezTo>
                    <a:pt x="1539" y="2523"/>
                    <a:pt x="2415" y="1666"/>
                    <a:pt x="2529" y="1552"/>
                  </a:cubicBezTo>
                  <a:cubicBezTo>
                    <a:pt x="2560" y="1521"/>
                    <a:pt x="2560" y="1471"/>
                    <a:pt x="2532" y="1441"/>
                  </a:cubicBezTo>
                  <a:cubicBezTo>
                    <a:pt x="2517" y="1424"/>
                    <a:pt x="2496" y="1415"/>
                    <a:pt x="2475" y="1415"/>
                  </a:cubicBezTo>
                  <a:cubicBezTo>
                    <a:pt x="2454" y="1415"/>
                    <a:pt x="2432" y="1424"/>
                    <a:pt x="2415" y="1441"/>
                  </a:cubicBezTo>
                  <a:cubicBezTo>
                    <a:pt x="2127" y="1731"/>
                    <a:pt x="1381" y="2363"/>
                    <a:pt x="909" y="2363"/>
                  </a:cubicBezTo>
                  <a:cubicBezTo>
                    <a:pt x="850" y="2363"/>
                    <a:pt x="795" y="2354"/>
                    <a:pt x="746" y="2332"/>
                  </a:cubicBezTo>
                  <a:lnTo>
                    <a:pt x="1881" y="117"/>
                  </a:lnTo>
                  <a:cubicBezTo>
                    <a:pt x="1912" y="53"/>
                    <a:pt x="1859" y="0"/>
                    <a:pt x="1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2"/>
            <p:cNvSpPr/>
            <p:nvPr/>
          </p:nvSpPr>
          <p:spPr>
            <a:xfrm>
              <a:off x="7941609" y="519104"/>
              <a:ext cx="46871" cy="28473"/>
            </a:xfrm>
            <a:custGeom>
              <a:avLst/>
              <a:gdLst/>
              <a:ahLst/>
              <a:cxnLst/>
              <a:rect l="l" t="t" r="r" b="b"/>
              <a:pathLst>
                <a:path w="1312" h="797" extrusionOk="0">
                  <a:moveTo>
                    <a:pt x="1" y="0"/>
                  </a:moveTo>
                  <a:cubicBezTo>
                    <a:pt x="1" y="0"/>
                    <a:pt x="411" y="725"/>
                    <a:pt x="488" y="787"/>
                  </a:cubicBezTo>
                  <a:cubicBezTo>
                    <a:pt x="497" y="794"/>
                    <a:pt x="515" y="797"/>
                    <a:pt x="540" y="797"/>
                  </a:cubicBezTo>
                  <a:cubicBezTo>
                    <a:pt x="729" y="797"/>
                    <a:pt x="1311" y="623"/>
                    <a:pt x="1311" y="623"/>
                  </a:cubicBezTo>
                  <a:cubicBezTo>
                    <a:pt x="941" y="13"/>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2"/>
            <p:cNvSpPr/>
            <p:nvPr/>
          </p:nvSpPr>
          <p:spPr>
            <a:xfrm>
              <a:off x="7983587" y="316180"/>
              <a:ext cx="369504" cy="370325"/>
            </a:xfrm>
            <a:custGeom>
              <a:avLst/>
              <a:gdLst/>
              <a:ahLst/>
              <a:cxnLst/>
              <a:rect l="l" t="t" r="r" b="b"/>
              <a:pathLst>
                <a:path w="10343" h="10366" extrusionOk="0">
                  <a:moveTo>
                    <a:pt x="8356" y="1"/>
                  </a:moveTo>
                  <a:cubicBezTo>
                    <a:pt x="7592" y="1"/>
                    <a:pt x="5379" y="2201"/>
                    <a:pt x="5084" y="2201"/>
                  </a:cubicBezTo>
                  <a:cubicBezTo>
                    <a:pt x="4775" y="2201"/>
                    <a:pt x="3218" y="1998"/>
                    <a:pt x="3218" y="1998"/>
                  </a:cubicBezTo>
                  <a:cubicBezTo>
                    <a:pt x="3218" y="1998"/>
                    <a:pt x="1" y="6861"/>
                    <a:pt x="3141" y="7565"/>
                  </a:cubicBezTo>
                  <a:cubicBezTo>
                    <a:pt x="6303" y="8272"/>
                    <a:pt x="6832" y="10366"/>
                    <a:pt x="7152" y="10366"/>
                  </a:cubicBezTo>
                  <a:cubicBezTo>
                    <a:pt x="7178" y="10366"/>
                    <a:pt x="7203" y="10352"/>
                    <a:pt x="7227" y="10322"/>
                  </a:cubicBezTo>
                  <a:cubicBezTo>
                    <a:pt x="10342" y="6544"/>
                    <a:pt x="9192" y="4295"/>
                    <a:pt x="9269" y="3836"/>
                  </a:cubicBezTo>
                  <a:cubicBezTo>
                    <a:pt x="9346" y="3376"/>
                    <a:pt x="9115" y="159"/>
                    <a:pt x="8427" y="8"/>
                  </a:cubicBezTo>
                  <a:cubicBezTo>
                    <a:pt x="8405" y="3"/>
                    <a:pt x="8382" y="1"/>
                    <a:pt x="8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2"/>
            <p:cNvSpPr/>
            <p:nvPr/>
          </p:nvSpPr>
          <p:spPr>
            <a:xfrm>
              <a:off x="7751083" y="227330"/>
              <a:ext cx="297339" cy="272868"/>
            </a:xfrm>
            <a:custGeom>
              <a:avLst/>
              <a:gdLst/>
              <a:ahLst/>
              <a:cxnLst/>
              <a:rect l="l" t="t" r="r" b="b"/>
              <a:pathLst>
                <a:path w="8323" h="7638" extrusionOk="0">
                  <a:moveTo>
                    <a:pt x="6560" y="1"/>
                  </a:moveTo>
                  <a:cubicBezTo>
                    <a:pt x="6478" y="1"/>
                    <a:pt x="6386" y="14"/>
                    <a:pt x="6281" y="43"/>
                  </a:cubicBezTo>
                  <a:cubicBezTo>
                    <a:pt x="4596" y="503"/>
                    <a:pt x="1" y="5709"/>
                    <a:pt x="1" y="5709"/>
                  </a:cubicBezTo>
                  <a:cubicBezTo>
                    <a:pt x="1081" y="7122"/>
                    <a:pt x="2188" y="7637"/>
                    <a:pt x="3227" y="7637"/>
                  </a:cubicBezTo>
                  <a:cubicBezTo>
                    <a:pt x="6018" y="7637"/>
                    <a:pt x="8322" y="3923"/>
                    <a:pt x="8322" y="3923"/>
                  </a:cubicBezTo>
                  <a:cubicBezTo>
                    <a:pt x="8322" y="3923"/>
                    <a:pt x="7098" y="3667"/>
                    <a:pt x="6789" y="3362"/>
                  </a:cubicBezTo>
                  <a:cubicBezTo>
                    <a:pt x="6468" y="3041"/>
                    <a:pt x="7782" y="1"/>
                    <a:pt x="6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2"/>
            <p:cNvSpPr/>
            <p:nvPr/>
          </p:nvSpPr>
          <p:spPr>
            <a:xfrm>
              <a:off x="7912850" y="712775"/>
              <a:ext cx="309986" cy="99566"/>
            </a:xfrm>
            <a:custGeom>
              <a:avLst/>
              <a:gdLst/>
              <a:ahLst/>
              <a:cxnLst/>
              <a:rect l="l" t="t" r="r" b="b"/>
              <a:pathLst>
                <a:path w="8677" h="2787" extrusionOk="0">
                  <a:moveTo>
                    <a:pt x="8568" y="1"/>
                  </a:moveTo>
                  <a:cubicBezTo>
                    <a:pt x="8539" y="1"/>
                    <a:pt x="8510" y="16"/>
                    <a:pt x="8495" y="54"/>
                  </a:cubicBezTo>
                  <a:cubicBezTo>
                    <a:pt x="8486" y="72"/>
                    <a:pt x="7637" y="1855"/>
                    <a:pt x="5673" y="2438"/>
                  </a:cubicBezTo>
                  <a:cubicBezTo>
                    <a:pt x="5252" y="2563"/>
                    <a:pt x="4813" y="2626"/>
                    <a:pt x="4355" y="2626"/>
                  </a:cubicBezTo>
                  <a:cubicBezTo>
                    <a:pt x="3088" y="2626"/>
                    <a:pt x="1684" y="2147"/>
                    <a:pt x="161" y="1195"/>
                  </a:cubicBezTo>
                  <a:cubicBezTo>
                    <a:pt x="145" y="1185"/>
                    <a:pt x="130" y="1181"/>
                    <a:pt x="115" y="1181"/>
                  </a:cubicBezTo>
                  <a:cubicBezTo>
                    <a:pt x="45" y="1181"/>
                    <a:pt x="1" y="1282"/>
                    <a:pt x="75" y="1331"/>
                  </a:cubicBezTo>
                  <a:cubicBezTo>
                    <a:pt x="1626" y="2299"/>
                    <a:pt x="3060" y="2786"/>
                    <a:pt x="4359" y="2786"/>
                  </a:cubicBezTo>
                  <a:cubicBezTo>
                    <a:pt x="4369" y="2787"/>
                    <a:pt x="4380" y="2787"/>
                    <a:pt x="4390" y="2787"/>
                  </a:cubicBezTo>
                  <a:cubicBezTo>
                    <a:pt x="4839" y="2787"/>
                    <a:pt x="5288" y="2722"/>
                    <a:pt x="5719" y="2592"/>
                  </a:cubicBezTo>
                  <a:cubicBezTo>
                    <a:pt x="7755" y="1988"/>
                    <a:pt x="8634" y="140"/>
                    <a:pt x="8643" y="122"/>
                  </a:cubicBezTo>
                  <a:cubicBezTo>
                    <a:pt x="8677" y="55"/>
                    <a:pt x="8622" y="1"/>
                    <a:pt x="8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2"/>
            <p:cNvSpPr/>
            <p:nvPr/>
          </p:nvSpPr>
          <p:spPr>
            <a:xfrm>
              <a:off x="7862298" y="399494"/>
              <a:ext cx="39583" cy="78524"/>
            </a:xfrm>
            <a:custGeom>
              <a:avLst/>
              <a:gdLst/>
              <a:ahLst/>
              <a:cxnLst/>
              <a:rect l="l" t="t" r="r" b="b"/>
              <a:pathLst>
                <a:path w="1108" h="2198" extrusionOk="0">
                  <a:moveTo>
                    <a:pt x="112" y="1"/>
                  </a:moveTo>
                  <a:cubicBezTo>
                    <a:pt x="51" y="1"/>
                    <a:pt x="0" y="75"/>
                    <a:pt x="49" y="134"/>
                  </a:cubicBezTo>
                  <a:cubicBezTo>
                    <a:pt x="55" y="141"/>
                    <a:pt x="934" y="986"/>
                    <a:pt x="790" y="2108"/>
                  </a:cubicBezTo>
                  <a:cubicBezTo>
                    <a:pt x="783" y="2151"/>
                    <a:pt x="814" y="2192"/>
                    <a:pt x="860" y="2198"/>
                  </a:cubicBezTo>
                  <a:lnTo>
                    <a:pt x="870" y="2198"/>
                  </a:lnTo>
                  <a:cubicBezTo>
                    <a:pt x="910" y="2198"/>
                    <a:pt x="944" y="2170"/>
                    <a:pt x="950" y="2130"/>
                  </a:cubicBezTo>
                  <a:cubicBezTo>
                    <a:pt x="1107" y="927"/>
                    <a:pt x="197" y="54"/>
                    <a:pt x="160" y="17"/>
                  </a:cubicBezTo>
                  <a:cubicBezTo>
                    <a:pt x="145" y="6"/>
                    <a:pt x="128"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2"/>
            <p:cNvSpPr/>
            <p:nvPr/>
          </p:nvSpPr>
          <p:spPr>
            <a:xfrm>
              <a:off x="8088943" y="518354"/>
              <a:ext cx="113141" cy="41870"/>
            </a:xfrm>
            <a:custGeom>
              <a:avLst/>
              <a:gdLst/>
              <a:ahLst/>
              <a:cxnLst/>
              <a:rect l="l" t="t" r="r" b="b"/>
              <a:pathLst>
                <a:path w="3167" h="1172" extrusionOk="0">
                  <a:moveTo>
                    <a:pt x="2249" y="0"/>
                  </a:moveTo>
                  <a:cubicBezTo>
                    <a:pt x="1664" y="0"/>
                    <a:pt x="844" y="194"/>
                    <a:pt x="34" y="1033"/>
                  </a:cubicBezTo>
                  <a:cubicBezTo>
                    <a:pt x="0" y="1064"/>
                    <a:pt x="0" y="1116"/>
                    <a:pt x="34" y="1147"/>
                  </a:cubicBezTo>
                  <a:cubicBezTo>
                    <a:pt x="50" y="1162"/>
                    <a:pt x="71" y="1172"/>
                    <a:pt x="90" y="1172"/>
                  </a:cubicBezTo>
                  <a:cubicBezTo>
                    <a:pt x="114" y="1169"/>
                    <a:pt x="136" y="1159"/>
                    <a:pt x="148" y="1141"/>
                  </a:cubicBezTo>
                  <a:cubicBezTo>
                    <a:pt x="921" y="343"/>
                    <a:pt x="1697" y="160"/>
                    <a:pt x="2247" y="160"/>
                  </a:cubicBezTo>
                  <a:cubicBezTo>
                    <a:pt x="2710" y="160"/>
                    <a:pt x="3013" y="290"/>
                    <a:pt x="3020" y="293"/>
                  </a:cubicBezTo>
                  <a:cubicBezTo>
                    <a:pt x="3031" y="297"/>
                    <a:pt x="3041" y="299"/>
                    <a:pt x="3051" y="299"/>
                  </a:cubicBezTo>
                  <a:cubicBezTo>
                    <a:pt x="3128" y="299"/>
                    <a:pt x="3166" y="185"/>
                    <a:pt x="3085" y="145"/>
                  </a:cubicBezTo>
                  <a:cubicBezTo>
                    <a:pt x="3078" y="142"/>
                    <a:pt x="2748" y="0"/>
                    <a:pt x="2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2"/>
            <p:cNvSpPr/>
            <p:nvPr/>
          </p:nvSpPr>
          <p:spPr>
            <a:xfrm>
              <a:off x="7686704" y="428396"/>
              <a:ext cx="117535" cy="115285"/>
            </a:xfrm>
            <a:custGeom>
              <a:avLst/>
              <a:gdLst/>
              <a:ahLst/>
              <a:cxnLst/>
              <a:rect l="l" t="t" r="r" b="b"/>
              <a:pathLst>
                <a:path w="3290" h="3227" extrusionOk="0">
                  <a:moveTo>
                    <a:pt x="118" y="0"/>
                  </a:moveTo>
                  <a:cubicBezTo>
                    <a:pt x="55" y="0"/>
                    <a:pt x="1" y="83"/>
                    <a:pt x="60" y="143"/>
                  </a:cubicBezTo>
                  <a:lnTo>
                    <a:pt x="3123" y="3202"/>
                  </a:lnTo>
                  <a:cubicBezTo>
                    <a:pt x="3138" y="3218"/>
                    <a:pt x="3160" y="3227"/>
                    <a:pt x="3182" y="3227"/>
                  </a:cubicBezTo>
                  <a:cubicBezTo>
                    <a:pt x="3253" y="3227"/>
                    <a:pt x="3290" y="3141"/>
                    <a:pt x="3240" y="3088"/>
                  </a:cubicBezTo>
                  <a:lnTo>
                    <a:pt x="174" y="26"/>
                  </a:lnTo>
                  <a:cubicBezTo>
                    <a:pt x="157" y="8"/>
                    <a:pt x="137"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2"/>
            <p:cNvSpPr/>
            <p:nvPr/>
          </p:nvSpPr>
          <p:spPr>
            <a:xfrm>
              <a:off x="7617503" y="448581"/>
              <a:ext cx="164907" cy="111641"/>
            </a:xfrm>
            <a:custGeom>
              <a:avLst/>
              <a:gdLst/>
              <a:ahLst/>
              <a:cxnLst/>
              <a:rect l="l" t="t" r="r" b="b"/>
              <a:pathLst>
                <a:path w="4616" h="3125" extrusionOk="0">
                  <a:moveTo>
                    <a:pt x="116" y="0"/>
                  </a:moveTo>
                  <a:cubicBezTo>
                    <a:pt x="47" y="0"/>
                    <a:pt x="0" y="97"/>
                    <a:pt x="70" y="148"/>
                  </a:cubicBezTo>
                  <a:lnTo>
                    <a:pt x="4459" y="3109"/>
                  </a:lnTo>
                  <a:cubicBezTo>
                    <a:pt x="4474" y="3118"/>
                    <a:pt x="4489" y="3125"/>
                    <a:pt x="4505" y="3125"/>
                  </a:cubicBezTo>
                  <a:cubicBezTo>
                    <a:pt x="4585" y="3122"/>
                    <a:pt x="4616" y="3020"/>
                    <a:pt x="4551" y="2977"/>
                  </a:cubicBezTo>
                  <a:lnTo>
                    <a:pt x="159" y="13"/>
                  </a:lnTo>
                  <a:cubicBezTo>
                    <a:pt x="144" y="4"/>
                    <a:pt x="130"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2"/>
            <p:cNvSpPr/>
            <p:nvPr/>
          </p:nvSpPr>
          <p:spPr>
            <a:xfrm>
              <a:off x="7619611" y="528714"/>
              <a:ext cx="150045" cy="46050"/>
            </a:xfrm>
            <a:custGeom>
              <a:avLst/>
              <a:gdLst/>
              <a:ahLst/>
              <a:cxnLst/>
              <a:rect l="l" t="t" r="r" b="b"/>
              <a:pathLst>
                <a:path w="4200" h="1289" extrusionOk="0">
                  <a:moveTo>
                    <a:pt x="105" y="1"/>
                  </a:moveTo>
                  <a:cubicBezTo>
                    <a:pt x="36" y="1"/>
                    <a:pt x="1" y="149"/>
                    <a:pt x="85" y="160"/>
                  </a:cubicBezTo>
                  <a:lnTo>
                    <a:pt x="4066" y="1283"/>
                  </a:lnTo>
                  <a:cubicBezTo>
                    <a:pt x="4073" y="1286"/>
                    <a:pt x="4082" y="1286"/>
                    <a:pt x="4088" y="1286"/>
                  </a:cubicBezTo>
                  <a:lnTo>
                    <a:pt x="4088" y="1289"/>
                  </a:lnTo>
                  <a:cubicBezTo>
                    <a:pt x="4181" y="1289"/>
                    <a:pt x="4199" y="1156"/>
                    <a:pt x="4110" y="1128"/>
                  </a:cubicBezTo>
                  <a:lnTo>
                    <a:pt x="128" y="6"/>
                  </a:lnTo>
                  <a:cubicBezTo>
                    <a:pt x="120" y="2"/>
                    <a:pt x="112"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2"/>
            <p:cNvSpPr/>
            <p:nvPr/>
          </p:nvSpPr>
          <p:spPr>
            <a:xfrm>
              <a:off x="8048930" y="649111"/>
              <a:ext cx="161906" cy="16791"/>
            </a:xfrm>
            <a:custGeom>
              <a:avLst/>
              <a:gdLst/>
              <a:ahLst/>
              <a:cxnLst/>
              <a:rect l="l" t="t" r="r" b="b"/>
              <a:pathLst>
                <a:path w="4532" h="470" extrusionOk="0">
                  <a:moveTo>
                    <a:pt x="85" y="0"/>
                  </a:moveTo>
                  <a:cubicBezTo>
                    <a:pt x="44" y="0"/>
                    <a:pt x="10" y="33"/>
                    <a:pt x="4" y="75"/>
                  </a:cubicBezTo>
                  <a:cubicBezTo>
                    <a:pt x="1" y="121"/>
                    <a:pt x="38" y="161"/>
                    <a:pt x="81" y="161"/>
                  </a:cubicBezTo>
                  <a:lnTo>
                    <a:pt x="4424" y="469"/>
                  </a:lnTo>
                  <a:lnTo>
                    <a:pt x="4427" y="469"/>
                  </a:lnTo>
                  <a:cubicBezTo>
                    <a:pt x="4528" y="466"/>
                    <a:pt x="4532" y="315"/>
                    <a:pt x="4433" y="306"/>
                  </a:cubicBezTo>
                  <a:lnTo>
                    <a:pt x="90" y="1"/>
                  </a:lnTo>
                  <a:cubicBezTo>
                    <a:pt x="88" y="1"/>
                    <a:pt x="87" y="0"/>
                    <a:pt x="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2"/>
            <p:cNvSpPr/>
            <p:nvPr/>
          </p:nvSpPr>
          <p:spPr>
            <a:xfrm>
              <a:off x="8044286" y="663794"/>
              <a:ext cx="146830" cy="75165"/>
            </a:xfrm>
            <a:custGeom>
              <a:avLst/>
              <a:gdLst/>
              <a:ahLst/>
              <a:cxnLst/>
              <a:rect l="l" t="t" r="r" b="b"/>
              <a:pathLst>
                <a:path w="4110" h="2104" extrusionOk="0">
                  <a:moveTo>
                    <a:pt x="116" y="1"/>
                  </a:moveTo>
                  <a:cubicBezTo>
                    <a:pt x="41" y="1"/>
                    <a:pt x="1" y="108"/>
                    <a:pt x="78" y="151"/>
                  </a:cubicBezTo>
                  <a:lnTo>
                    <a:pt x="3961" y="2094"/>
                  </a:lnTo>
                  <a:cubicBezTo>
                    <a:pt x="3971" y="2097"/>
                    <a:pt x="3983" y="2100"/>
                    <a:pt x="3995" y="2100"/>
                  </a:cubicBezTo>
                  <a:lnTo>
                    <a:pt x="3995" y="2103"/>
                  </a:lnTo>
                  <a:cubicBezTo>
                    <a:pt x="4085" y="2103"/>
                    <a:pt x="4109" y="1986"/>
                    <a:pt x="4032" y="1949"/>
                  </a:cubicBezTo>
                  <a:lnTo>
                    <a:pt x="152" y="9"/>
                  </a:lnTo>
                  <a:cubicBezTo>
                    <a:pt x="139" y="3"/>
                    <a:pt x="127"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2"/>
            <p:cNvSpPr/>
            <p:nvPr/>
          </p:nvSpPr>
          <p:spPr>
            <a:xfrm>
              <a:off x="8031460" y="681908"/>
              <a:ext cx="94957" cy="87991"/>
            </a:xfrm>
            <a:custGeom>
              <a:avLst/>
              <a:gdLst/>
              <a:ahLst/>
              <a:cxnLst/>
              <a:rect l="l" t="t" r="r" b="b"/>
              <a:pathLst>
                <a:path w="2658" h="2463" extrusionOk="0">
                  <a:moveTo>
                    <a:pt x="117" y="0"/>
                  </a:moveTo>
                  <a:cubicBezTo>
                    <a:pt x="53" y="0"/>
                    <a:pt x="1" y="86"/>
                    <a:pt x="61" y="144"/>
                  </a:cubicBezTo>
                  <a:lnTo>
                    <a:pt x="2513" y="2441"/>
                  </a:lnTo>
                  <a:cubicBezTo>
                    <a:pt x="2528" y="2454"/>
                    <a:pt x="2547" y="2463"/>
                    <a:pt x="2569" y="2463"/>
                  </a:cubicBezTo>
                  <a:cubicBezTo>
                    <a:pt x="2590" y="2463"/>
                    <a:pt x="2612" y="2454"/>
                    <a:pt x="2627" y="2438"/>
                  </a:cubicBezTo>
                  <a:cubicBezTo>
                    <a:pt x="2658" y="2404"/>
                    <a:pt x="2658" y="2352"/>
                    <a:pt x="2624" y="2321"/>
                  </a:cubicBezTo>
                  <a:lnTo>
                    <a:pt x="172" y="23"/>
                  </a:lnTo>
                  <a:cubicBezTo>
                    <a:pt x="154" y="7"/>
                    <a:pt x="135" y="0"/>
                    <a:pt x="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2"/>
            <p:cNvSpPr/>
            <p:nvPr/>
          </p:nvSpPr>
          <p:spPr>
            <a:xfrm>
              <a:off x="8210698" y="367126"/>
              <a:ext cx="80346" cy="75201"/>
            </a:xfrm>
            <a:custGeom>
              <a:avLst/>
              <a:gdLst/>
              <a:ahLst/>
              <a:cxnLst/>
              <a:rect l="l" t="t" r="r" b="b"/>
              <a:pathLst>
                <a:path w="2249" h="2105" extrusionOk="0">
                  <a:moveTo>
                    <a:pt x="1743" y="1"/>
                  </a:moveTo>
                  <a:cubicBezTo>
                    <a:pt x="1228" y="1"/>
                    <a:pt x="0" y="1389"/>
                    <a:pt x="0" y="1389"/>
                  </a:cubicBezTo>
                  <a:lnTo>
                    <a:pt x="2196" y="2104"/>
                  </a:lnTo>
                  <a:cubicBezTo>
                    <a:pt x="2196" y="2104"/>
                    <a:pt x="2249" y="470"/>
                    <a:pt x="1891" y="63"/>
                  </a:cubicBezTo>
                  <a:cubicBezTo>
                    <a:pt x="1854" y="20"/>
                    <a:pt x="1803"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2"/>
            <p:cNvSpPr/>
            <p:nvPr/>
          </p:nvSpPr>
          <p:spPr>
            <a:xfrm>
              <a:off x="7911635" y="275703"/>
              <a:ext cx="58339" cy="62590"/>
            </a:xfrm>
            <a:custGeom>
              <a:avLst/>
              <a:gdLst/>
              <a:ahLst/>
              <a:cxnLst/>
              <a:rect l="l" t="t" r="r" b="b"/>
              <a:pathLst>
                <a:path w="1633" h="1752" extrusionOk="0">
                  <a:moveTo>
                    <a:pt x="1427" y="0"/>
                  </a:moveTo>
                  <a:cubicBezTo>
                    <a:pt x="1076" y="0"/>
                    <a:pt x="1" y="885"/>
                    <a:pt x="1" y="885"/>
                  </a:cubicBezTo>
                  <a:cubicBezTo>
                    <a:pt x="1" y="885"/>
                    <a:pt x="969" y="1752"/>
                    <a:pt x="1225" y="1752"/>
                  </a:cubicBezTo>
                  <a:cubicBezTo>
                    <a:pt x="1481" y="1752"/>
                    <a:pt x="1632" y="426"/>
                    <a:pt x="1531" y="68"/>
                  </a:cubicBezTo>
                  <a:cubicBezTo>
                    <a:pt x="1517" y="21"/>
                    <a:pt x="1480" y="0"/>
                    <a:pt x="1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2"/>
            <p:cNvSpPr/>
            <p:nvPr/>
          </p:nvSpPr>
          <p:spPr>
            <a:xfrm>
              <a:off x="8241779" y="462336"/>
              <a:ext cx="406836" cy="368539"/>
            </a:xfrm>
            <a:custGeom>
              <a:avLst/>
              <a:gdLst/>
              <a:ahLst/>
              <a:cxnLst/>
              <a:rect l="l" t="t" r="r" b="b"/>
              <a:pathLst>
                <a:path w="11388" h="10316" extrusionOk="0">
                  <a:moveTo>
                    <a:pt x="1684" y="1"/>
                  </a:moveTo>
                  <a:lnTo>
                    <a:pt x="0" y="3727"/>
                  </a:lnTo>
                  <a:cubicBezTo>
                    <a:pt x="0" y="3727"/>
                    <a:pt x="1278" y="5064"/>
                    <a:pt x="2882" y="5064"/>
                  </a:cubicBezTo>
                  <a:cubicBezTo>
                    <a:pt x="3380" y="5064"/>
                    <a:pt x="3909" y="4935"/>
                    <a:pt x="4442" y="4596"/>
                  </a:cubicBezTo>
                  <a:cubicBezTo>
                    <a:pt x="5010" y="4235"/>
                    <a:pt x="5616" y="4075"/>
                    <a:pt x="6132" y="4075"/>
                  </a:cubicBezTo>
                  <a:cubicBezTo>
                    <a:pt x="6878" y="4075"/>
                    <a:pt x="7434" y="4410"/>
                    <a:pt x="7403" y="4954"/>
                  </a:cubicBezTo>
                  <a:cubicBezTo>
                    <a:pt x="7320" y="6443"/>
                    <a:pt x="7301" y="10315"/>
                    <a:pt x="11255" y="10315"/>
                  </a:cubicBezTo>
                  <a:cubicBezTo>
                    <a:pt x="11282" y="10315"/>
                    <a:pt x="11308" y="10315"/>
                    <a:pt x="11335" y="10315"/>
                  </a:cubicBezTo>
                  <a:cubicBezTo>
                    <a:pt x="11335" y="10315"/>
                    <a:pt x="11387" y="2043"/>
                    <a:pt x="1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2"/>
            <p:cNvSpPr/>
            <p:nvPr/>
          </p:nvSpPr>
          <p:spPr>
            <a:xfrm>
              <a:off x="7932571" y="289708"/>
              <a:ext cx="27794" cy="38797"/>
            </a:xfrm>
            <a:custGeom>
              <a:avLst/>
              <a:gdLst/>
              <a:ahLst/>
              <a:cxnLst/>
              <a:rect l="l" t="t" r="r" b="b"/>
              <a:pathLst>
                <a:path w="778" h="1086" extrusionOk="0">
                  <a:moveTo>
                    <a:pt x="665" y="1"/>
                  </a:moveTo>
                  <a:cubicBezTo>
                    <a:pt x="614" y="1"/>
                    <a:pt x="562" y="50"/>
                    <a:pt x="590" y="114"/>
                  </a:cubicBezTo>
                  <a:cubicBezTo>
                    <a:pt x="599" y="135"/>
                    <a:pt x="596" y="225"/>
                    <a:pt x="519" y="407"/>
                  </a:cubicBezTo>
                  <a:cubicBezTo>
                    <a:pt x="448" y="573"/>
                    <a:pt x="355" y="728"/>
                    <a:pt x="244" y="869"/>
                  </a:cubicBezTo>
                  <a:cubicBezTo>
                    <a:pt x="281" y="654"/>
                    <a:pt x="337" y="444"/>
                    <a:pt x="408" y="237"/>
                  </a:cubicBezTo>
                  <a:cubicBezTo>
                    <a:pt x="429" y="174"/>
                    <a:pt x="377" y="130"/>
                    <a:pt x="327" y="130"/>
                  </a:cubicBezTo>
                  <a:cubicBezTo>
                    <a:pt x="297" y="130"/>
                    <a:pt x="266" y="146"/>
                    <a:pt x="254" y="185"/>
                  </a:cubicBezTo>
                  <a:cubicBezTo>
                    <a:pt x="1" y="940"/>
                    <a:pt x="87" y="1024"/>
                    <a:pt x="118" y="1055"/>
                  </a:cubicBezTo>
                  <a:cubicBezTo>
                    <a:pt x="136" y="1076"/>
                    <a:pt x="164" y="1085"/>
                    <a:pt x="192" y="1085"/>
                  </a:cubicBezTo>
                  <a:cubicBezTo>
                    <a:pt x="204" y="1085"/>
                    <a:pt x="217" y="1082"/>
                    <a:pt x="229" y="1079"/>
                  </a:cubicBezTo>
                  <a:cubicBezTo>
                    <a:pt x="371" y="1030"/>
                    <a:pt x="559" y="715"/>
                    <a:pt x="651" y="502"/>
                  </a:cubicBezTo>
                  <a:cubicBezTo>
                    <a:pt x="747" y="293"/>
                    <a:pt x="778" y="139"/>
                    <a:pt x="738" y="52"/>
                  </a:cubicBezTo>
                  <a:cubicBezTo>
                    <a:pt x="722" y="16"/>
                    <a:pt x="694" y="1"/>
                    <a:pt x="6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2"/>
            <p:cNvSpPr/>
            <p:nvPr/>
          </p:nvSpPr>
          <p:spPr>
            <a:xfrm>
              <a:off x="8240672" y="382809"/>
              <a:ext cx="36225" cy="44085"/>
            </a:xfrm>
            <a:custGeom>
              <a:avLst/>
              <a:gdLst/>
              <a:ahLst/>
              <a:cxnLst/>
              <a:rect l="l" t="t" r="r" b="b"/>
              <a:pathLst>
                <a:path w="1014" h="1234" extrusionOk="0">
                  <a:moveTo>
                    <a:pt x="641" y="0"/>
                  </a:moveTo>
                  <a:cubicBezTo>
                    <a:pt x="617" y="0"/>
                    <a:pt x="592" y="12"/>
                    <a:pt x="574" y="40"/>
                  </a:cubicBezTo>
                  <a:cubicBezTo>
                    <a:pt x="358" y="382"/>
                    <a:pt x="0" y="990"/>
                    <a:pt x="56" y="1153"/>
                  </a:cubicBezTo>
                  <a:cubicBezTo>
                    <a:pt x="68" y="1190"/>
                    <a:pt x="96" y="1218"/>
                    <a:pt x="133" y="1227"/>
                  </a:cubicBezTo>
                  <a:cubicBezTo>
                    <a:pt x="142" y="1231"/>
                    <a:pt x="155" y="1234"/>
                    <a:pt x="164" y="1234"/>
                  </a:cubicBezTo>
                  <a:cubicBezTo>
                    <a:pt x="247" y="1234"/>
                    <a:pt x="349" y="1147"/>
                    <a:pt x="531" y="987"/>
                  </a:cubicBezTo>
                  <a:cubicBezTo>
                    <a:pt x="636" y="894"/>
                    <a:pt x="830" y="725"/>
                    <a:pt x="886" y="725"/>
                  </a:cubicBezTo>
                  <a:cubicBezTo>
                    <a:pt x="891" y="725"/>
                    <a:pt x="895" y="726"/>
                    <a:pt x="900" y="726"/>
                  </a:cubicBezTo>
                  <a:cubicBezTo>
                    <a:pt x="996" y="726"/>
                    <a:pt x="1013" y="579"/>
                    <a:pt x="910" y="564"/>
                  </a:cubicBezTo>
                  <a:cubicBezTo>
                    <a:pt x="902" y="563"/>
                    <a:pt x="894" y="562"/>
                    <a:pt x="886" y="562"/>
                  </a:cubicBezTo>
                  <a:cubicBezTo>
                    <a:pt x="773" y="562"/>
                    <a:pt x="633" y="680"/>
                    <a:pt x="423" y="864"/>
                  </a:cubicBezTo>
                  <a:cubicBezTo>
                    <a:pt x="364" y="916"/>
                    <a:pt x="284" y="990"/>
                    <a:pt x="226" y="1033"/>
                  </a:cubicBezTo>
                  <a:cubicBezTo>
                    <a:pt x="284" y="857"/>
                    <a:pt x="503" y="459"/>
                    <a:pt x="713" y="126"/>
                  </a:cubicBezTo>
                  <a:cubicBezTo>
                    <a:pt x="752" y="62"/>
                    <a:pt x="697" y="0"/>
                    <a:pt x="6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a:off x="8314482" y="890190"/>
              <a:ext cx="424592" cy="401478"/>
            </a:xfrm>
            <a:custGeom>
              <a:avLst/>
              <a:gdLst/>
              <a:ahLst/>
              <a:cxnLst/>
              <a:rect l="l" t="t" r="r" b="b"/>
              <a:pathLst>
                <a:path w="11885" h="11238" extrusionOk="0">
                  <a:moveTo>
                    <a:pt x="8667" y="0"/>
                  </a:moveTo>
                  <a:cubicBezTo>
                    <a:pt x="8180" y="0"/>
                    <a:pt x="7480" y="103"/>
                    <a:pt x="6626" y="513"/>
                  </a:cubicBezTo>
                  <a:cubicBezTo>
                    <a:pt x="5141" y="1223"/>
                    <a:pt x="6081" y="2814"/>
                    <a:pt x="5189" y="2814"/>
                  </a:cubicBezTo>
                  <a:cubicBezTo>
                    <a:pt x="5054" y="2814"/>
                    <a:pt x="4878" y="2778"/>
                    <a:pt x="4646" y="2697"/>
                  </a:cubicBezTo>
                  <a:cubicBezTo>
                    <a:pt x="3665" y="2358"/>
                    <a:pt x="2518" y="1769"/>
                    <a:pt x="1641" y="1769"/>
                  </a:cubicBezTo>
                  <a:cubicBezTo>
                    <a:pt x="929" y="1769"/>
                    <a:pt x="395" y="2157"/>
                    <a:pt x="272" y="3381"/>
                  </a:cubicBezTo>
                  <a:cubicBezTo>
                    <a:pt x="1" y="6114"/>
                    <a:pt x="963" y="6534"/>
                    <a:pt x="2869" y="7752"/>
                  </a:cubicBezTo>
                  <a:cubicBezTo>
                    <a:pt x="3677" y="8270"/>
                    <a:pt x="2937" y="11098"/>
                    <a:pt x="5670" y="11237"/>
                  </a:cubicBezTo>
                  <a:cubicBezTo>
                    <a:pt x="5670" y="11234"/>
                    <a:pt x="11885" y="6250"/>
                    <a:pt x="9426" y="103"/>
                  </a:cubicBezTo>
                  <a:cubicBezTo>
                    <a:pt x="9426" y="103"/>
                    <a:pt x="9153" y="0"/>
                    <a:pt x="8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a:off x="8270789" y="822739"/>
              <a:ext cx="219566" cy="111998"/>
            </a:xfrm>
            <a:custGeom>
              <a:avLst/>
              <a:gdLst/>
              <a:ahLst/>
              <a:cxnLst/>
              <a:rect l="l" t="t" r="r" b="b"/>
              <a:pathLst>
                <a:path w="6146" h="3135" extrusionOk="0">
                  <a:moveTo>
                    <a:pt x="3078" y="0"/>
                  </a:moveTo>
                  <a:cubicBezTo>
                    <a:pt x="2060" y="0"/>
                    <a:pt x="1292" y="692"/>
                    <a:pt x="1292" y="692"/>
                  </a:cubicBezTo>
                  <a:cubicBezTo>
                    <a:pt x="419" y="1315"/>
                    <a:pt x="1" y="3135"/>
                    <a:pt x="1390" y="3135"/>
                  </a:cubicBezTo>
                  <a:cubicBezTo>
                    <a:pt x="1522" y="3135"/>
                    <a:pt x="1671" y="3118"/>
                    <a:pt x="1838" y="3083"/>
                  </a:cubicBezTo>
                  <a:cubicBezTo>
                    <a:pt x="3237" y="2782"/>
                    <a:pt x="3832" y="2591"/>
                    <a:pt x="4452" y="2591"/>
                  </a:cubicBezTo>
                  <a:cubicBezTo>
                    <a:pt x="4679" y="2591"/>
                    <a:pt x="4909" y="2617"/>
                    <a:pt x="5184" y="2672"/>
                  </a:cubicBezTo>
                  <a:cubicBezTo>
                    <a:pt x="5240" y="2684"/>
                    <a:pt x="5291" y="2689"/>
                    <a:pt x="5337" y="2689"/>
                  </a:cubicBezTo>
                  <a:cubicBezTo>
                    <a:pt x="6146" y="2689"/>
                    <a:pt x="5581" y="1058"/>
                    <a:pt x="4160" y="282"/>
                  </a:cubicBezTo>
                  <a:cubicBezTo>
                    <a:pt x="3785" y="77"/>
                    <a:pt x="3418" y="0"/>
                    <a:pt x="30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953131" y="810320"/>
              <a:ext cx="256148" cy="454493"/>
            </a:xfrm>
            <a:custGeom>
              <a:avLst/>
              <a:gdLst/>
              <a:ahLst/>
              <a:cxnLst/>
              <a:rect l="l" t="t" r="r" b="b"/>
              <a:pathLst>
                <a:path w="7170" h="12722" extrusionOk="0">
                  <a:moveTo>
                    <a:pt x="7052" y="0"/>
                  </a:moveTo>
                  <a:cubicBezTo>
                    <a:pt x="7041" y="0"/>
                    <a:pt x="7030" y="3"/>
                    <a:pt x="7018" y="8"/>
                  </a:cubicBezTo>
                  <a:cubicBezTo>
                    <a:pt x="6999" y="20"/>
                    <a:pt x="4893" y="1189"/>
                    <a:pt x="3171" y="3324"/>
                  </a:cubicBezTo>
                  <a:cubicBezTo>
                    <a:pt x="1580" y="5294"/>
                    <a:pt x="1" y="8517"/>
                    <a:pt x="1518" y="12669"/>
                  </a:cubicBezTo>
                  <a:cubicBezTo>
                    <a:pt x="1531" y="12700"/>
                    <a:pt x="1561" y="12721"/>
                    <a:pt x="1595" y="12721"/>
                  </a:cubicBezTo>
                  <a:cubicBezTo>
                    <a:pt x="1605" y="12721"/>
                    <a:pt x="1614" y="12718"/>
                    <a:pt x="1623" y="12715"/>
                  </a:cubicBezTo>
                  <a:cubicBezTo>
                    <a:pt x="1663" y="12700"/>
                    <a:pt x="1685" y="12653"/>
                    <a:pt x="1669" y="12613"/>
                  </a:cubicBezTo>
                  <a:cubicBezTo>
                    <a:pt x="180" y="8536"/>
                    <a:pt x="1731" y="5368"/>
                    <a:pt x="3295" y="3428"/>
                  </a:cubicBezTo>
                  <a:cubicBezTo>
                    <a:pt x="4994" y="1319"/>
                    <a:pt x="7076" y="162"/>
                    <a:pt x="7095" y="150"/>
                  </a:cubicBezTo>
                  <a:cubicBezTo>
                    <a:pt x="7170" y="104"/>
                    <a:pt x="7126" y="0"/>
                    <a:pt x="7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503751" y="764327"/>
              <a:ext cx="890410" cy="599358"/>
            </a:xfrm>
            <a:custGeom>
              <a:avLst/>
              <a:gdLst/>
              <a:ahLst/>
              <a:cxnLst/>
              <a:rect l="l" t="t" r="r" b="b"/>
              <a:pathLst>
                <a:path w="24924" h="16777" extrusionOk="0">
                  <a:moveTo>
                    <a:pt x="6189" y="1"/>
                  </a:moveTo>
                  <a:cubicBezTo>
                    <a:pt x="3818" y="1"/>
                    <a:pt x="926" y="1944"/>
                    <a:pt x="795" y="7019"/>
                  </a:cubicBezTo>
                  <a:cubicBezTo>
                    <a:pt x="651" y="12615"/>
                    <a:pt x="5034" y="16776"/>
                    <a:pt x="9995" y="16776"/>
                  </a:cubicBezTo>
                  <a:cubicBezTo>
                    <a:pt x="10330" y="16776"/>
                    <a:pt x="10668" y="16757"/>
                    <a:pt x="11007" y="16719"/>
                  </a:cubicBezTo>
                  <a:cubicBezTo>
                    <a:pt x="12596" y="16540"/>
                    <a:pt x="14172" y="16370"/>
                    <a:pt x="15609" y="16225"/>
                  </a:cubicBezTo>
                  <a:cubicBezTo>
                    <a:pt x="16249" y="16600"/>
                    <a:pt x="17522" y="16722"/>
                    <a:pt x="18902" y="16722"/>
                  </a:cubicBezTo>
                  <a:cubicBezTo>
                    <a:pt x="21437" y="16722"/>
                    <a:pt x="24335" y="16311"/>
                    <a:pt x="24335" y="16311"/>
                  </a:cubicBezTo>
                  <a:cubicBezTo>
                    <a:pt x="24335" y="16311"/>
                    <a:pt x="24924" y="12074"/>
                    <a:pt x="22598" y="11972"/>
                  </a:cubicBezTo>
                  <a:cubicBezTo>
                    <a:pt x="17901" y="11765"/>
                    <a:pt x="20044" y="10541"/>
                    <a:pt x="18564" y="8243"/>
                  </a:cubicBezTo>
                  <a:cubicBezTo>
                    <a:pt x="18025" y="7406"/>
                    <a:pt x="17336" y="7135"/>
                    <a:pt x="16670" y="7135"/>
                  </a:cubicBezTo>
                  <a:cubicBezTo>
                    <a:pt x="15436" y="7135"/>
                    <a:pt x="14277" y="8064"/>
                    <a:pt x="14277" y="8064"/>
                  </a:cubicBezTo>
                  <a:cubicBezTo>
                    <a:pt x="14277" y="8064"/>
                    <a:pt x="13018" y="10757"/>
                    <a:pt x="13814" y="13468"/>
                  </a:cubicBezTo>
                  <a:cubicBezTo>
                    <a:pt x="12729" y="13802"/>
                    <a:pt x="11596" y="14095"/>
                    <a:pt x="10428" y="14095"/>
                  </a:cubicBezTo>
                  <a:cubicBezTo>
                    <a:pt x="8803" y="14095"/>
                    <a:pt x="7112" y="13528"/>
                    <a:pt x="5391" y="11716"/>
                  </a:cubicBezTo>
                  <a:cubicBezTo>
                    <a:pt x="1" y="6032"/>
                    <a:pt x="4459" y="2808"/>
                    <a:pt x="6085" y="2808"/>
                  </a:cubicBezTo>
                  <a:cubicBezTo>
                    <a:pt x="6168" y="2808"/>
                    <a:pt x="6244" y="2816"/>
                    <a:pt x="6310" y="2833"/>
                  </a:cubicBezTo>
                  <a:cubicBezTo>
                    <a:pt x="7731" y="3192"/>
                    <a:pt x="8595" y="4852"/>
                    <a:pt x="9330" y="4852"/>
                  </a:cubicBezTo>
                  <a:cubicBezTo>
                    <a:pt x="9664" y="4852"/>
                    <a:pt x="9971" y="4509"/>
                    <a:pt x="10292" y="3546"/>
                  </a:cubicBezTo>
                  <a:cubicBezTo>
                    <a:pt x="11109" y="1097"/>
                    <a:pt x="7383" y="178"/>
                    <a:pt x="7383" y="178"/>
                  </a:cubicBezTo>
                  <a:cubicBezTo>
                    <a:pt x="7014" y="62"/>
                    <a:pt x="6610" y="1"/>
                    <a:pt x="61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8396473" y="520069"/>
              <a:ext cx="25508" cy="14040"/>
            </a:xfrm>
            <a:custGeom>
              <a:avLst/>
              <a:gdLst/>
              <a:ahLst/>
              <a:cxnLst/>
              <a:rect l="l" t="t" r="r" b="b"/>
              <a:pathLst>
                <a:path w="714" h="393" extrusionOk="0">
                  <a:moveTo>
                    <a:pt x="85" y="0"/>
                  </a:moveTo>
                  <a:cubicBezTo>
                    <a:pt x="44" y="0"/>
                    <a:pt x="10" y="32"/>
                    <a:pt x="7" y="72"/>
                  </a:cubicBezTo>
                  <a:cubicBezTo>
                    <a:pt x="1" y="118"/>
                    <a:pt x="31" y="158"/>
                    <a:pt x="78" y="161"/>
                  </a:cubicBezTo>
                  <a:cubicBezTo>
                    <a:pt x="81" y="164"/>
                    <a:pt x="395" y="198"/>
                    <a:pt x="565" y="368"/>
                  </a:cubicBezTo>
                  <a:cubicBezTo>
                    <a:pt x="580" y="383"/>
                    <a:pt x="602" y="393"/>
                    <a:pt x="624" y="393"/>
                  </a:cubicBezTo>
                  <a:cubicBezTo>
                    <a:pt x="645" y="393"/>
                    <a:pt x="664" y="386"/>
                    <a:pt x="679" y="371"/>
                  </a:cubicBezTo>
                  <a:cubicBezTo>
                    <a:pt x="713" y="337"/>
                    <a:pt x="713" y="288"/>
                    <a:pt x="679" y="254"/>
                  </a:cubicBezTo>
                  <a:cubicBezTo>
                    <a:pt x="469" y="44"/>
                    <a:pt x="112" y="1"/>
                    <a:pt x="96" y="1"/>
                  </a:cubicBezTo>
                  <a:cubicBezTo>
                    <a:pt x="93" y="0"/>
                    <a:pt x="89" y="0"/>
                    <a:pt x="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8369142" y="528214"/>
              <a:ext cx="26044" cy="14040"/>
            </a:xfrm>
            <a:custGeom>
              <a:avLst/>
              <a:gdLst/>
              <a:ahLst/>
              <a:cxnLst/>
              <a:rect l="l" t="t" r="r" b="b"/>
              <a:pathLst>
                <a:path w="729" h="393" extrusionOk="0">
                  <a:moveTo>
                    <a:pt x="83" y="0"/>
                  </a:moveTo>
                  <a:cubicBezTo>
                    <a:pt x="44" y="0"/>
                    <a:pt x="9" y="32"/>
                    <a:pt x="4" y="72"/>
                  </a:cubicBezTo>
                  <a:cubicBezTo>
                    <a:pt x="1" y="118"/>
                    <a:pt x="32" y="158"/>
                    <a:pt x="78" y="162"/>
                  </a:cubicBezTo>
                  <a:cubicBezTo>
                    <a:pt x="81" y="165"/>
                    <a:pt x="395" y="199"/>
                    <a:pt x="565" y="368"/>
                  </a:cubicBezTo>
                  <a:cubicBezTo>
                    <a:pt x="581" y="384"/>
                    <a:pt x="599" y="393"/>
                    <a:pt x="621" y="393"/>
                  </a:cubicBezTo>
                  <a:cubicBezTo>
                    <a:pt x="695" y="393"/>
                    <a:pt x="729" y="307"/>
                    <a:pt x="679" y="254"/>
                  </a:cubicBezTo>
                  <a:cubicBezTo>
                    <a:pt x="469" y="44"/>
                    <a:pt x="109" y="1"/>
                    <a:pt x="93" y="1"/>
                  </a:cubicBezTo>
                  <a:cubicBezTo>
                    <a:pt x="90" y="1"/>
                    <a:pt x="86"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8363641" y="507743"/>
              <a:ext cx="26151" cy="14040"/>
            </a:xfrm>
            <a:custGeom>
              <a:avLst/>
              <a:gdLst/>
              <a:ahLst/>
              <a:cxnLst/>
              <a:rect l="l" t="t" r="r" b="b"/>
              <a:pathLst>
                <a:path w="732" h="393" extrusionOk="0">
                  <a:moveTo>
                    <a:pt x="90" y="0"/>
                  </a:moveTo>
                  <a:cubicBezTo>
                    <a:pt x="46" y="0"/>
                    <a:pt x="10" y="30"/>
                    <a:pt x="7" y="75"/>
                  </a:cubicBezTo>
                  <a:cubicBezTo>
                    <a:pt x="0" y="118"/>
                    <a:pt x="34" y="158"/>
                    <a:pt x="78" y="164"/>
                  </a:cubicBezTo>
                  <a:cubicBezTo>
                    <a:pt x="81" y="164"/>
                    <a:pt x="395" y="201"/>
                    <a:pt x="565" y="371"/>
                  </a:cubicBezTo>
                  <a:cubicBezTo>
                    <a:pt x="580" y="386"/>
                    <a:pt x="602" y="392"/>
                    <a:pt x="623" y="392"/>
                  </a:cubicBezTo>
                  <a:cubicBezTo>
                    <a:pt x="694" y="392"/>
                    <a:pt x="731" y="306"/>
                    <a:pt x="679" y="253"/>
                  </a:cubicBezTo>
                  <a:cubicBezTo>
                    <a:pt x="469" y="47"/>
                    <a:pt x="111" y="1"/>
                    <a:pt x="96" y="1"/>
                  </a:cubicBezTo>
                  <a:cubicBezTo>
                    <a:pt x="94" y="0"/>
                    <a:pt x="9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8341812" y="515996"/>
              <a:ext cx="25508" cy="14040"/>
            </a:xfrm>
            <a:custGeom>
              <a:avLst/>
              <a:gdLst/>
              <a:ahLst/>
              <a:cxnLst/>
              <a:rect l="l" t="t" r="r" b="b"/>
              <a:pathLst>
                <a:path w="714" h="393" extrusionOk="0">
                  <a:moveTo>
                    <a:pt x="85" y="0"/>
                  </a:moveTo>
                  <a:cubicBezTo>
                    <a:pt x="44" y="0"/>
                    <a:pt x="10" y="32"/>
                    <a:pt x="7" y="72"/>
                  </a:cubicBezTo>
                  <a:cubicBezTo>
                    <a:pt x="1" y="118"/>
                    <a:pt x="32" y="155"/>
                    <a:pt x="78" y="161"/>
                  </a:cubicBezTo>
                  <a:cubicBezTo>
                    <a:pt x="81" y="161"/>
                    <a:pt x="396" y="198"/>
                    <a:pt x="565" y="368"/>
                  </a:cubicBezTo>
                  <a:cubicBezTo>
                    <a:pt x="581" y="383"/>
                    <a:pt x="602" y="393"/>
                    <a:pt x="624" y="393"/>
                  </a:cubicBezTo>
                  <a:cubicBezTo>
                    <a:pt x="642" y="393"/>
                    <a:pt x="664" y="383"/>
                    <a:pt x="679" y="368"/>
                  </a:cubicBezTo>
                  <a:cubicBezTo>
                    <a:pt x="713" y="337"/>
                    <a:pt x="713" y="285"/>
                    <a:pt x="679" y="254"/>
                  </a:cubicBezTo>
                  <a:cubicBezTo>
                    <a:pt x="470" y="44"/>
                    <a:pt x="112" y="1"/>
                    <a:pt x="96" y="1"/>
                  </a:cubicBezTo>
                  <a:cubicBezTo>
                    <a:pt x="93" y="0"/>
                    <a:pt x="89" y="0"/>
                    <a:pt x="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2"/>
            <p:cNvSpPr/>
            <p:nvPr/>
          </p:nvSpPr>
          <p:spPr>
            <a:xfrm>
              <a:off x="8409334" y="543434"/>
              <a:ext cx="26937" cy="14040"/>
            </a:xfrm>
            <a:custGeom>
              <a:avLst/>
              <a:gdLst/>
              <a:ahLst/>
              <a:cxnLst/>
              <a:rect l="l" t="t" r="r" b="b"/>
              <a:pathLst>
                <a:path w="754" h="393" extrusionOk="0">
                  <a:moveTo>
                    <a:pt x="113" y="1"/>
                  </a:moveTo>
                  <a:cubicBezTo>
                    <a:pt x="16" y="1"/>
                    <a:pt x="0" y="146"/>
                    <a:pt x="100" y="161"/>
                  </a:cubicBezTo>
                  <a:cubicBezTo>
                    <a:pt x="103" y="161"/>
                    <a:pt x="418" y="198"/>
                    <a:pt x="587" y="368"/>
                  </a:cubicBezTo>
                  <a:cubicBezTo>
                    <a:pt x="603" y="383"/>
                    <a:pt x="624" y="389"/>
                    <a:pt x="646" y="393"/>
                  </a:cubicBezTo>
                  <a:cubicBezTo>
                    <a:pt x="717" y="389"/>
                    <a:pt x="754" y="303"/>
                    <a:pt x="702" y="254"/>
                  </a:cubicBezTo>
                  <a:cubicBezTo>
                    <a:pt x="495" y="44"/>
                    <a:pt x="134" y="1"/>
                    <a:pt x="119" y="1"/>
                  </a:cubicBezTo>
                  <a:cubicBezTo>
                    <a:pt x="117" y="1"/>
                    <a:pt x="115"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2"/>
            <p:cNvSpPr/>
            <p:nvPr/>
          </p:nvSpPr>
          <p:spPr>
            <a:xfrm>
              <a:off x="8437772" y="532394"/>
              <a:ext cx="27258" cy="14076"/>
            </a:xfrm>
            <a:custGeom>
              <a:avLst/>
              <a:gdLst/>
              <a:ahLst/>
              <a:cxnLst/>
              <a:rect l="l" t="t" r="r" b="b"/>
              <a:pathLst>
                <a:path w="763" h="394" extrusionOk="0">
                  <a:moveTo>
                    <a:pt x="111" y="0"/>
                  </a:moveTo>
                  <a:cubicBezTo>
                    <a:pt x="12" y="0"/>
                    <a:pt x="1" y="156"/>
                    <a:pt x="109" y="162"/>
                  </a:cubicBezTo>
                  <a:cubicBezTo>
                    <a:pt x="112" y="162"/>
                    <a:pt x="427" y="199"/>
                    <a:pt x="596" y="368"/>
                  </a:cubicBezTo>
                  <a:cubicBezTo>
                    <a:pt x="612" y="384"/>
                    <a:pt x="633" y="393"/>
                    <a:pt x="655" y="393"/>
                  </a:cubicBezTo>
                  <a:cubicBezTo>
                    <a:pt x="726" y="390"/>
                    <a:pt x="763" y="304"/>
                    <a:pt x="711" y="254"/>
                  </a:cubicBezTo>
                  <a:cubicBezTo>
                    <a:pt x="501" y="45"/>
                    <a:pt x="143" y="1"/>
                    <a:pt x="128" y="1"/>
                  </a:cubicBezTo>
                  <a:cubicBezTo>
                    <a:pt x="122" y="0"/>
                    <a:pt x="116"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8451741" y="554330"/>
              <a:ext cx="26972" cy="13933"/>
            </a:xfrm>
            <a:custGeom>
              <a:avLst/>
              <a:gdLst/>
              <a:ahLst/>
              <a:cxnLst/>
              <a:rect l="l" t="t" r="r" b="b"/>
              <a:pathLst>
                <a:path w="755" h="390" extrusionOk="0">
                  <a:moveTo>
                    <a:pt x="113" y="1"/>
                  </a:moveTo>
                  <a:cubicBezTo>
                    <a:pt x="14" y="1"/>
                    <a:pt x="1" y="146"/>
                    <a:pt x="101" y="162"/>
                  </a:cubicBezTo>
                  <a:cubicBezTo>
                    <a:pt x="104" y="162"/>
                    <a:pt x="418" y="199"/>
                    <a:pt x="588" y="368"/>
                  </a:cubicBezTo>
                  <a:cubicBezTo>
                    <a:pt x="603" y="384"/>
                    <a:pt x="625" y="390"/>
                    <a:pt x="646" y="390"/>
                  </a:cubicBezTo>
                  <a:cubicBezTo>
                    <a:pt x="717" y="390"/>
                    <a:pt x="754" y="303"/>
                    <a:pt x="702" y="254"/>
                  </a:cubicBezTo>
                  <a:cubicBezTo>
                    <a:pt x="495" y="44"/>
                    <a:pt x="135" y="1"/>
                    <a:pt x="119" y="1"/>
                  </a:cubicBezTo>
                  <a:cubicBezTo>
                    <a:pt x="117" y="1"/>
                    <a:pt x="115"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2"/>
            <p:cNvSpPr/>
            <p:nvPr/>
          </p:nvSpPr>
          <p:spPr>
            <a:xfrm>
              <a:off x="8637445" y="1011444"/>
              <a:ext cx="9288" cy="25365"/>
            </a:xfrm>
            <a:custGeom>
              <a:avLst/>
              <a:gdLst/>
              <a:ahLst/>
              <a:cxnLst/>
              <a:rect l="l" t="t" r="r" b="b"/>
              <a:pathLst>
                <a:path w="260" h="710" extrusionOk="0">
                  <a:moveTo>
                    <a:pt x="111" y="0"/>
                  </a:moveTo>
                  <a:cubicBezTo>
                    <a:pt x="59" y="0"/>
                    <a:pt x="7" y="49"/>
                    <a:pt x="32" y="111"/>
                  </a:cubicBezTo>
                  <a:cubicBezTo>
                    <a:pt x="93" y="268"/>
                    <a:pt x="90" y="444"/>
                    <a:pt x="19" y="595"/>
                  </a:cubicBezTo>
                  <a:cubicBezTo>
                    <a:pt x="1" y="635"/>
                    <a:pt x="19" y="684"/>
                    <a:pt x="63" y="703"/>
                  </a:cubicBezTo>
                  <a:cubicBezTo>
                    <a:pt x="72" y="706"/>
                    <a:pt x="84" y="709"/>
                    <a:pt x="93" y="709"/>
                  </a:cubicBezTo>
                  <a:cubicBezTo>
                    <a:pt x="127" y="709"/>
                    <a:pt x="155" y="691"/>
                    <a:pt x="167" y="660"/>
                  </a:cubicBezTo>
                  <a:cubicBezTo>
                    <a:pt x="254" y="465"/>
                    <a:pt x="260" y="243"/>
                    <a:pt x="180" y="43"/>
                  </a:cubicBezTo>
                  <a:cubicBezTo>
                    <a:pt x="163" y="13"/>
                    <a:pt x="137"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8618617" y="986507"/>
              <a:ext cx="9396" cy="25722"/>
            </a:xfrm>
            <a:custGeom>
              <a:avLst/>
              <a:gdLst/>
              <a:ahLst/>
              <a:cxnLst/>
              <a:rect l="l" t="t" r="r" b="b"/>
              <a:pathLst>
                <a:path w="263" h="720" extrusionOk="0">
                  <a:moveTo>
                    <a:pt x="110" y="0"/>
                  </a:moveTo>
                  <a:cubicBezTo>
                    <a:pt x="56" y="0"/>
                    <a:pt x="1" y="55"/>
                    <a:pt x="38" y="121"/>
                  </a:cubicBezTo>
                  <a:cubicBezTo>
                    <a:pt x="96" y="278"/>
                    <a:pt x="93" y="451"/>
                    <a:pt x="25" y="605"/>
                  </a:cubicBezTo>
                  <a:cubicBezTo>
                    <a:pt x="0" y="658"/>
                    <a:pt x="41" y="719"/>
                    <a:pt x="99" y="719"/>
                  </a:cubicBezTo>
                  <a:cubicBezTo>
                    <a:pt x="130" y="719"/>
                    <a:pt x="161" y="701"/>
                    <a:pt x="173" y="670"/>
                  </a:cubicBezTo>
                  <a:cubicBezTo>
                    <a:pt x="260" y="476"/>
                    <a:pt x="263" y="251"/>
                    <a:pt x="182" y="53"/>
                  </a:cubicBezTo>
                  <a:cubicBezTo>
                    <a:pt x="167" y="16"/>
                    <a:pt x="139"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211126" y="1324797"/>
              <a:ext cx="27437" cy="9074"/>
            </a:xfrm>
            <a:custGeom>
              <a:avLst/>
              <a:gdLst/>
              <a:ahLst/>
              <a:cxnLst/>
              <a:rect l="l" t="t" r="r" b="b"/>
              <a:pathLst>
                <a:path w="768" h="254" extrusionOk="0">
                  <a:moveTo>
                    <a:pt x="651" y="1"/>
                  </a:moveTo>
                  <a:cubicBezTo>
                    <a:pt x="637" y="1"/>
                    <a:pt x="623" y="4"/>
                    <a:pt x="608" y="13"/>
                  </a:cubicBezTo>
                  <a:cubicBezTo>
                    <a:pt x="515" y="66"/>
                    <a:pt x="411" y="93"/>
                    <a:pt x="304" y="93"/>
                  </a:cubicBezTo>
                  <a:cubicBezTo>
                    <a:pt x="245" y="93"/>
                    <a:pt x="186" y="85"/>
                    <a:pt x="127" y="68"/>
                  </a:cubicBezTo>
                  <a:cubicBezTo>
                    <a:pt x="119" y="65"/>
                    <a:pt x="112" y="63"/>
                    <a:pt x="104" y="63"/>
                  </a:cubicBezTo>
                  <a:cubicBezTo>
                    <a:pt x="35" y="63"/>
                    <a:pt x="0" y="209"/>
                    <a:pt x="84" y="223"/>
                  </a:cubicBezTo>
                  <a:cubicBezTo>
                    <a:pt x="155" y="241"/>
                    <a:pt x="229" y="253"/>
                    <a:pt x="303" y="253"/>
                  </a:cubicBezTo>
                  <a:cubicBezTo>
                    <a:pt x="442" y="253"/>
                    <a:pt x="578" y="216"/>
                    <a:pt x="698" y="148"/>
                  </a:cubicBezTo>
                  <a:cubicBezTo>
                    <a:pt x="768" y="99"/>
                    <a:pt x="720" y="1"/>
                    <a:pt x="6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8235777" y="1308363"/>
              <a:ext cx="27365" cy="9074"/>
            </a:xfrm>
            <a:custGeom>
              <a:avLst/>
              <a:gdLst/>
              <a:ahLst/>
              <a:cxnLst/>
              <a:rect l="l" t="t" r="r" b="b"/>
              <a:pathLst>
                <a:path w="766" h="254" extrusionOk="0">
                  <a:moveTo>
                    <a:pt x="652" y="1"/>
                  </a:moveTo>
                  <a:cubicBezTo>
                    <a:pt x="639" y="1"/>
                    <a:pt x="624" y="5"/>
                    <a:pt x="609" y="13"/>
                  </a:cubicBezTo>
                  <a:cubicBezTo>
                    <a:pt x="513" y="65"/>
                    <a:pt x="406" y="93"/>
                    <a:pt x="299" y="93"/>
                  </a:cubicBezTo>
                  <a:cubicBezTo>
                    <a:pt x="242" y="93"/>
                    <a:pt x="184" y="85"/>
                    <a:pt x="128" y="69"/>
                  </a:cubicBezTo>
                  <a:cubicBezTo>
                    <a:pt x="120" y="65"/>
                    <a:pt x="112" y="64"/>
                    <a:pt x="105" y="64"/>
                  </a:cubicBezTo>
                  <a:cubicBezTo>
                    <a:pt x="34" y="64"/>
                    <a:pt x="1" y="209"/>
                    <a:pt x="82" y="223"/>
                  </a:cubicBezTo>
                  <a:cubicBezTo>
                    <a:pt x="153" y="241"/>
                    <a:pt x="227" y="254"/>
                    <a:pt x="301" y="254"/>
                  </a:cubicBezTo>
                  <a:cubicBezTo>
                    <a:pt x="440" y="254"/>
                    <a:pt x="575" y="217"/>
                    <a:pt x="696" y="149"/>
                  </a:cubicBezTo>
                  <a:cubicBezTo>
                    <a:pt x="765" y="97"/>
                    <a:pt x="721" y="1"/>
                    <a:pt x="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8252175" y="1324797"/>
              <a:ext cx="27473" cy="9074"/>
            </a:xfrm>
            <a:custGeom>
              <a:avLst/>
              <a:gdLst/>
              <a:ahLst/>
              <a:cxnLst/>
              <a:rect l="l" t="t" r="r" b="b"/>
              <a:pathLst>
                <a:path w="769" h="254" extrusionOk="0">
                  <a:moveTo>
                    <a:pt x="652" y="1"/>
                  </a:moveTo>
                  <a:cubicBezTo>
                    <a:pt x="639" y="1"/>
                    <a:pt x="624" y="4"/>
                    <a:pt x="610" y="13"/>
                  </a:cubicBezTo>
                  <a:cubicBezTo>
                    <a:pt x="515" y="66"/>
                    <a:pt x="409" y="93"/>
                    <a:pt x="304" y="93"/>
                  </a:cubicBezTo>
                  <a:cubicBezTo>
                    <a:pt x="245" y="93"/>
                    <a:pt x="186" y="85"/>
                    <a:pt x="129" y="68"/>
                  </a:cubicBezTo>
                  <a:cubicBezTo>
                    <a:pt x="123" y="67"/>
                    <a:pt x="118" y="67"/>
                    <a:pt x="113" y="67"/>
                  </a:cubicBezTo>
                  <a:cubicBezTo>
                    <a:pt x="29" y="67"/>
                    <a:pt x="1" y="185"/>
                    <a:pt x="82" y="223"/>
                  </a:cubicBezTo>
                  <a:cubicBezTo>
                    <a:pt x="153" y="241"/>
                    <a:pt x="227" y="253"/>
                    <a:pt x="301" y="253"/>
                  </a:cubicBezTo>
                  <a:cubicBezTo>
                    <a:pt x="440" y="253"/>
                    <a:pt x="576" y="216"/>
                    <a:pt x="696" y="148"/>
                  </a:cubicBezTo>
                  <a:cubicBezTo>
                    <a:pt x="769" y="99"/>
                    <a:pt x="722" y="1"/>
                    <a:pt x="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8271861" y="1298788"/>
              <a:ext cx="26972" cy="9074"/>
            </a:xfrm>
            <a:custGeom>
              <a:avLst/>
              <a:gdLst/>
              <a:ahLst/>
              <a:cxnLst/>
              <a:rect l="l" t="t" r="r" b="b"/>
              <a:pathLst>
                <a:path w="755" h="254" extrusionOk="0">
                  <a:moveTo>
                    <a:pt x="638" y="1"/>
                  </a:moveTo>
                  <a:cubicBezTo>
                    <a:pt x="624" y="1"/>
                    <a:pt x="610" y="4"/>
                    <a:pt x="596" y="13"/>
                  </a:cubicBezTo>
                  <a:cubicBezTo>
                    <a:pt x="500" y="66"/>
                    <a:pt x="395" y="93"/>
                    <a:pt x="289" y="93"/>
                  </a:cubicBezTo>
                  <a:cubicBezTo>
                    <a:pt x="230" y="93"/>
                    <a:pt x="172" y="85"/>
                    <a:pt x="114" y="68"/>
                  </a:cubicBezTo>
                  <a:cubicBezTo>
                    <a:pt x="106" y="65"/>
                    <a:pt x="97" y="64"/>
                    <a:pt x="88" y="64"/>
                  </a:cubicBezTo>
                  <a:cubicBezTo>
                    <a:pt x="54" y="64"/>
                    <a:pt x="22" y="86"/>
                    <a:pt x="13" y="121"/>
                  </a:cubicBezTo>
                  <a:cubicBezTo>
                    <a:pt x="0" y="164"/>
                    <a:pt x="25" y="210"/>
                    <a:pt x="68" y="223"/>
                  </a:cubicBezTo>
                  <a:cubicBezTo>
                    <a:pt x="139" y="241"/>
                    <a:pt x="213" y="253"/>
                    <a:pt x="287" y="253"/>
                  </a:cubicBezTo>
                  <a:cubicBezTo>
                    <a:pt x="426" y="253"/>
                    <a:pt x="562" y="216"/>
                    <a:pt x="682" y="149"/>
                  </a:cubicBezTo>
                  <a:cubicBezTo>
                    <a:pt x="754" y="100"/>
                    <a:pt x="708" y="1"/>
                    <a:pt x="6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8290474" y="1324797"/>
              <a:ext cx="27437" cy="9074"/>
            </a:xfrm>
            <a:custGeom>
              <a:avLst/>
              <a:gdLst/>
              <a:ahLst/>
              <a:cxnLst/>
              <a:rect l="l" t="t" r="r" b="b"/>
              <a:pathLst>
                <a:path w="768" h="254" extrusionOk="0">
                  <a:moveTo>
                    <a:pt x="652" y="1"/>
                  </a:moveTo>
                  <a:cubicBezTo>
                    <a:pt x="638" y="1"/>
                    <a:pt x="623" y="4"/>
                    <a:pt x="608" y="13"/>
                  </a:cubicBezTo>
                  <a:cubicBezTo>
                    <a:pt x="515" y="66"/>
                    <a:pt x="410" y="93"/>
                    <a:pt x="304" y="93"/>
                  </a:cubicBezTo>
                  <a:cubicBezTo>
                    <a:pt x="245" y="93"/>
                    <a:pt x="185" y="85"/>
                    <a:pt x="127" y="68"/>
                  </a:cubicBezTo>
                  <a:cubicBezTo>
                    <a:pt x="119" y="65"/>
                    <a:pt x="111" y="63"/>
                    <a:pt x="104" y="63"/>
                  </a:cubicBezTo>
                  <a:cubicBezTo>
                    <a:pt x="35" y="63"/>
                    <a:pt x="0" y="209"/>
                    <a:pt x="84" y="223"/>
                  </a:cubicBezTo>
                  <a:cubicBezTo>
                    <a:pt x="155" y="241"/>
                    <a:pt x="229" y="253"/>
                    <a:pt x="303" y="253"/>
                  </a:cubicBezTo>
                  <a:cubicBezTo>
                    <a:pt x="442" y="253"/>
                    <a:pt x="577" y="216"/>
                    <a:pt x="698" y="148"/>
                  </a:cubicBezTo>
                  <a:cubicBezTo>
                    <a:pt x="767" y="99"/>
                    <a:pt x="722" y="1"/>
                    <a:pt x="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308122" y="1306934"/>
              <a:ext cx="27615" cy="9074"/>
            </a:xfrm>
            <a:custGeom>
              <a:avLst/>
              <a:gdLst/>
              <a:ahLst/>
              <a:cxnLst/>
              <a:rect l="l" t="t" r="r" b="b"/>
              <a:pathLst>
                <a:path w="773" h="254" extrusionOk="0">
                  <a:moveTo>
                    <a:pt x="656" y="1"/>
                  </a:moveTo>
                  <a:cubicBezTo>
                    <a:pt x="643" y="1"/>
                    <a:pt x="628" y="5"/>
                    <a:pt x="614" y="13"/>
                  </a:cubicBezTo>
                  <a:cubicBezTo>
                    <a:pt x="519" y="67"/>
                    <a:pt x="413" y="93"/>
                    <a:pt x="307" y="93"/>
                  </a:cubicBezTo>
                  <a:cubicBezTo>
                    <a:pt x="249" y="93"/>
                    <a:pt x="190" y="85"/>
                    <a:pt x="133" y="69"/>
                  </a:cubicBezTo>
                  <a:cubicBezTo>
                    <a:pt x="126" y="67"/>
                    <a:pt x="119" y="66"/>
                    <a:pt x="113" y="66"/>
                  </a:cubicBezTo>
                  <a:cubicBezTo>
                    <a:pt x="29" y="66"/>
                    <a:pt x="0" y="191"/>
                    <a:pt x="86" y="223"/>
                  </a:cubicBezTo>
                  <a:cubicBezTo>
                    <a:pt x="157" y="244"/>
                    <a:pt x="231" y="254"/>
                    <a:pt x="305" y="254"/>
                  </a:cubicBezTo>
                  <a:cubicBezTo>
                    <a:pt x="311" y="254"/>
                    <a:pt x="316" y="254"/>
                    <a:pt x="321" y="254"/>
                  </a:cubicBezTo>
                  <a:cubicBezTo>
                    <a:pt x="455" y="254"/>
                    <a:pt x="584" y="217"/>
                    <a:pt x="700" y="152"/>
                  </a:cubicBezTo>
                  <a:cubicBezTo>
                    <a:pt x="772" y="100"/>
                    <a:pt x="726"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98777" y="1323261"/>
              <a:ext cx="25079" cy="13897"/>
            </a:xfrm>
            <a:custGeom>
              <a:avLst/>
              <a:gdLst/>
              <a:ahLst/>
              <a:cxnLst/>
              <a:rect l="l" t="t" r="r" b="b"/>
              <a:pathLst>
                <a:path w="702" h="389" extrusionOk="0">
                  <a:moveTo>
                    <a:pt x="116" y="0"/>
                  </a:moveTo>
                  <a:cubicBezTo>
                    <a:pt x="54" y="0"/>
                    <a:pt x="1" y="78"/>
                    <a:pt x="57" y="139"/>
                  </a:cubicBezTo>
                  <a:cubicBezTo>
                    <a:pt x="202" y="293"/>
                    <a:pt x="402" y="383"/>
                    <a:pt x="612" y="389"/>
                  </a:cubicBezTo>
                  <a:lnTo>
                    <a:pt x="624" y="389"/>
                  </a:lnTo>
                  <a:cubicBezTo>
                    <a:pt x="668" y="386"/>
                    <a:pt x="702" y="349"/>
                    <a:pt x="702" y="303"/>
                  </a:cubicBezTo>
                  <a:cubicBezTo>
                    <a:pt x="698" y="259"/>
                    <a:pt x="661" y="225"/>
                    <a:pt x="615" y="225"/>
                  </a:cubicBezTo>
                  <a:cubicBezTo>
                    <a:pt x="449" y="222"/>
                    <a:pt x="288" y="151"/>
                    <a:pt x="174" y="28"/>
                  </a:cubicBezTo>
                  <a:cubicBezTo>
                    <a:pt x="156" y="8"/>
                    <a:pt x="135"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774126" y="1304076"/>
              <a:ext cx="25936" cy="13933"/>
            </a:xfrm>
            <a:custGeom>
              <a:avLst/>
              <a:gdLst/>
              <a:ahLst/>
              <a:cxnLst/>
              <a:rect l="l" t="t" r="r" b="b"/>
              <a:pathLst>
                <a:path w="726" h="390" extrusionOk="0">
                  <a:moveTo>
                    <a:pt x="117" y="1"/>
                  </a:moveTo>
                  <a:cubicBezTo>
                    <a:pt x="55" y="1"/>
                    <a:pt x="0" y="79"/>
                    <a:pt x="56" y="139"/>
                  </a:cubicBezTo>
                  <a:cubicBezTo>
                    <a:pt x="201" y="294"/>
                    <a:pt x="401" y="383"/>
                    <a:pt x="614" y="389"/>
                  </a:cubicBezTo>
                  <a:lnTo>
                    <a:pt x="624" y="389"/>
                  </a:lnTo>
                  <a:cubicBezTo>
                    <a:pt x="725" y="380"/>
                    <a:pt x="719" y="229"/>
                    <a:pt x="617" y="229"/>
                  </a:cubicBezTo>
                  <a:cubicBezTo>
                    <a:pt x="448" y="223"/>
                    <a:pt x="290" y="152"/>
                    <a:pt x="176" y="28"/>
                  </a:cubicBezTo>
                  <a:cubicBezTo>
                    <a:pt x="158" y="9"/>
                    <a:pt x="137"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765945" y="1319188"/>
              <a:ext cx="25079" cy="13897"/>
            </a:xfrm>
            <a:custGeom>
              <a:avLst/>
              <a:gdLst/>
              <a:ahLst/>
              <a:cxnLst/>
              <a:rect l="l" t="t" r="r" b="b"/>
              <a:pathLst>
                <a:path w="702" h="389" extrusionOk="0">
                  <a:moveTo>
                    <a:pt x="115" y="0"/>
                  </a:moveTo>
                  <a:cubicBezTo>
                    <a:pt x="54" y="0"/>
                    <a:pt x="1" y="78"/>
                    <a:pt x="57" y="139"/>
                  </a:cubicBezTo>
                  <a:cubicBezTo>
                    <a:pt x="202" y="290"/>
                    <a:pt x="402" y="383"/>
                    <a:pt x="612" y="389"/>
                  </a:cubicBezTo>
                  <a:lnTo>
                    <a:pt x="621" y="386"/>
                  </a:lnTo>
                  <a:cubicBezTo>
                    <a:pt x="667" y="386"/>
                    <a:pt x="701" y="349"/>
                    <a:pt x="698" y="302"/>
                  </a:cubicBezTo>
                  <a:cubicBezTo>
                    <a:pt x="698" y="261"/>
                    <a:pt x="664" y="225"/>
                    <a:pt x="620" y="225"/>
                  </a:cubicBezTo>
                  <a:cubicBezTo>
                    <a:pt x="619" y="225"/>
                    <a:pt x="617" y="225"/>
                    <a:pt x="615" y="225"/>
                  </a:cubicBezTo>
                  <a:cubicBezTo>
                    <a:pt x="448" y="222"/>
                    <a:pt x="288" y="148"/>
                    <a:pt x="174" y="28"/>
                  </a:cubicBezTo>
                  <a:cubicBezTo>
                    <a:pt x="156" y="8"/>
                    <a:pt x="135"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704246" y="1290321"/>
              <a:ext cx="26401" cy="14004"/>
            </a:xfrm>
            <a:custGeom>
              <a:avLst/>
              <a:gdLst/>
              <a:ahLst/>
              <a:cxnLst/>
              <a:rect l="l" t="t" r="r" b="b"/>
              <a:pathLst>
                <a:path w="739" h="392" extrusionOk="0">
                  <a:moveTo>
                    <a:pt x="119" y="1"/>
                  </a:moveTo>
                  <a:cubicBezTo>
                    <a:pt x="56" y="1"/>
                    <a:pt x="0" y="82"/>
                    <a:pt x="63" y="142"/>
                  </a:cubicBezTo>
                  <a:cubicBezTo>
                    <a:pt x="205" y="296"/>
                    <a:pt x="405" y="386"/>
                    <a:pt x="618" y="392"/>
                  </a:cubicBezTo>
                  <a:lnTo>
                    <a:pt x="627" y="392"/>
                  </a:lnTo>
                  <a:cubicBezTo>
                    <a:pt x="628" y="392"/>
                    <a:pt x="629" y="392"/>
                    <a:pt x="630" y="392"/>
                  </a:cubicBezTo>
                  <a:cubicBezTo>
                    <a:pt x="738" y="392"/>
                    <a:pt x="734" y="228"/>
                    <a:pt x="630" y="228"/>
                  </a:cubicBezTo>
                  <a:cubicBezTo>
                    <a:pt x="627" y="228"/>
                    <a:pt x="624" y="228"/>
                    <a:pt x="621" y="228"/>
                  </a:cubicBezTo>
                  <a:cubicBezTo>
                    <a:pt x="451" y="225"/>
                    <a:pt x="294" y="154"/>
                    <a:pt x="180" y="31"/>
                  </a:cubicBezTo>
                  <a:cubicBezTo>
                    <a:pt x="162" y="9"/>
                    <a:pt x="140"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684525" y="780226"/>
              <a:ext cx="24293" cy="13718"/>
            </a:xfrm>
            <a:custGeom>
              <a:avLst/>
              <a:gdLst/>
              <a:ahLst/>
              <a:cxnLst/>
              <a:rect l="l" t="t" r="r" b="b"/>
              <a:pathLst>
                <a:path w="680" h="384" extrusionOk="0">
                  <a:moveTo>
                    <a:pt x="599" y="1"/>
                  </a:moveTo>
                  <a:cubicBezTo>
                    <a:pt x="383" y="4"/>
                    <a:pt x="180" y="93"/>
                    <a:pt x="32" y="248"/>
                  </a:cubicBezTo>
                  <a:cubicBezTo>
                    <a:pt x="1" y="282"/>
                    <a:pt x="7" y="334"/>
                    <a:pt x="41" y="365"/>
                  </a:cubicBezTo>
                  <a:cubicBezTo>
                    <a:pt x="56" y="377"/>
                    <a:pt x="75" y="383"/>
                    <a:pt x="94" y="383"/>
                  </a:cubicBezTo>
                  <a:cubicBezTo>
                    <a:pt x="118" y="383"/>
                    <a:pt x="140" y="371"/>
                    <a:pt x="155" y="353"/>
                  </a:cubicBezTo>
                  <a:cubicBezTo>
                    <a:pt x="272" y="232"/>
                    <a:pt x="433" y="164"/>
                    <a:pt x="599" y="161"/>
                  </a:cubicBezTo>
                  <a:cubicBezTo>
                    <a:pt x="646" y="161"/>
                    <a:pt x="680" y="124"/>
                    <a:pt x="680" y="81"/>
                  </a:cubicBezTo>
                  <a:cubicBezTo>
                    <a:pt x="680" y="35"/>
                    <a:pt x="643" y="1"/>
                    <a:pt x="5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05032" y="794980"/>
              <a:ext cx="25829" cy="11646"/>
            </a:xfrm>
            <a:custGeom>
              <a:avLst/>
              <a:gdLst/>
              <a:ahLst/>
              <a:cxnLst/>
              <a:rect l="l" t="t" r="r" b="b"/>
              <a:pathLst>
                <a:path w="723" h="326" extrusionOk="0">
                  <a:moveTo>
                    <a:pt x="565" y="0"/>
                  </a:moveTo>
                  <a:cubicBezTo>
                    <a:pt x="380" y="0"/>
                    <a:pt x="199" y="65"/>
                    <a:pt x="56" y="186"/>
                  </a:cubicBezTo>
                  <a:cubicBezTo>
                    <a:pt x="1" y="236"/>
                    <a:pt x="38" y="325"/>
                    <a:pt x="112" y="325"/>
                  </a:cubicBezTo>
                  <a:cubicBezTo>
                    <a:pt x="130" y="325"/>
                    <a:pt x="152" y="319"/>
                    <a:pt x="167" y="303"/>
                  </a:cubicBezTo>
                  <a:cubicBezTo>
                    <a:pt x="280" y="213"/>
                    <a:pt x="420" y="161"/>
                    <a:pt x="564" y="161"/>
                  </a:cubicBezTo>
                  <a:cubicBezTo>
                    <a:pt x="586" y="161"/>
                    <a:pt x="608" y="162"/>
                    <a:pt x="630" y="165"/>
                  </a:cubicBezTo>
                  <a:cubicBezTo>
                    <a:pt x="632" y="165"/>
                    <a:pt x="634" y="165"/>
                    <a:pt x="636" y="165"/>
                  </a:cubicBezTo>
                  <a:cubicBezTo>
                    <a:pt x="677" y="165"/>
                    <a:pt x="713" y="135"/>
                    <a:pt x="719" y="94"/>
                  </a:cubicBezTo>
                  <a:cubicBezTo>
                    <a:pt x="722" y="47"/>
                    <a:pt x="692" y="7"/>
                    <a:pt x="645" y="4"/>
                  </a:cubicBezTo>
                  <a:cubicBezTo>
                    <a:pt x="618" y="2"/>
                    <a:pt x="592" y="0"/>
                    <a:pt x="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6805" y="808628"/>
              <a:ext cx="25722" cy="11646"/>
            </a:xfrm>
            <a:custGeom>
              <a:avLst/>
              <a:gdLst/>
              <a:ahLst/>
              <a:cxnLst/>
              <a:rect l="l" t="t" r="r" b="b"/>
              <a:pathLst>
                <a:path w="720" h="326" extrusionOk="0">
                  <a:moveTo>
                    <a:pt x="564" y="1"/>
                  </a:moveTo>
                  <a:cubicBezTo>
                    <a:pt x="376" y="1"/>
                    <a:pt x="196" y="65"/>
                    <a:pt x="53" y="187"/>
                  </a:cubicBezTo>
                  <a:cubicBezTo>
                    <a:pt x="0" y="236"/>
                    <a:pt x="34" y="326"/>
                    <a:pt x="108" y="326"/>
                  </a:cubicBezTo>
                  <a:cubicBezTo>
                    <a:pt x="130" y="326"/>
                    <a:pt x="148" y="319"/>
                    <a:pt x="164" y="304"/>
                  </a:cubicBezTo>
                  <a:cubicBezTo>
                    <a:pt x="276" y="213"/>
                    <a:pt x="416" y="161"/>
                    <a:pt x="560" y="161"/>
                  </a:cubicBezTo>
                  <a:cubicBezTo>
                    <a:pt x="582" y="161"/>
                    <a:pt x="604" y="163"/>
                    <a:pt x="627" y="165"/>
                  </a:cubicBezTo>
                  <a:cubicBezTo>
                    <a:pt x="629" y="165"/>
                    <a:pt x="630" y="165"/>
                    <a:pt x="632" y="165"/>
                  </a:cubicBezTo>
                  <a:cubicBezTo>
                    <a:pt x="673" y="165"/>
                    <a:pt x="710" y="135"/>
                    <a:pt x="716" y="94"/>
                  </a:cubicBezTo>
                  <a:cubicBezTo>
                    <a:pt x="719" y="48"/>
                    <a:pt x="688" y="11"/>
                    <a:pt x="645" y="5"/>
                  </a:cubicBezTo>
                  <a:cubicBezTo>
                    <a:pt x="618" y="2"/>
                    <a:pt x="591"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631865" y="815451"/>
              <a:ext cx="25150" cy="11646"/>
            </a:xfrm>
            <a:custGeom>
              <a:avLst/>
              <a:gdLst/>
              <a:ahLst/>
              <a:cxnLst/>
              <a:rect l="l" t="t" r="r" b="b"/>
              <a:pathLst>
                <a:path w="704" h="326" extrusionOk="0">
                  <a:moveTo>
                    <a:pt x="546" y="1"/>
                  </a:moveTo>
                  <a:cubicBezTo>
                    <a:pt x="361" y="1"/>
                    <a:pt x="180" y="66"/>
                    <a:pt x="35" y="187"/>
                  </a:cubicBezTo>
                  <a:cubicBezTo>
                    <a:pt x="4" y="218"/>
                    <a:pt x="1" y="267"/>
                    <a:pt x="32" y="301"/>
                  </a:cubicBezTo>
                  <a:cubicBezTo>
                    <a:pt x="47" y="317"/>
                    <a:pt x="69" y="326"/>
                    <a:pt x="90" y="326"/>
                  </a:cubicBezTo>
                  <a:cubicBezTo>
                    <a:pt x="112" y="326"/>
                    <a:pt x="130" y="320"/>
                    <a:pt x="146" y="307"/>
                  </a:cubicBezTo>
                  <a:cubicBezTo>
                    <a:pt x="258" y="214"/>
                    <a:pt x="398" y="162"/>
                    <a:pt x="542" y="162"/>
                  </a:cubicBezTo>
                  <a:cubicBezTo>
                    <a:pt x="564" y="162"/>
                    <a:pt x="586" y="163"/>
                    <a:pt x="608" y="165"/>
                  </a:cubicBezTo>
                  <a:cubicBezTo>
                    <a:pt x="610" y="166"/>
                    <a:pt x="613" y="166"/>
                    <a:pt x="615" y="166"/>
                  </a:cubicBezTo>
                  <a:cubicBezTo>
                    <a:pt x="658" y="166"/>
                    <a:pt x="692" y="136"/>
                    <a:pt x="698" y="94"/>
                  </a:cubicBezTo>
                  <a:cubicBezTo>
                    <a:pt x="704" y="48"/>
                    <a:pt x="670" y="11"/>
                    <a:pt x="627" y="5"/>
                  </a:cubicBezTo>
                  <a:cubicBezTo>
                    <a:pt x="600" y="2"/>
                    <a:pt x="573" y="1"/>
                    <a:pt x="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7648406" y="792122"/>
              <a:ext cx="25329" cy="14612"/>
            </a:xfrm>
            <a:custGeom>
              <a:avLst/>
              <a:gdLst/>
              <a:ahLst/>
              <a:cxnLst/>
              <a:rect l="l" t="t" r="r" b="b"/>
              <a:pathLst>
                <a:path w="709" h="409" extrusionOk="0">
                  <a:moveTo>
                    <a:pt x="599" y="1"/>
                  </a:moveTo>
                  <a:cubicBezTo>
                    <a:pt x="598" y="1"/>
                    <a:pt x="597" y="1"/>
                    <a:pt x="596" y="1"/>
                  </a:cubicBezTo>
                  <a:cubicBezTo>
                    <a:pt x="383" y="16"/>
                    <a:pt x="182" y="115"/>
                    <a:pt x="44" y="279"/>
                  </a:cubicBezTo>
                  <a:cubicBezTo>
                    <a:pt x="0" y="331"/>
                    <a:pt x="40" y="408"/>
                    <a:pt x="108" y="408"/>
                  </a:cubicBezTo>
                  <a:cubicBezTo>
                    <a:pt x="133" y="408"/>
                    <a:pt x="155" y="396"/>
                    <a:pt x="170" y="377"/>
                  </a:cubicBezTo>
                  <a:cubicBezTo>
                    <a:pt x="281" y="251"/>
                    <a:pt x="438" y="174"/>
                    <a:pt x="605" y="165"/>
                  </a:cubicBezTo>
                  <a:cubicBezTo>
                    <a:pt x="709" y="155"/>
                    <a:pt x="701" y="1"/>
                    <a:pt x="5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7723895" y="778118"/>
              <a:ext cx="28116" cy="8431"/>
            </a:xfrm>
            <a:custGeom>
              <a:avLst/>
              <a:gdLst/>
              <a:ahLst/>
              <a:cxnLst/>
              <a:rect l="l" t="t" r="r" b="b"/>
              <a:pathLst>
                <a:path w="787" h="236" extrusionOk="0">
                  <a:moveTo>
                    <a:pt x="429" y="0"/>
                  </a:moveTo>
                  <a:cubicBezTo>
                    <a:pt x="307" y="0"/>
                    <a:pt x="184" y="29"/>
                    <a:pt x="71" y="85"/>
                  </a:cubicBezTo>
                  <a:cubicBezTo>
                    <a:pt x="0" y="125"/>
                    <a:pt x="28" y="233"/>
                    <a:pt x="111" y="236"/>
                  </a:cubicBezTo>
                  <a:cubicBezTo>
                    <a:pt x="127" y="236"/>
                    <a:pt x="139" y="233"/>
                    <a:pt x="151" y="223"/>
                  </a:cubicBezTo>
                  <a:cubicBezTo>
                    <a:pt x="236" y="182"/>
                    <a:pt x="329" y="161"/>
                    <a:pt x="423" y="161"/>
                  </a:cubicBezTo>
                  <a:cubicBezTo>
                    <a:pt x="495" y="161"/>
                    <a:pt x="567" y="173"/>
                    <a:pt x="635" y="199"/>
                  </a:cubicBezTo>
                  <a:cubicBezTo>
                    <a:pt x="647" y="204"/>
                    <a:pt x="659" y="206"/>
                    <a:pt x="669" y="206"/>
                  </a:cubicBezTo>
                  <a:cubicBezTo>
                    <a:pt x="751" y="206"/>
                    <a:pt x="786" y="72"/>
                    <a:pt x="688" y="45"/>
                  </a:cubicBezTo>
                  <a:cubicBezTo>
                    <a:pt x="604" y="15"/>
                    <a:pt x="51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7726432" y="1312436"/>
              <a:ext cx="24936" cy="13826"/>
            </a:xfrm>
            <a:custGeom>
              <a:avLst/>
              <a:gdLst/>
              <a:ahLst/>
              <a:cxnLst/>
              <a:rect l="l" t="t" r="r" b="b"/>
              <a:pathLst>
                <a:path w="698" h="387" extrusionOk="0">
                  <a:moveTo>
                    <a:pt x="113" y="0"/>
                  </a:moveTo>
                  <a:cubicBezTo>
                    <a:pt x="53" y="0"/>
                    <a:pt x="1" y="75"/>
                    <a:pt x="52" y="134"/>
                  </a:cubicBezTo>
                  <a:cubicBezTo>
                    <a:pt x="197" y="288"/>
                    <a:pt x="398" y="380"/>
                    <a:pt x="608" y="387"/>
                  </a:cubicBezTo>
                  <a:lnTo>
                    <a:pt x="617" y="383"/>
                  </a:lnTo>
                  <a:cubicBezTo>
                    <a:pt x="663" y="383"/>
                    <a:pt x="697" y="343"/>
                    <a:pt x="694" y="300"/>
                  </a:cubicBezTo>
                  <a:cubicBezTo>
                    <a:pt x="697" y="256"/>
                    <a:pt x="660" y="223"/>
                    <a:pt x="617" y="223"/>
                  </a:cubicBezTo>
                  <a:cubicBezTo>
                    <a:pt x="615" y="223"/>
                    <a:pt x="613" y="223"/>
                    <a:pt x="611" y="223"/>
                  </a:cubicBezTo>
                  <a:cubicBezTo>
                    <a:pt x="444" y="220"/>
                    <a:pt x="284" y="146"/>
                    <a:pt x="170" y="26"/>
                  </a:cubicBezTo>
                  <a:cubicBezTo>
                    <a:pt x="152" y="8"/>
                    <a:pt x="132"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7739793" y="1294394"/>
              <a:ext cx="25222" cy="14004"/>
            </a:xfrm>
            <a:custGeom>
              <a:avLst/>
              <a:gdLst/>
              <a:ahLst/>
              <a:cxnLst/>
              <a:rect l="l" t="t" r="r" b="b"/>
              <a:pathLst>
                <a:path w="706" h="392" extrusionOk="0">
                  <a:moveTo>
                    <a:pt x="118" y="1"/>
                  </a:moveTo>
                  <a:cubicBezTo>
                    <a:pt x="55" y="1"/>
                    <a:pt x="1" y="82"/>
                    <a:pt x="61" y="142"/>
                  </a:cubicBezTo>
                  <a:cubicBezTo>
                    <a:pt x="206" y="296"/>
                    <a:pt x="406" y="386"/>
                    <a:pt x="619" y="392"/>
                  </a:cubicBezTo>
                  <a:lnTo>
                    <a:pt x="628" y="392"/>
                  </a:lnTo>
                  <a:cubicBezTo>
                    <a:pt x="672" y="389"/>
                    <a:pt x="706" y="352"/>
                    <a:pt x="706" y="309"/>
                  </a:cubicBezTo>
                  <a:cubicBezTo>
                    <a:pt x="706" y="266"/>
                    <a:pt x="671" y="231"/>
                    <a:pt x="632" y="231"/>
                  </a:cubicBezTo>
                  <a:cubicBezTo>
                    <a:pt x="629" y="231"/>
                    <a:pt x="625" y="231"/>
                    <a:pt x="622" y="232"/>
                  </a:cubicBezTo>
                  <a:cubicBezTo>
                    <a:pt x="453" y="225"/>
                    <a:pt x="292" y="154"/>
                    <a:pt x="178" y="31"/>
                  </a:cubicBezTo>
                  <a:cubicBezTo>
                    <a:pt x="160" y="10"/>
                    <a:pt x="138"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04827" y="1066569"/>
              <a:ext cx="13290" cy="24650"/>
            </a:xfrm>
            <a:custGeom>
              <a:avLst/>
              <a:gdLst/>
              <a:ahLst/>
              <a:cxnLst/>
              <a:rect l="l" t="t" r="r" b="b"/>
              <a:pathLst>
                <a:path w="372" h="690" extrusionOk="0">
                  <a:moveTo>
                    <a:pt x="272" y="0"/>
                  </a:moveTo>
                  <a:cubicBezTo>
                    <a:pt x="267" y="0"/>
                    <a:pt x="262" y="1"/>
                    <a:pt x="257" y="2"/>
                  </a:cubicBezTo>
                  <a:cubicBezTo>
                    <a:pt x="211" y="11"/>
                    <a:pt x="183" y="51"/>
                    <a:pt x="189" y="95"/>
                  </a:cubicBezTo>
                  <a:cubicBezTo>
                    <a:pt x="205" y="261"/>
                    <a:pt x="155" y="428"/>
                    <a:pt x="47" y="557"/>
                  </a:cubicBezTo>
                  <a:cubicBezTo>
                    <a:pt x="1" y="610"/>
                    <a:pt x="41" y="690"/>
                    <a:pt x="109" y="690"/>
                  </a:cubicBezTo>
                  <a:cubicBezTo>
                    <a:pt x="130" y="690"/>
                    <a:pt x="155" y="681"/>
                    <a:pt x="171" y="662"/>
                  </a:cubicBezTo>
                  <a:cubicBezTo>
                    <a:pt x="306" y="495"/>
                    <a:pt x="371" y="283"/>
                    <a:pt x="349" y="70"/>
                  </a:cubicBezTo>
                  <a:cubicBezTo>
                    <a:pt x="344" y="29"/>
                    <a:pt x="310" y="0"/>
                    <a:pt x="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43411" y="973003"/>
              <a:ext cx="9181" cy="25436"/>
            </a:xfrm>
            <a:custGeom>
              <a:avLst/>
              <a:gdLst/>
              <a:ahLst/>
              <a:cxnLst/>
              <a:rect l="l" t="t" r="r" b="b"/>
              <a:pathLst>
                <a:path w="257" h="712" extrusionOk="0">
                  <a:moveTo>
                    <a:pt x="107" y="1"/>
                  </a:moveTo>
                  <a:cubicBezTo>
                    <a:pt x="56" y="1"/>
                    <a:pt x="5" y="50"/>
                    <a:pt x="31" y="113"/>
                  </a:cubicBezTo>
                  <a:cubicBezTo>
                    <a:pt x="90" y="271"/>
                    <a:pt x="87" y="443"/>
                    <a:pt x="19" y="598"/>
                  </a:cubicBezTo>
                  <a:cubicBezTo>
                    <a:pt x="0" y="638"/>
                    <a:pt x="19" y="687"/>
                    <a:pt x="59" y="706"/>
                  </a:cubicBezTo>
                  <a:cubicBezTo>
                    <a:pt x="68" y="709"/>
                    <a:pt x="81" y="712"/>
                    <a:pt x="93" y="712"/>
                  </a:cubicBezTo>
                  <a:cubicBezTo>
                    <a:pt x="124" y="712"/>
                    <a:pt x="155" y="693"/>
                    <a:pt x="167" y="662"/>
                  </a:cubicBezTo>
                  <a:cubicBezTo>
                    <a:pt x="253" y="468"/>
                    <a:pt x="256" y="243"/>
                    <a:pt x="176" y="46"/>
                  </a:cubicBezTo>
                  <a:cubicBezTo>
                    <a:pt x="160" y="14"/>
                    <a:pt x="134"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629621" y="951282"/>
              <a:ext cx="9181" cy="25579"/>
            </a:xfrm>
            <a:custGeom>
              <a:avLst/>
              <a:gdLst/>
              <a:ahLst/>
              <a:cxnLst/>
              <a:rect l="l" t="t" r="r" b="b"/>
              <a:pathLst>
                <a:path w="257" h="716" extrusionOk="0">
                  <a:moveTo>
                    <a:pt x="107" y="1"/>
                  </a:moveTo>
                  <a:cubicBezTo>
                    <a:pt x="55" y="1"/>
                    <a:pt x="1" y="52"/>
                    <a:pt x="32" y="117"/>
                  </a:cubicBezTo>
                  <a:cubicBezTo>
                    <a:pt x="90" y="274"/>
                    <a:pt x="87" y="447"/>
                    <a:pt x="19" y="601"/>
                  </a:cubicBezTo>
                  <a:cubicBezTo>
                    <a:pt x="1" y="641"/>
                    <a:pt x="19" y="688"/>
                    <a:pt x="60" y="706"/>
                  </a:cubicBezTo>
                  <a:cubicBezTo>
                    <a:pt x="69" y="712"/>
                    <a:pt x="81" y="715"/>
                    <a:pt x="93" y="715"/>
                  </a:cubicBezTo>
                  <a:cubicBezTo>
                    <a:pt x="124" y="715"/>
                    <a:pt x="155" y="694"/>
                    <a:pt x="167" y="666"/>
                  </a:cubicBezTo>
                  <a:cubicBezTo>
                    <a:pt x="254" y="469"/>
                    <a:pt x="257" y="246"/>
                    <a:pt x="177" y="49"/>
                  </a:cubicBezTo>
                  <a:cubicBezTo>
                    <a:pt x="162" y="15"/>
                    <a:pt x="134"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615866" y="1030129"/>
              <a:ext cx="9181" cy="25400"/>
            </a:xfrm>
            <a:custGeom>
              <a:avLst/>
              <a:gdLst/>
              <a:ahLst/>
              <a:cxnLst/>
              <a:rect l="l" t="t" r="r" b="b"/>
              <a:pathLst>
                <a:path w="257" h="711" extrusionOk="0">
                  <a:moveTo>
                    <a:pt x="108" y="1"/>
                  </a:moveTo>
                  <a:cubicBezTo>
                    <a:pt x="57" y="1"/>
                    <a:pt x="7" y="49"/>
                    <a:pt x="31" y="112"/>
                  </a:cubicBezTo>
                  <a:cubicBezTo>
                    <a:pt x="93" y="266"/>
                    <a:pt x="87" y="442"/>
                    <a:pt x="19" y="596"/>
                  </a:cubicBezTo>
                  <a:cubicBezTo>
                    <a:pt x="0" y="636"/>
                    <a:pt x="19" y="683"/>
                    <a:pt x="59" y="701"/>
                  </a:cubicBezTo>
                  <a:cubicBezTo>
                    <a:pt x="68" y="707"/>
                    <a:pt x="81" y="710"/>
                    <a:pt x="93" y="710"/>
                  </a:cubicBezTo>
                  <a:cubicBezTo>
                    <a:pt x="124" y="710"/>
                    <a:pt x="155" y="689"/>
                    <a:pt x="167" y="661"/>
                  </a:cubicBezTo>
                  <a:cubicBezTo>
                    <a:pt x="253" y="464"/>
                    <a:pt x="256" y="242"/>
                    <a:pt x="176" y="44"/>
                  </a:cubicBezTo>
                  <a:cubicBezTo>
                    <a:pt x="160" y="14"/>
                    <a:pt x="134"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627549" y="1053780"/>
              <a:ext cx="12039" cy="25008"/>
            </a:xfrm>
            <a:custGeom>
              <a:avLst/>
              <a:gdLst/>
              <a:ahLst/>
              <a:cxnLst/>
              <a:rect l="l" t="t" r="r" b="b"/>
              <a:pathLst>
                <a:path w="337" h="700" extrusionOk="0">
                  <a:moveTo>
                    <a:pt x="218" y="1"/>
                  </a:moveTo>
                  <a:cubicBezTo>
                    <a:pt x="171" y="1"/>
                    <a:pt x="123" y="39"/>
                    <a:pt x="136" y="98"/>
                  </a:cubicBezTo>
                  <a:cubicBezTo>
                    <a:pt x="167" y="261"/>
                    <a:pt x="133" y="434"/>
                    <a:pt x="37" y="573"/>
                  </a:cubicBezTo>
                  <a:cubicBezTo>
                    <a:pt x="0" y="625"/>
                    <a:pt x="37" y="699"/>
                    <a:pt x="105" y="699"/>
                  </a:cubicBezTo>
                  <a:cubicBezTo>
                    <a:pt x="130" y="699"/>
                    <a:pt x="155" y="687"/>
                    <a:pt x="170" y="662"/>
                  </a:cubicBezTo>
                  <a:cubicBezTo>
                    <a:pt x="293" y="486"/>
                    <a:pt x="337" y="267"/>
                    <a:pt x="293" y="58"/>
                  </a:cubicBezTo>
                  <a:cubicBezTo>
                    <a:pt x="281" y="18"/>
                    <a:pt x="250" y="1"/>
                    <a:pt x="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04E6EA9C-998F-3B8E-8EE6-6C49C5AFE0BC}"/>
              </a:ext>
            </a:extLst>
          </p:cNvPr>
          <p:cNvPicPr>
            <a:picLocks noChangeAspect="1"/>
          </p:cNvPicPr>
          <p:nvPr/>
        </p:nvPicPr>
        <p:blipFill rotWithShape="1">
          <a:blip r:embed="rId3"/>
          <a:srcRect l="56502" r="4398" b="36331"/>
          <a:stretch/>
        </p:blipFill>
        <p:spPr>
          <a:xfrm>
            <a:off x="1222288" y="720088"/>
            <a:ext cx="2387041" cy="3274828"/>
          </a:xfrm>
          <a:prstGeom prst="rect">
            <a:avLst/>
          </a:prstGeom>
        </p:spPr>
      </p:pic>
      <p:sp>
        <p:nvSpPr>
          <p:cNvPr id="8" name="Speech Bubble: Rectangle with Corners Rounded 7">
            <a:extLst>
              <a:ext uri="{FF2B5EF4-FFF2-40B4-BE49-F238E27FC236}">
                <a16:creationId xmlns:a16="http://schemas.microsoft.com/office/drawing/2014/main" id="{B0C5E09F-BC08-936D-835F-E1668A39E469}"/>
              </a:ext>
            </a:extLst>
          </p:cNvPr>
          <p:cNvSpPr/>
          <p:nvPr/>
        </p:nvSpPr>
        <p:spPr>
          <a:xfrm>
            <a:off x="4416056" y="1233377"/>
            <a:ext cx="3693042" cy="15948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rPr>
              <a:t>Bộ rễ cây trồng phân bố chủ yếu ở tầng đất nào? </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grpSp>
        <p:nvGrpSpPr>
          <p:cNvPr id="3225" name="Google Shape;3225;p33"/>
          <p:cNvGrpSpPr/>
          <p:nvPr/>
        </p:nvGrpSpPr>
        <p:grpSpPr>
          <a:xfrm flipH="1">
            <a:off x="7997595" y="393617"/>
            <a:ext cx="714015" cy="570402"/>
            <a:chOff x="1356960" y="599573"/>
            <a:chExt cx="1862318" cy="1690876"/>
          </a:xfrm>
        </p:grpSpPr>
        <p:grpSp>
          <p:nvGrpSpPr>
            <p:cNvPr id="3226" name="Google Shape;3226;p33"/>
            <p:cNvGrpSpPr/>
            <p:nvPr/>
          </p:nvGrpSpPr>
          <p:grpSpPr>
            <a:xfrm>
              <a:off x="1356960" y="599573"/>
              <a:ext cx="1862318" cy="1690852"/>
              <a:chOff x="635396" y="-1744961"/>
              <a:chExt cx="1103989" cy="1002283"/>
            </a:xfrm>
          </p:grpSpPr>
          <p:sp>
            <p:nvSpPr>
              <p:cNvPr id="3227" name="Google Shape;3227;p33"/>
              <p:cNvSpPr/>
              <p:nvPr/>
            </p:nvSpPr>
            <p:spPr>
              <a:xfrm>
                <a:off x="650164" y="-1744897"/>
                <a:ext cx="1079729" cy="1002219"/>
              </a:xfrm>
              <a:custGeom>
                <a:avLst/>
                <a:gdLst/>
                <a:ahLst/>
                <a:cxnLst/>
                <a:rect l="l" t="t" r="r" b="b"/>
                <a:pathLst>
                  <a:path w="33558" h="31149" extrusionOk="0">
                    <a:moveTo>
                      <a:pt x="26128" y="23404"/>
                    </a:moveTo>
                    <a:lnTo>
                      <a:pt x="26128" y="23404"/>
                    </a:lnTo>
                    <a:cubicBezTo>
                      <a:pt x="25918" y="23515"/>
                      <a:pt x="25693" y="23626"/>
                      <a:pt x="25446" y="23731"/>
                    </a:cubicBezTo>
                    <a:cubicBezTo>
                      <a:pt x="25443" y="23722"/>
                      <a:pt x="25440" y="23713"/>
                      <a:pt x="25434" y="23706"/>
                    </a:cubicBezTo>
                    <a:cubicBezTo>
                      <a:pt x="25662" y="23611"/>
                      <a:pt x="25894" y="23512"/>
                      <a:pt x="26128" y="23404"/>
                    </a:cubicBezTo>
                    <a:close/>
                    <a:moveTo>
                      <a:pt x="21811" y="1"/>
                    </a:moveTo>
                    <a:cubicBezTo>
                      <a:pt x="20889" y="1"/>
                      <a:pt x="20414" y="2925"/>
                      <a:pt x="19407" y="3588"/>
                    </a:cubicBezTo>
                    <a:cubicBezTo>
                      <a:pt x="19391" y="3587"/>
                      <a:pt x="19373" y="3586"/>
                      <a:pt x="19354" y="3586"/>
                    </a:cubicBezTo>
                    <a:cubicBezTo>
                      <a:pt x="19103" y="3586"/>
                      <a:pt x="18608" y="3676"/>
                      <a:pt x="18281" y="3739"/>
                    </a:cubicBezTo>
                    <a:cubicBezTo>
                      <a:pt x="17988" y="3751"/>
                      <a:pt x="17705" y="3773"/>
                      <a:pt x="17424" y="3797"/>
                    </a:cubicBezTo>
                    <a:cubicBezTo>
                      <a:pt x="17032" y="3797"/>
                      <a:pt x="16320" y="3912"/>
                      <a:pt x="16320" y="3912"/>
                    </a:cubicBezTo>
                    <a:lnTo>
                      <a:pt x="16323" y="3930"/>
                    </a:lnTo>
                    <a:cubicBezTo>
                      <a:pt x="16200" y="3949"/>
                      <a:pt x="16079" y="3970"/>
                      <a:pt x="15962" y="3989"/>
                    </a:cubicBezTo>
                    <a:cubicBezTo>
                      <a:pt x="15953" y="3970"/>
                      <a:pt x="15944" y="3961"/>
                      <a:pt x="15934" y="3958"/>
                    </a:cubicBezTo>
                    <a:cubicBezTo>
                      <a:pt x="15925" y="3956"/>
                      <a:pt x="15914" y="3955"/>
                      <a:pt x="15900" y="3955"/>
                    </a:cubicBezTo>
                    <a:cubicBezTo>
                      <a:pt x="15726" y="3955"/>
                      <a:pt x="15196" y="4093"/>
                      <a:pt x="14793" y="4205"/>
                    </a:cubicBezTo>
                    <a:cubicBezTo>
                      <a:pt x="14500" y="4263"/>
                      <a:pt x="14219" y="4319"/>
                      <a:pt x="13951" y="4374"/>
                    </a:cubicBezTo>
                    <a:cubicBezTo>
                      <a:pt x="13948" y="4356"/>
                      <a:pt x="13948" y="4343"/>
                      <a:pt x="13948" y="4343"/>
                    </a:cubicBezTo>
                    <a:cubicBezTo>
                      <a:pt x="13948" y="4343"/>
                      <a:pt x="12832" y="4513"/>
                      <a:pt x="12468" y="4624"/>
                    </a:cubicBezTo>
                    <a:cubicBezTo>
                      <a:pt x="12438" y="4625"/>
                      <a:pt x="12409" y="4626"/>
                      <a:pt x="12379" y="4626"/>
                    </a:cubicBezTo>
                    <a:cubicBezTo>
                      <a:pt x="10937" y="4626"/>
                      <a:pt x="9790" y="2874"/>
                      <a:pt x="8683" y="2505"/>
                    </a:cubicBezTo>
                    <a:cubicBezTo>
                      <a:pt x="8646" y="2493"/>
                      <a:pt x="8610" y="2487"/>
                      <a:pt x="8574" y="2487"/>
                    </a:cubicBezTo>
                    <a:cubicBezTo>
                      <a:pt x="7512" y="2487"/>
                      <a:pt x="7345" y="7930"/>
                      <a:pt x="7345" y="7930"/>
                    </a:cubicBezTo>
                    <a:cubicBezTo>
                      <a:pt x="7135" y="8708"/>
                      <a:pt x="7045" y="9513"/>
                      <a:pt x="7086" y="10315"/>
                    </a:cubicBezTo>
                    <a:cubicBezTo>
                      <a:pt x="7092" y="11083"/>
                      <a:pt x="7215" y="11755"/>
                      <a:pt x="7428" y="12344"/>
                    </a:cubicBezTo>
                    <a:cubicBezTo>
                      <a:pt x="7295" y="12816"/>
                      <a:pt x="7184" y="13346"/>
                      <a:pt x="7061" y="13972"/>
                    </a:cubicBezTo>
                    <a:lnTo>
                      <a:pt x="7049" y="13960"/>
                    </a:lnTo>
                    <a:cubicBezTo>
                      <a:pt x="7049" y="14053"/>
                      <a:pt x="6870" y="14901"/>
                      <a:pt x="6774" y="15422"/>
                    </a:cubicBezTo>
                    <a:cubicBezTo>
                      <a:pt x="6681" y="15872"/>
                      <a:pt x="6577" y="16366"/>
                      <a:pt x="6453" y="16906"/>
                    </a:cubicBezTo>
                    <a:cubicBezTo>
                      <a:pt x="6438" y="16973"/>
                      <a:pt x="6419" y="17041"/>
                      <a:pt x="6398" y="17109"/>
                    </a:cubicBezTo>
                    <a:cubicBezTo>
                      <a:pt x="6250" y="17418"/>
                      <a:pt x="6068" y="17741"/>
                      <a:pt x="5991" y="17942"/>
                    </a:cubicBezTo>
                    <a:cubicBezTo>
                      <a:pt x="4427" y="20422"/>
                      <a:pt x="1" y="23117"/>
                      <a:pt x="3218" y="23457"/>
                    </a:cubicBezTo>
                    <a:cubicBezTo>
                      <a:pt x="4452" y="23586"/>
                      <a:pt x="6891" y="23929"/>
                      <a:pt x="9831" y="24188"/>
                    </a:cubicBezTo>
                    <a:lnTo>
                      <a:pt x="9824" y="24212"/>
                    </a:lnTo>
                    <a:cubicBezTo>
                      <a:pt x="9824" y="24212"/>
                      <a:pt x="10684" y="24348"/>
                      <a:pt x="11106" y="24348"/>
                    </a:cubicBezTo>
                    <a:cubicBezTo>
                      <a:pt x="11232" y="24348"/>
                      <a:pt x="11318" y="24336"/>
                      <a:pt x="11333" y="24305"/>
                    </a:cubicBezTo>
                    <a:cubicBezTo>
                      <a:pt x="12181" y="24366"/>
                      <a:pt x="13060" y="24419"/>
                      <a:pt x="13954" y="24453"/>
                    </a:cubicBezTo>
                    <a:cubicBezTo>
                      <a:pt x="14904" y="25042"/>
                      <a:pt x="15746" y="25372"/>
                      <a:pt x="16261" y="25394"/>
                    </a:cubicBezTo>
                    <a:lnTo>
                      <a:pt x="16314" y="25394"/>
                    </a:lnTo>
                    <a:cubicBezTo>
                      <a:pt x="16570" y="25394"/>
                      <a:pt x="16746" y="25316"/>
                      <a:pt x="16835" y="25168"/>
                    </a:cubicBezTo>
                    <a:cubicBezTo>
                      <a:pt x="16927" y="25020"/>
                      <a:pt x="16924" y="24798"/>
                      <a:pt x="16823" y="24518"/>
                    </a:cubicBezTo>
                    <a:lnTo>
                      <a:pt x="16823" y="24518"/>
                    </a:lnTo>
                    <a:cubicBezTo>
                      <a:pt x="17992" y="24737"/>
                      <a:pt x="19179" y="24848"/>
                      <a:pt x="20370" y="24857"/>
                    </a:cubicBezTo>
                    <a:cubicBezTo>
                      <a:pt x="20909" y="24857"/>
                      <a:pt x="21449" y="24829"/>
                      <a:pt x="21989" y="24774"/>
                    </a:cubicBezTo>
                    <a:lnTo>
                      <a:pt x="21989" y="24774"/>
                    </a:lnTo>
                    <a:cubicBezTo>
                      <a:pt x="22384" y="25674"/>
                      <a:pt x="22044" y="26652"/>
                      <a:pt x="19907" y="27463"/>
                    </a:cubicBezTo>
                    <a:cubicBezTo>
                      <a:pt x="19219" y="27725"/>
                      <a:pt x="18504" y="27892"/>
                      <a:pt x="17773" y="27957"/>
                    </a:cubicBezTo>
                    <a:lnTo>
                      <a:pt x="17776" y="27944"/>
                    </a:lnTo>
                    <a:lnTo>
                      <a:pt x="17776" y="27944"/>
                    </a:lnTo>
                    <a:cubicBezTo>
                      <a:pt x="17736" y="27958"/>
                      <a:pt x="17570" y="27962"/>
                      <a:pt x="17359" y="27962"/>
                    </a:cubicBezTo>
                    <a:cubicBezTo>
                      <a:pt x="16937" y="27962"/>
                      <a:pt x="16335" y="27944"/>
                      <a:pt x="16200" y="27944"/>
                    </a:cubicBezTo>
                    <a:cubicBezTo>
                      <a:pt x="16193" y="27944"/>
                      <a:pt x="16190" y="27947"/>
                      <a:pt x="16187" y="27950"/>
                    </a:cubicBezTo>
                    <a:cubicBezTo>
                      <a:pt x="16024" y="27935"/>
                      <a:pt x="15863" y="27917"/>
                      <a:pt x="15703" y="27895"/>
                    </a:cubicBezTo>
                    <a:cubicBezTo>
                      <a:pt x="15290" y="27805"/>
                      <a:pt x="14207" y="27580"/>
                      <a:pt x="14016" y="27543"/>
                    </a:cubicBezTo>
                    <a:cubicBezTo>
                      <a:pt x="14014" y="27542"/>
                      <a:pt x="14012" y="27542"/>
                      <a:pt x="14011" y="27542"/>
                    </a:cubicBezTo>
                    <a:cubicBezTo>
                      <a:pt x="14006" y="27542"/>
                      <a:pt x="14003" y="27544"/>
                      <a:pt x="14000" y="27546"/>
                    </a:cubicBezTo>
                    <a:cubicBezTo>
                      <a:pt x="13914" y="27525"/>
                      <a:pt x="13831" y="27503"/>
                      <a:pt x="13748" y="27482"/>
                    </a:cubicBezTo>
                    <a:cubicBezTo>
                      <a:pt x="13751" y="27469"/>
                      <a:pt x="13754" y="27463"/>
                      <a:pt x="13754" y="27463"/>
                    </a:cubicBezTo>
                    <a:cubicBezTo>
                      <a:pt x="13618" y="27442"/>
                      <a:pt x="13485" y="27411"/>
                      <a:pt x="13353" y="27374"/>
                    </a:cubicBezTo>
                    <a:lnTo>
                      <a:pt x="13322" y="27364"/>
                    </a:lnTo>
                    <a:cubicBezTo>
                      <a:pt x="12890" y="27247"/>
                      <a:pt x="12428" y="27071"/>
                      <a:pt x="12276" y="27056"/>
                    </a:cubicBezTo>
                    <a:cubicBezTo>
                      <a:pt x="12267" y="27056"/>
                      <a:pt x="12258" y="27059"/>
                      <a:pt x="12252" y="27068"/>
                    </a:cubicBezTo>
                    <a:cubicBezTo>
                      <a:pt x="11198" y="26780"/>
                      <a:pt x="10162" y="26536"/>
                      <a:pt x="9111" y="26536"/>
                    </a:cubicBezTo>
                    <a:cubicBezTo>
                      <a:pt x="7970" y="26536"/>
                      <a:pt x="6810" y="26824"/>
                      <a:pt x="5590" y="27654"/>
                    </a:cubicBezTo>
                    <a:cubicBezTo>
                      <a:pt x="1806" y="30228"/>
                      <a:pt x="2758" y="31142"/>
                      <a:pt x="4556" y="31142"/>
                    </a:cubicBezTo>
                    <a:cubicBezTo>
                      <a:pt x="4702" y="31142"/>
                      <a:pt x="4852" y="31136"/>
                      <a:pt x="5007" y="31124"/>
                    </a:cubicBezTo>
                    <a:cubicBezTo>
                      <a:pt x="5010" y="31133"/>
                      <a:pt x="5013" y="31140"/>
                      <a:pt x="5016" y="31140"/>
                    </a:cubicBezTo>
                    <a:cubicBezTo>
                      <a:pt x="5046" y="31145"/>
                      <a:pt x="5084" y="31148"/>
                      <a:pt x="5129" y="31148"/>
                    </a:cubicBezTo>
                    <a:cubicBezTo>
                      <a:pt x="5387" y="31148"/>
                      <a:pt x="5856" y="31056"/>
                      <a:pt x="6166" y="30948"/>
                    </a:cubicBezTo>
                    <a:cubicBezTo>
                      <a:pt x="6293" y="30918"/>
                      <a:pt x="6425" y="30890"/>
                      <a:pt x="6558" y="30859"/>
                    </a:cubicBezTo>
                    <a:cubicBezTo>
                      <a:pt x="7070" y="30782"/>
                      <a:pt x="7400" y="30705"/>
                      <a:pt x="7579" y="30662"/>
                    </a:cubicBezTo>
                    <a:cubicBezTo>
                      <a:pt x="7749" y="30631"/>
                      <a:pt x="7924" y="30603"/>
                      <a:pt x="8103" y="30575"/>
                    </a:cubicBezTo>
                    <a:cubicBezTo>
                      <a:pt x="8106" y="30575"/>
                      <a:pt x="8106" y="30575"/>
                      <a:pt x="8110" y="30578"/>
                    </a:cubicBezTo>
                    <a:cubicBezTo>
                      <a:pt x="8112" y="30578"/>
                      <a:pt x="8116" y="30578"/>
                      <a:pt x="8120" y="30578"/>
                    </a:cubicBezTo>
                    <a:cubicBezTo>
                      <a:pt x="8259" y="30578"/>
                      <a:pt x="8953" y="30472"/>
                      <a:pt x="9328" y="30412"/>
                    </a:cubicBezTo>
                    <a:cubicBezTo>
                      <a:pt x="10308" y="30306"/>
                      <a:pt x="11416" y="30237"/>
                      <a:pt x="12662" y="30237"/>
                    </a:cubicBezTo>
                    <a:cubicBezTo>
                      <a:pt x="14456" y="30237"/>
                      <a:pt x="16536" y="30379"/>
                      <a:pt x="18935" y="30754"/>
                    </a:cubicBezTo>
                    <a:cubicBezTo>
                      <a:pt x="19377" y="30823"/>
                      <a:pt x="19801" y="30856"/>
                      <a:pt x="20206" y="30856"/>
                    </a:cubicBezTo>
                    <a:cubicBezTo>
                      <a:pt x="21283" y="30856"/>
                      <a:pt x="22228" y="30624"/>
                      <a:pt x="23022" y="30230"/>
                    </a:cubicBezTo>
                    <a:cubicBezTo>
                      <a:pt x="23377" y="30057"/>
                      <a:pt x="23756" y="29832"/>
                      <a:pt x="23861" y="29712"/>
                    </a:cubicBezTo>
                    <a:cubicBezTo>
                      <a:pt x="24021" y="29591"/>
                      <a:pt x="24176" y="29462"/>
                      <a:pt x="24321" y="29323"/>
                    </a:cubicBezTo>
                    <a:lnTo>
                      <a:pt x="24324" y="29323"/>
                    </a:lnTo>
                    <a:cubicBezTo>
                      <a:pt x="24478" y="29246"/>
                      <a:pt x="25147" y="28638"/>
                      <a:pt x="25341" y="27969"/>
                    </a:cubicBezTo>
                    <a:cubicBezTo>
                      <a:pt x="25443" y="27765"/>
                      <a:pt x="25536" y="27559"/>
                      <a:pt x="25610" y="27343"/>
                    </a:cubicBezTo>
                    <a:cubicBezTo>
                      <a:pt x="25662" y="27226"/>
                      <a:pt x="25702" y="27099"/>
                      <a:pt x="25727" y="26973"/>
                    </a:cubicBezTo>
                    <a:cubicBezTo>
                      <a:pt x="25813" y="26649"/>
                      <a:pt x="25866" y="26319"/>
                      <a:pt x="25881" y="25983"/>
                    </a:cubicBezTo>
                    <a:cubicBezTo>
                      <a:pt x="25897" y="25875"/>
                      <a:pt x="25903" y="25807"/>
                      <a:pt x="25903" y="25807"/>
                    </a:cubicBezTo>
                    <a:lnTo>
                      <a:pt x="25887" y="25807"/>
                    </a:lnTo>
                    <a:cubicBezTo>
                      <a:pt x="25900" y="25147"/>
                      <a:pt x="25770" y="24490"/>
                      <a:pt x="25511" y="23882"/>
                    </a:cubicBezTo>
                    <a:cubicBezTo>
                      <a:pt x="26220" y="23580"/>
                      <a:pt x="26890" y="23185"/>
                      <a:pt x="27494" y="22704"/>
                    </a:cubicBezTo>
                    <a:cubicBezTo>
                      <a:pt x="27658" y="22605"/>
                      <a:pt x="27824" y="22510"/>
                      <a:pt x="27991" y="22408"/>
                    </a:cubicBezTo>
                    <a:cubicBezTo>
                      <a:pt x="27991" y="22408"/>
                      <a:pt x="27991" y="22352"/>
                      <a:pt x="27991" y="22257"/>
                    </a:cubicBezTo>
                    <a:cubicBezTo>
                      <a:pt x="28037" y="22211"/>
                      <a:pt x="28080" y="22167"/>
                      <a:pt x="28111" y="22130"/>
                    </a:cubicBezTo>
                    <a:cubicBezTo>
                      <a:pt x="29329" y="21264"/>
                      <a:pt x="30282" y="19910"/>
                      <a:pt x="31013" y="18312"/>
                    </a:cubicBezTo>
                    <a:cubicBezTo>
                      <a:pt x="31168" y="18028"/>
                      <a:pt x="31350" y="17612"/>
                      <a:pt x="31377" y="17458"/>
                    </a:cubicBezTo>
                    <a:cubicBezTo>
                      <a:pt x="31670" y="16705"/>
                      <a:pt x="31920" y="15934"/>
                      <a:pt x="32127" y="15154"/>
                    </a:cubicBezTo>
                    <a:lnTo>
                      <a:pt x="32170" y="15172"/>
                    </a:lnTo>
                    <a:cubicBezTo>
                      <a:pt x="32266" y="14981"/>
                      <a:pt x="32432" y="14046"/>
                      <a:pt x="32435" y="13861"/>
                    </a:cubicBezTo>
                    <a:cubicBezTo>
                      <a:pt x="33557" y="8623"/>
                      <a:pt x="33203" y="3118"/>
                      <a:pt x="32444" y="3118"/>
                    </a:cubicBezTo>
                    <a:cubicBezTo>
                      <a:pt x="32408" y="3118"/>
                      <a:pt x="32371" y="3130"/>
                      <a:pt x="32334" y="3156"/>
                    </a:cubicBezTo>
                    <a:cubicBezTo>
                      <a:pt x="31377" y="3801"/>
                      <a:pt x="30551" y="4377"/>
                      <a:pt x="29829" y="4889"/>
                    </a:cubicBezTo>
                    <a:cubicBezTo>
                      <a:pt x="29826" y="4889"/>
                      <a:pt x="29823" y="4886"/>
                      <a:pt x="29823" y="4883"/>
                    </a:cubicBezTo>
                    <a:cubicBezTo>
                      <a:pt x="29822" y="4883"/>
                      <a:pt x="29820" y="4882"/>
                      <a:pt x="29819" y="4882"/>
                    </a:cubicBezTo>
                    <a:cubicBezTo>
                      <a:pt x="29758" y="4882"/>
                      <a:pt x="29423" y="5152"/>
                      <a:pt x="29135" y="5392"/>
                    </a:cubicBezTo>
                    <a:cubicBezTo>
                      <a:pt x="28876" y="5580"/>
                      <a:pt x="28632" y="5759"/>
                      <a:pt x="28407" y="5932"/>
                    </a:cubicBezTo>
                    <a:cubicBezTo>
                      <a:pt x="28394" y="5911"/>
                      <a:pt x="28384" y="5899"/>
                      <a:pt x="28373" y="5899"/>
                    </a:cubicBezTo>
                    <a:cubicBezTo>
                      <a:pt x="28371" y="5899"/>
                      <a:pt x="28369" y="5900"/>
                      <a:pt x="28367" y="5901"/>
                    </a:cubicBezTo>
                    <a:cubicBezTo>
                      <a:pt x="27806" y="6216"/>
                      <a:pt x="27500" y="6542"/>
                      <a:pt x="27349" y="6749"/>
                    </a:cubicBezTo>
                    <a:cubicBezTo>
                      <a:pt x="26951" y="7070"/>
                      <a:pt x="26624" y="7344"/>
                      <a:pt x="26353" y="7582"/>
                    </a:cubicBezTo>
                    <a:cubicBezTo>
                      <a:pt x="26125" y="6774"/>
                      <a:pt x="25819" y="5990"/>
                      <a:pt x="25440" y="5241"/>
                    </a:cubicBezTo>
                    <a:cubicBezTo>
                      <a:pt x="24447" y="2780"/>
                      <a:pt x="22871" y="735"/>
                      <a:pt x="22226" y="186"/>
                    </a:cubicBezTo>
                    <a:cubicBezTo>
                      <a:pt x="22077" y="58"/>
                      <a:pt x="21940" y="1"/>
                      <a:pt x="21811" y="1"/>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3"/>
              <p:cNvSpPr/>
              <p:nvPr/>
            </p:nvSpPr>
            <p:spPr>
              <a:xfrm>
                <a:off x="635396" y="-1744961"/>
                <a:ext cx="1103989" cy="788352"/>
              </a:xfrm>
              <a:custGeom>
                <a:avLst/>
                <a:gdLst/>
                <a:ahLst/>
                <a:cxnLst/>
                <a:rect l="l" t="t" r="r" b="b"/>
                <a:pathLst>
                  <a:path w="34312" h="24502" extrusionOk="0">
                    <a:moveTo>
                      <a:pt x="22270" y="1"/>
                    </a:moveTo>
                    <a:cubicBezTo>
                      <a:pt x="21228" y="1"/>
                      <a:pt x="20759" y="3722"/>
                      <a:pt x="19447" y="3722"/>
                    </a:cubicBezTo>
                    <a:cubicBezTo>
                      <a:pt x="16699" y="3722"/>
                      <a:pt x="14608" y="4419"/>
                      <a:pt x="13059" y="4614"/>
                    </a:cubicBezTo>
                    <a:cubicBezTo>
                      <a:pt x="12985" y="4623"/>
                      <a:pt x="12911" y="4627"/>
                      <a:pt x="12838" y="4627"/>
                    </a:cubicBezTo>
                    <a:cubicBezTo>
                      <a:pt x="11395" y="4627"/>
                      <a:pt x="10249" y="2874"/>
                      <a:pt x="9142" y="2507"/>
                    </a:cubicBezTo>
                    <a:cubicBezTo>
                      <a:pt x="9105" y="2495"/>
                      <a:pt x="9068" y="2488"/>
                      <a:pt x="9033" y="2488"/>
                    </a:cubicBezTo>
                    <a:cubicBezTo>
                      <a:pt x="7971" y="2488"/>
                      <a:pt x="7801" y="7929"/>
                      <a:pt x="7801" y="7929"/>
                    </a:cubicBezTo>
                    <a:cubicBezTo>
                      <a:pt x="7801" y="7929"/>
                      <a:pt x="7125" y="10141"/>
                      <a:pt x="7927" y="12195"/>
                    </a:cubicBezTo>
                    <a:cubicBezTo>
                      <a:pt x="7603" y="13287"/>
                      <a:pt x="7418" y="14678"/>
                      <a:pt x="6912" y="16908"/>
                    </a:cubicBezTo>
                    <a:cubicBezTo>
                      <a:pt x="6298" y="19606"/>
                      <a:pt x="0" y="23070"/>
                      <a:pt x="3677" y="23456"/>
                    </a:cubicBezTo>
                    <a:cubicBezTo>
                      <a:pt x="5764" y="23676"/>
                      <a:pt x="11295" y="24501"/>
                      <a:pt x="16855" y="24501"/>
                    </a:cubicBezTo>
                    <a:cubicBezTo>
                      <a:pt x="21090" y="24501"/>
                      <a:pt x="25341" y="24023"/>
                      <a:pt x="28101" y="22435"/>
                    </a:cubicBezTo>
                    <a:cubicBezTo>
                      <a:pt x="34311" y="18859"/>
                      <a:pt x="34183" y="3120"/>
                      <a:pt x="32903" y="3120"/>
                    </a:cubicBezTo>
                    <a:cubicBezTo>
                      <a:pt x="32867" y="3120"/>
                      <a:pt x="32830" y="3132"/>
                      <a:pt x="32793" y="3158"/>
                    </a:cubicBezTo>
                    <a:cubicBezTo>
                      <a:pt x="29378" y="5462"/>
                      <a:pt x="27574" y="6884"/>
                      <a:pt x="26627" y="7750"/>
                    </a:cubicBezTo>
                    <a:cubicBezTo>
                      <a:pt x="26038" y="4274"/>
                      <a:pt x="23540" y="916"/>
                      <a:pt x="22685" y="185"/>
                    </a:cubicBezTo>
                    <a:cubicBezTo>
                      <a:pt x="22537" y="57"/>
                      <a:pt x="22399" y="1"/>
                      <a:pt x="22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3"/>
              <p:cNvSpPr/>
              <p:nvPr/>
            </p:nvSpPr>
            <p:spPr>
              <a:xfrm>
                <a:off x="708337" y="-1078134"/>
                <a:ext cx="829536" cy="335199"/>
              </a:xfrm>
              <a:custGeom>
                <a:avLst/>
                <a:gdLst/>
                <a:ahLst/>
                <a:cxnLst/>
                <a:rect l="l" t="t" r="r" b="b"/>
                <a:pathLst>
                  <a:path w="25782" h="10418" extrusionOk="0">
                    <a:moveTo>
                      <a:pt x="19443" y="1"/>
                    </a:moveTo>
                    <a:cubicBezTo>
                      <a:pt x="17844" y="1"/>
                      <a:pt x="16936" y="1321"/>
                      <a:pt x="16936" y="1321"/>
                    </a:cubicBezTo>
                    <a:cubicBezTo>
                      <a:pt x="16936" y="1321"/>
                      <a:pt x="23709" y="4609"/>
                      <a:pt x="18099" y="6737"/>
                    </a:cubicBezTo>
                    <a:cubicBezTo>
                      <a:pt x="17091" y="7119"/>
                      <a:pt x="16139" y="7264"/>
                      <a:pt x="15228" y="7264"/>
                    </a:cubicBezTo>
                    <a:cubicBezTo>
                      <a:pt x="12347" y="7264"/>
                      <a:pt x="9872" y="5813"/>
                      <a:pt x="7306" y="5813"/>
                    </a:cubicBezTo>
                    <a:cubicBezTo>
                      <a:pt x="6164" y="5813"/>
                      <a:pt x="5004" y="6101"/>
                      <a:pt x="3782" y="6931"/>
                    </a:cubicBezTo>
                    <a:cubicBezTo>
                      <a:pt x="1" y="9502"/>
                      <a:pt x="950" y="10417"/>
                      <a:pt x="2745" y="10417"/>
                    </a:cubicBezTo>
                    <a:cubicBezTo>
                      <a:pt x="3246" y="10417"/>
                      <a:pt x="3813" y="10346"/>
                      <a:pt x="4361" y="10219"/>
                    </a:cubicBezTo>
                    <a:cubicBezTo>
                      <a:pt x="5902" y="9864"/>
                      <a:pt x="8021" y="9509"/>
                      <a:pt x="10852" y="9509"/>
                    </a:cubicBezTo>
                    <a:cubicBezTo>
                      <a:pt x="12647" y="9509"/>
                      <a:pt x="14728" y="9652"/>
                      <a:pt x="17130" y="10028"/>
                    </a:cubicBezTo>
                    <a:cubicBezTo>
                      <a:pt x="17570" y="10096"/>
                      <a:pt x="17992" y="10129"/>
                      <a:pt x="18395" y="10129"/>
                    </a:cubicBezTo>
                    <a:cubicBezTo>
                      <a:pt x="23674" y="10129"/>
                      <a:pt x="25781" y="4570"/>
                      <a:pt x="22546" y="1515"/>
                    </a:cubicBezTo>
                    <a:cubicBezTo>
                      <a:pt x="21338" y="373"/>
                      <a:pt x="20293" y="1"/>
                      <a:pt x="19443"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3"/>
              <p:cNvSpPr/>
              <p:nvPr/>
            </p:nvSpPr>
            <p:spPr>
              <a:xfrm>
                <a:off x="1025872" y="-1441326"/>
                <a:ext cx="87966" cy="55019"/>
              </a:xfrm>
              <a:custGeom>
                <a:avLst/>
                <a:gdLst/>
                <a:ahLst/>
                <a:cxnLst/>
                <a:rect l="l" t="t" r="r" b="b"/>
                <a:pathLst>
                  <a:path w="2734" h="1710" extrusionOk="0">
                    <a:moveTo>
                      <a:pt x="110" y="0"/>
                    </a:moveTo>
                    <a:cubicBezTo>
                      <a:pt x="7" y="0"/>
                      <a:pt x="1" y="161"/>
                      <a:pt x="109" y="164"/>
                    </a:cubicBezTo>
                    <a:cubicBezTo>
                      <a:pt x="131" y="164"/>
                      <a:pt x="2092" y="287"/>
                      <a:pt x="2564" y="1657"/>
                    </a:cubicBezTo>
                    <a:cubicBezTo>
                      <a:pt x="2576" y="1688"/>
                      <a:pt x="2607" y="1709"/>
                      <a:pt x="2641" y="1709"/>
                    </a:cubicBezTo>
                    <a:cubicBezTo>
                      <a:pt x="2650" y="1709"/>
                      <a:pt x="2660" y="1709"/>
                      <a:pt x="2669" y="1706"/>
                    </a:cubicBezTo>
                    <a:cubicBezTo>
                      <a:pt x="2709" y="1691"/>
                      <a:pt x="2734" y="1644"/>
                      <a:pt x="2718" y="1601"/>
                    </a:cubicBezTo>
                    <a:cubicBezTo>
                      <a:pt x="2209" y="130"/>
                      <a:pt x="205" y="7"/>
                      <a:pt x="118" y="1"/>
                    </a:cubicBezTo>
                    <a:cubicBezTo>
                      <a:pt x="115" y="0"/>
                      <a:pt x="11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3"/>
              <p:cNvSpPr/>
              <p:nvPr/>
            </p:nvSpPr>
            <p:spPr>
              <a:xfrm>
                <a:off x="1298201" y="-1493803"/>
                <a:ext cx="57915" cy="89833"/>
              </a:xfrm>
              <a:custGeom>
                <a:avLst/>
                <a:gdLst/>
                <a:ahLst/>
                <a:cxnLst/>
                <a:rect l="l" t="t" r="r" b="b"/>
                <a:pathLst>
                  <a:path w="1800" h="2792" extrusionOk="0">
                    <a:moveTo>
                      <a:pt x="1683" y="1"/>
                    </a:moveTo>
                    <a:cubicBezTo>
                      <a:pt x="1670" y="1"/>
                      <a:pt x="1656" y="4"/>
                      <a:pt x="1641" y="12"/>
                    </a:cubicBezTo>
                    <a:cubicBezTo>
                      <a:pt x="1626" y="22"/>
                      <a:pt x="0" y="904"/>
                      <a:pt x="235" y="2720"/>
                    </a:cubicBezTo>
                    <a:cubicBezTo>
                      <a:pt x="238" y="2760"/>
                      <a:pt x="272" y="2791"/>
                      <a:pt x="315" y="2791"/>
                    </a:cubicBezTo>
                    <a:lnTo>
                      <a:pt x="327" y="2788"/>
                    </a:lnTo>
                    <a:cubicBezTo>
                      <a:pt x="370" y="2782"/>
                      <a:pt x="401" y="2742"/>
                      <a:pt x="395" y="2699"/>
                    </a:cubicBezTo>
                    <a:cubicBezTo>
                      <a:pt x="176" y="996"/>
                      <a:pt x="1703" y="163"/>
                      <a:pt x="1718" y="154"/>
                    </a:cubicBezTo>
                    <a:cubicBezTo>
                      <a:pt x="1799" y="110"/>
                      <a:pt x="1756" y="1"/>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3"/>
              <p:cNvSpPr/>
              <p:nvPr/>
            </p:nvSpPr>
            <p:spPr>
              <a:xfrm>
                <a:off x="941219" y="-1614845"/>
                <a:ext cx="79054" cy="88996"/>
              </a:xfrm>
              <a:custGeom>
                <a:avLst/>
                <a:gdLst/>
                <a:ahLst/>
                <a:cxnLst/>
                <a:rect l="l" t="t" r="r" b="b"/>
                <a:pathLst>
                  <a:path w="2457" h="2766" extrusionOk="0">
                    <a:moveTo>
                      <a:pt x="254" y="0"/>
                    </a:moveTo>
                    <a:cubicBezTo>
                      <a:pt x="1" y="0"/>
                      <a:pt x="54" y="2766"/>
                      <a:pt x="54" y="2766"/>
                    </a:cubicBezTo>
                    <a:cubicBezTo>
                      <a:pt x="54" y="2766"/>
                      <a:pt x="2456" y="1800"/>
                      <a:pt x="2345" y="1523"/>
                    </a:cubicBezTo>
                    <a:cubicBezTo>
                      <a:pt x="2234" y="1248"/>
                      <a:pt x="550" y="141"/>
                      <a:pt x="273" y="5"/>
                    </a:cubicBezTo>
                    <a:cubicBezTo>
                      <a:pt x="266" y="2"/>
                      <a:pt x="260" y="0"/>
                      <a:pt x="254" y="0"/>
                    </a:cubicBezTo>
                    <a:close/>
                  </a:path>
                </a:pathLst>
              </a:custGeom>
              <a:solidFill>
                <a:srgbClr val="F6F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3"/>
              <p:cNvSpPr/>
              <p:nvPr/>
            </p:nvSpPr>
            <p:spPr>
              <a:xfrm>
                <a:off x="953028" y="-1589845"/>
                <a:ext cx="38642" cy="40412"/>
              </a:xfrm>
              <a:custGeom>
                <a:avLst/>
                <a:gdLst/>
                <a:ahLst/>
                <a:cxnLst/>
                <a:rect l="l" t="t" r="r" b="b"/>
                <a:pathLst>
                  <a:path w="1201" h="1256" extrusionOk="0">
                    <a:moveTo>
                      <a:pt x="403" y="0"/>
                    </a:moveTo>
                    <a:cubicBezTo>
                      <a:pt x="346" y="0"/>
                      <a:pt x="291" y="67"/>
                      <a:pt x="337" y="129"/>
                    </a:cubicBezTo>
                    <a:cubicBezTo>
                      <a:pt x="603" y="502"/>
                      <a:pt x="880" y="952"/>
                      <a:pt x="911" y="1097"/>
                    </a:cubicBezTo>
                    <a:cubicBezTo>
                      <a:pt x="800" y="1085"/>
                      <a:pt x="482" y="928"/>
                      <a:pt x="168" y="733"/>
                    </a:cubicBezTo>
                    <a:cubicBezTo>
                      <a:pt x="151" y="721"/>
                      <a:pt x="134" y="716"/>
                      <a:pt x="119" y="716"/>
                    </a:cubicBezTo>
                    <a:cubicBezTo>
                      <a:pt x="48" y="716"/>
                      <a:pt x="0" y="824"/>
                      <a:pt x="81" y="869"/>
                    </a:cubicBezTo>
                    <a:cubicBezTo>
                      <a:pt x="488" y="1125"/>
                      <a:pt x="772" y="1255"/>
                      <a:pt x="930" y="1255"/>
                    </a:cubicBezTo>
                    <a:cubicBezTo>
                      <a:pt x="933" y="1255"/>
                      <a:pt x="936" y="1255"/>
                      <a:pt x="940" y="1255"/>
                    </a:cubicBezTo>
                    <a:cubicBezTo>
                      <a:pt x="976" y="1255"/>
                      <a:pt x="1012" y="1240"/>
                      <a:pt x="1041" y="1218"/>
                    </a:cubicBezTo>
                    <a:cubicBezTo>
                      <a:pt x="1084" y="1174"/>
                      <a:pt x="1201" y="1057"/>
                      <a:pt x="467" y="36"/>
                    </a:cubicBezTo>
                    <a:cubicBezTo>
                      <a:pt x="449" y="11"/>
                      <a:pt x="426"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3"/>
              <p:cNvSpPr/>
              <p:nvPr/>
            </p:nvSpPr>
            <p:spPr>
              <a:xfrm>
                <a:off x="1312680" y="-1676364"/>
                <a:ext cx="83591" cy="86969"/>
              </a:xfrm>
              <a:custGeom>
                <a:avLst/>
                <a:gdLst/>
                <a:ahLst/>
                <a:cxnLst/>
                <a:rect l="l" t="t" r="r" b="b"/>
                <a:pathLst>
                  <a:path w="2598" h="2703" extrusionOk="0">
                    <a:moveTo>
                      <a:pt x="1445" y="0"/>
                    </a:moveTo>
                    <a:cubicBezTo>
                      <a:pt x="1214" y="0"/>
                      <a:pt x="1" y="2220"/>
                      <a:pt x="1" y="2220"/>
                    </a:cubicBezTo>
                    <a:cubicBezTo>
                      <a:pt x="1" y="2220"/>
                      <a:pt x="2076" y="2702"/>
                      <a:pt x="2479" y="2702"/>
                    </a:cubicBezTo>
                    <a:cubicBezTo>
                      <a:pt x="2517" y="2702"/>
                      <a:pt x="2541" y="2698"/>
                      <a:pt x="2545" y="2688"/>
                    </a:cubicBezTo>
                    <a:cubicBezTo>
                      <a:pt x="2598" y="2580"/>
                      <a:pt x="1632" y="175"/>
                      <a:pt x="1466" y="8"/>
                    </a:cubicBezTo>
                    <a:cubicBezTo>
                      <a:pt x="1460" y="3"/>
                      <a:pt x="1453" y="0"/>
                      <a:pt x="1445" y="0"/>
                    </a:cubicBezTo>
                    <a:close/>
                  </a:path>
                </a:pathLst>
              </a:custGeom>
              <a:solidFill>
                <a:srgbClr val="F6F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3"/>
              <p:cNvSpPr/>
              <p:nvPr/>
            </p:nvSpPr>
            <p:spPr>
              <a:xfrm>
                <a:off x="1347622" y="-1641293"/>
                <a:ext cx="30019" cy="44401"/>
              </a:xfrm>
              <a:custGeom>
                <a:avLst/>
                <a:gdLst/>
                <a:ahLst/>
                <a:cxnLst/>
                <a:rect l="l" t="t" r="r" b="b"/>
                <a:pathLst>
                  <a:path w="933" h="1380" extrusionOk="0">
                    <a:moveTo>
                      <a:pt x="158" y="0"/>
                    </a:moveTo>
                    <a:cubicBezTo>
                      <a:pt x="117" y="0"/>
                      <a:pt x="80" y="33"/>
                      <a:pt x="80" y="78"/>
                    </a:cubicBezTo>
                    <a:cubicBezTo>
                      <a:pt x="0" y="1281"/>
                      <a:pt x="90" y="1339"/>
                      <a:pt x="130" y="1364"/>
                    </a:cubicBezTo>
                    <a:cubicBezTo>
                      <a:pt x="145" y="1373"/>
                      <a:pt x="164" y="1379"/>
                      <a:pt x="182" y="1379"/>
                    </a:cubicBezTo>
                    <a:cubicBezTo>
                      <a:pt x="198" y="1379"/>
                      <a:pt x="210" y="1373"/>
                      <a:pt x="225" y="1367"/>
                    </a:cubicBezTo>
                    <a:cubicBezTo>
                      <a:pt x="343" y="1308"/>
                      <a:pt x="731" y="688"/>
                      <a:pt x="892" y="426"/>
                    </a:cubicBezTo>
                    <a:cubicBezTo>
                      <a:pt x="932" y="362"/>
                      <a:pt x="878" y="303"/>
                      <a:pt x="823" y="303"/>
                    </a:cubicBezTo>
                    <a:cubicBezTo>
                      <a:pt x="798" y="303"/>
                      <a:pt x="773" y="315"/>
                      <a:pt x="756" y="343"/>
                    </a:cubicBezTo>
                    <a:cubicBezTo>
                      <a:pt x="562" y="658"/>
                      <a:pt x="336" y="1000"/>
                      <a:pt x="219" y="1148"/>
                    </a:cubicBezTo>
                    <a:cubicBezTo>
                      <a:pt x="204" y="948"/>
                      <a:pt x="216" y="485"/>
                      <a:pt x="241" y="84"/>
                    </a:cubicBezTo>
                    <a:cubicBezTo>
                      <a:pt x="244" y="41"/>
                      <a:pt x="210" y="1"/>
                      <a:pt x="164" y="1"/>
                    </a:cubicBezTo>
                    <a:cubicBezTo>
                      <a:pt x="162" y="1"/>
                      <a:pt x="160"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3"/>
              <p:cNvSpPr/>
              <p:nvPr/>
            </p:nvSpPr>
            <p:spPr>
              <a:xfrm>
                <a:off x="1045644" y="-1600461"/>
                <a:ext cx="60457" cy="112452"/>
              </a:xfrm>
              <a:custGeom>
                <a:avLst/>
                <a:gdLst/>
                <a:ahLst/>
                <a:cxnLst/>
                <a:rect l="l" t="t" r="r" b="b"/>
                <a:pathLst>
                  <a:path w="1879" h="3495" extrusionOk="0">
                    <a:moveTo>
                      <a:pt x="1564" y="0"/>
                    </a:moveTo>
                    <a:cubicBezTo>
                      <a:pt x="1564" y="0"/>
                      <a:pt x="222" y="201"/>
                      <a:pt x="0" y="312"/>
                    </a:cubicBezTo>
                    <a:cubicBezTo>
                      <a:pt x="0" y="312"/>
                      <a:pt x="1235" y="3494"/>
                      <a:pt x="1581" y="3494"/>
                    </a:cubicBezTo>
                    <a:cubicBezTo>
                      <a:pt x="1601" y="3494"/>
                      <a:pt x="1618" y="3484"/>
                      <a:pt x="1632" y="3461"/>
                    </a:cubicBezTo>
                    <a:cubicBezTo>
                      <a:pt x="1879" y="3048"/>
                      <a:pt x="1564" y="0"/>
                      <a:pt x="156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3"/>
              <p:cNvSpPr/>
              <p:nvPr/>
            </p:nvSpPr>
            <p:spPr>
              <a:xfrm>
                <a:off x="1107260" y="-1612945"/>
                <a:ext cx="60489" cy="120946"/>
              </a:xfrm>
              <a:custGeom>
                <a:avLst/>
                <a:gdLst/>
                <a:ahLst/>
                <a:cxnLst/>
                <a:rect l="l" t="t" r="r" b="b"/>
                <a:pathLst>
                  <a:path w="1880" h="3759" extrusionOk="0">
                    <a:moveTo>
                      <a:pt x="1601" y="0"/>
                    </a:moveTo>
                    <a:cubicBezTo>
                      <a:pt x="1306" y="0"/>
                      <a:pt x="1" y="388"/>
                      <a:pt x="1" y="388"/>
                    </a:cubicBezTo>
                    <a:cubicBezTo>
                      <a:pt x="1" y="388"/>
                      <a:pt x="1213" y="3648"/>
                      <a:pt x="1432" y="3750"/>
                    </a:cubicBezTo>
                    <a:cubicBezTo>
                      <a:pt x="1443" y="3756"/>
                      <a:pt x="1455" y="3758"/>
                      <a:pt x="1466" y="3758"/>
                    </a:cubicBezTo>
                    <a:cubicBezTo>
                      <a:pt x="1880" y="3758"/>
                      <a:pt x="1834" y="42"/>
                      <a:pt x="1635" y="3"/>
                    </a:cubicBezTo>
                    <a:cubicBezTo>
                      <a:pt x="1626" y="1"/>
                      <a:pt x="1615" y="0"/>
                      <a:pt x="160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3"/>
              <p:cNvSpPr/>
              <p:nvPr/>
            </p:nvSpPr>
            <p:spPr>
              <a:xfrm>
                <a:off x="1172253" y="-1618093"/>
                <a:ext cx="50450" cy="123230"/>
              </a:xfrm>
              <a:custGeom>
                <a:avLst/>
                <a:gdLst/>
                <a:ahLst/>
                <a:cxnLst/>
                <a:rect l="l" t="t" r="r" b="b"/>
                <a:pathLst>
                  <a:path w="1568" h="3830" extrusionOk="0">
                    <a:moveTo>
                      <a:pt x="1095" y="1"/>
                    </a:moveTo>
                    <a:cubicBezTo>
                      <a:pt x="702" y="1"/>
                      <a:pt x="1" y="117"/>
                      <a:pt x="1" y="117"/>
                    </a:cubicBezTo>
                    <a:cubicBezTo>
                      <a:pt x="1" y="117"/>
                      <a:pt x="434" y="3830"/>
                      <a:pt x="818" y="3830"/>
                    </a:cubicBezTo>
                    <a:cubicBezTo>
                      <a:pt x="824" y="3830"/>
                      <a:pt x="831" y="3829"/>
                      <a:pt x="837" y="3827"/>
                    </a:cubicBezTo>
                    <a:cubicBezTo>
                      <a:pt x="1241" y="3700"/>
                      <a:pt x="1568" y="49"/>
                      <a:pt x="1241" y="9"/>
                    </a:cubicBezTo>
                    <a:cubicBezTo>
                      <a:pt x="1200" y="3"/>
                      <a:pt x="1151" y="1"/>
                      <a:pt x="10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3"/>
              <p:cNvSpPr/>
              <p:nvPr/>
            </p:nvSpPr>
            <p:spPr>
              <a:xfrm>
                <a:off x="1225245" y="-1624817"/>
                <a:ext cx="53346" cy="112999"/>
              </a:xfrm>
              <a:custGeom>
                <a:avLst/>
                <a:gdLst/>
                <a:ahLst/>
                <a:cxnLst/>
                <a:rect l="l" t="t" r="r" b="b"/>
                <a:pathLst>
                  <a:path w="1658" h="3512" extrusionOk="0">
                    <a:moveTo>
                      <a:pt x="1383" y="1"/>
                    </a:moveTo>
                    <a:cubicBezTo>
                      <a:pt x="987" y="1"/>
                      <a:pt x="1" y="218"/>
                      <a:pt x="1" y="218"/>
                    </a:cubicBezTo>
                    <a:cubicBezTo>
                      <a:pt x="1" y="218"/>
                      <a:pt x="578" y="3511"/>
                      <a:pt x="794" y="3511"/>
                    </a:cubicBezTo>
                    <a:cubicBezTo>
                      <a:pt x="799" y="3511"/>
                      <a:pt x="804" y="3509"/>
                      <a:pt x="809" y="3505"/>
                    </a:cubicBezTo>
                    <a:cubicBezTo>
                      <a:pt x="1013" y="3342"/>
                      <a:pt x="1657" y="153"/>
                      <a:pt x="1537" y="29"/>
                    </a:cubicBezTo>
                    <a:cubicBezTo>
                      <a:pt x="1517" y="9"/>
                      <a:pt x="1462" y="1"/>
                      <a:pt x="1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3"/>
              <p:cNvSpPr/>
              <p:nvPr/>
            </p:nvSpPr>
            <p:spPr>
              <a:xfrm>
                <a:off x="879525" y="-1433340"/>
                <a:ext cx="100354" cy="42310"/>
              </a:xfrm>
              <a:custGeom>
                <a:avLst/>
                <a:gdLst/>
                <a:ahLst/>
                <a:cxnLst/>
                <a:rect l="l" t="t" r="r" b="b"/>
                <a:pathLst>
                  <a:path w="3119" h="1315" extrusionOk="0">
                    <a:moveTo>
                      <a:pt x="22" y="1"/>
                    </a:moveTo>
                    <a:lnTo>
                      <a:pt x="22" y="1"/>
                    </a:lnTo>
                    <a:cubicBezTo>
                      <a:pt x="22" y="1"/>
                      <a:pt x="0" y="1136"/>
                      <a:pt x="40" y="1296"/>
                    </a:cubicBezTo>
                    <a:cubicBezTo>
                      <a:pt x="44" y="1309"/>
                      <a:pt x="60" y="1315"/>
                      <a:pt x="87" y="1315"/>
                    </a:cubicBezTo>
                    <a:cubicBezTo>
                      <a:pt x="415" y="1315"/>
                      <a:pt x="2333" y="476"/>
                      <a:pt x="2711" y="288"/>
                    </a:cubicBezTo>
                    <a:cubicBezTo>
                      <a:pt x="3118" y="84"/>
                      <a:pt x="22" y="1"/>
                      <a:pt x="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3"/>
              <p:cNvSpPr/>
              <p:nvPr/>
            </p:nvSpPr>
            <p:spPr>
              <a:xfrm>
                <a:off x="882582" y="-1378678"/>
                <a:ext cx="109395" cy="58365"/>
              </a:xfrm>
              <a:custGeom>
                <a:avLst/>
                <a:gdLst/>
                <a:ahLst/>
                <a:cxnLst/>
                <a:rect l="l" t="t" r="r" b="b"/>
                <a:pathLst>
                  <a:path w="3400" h="1814" extrusionOk="0">
                    <a:moveTo>
                      <a:pt x="2860" y="1"/>
                    </a:moveTo>
                    <a:cubicBezTo>
                      <a:pt x="1924" y="1"/>
                      <a:pt x="1" y="303"/>
                      <a:pt x="1" y="303"/>
                    </a:cubicBezTo>
                    <a:cubicBezTo>
                      <a:pt x="1" y="303"/>
                      <a:pt x="288" y="1293"/>
                      <a:pt x="541" y="1787"/>
                    </a:cubicBezTo>
                    <a:cubicBezTo>
                      <a:pt x="550" y="1805"/>
                      <a:pt x="573" y="1813"/>
                      <a:pt x="608" y="1813"/>
                    </a:cubicBezTo>
                    <a:cubicBezTo>
                      <a:pt x="1052" y="1813"/>
                      <a:pt x="3400" y="412"/>
                      <a:pt x="3360" y="109"/>
                    </a:cubicBezTo>
                    <a:cubicBezTo>
                      <a:pt x="3350" y="31"/>
                      <a:pt x="3154" y="1"/>
                      <a:pt x="286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3"/>
              <p:cNvSpPr/>
              <p:nvPr/>
            </p:nvSpPr>
            <p:spPr>
              <a:xfrm>
                <a:off x="915143" y="-1322662"/>
                <a:ext cx="71589" cy="52477"/>
              </a:xfrm>
              <a:custGeom>
                <a:avLst/>
                <a:gdLst/>
                <a:ahLst/>
                <a:cxnLst/>
                <a:rect l="l" t="t" r="r" b="b"/>
                <a:pathLst>
                  <a:path w="2225" h="1631" extrusionOk="0">
                    <a:moveTo>
                      <a:pt x="2004" y="1"/>
                    </a:moveTo>
                    <a:cubicBezTo>
                      <a:pt x="1576" y="1"/>
                      <a:pt x="0" y="810"/>
                      <a:pt x="0" y="810"/>
                    </a:cubicBezTo>
                    <a:cubicBezTo>
                      <a:pt x="189" y="918"/>
                      <a:pt x="870" y="1631"/>
                      <a:pt x="994" y="1631"/>
                    </a:cubicBezTo>
                    <a:cubicBezTo>
                      <a:pt x="1114" y="1631"/>
                      <a:pt x="2224" y="286"/>
                      <a:pt x="2104" y="39"/>
                    </a:cubicBezTo>
                    <a:cubicBezTo>
                      <a:pt x="2091" y="13"/>
                      <a:pt x="2056" y="1"/>
                      <a:pt x="2004"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3"/>
              <p:cNvSpPr/>
              <p:nvPr/>
            </p:nvSpPr>
            <p:spPr>
              <a:xfrm>
                <a:off x="1154990" y="-1200367"/>
                <a:ext cx="399517" cy="254086"/>
              </a:xfrm>
              <a:custGeom>
                <a:avLst/>
                <a:gdLst/>
                <a:ahLst/>
                <a:cxnLst/>
                <a:rect l="l" t="t" r="r" b="b"/>
                <a:pathLst>
                  <a:path w="12417" h="7897" extrusionOk="0">
                    <a:moveTo>
                      <a:pt x="4982" y="0"/>
                    </a:moveTo>
                    <a:cubicBezTo>
                      <a:pt x="4786" y="0"/>
                      <a:pt x="4581" y="57"/>
                      <a:pt x="4359" y="188"/>
                    </a:cubicBezTo>
                    <a:cubicBezTo>
                      <a:pt x="2770" y="1126"/>
                      <a:pt x="4350" y="2486"/>
                      <a:pt x="1197" y="4429"/>
                    </a:cubicBezTo>
                    <a:cubicBezTo>
                      <a:pt x="1" y="5166"/>
                      <a:pt x="528" y="7276"/>
                      <a:pt x="528" y="7276"/>
                    </a:cubicBezTo>
                    <a:cubicBezTo>
                      <a:pt x="528" y="7276"/>
                      <a:pt x="1961" y="7896"/>
                      <a:pt x="4280" y="7896"/>
                    </a:cubicBezTo>
                    <a:cubicBezTo>
                      <a:pt x="6368" y="7896"/>
                      <a:pt x="9174" y="7394"/>
                      <a:pt x="12301" y="5484"/>
                    </a:cubicBezTo>
                    <a:cubicBezTo>
                      <a:pt x="12301" y="5484"/>
                      <a:pt x="12417" y="2082"/>
                      <a:pt x="9657" y="2082"/>
                    </a:cubicBezTo>
                    <a:cubicBezTo>
                      <a:pt x="9641" y="2082"/>
                      <a:pt x="9625" y="2082"/>
                      <a:pt x="9608" y="2082"/>
                    </a:cubicBezTo>
                    <a:cubicBezTo>
                      <a:pt x="9586" y="2082"/>
                      <a:pt x="9564" y="2083"/>
                      <a:pt x="9542" y="2083"/>
                    </a:cubicBezTo>
                    <a:cubicBezTo>
                      <a:pt x="7040" y="2083"/>
                      <a:pt x="6173" y="0"/>
                      <a:pt x="49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3"/>
              <p:cNvSpPr/>
              <p:nvPr/>
            </p:nvSpPr>
            <p:spPr>
              <a:xfrm>
                <a:off x="1333111" y="-1047536"/>
                <a:ext cx="84588" cy="62645"/>
              </a:xfrm>
              <a:custGeom>
                <a:avLst/>
                <a:gdLst/>
                <a:ahLst/>
                <a:cxnLst/>
                <a:rect l="l" t="t" r="r" b="b"/>
                <a:pathLst>
                  <a:path w="2629" h="1947" extrusionOk="0">
                    <a:moveTo>
                      <a:pt x="1729" y="1"/>
                    </a:moveTo>
                    <a:cubicBezTo>
                      <a:pt x="1706" y="1"/>
                      <a:pt x="1684" y="11"/>
                      <a:pt x="1667" y="37"/>
                    </a:cubicBezTo>
                    <a:cubicBezTo>
                      <a:pt x="1472" y="290"/>
                      <a:pt x="1296" y="555"/>
                      <a:pt x="1136" y="830"/>
                    </a:cubicBezTo>
                    <a:cubicBezTo>
                      <a:pt x="664" y="611"/>
                      <a:pt x="238" y="450"/>
                      <a:pt x="140" y="416"/>
                    </a:cubicBezTo>
                    <a:cubicBezTo>
                      <a:pt x="130" y="413"/>
                      <a:pt x="121" y="412"/>
                      <a:pt x="113" y="412"/>
                    </a:cubicBezTo>
                    <a:cubicBezTo>
                      <a:pt x="35" y="412"/>
                      <a:pt x="1" y="529"/>
                      <a:pt x="84" y="567"/>
                    </a:cubicBezTo>
                    <a:cubicBezTo>
                      <a:pt x="309" y="651"/>
                      <a:pt x="676" y="799"/>
                      <a:pt x="1059" y="971"/>
                    </a:cubicBezTo>
                    <a:cubicBezTo>
                      <a:pt x="865" y="1335"/>
                      <a:pt x="732" y="1709"/>
                      <a:pt x="852" y="1906"/>
                    </a:cubicBezTo>
                    <a:cubicBezTo>
                      <a:pt x="868" y="1931"/>
                      <a:pt x="892" y="1946"/>
                      <a:pt x="920" y="1946"/>
                    </a:cubicBezTo>
                    <a:cubicBezTo>
                      <a:pt x="936" y="1946"/>
                      <a:pt x="951" y="1943"/>
                      <a:pt x="963" y="1934"/>
                    </a:cubicBezTo>
                    <a:cubicBezTo>
                      <a:pt x="1000" y="1912"/>
                      <a:pt x="1013" y="1863"/>
                      <a:pt x="991" y="1823"/>
                    </a:cubicBezTo>
                    <a:cubicBezTo>
                      <a:pt x="911" y="1687"/>
                      <a:pt x="1022" y="1379"/>
                      <a:pt x="1204" y="1039"/>
                    </a:cubicBezTo>
                    <a:cubicBezTo>
                      <a:pt x="1784" y="1317"/>
                      <a:pt x="2357" y="1644"/>
                      <a:pt x="2465" y="1897"/>
                    </a:cubicBezTo>
                    <a:cubicBezTo>
                      <a:pt x="2478" y="1928"/>
                      <a:pt x="2505" y="1946"/>
                      <a:pt x="2539" y="1946"/>
                    </a:cubicBezTo>
                    <a:cubicBezTo>
                      <a:pt x="2549" y="1946"/>
                      <a:pt x="2561" y="1943"/>
                      <a:pt x="2570" y="1940"/>
                    </a:cubicBezTo>
                    <a:cubicBezTo>
                      <a:pt x="2610" y="1921"/>
                      <a:pt x="2629" y="1875"/>
                      <a:pt x="2613" y="1835"/>
                    </a:cubicBezTo>
                    <a:cubicBezTo>
                      <a:pt x="2481" y="1530"/>
                      <a:pt x="1870" y="1175"/>
                      <a:pt x="1284" y="897"/>
                    </a:cubicBezTo>
                    <a:cubicBezTo>
                      <a:pt x="1438" y="632"/>
                      <a:pt x="1608" y="379"/>
                      <a:pt x="1793" y="136"/>
                    </a:cubicBezTo>
                    <a:cubicBezTo>
                      <a:pt x="1847" y="73"/>
                      <a:pt x="1789" y="1"/>
                      <a:pt x="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3"/>
              <p:cNvSpPr/>
              <p:nvPr/>
            </p:nvSpPr>
            <p:spPr>
              <a:xfrm>
                <a:off x="1162937" y="-1041165"/>
                <a:ext cx="396879" cy="95946"/>
              </a:xfrm>
              <a:custGeom>
                <a:avLst/>
                <a:gdLst/>
                <a:ahLst/>
                <a:cxnLst/>
                <a:rect l="l" t="t" r="r" b="b"/>
                <a:pathLst>
                  <a:path w="12335" h="2982" extrusionOk="0">
                    <a:moveTo>
                      <a:pt x="12217" y="0"/>
                    </a:moveTo>
                    <a:cubicBezTo>
                      <a:pt x="12194" y="0"/>
                      <a:pt x="12170" y="11"/>
                      <a:pt x="12153" y="39"/>
                    </a:cubicBezTo>
                    <a:cubicBezTo>
                      <a:pt x="12125" y="72"/>
                      <a:pt x="9960" y="2822"/>
                      <a:pt x="4438" y="2822"/>
                    </a:cubicBezTo>
                    <a:cubicBezTo>
                      <a:pt x="3182" y="2822"/>
                      <a:pt x="1753" y="2680"/>
                      <a:pt x="136" y="2331"/>
                    </a:cubicBezTo>
                    <a:cubicBezTo>
                      <a:pt x="127" y="2328"/>
                      <a:pt x="119" y="2327"/>
                      <a:pt x="111" y="2327"/>
                    </a:cubicBezTo>
                    <a:cubicBezTo>
                      <a:pt x="23" y="2327"/>
                      <a:pt x="0" y="2471"/>
                      <a:pt x="102" y="2488"/>
                    </a:cubicBezTo>
                    <a:cubicBezTo>
                      <a:pt x="1728" y="2837"/>
                      <a:pt x="3165" y="2982"/>
                      <a:pt x="4433" y="2982"/>
                    </a:cubicBezTo>
                    <a:cubicBezTo>
                      <a:pt x="10040" y="2982"/>
                      <a:pt x="12254" y="172"/>
                      <a:pt x="12279" y="135"/>
                    </a:cubicBezTo>
                    <a:cubicBezTo>
                      <a:pt x="12334" y="73"/>
                      <a:pt x="12277" y="0"/>
                      <a:pt x="122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3"/>
              <p:cNvSpPr/>
              <p:nvPr/>
            </p:nvSpPr>
            <p:spPr>
              <a:xfrm>
                <a:off x="1656630" y="-1632960"/>
                <a:ext cx="39028" cy="54730"/>
              </a:xfrm>
              <a:custGeom>
                <a:avLst/>
                <a:gdLst/>
                <a:ahLst/>
                <a:cxnLst/>
                <a:rect l="l" t="t" r="r" b="b"/>
                <a:pathLst>
                  <a:path w="1213" h="1701" extrusionOk="0">
                    <a:moveTo>
                      <a:pt x="1213" y="1"/>
                    </a:moveTo>
                    <a:cubicBezTo>
                      <a:pt x="1213" y="1"/>
                      <a:pt x="81" y="1133"/>
                      <a:pt x="1" y="1700"/>
                    </a:cubicBezTo>
                    <a:lnTo>
                      <a:pt x="1213" y="1"/>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3"/>
              <p:cNvSpPr/>
              <p:nvPr/>
            </p:nvSpPr>
            <p:spPr>
              <a:xfrm>
                <a:off x="1653863" y="-1635566"/>
                <a:ext cx="45592" cy="59910"/>
              </a:xfrm>
              <a:custGeom>
                <a:avLst/>
                <a:gdLst/>
                <a:ahLst/>
                <a:cxnLst/>
                <a:rect l="l" t="t" r="r" b="b"/>
                <a:pathLst>
                  <a:path w="1417" h="1862" extrusionOk="0">
                    <a:moveTo>
                      <a:pt x="1301" y="1"/>
                    </a:moveTo>
                    <a:cubicBezTo>
                      <a:pt x="1282" y="1"/>
                      <a:pt x="1261" y="8"/>
                      <a:pt x="1243" y="26"/>
                    </a:cubicBezTo>
                    <a:cubicBezTo>
                      <a:pt x="1197" y="73"/>
                      <a:pt x="90" y="1183"/>
                      <a:pt x="7" y="1769"/>
                    </a:cubicBezTo>
                    <a:cubicBezTo>
                      <a:pt x="0" y="1812"/>
                      <a:pt x="31" y="1852"/>
                      <a:pt x="74" y="1861"/>
                    </a:cubicBezTo>
                    <a:lnTo>
                      <a:pt x="87" y="1861"/>
                    </a:lnTo>
                    <a:cubicBezTo>
                      <a:pt x="127" y="1861"/>
                      <a:pt x="161" y="1834"/>
                      <a:pt x="167" y="1794"/>
                    </a:cubicBezTo>
                    <a:cubicBezTo>
                      <a:pt x="244" y="1260"/>
                      <a:pt x="1348" y="153"/>
                      <a:pt x="1357" y="140"/>
                    </a:cubicBezTo>
                    <a:cubicBezTo>
                      <a:pt x="1417" y="81"/>
                      <a:pt x="1363" y="1"/>
                      <a:pt x="1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3"/>
              <p:cNvSpPr/>
              <p:nvPr/>
            </p:nvSpPr>
            <p:spPr>
              <a:xfrm>
                <a:off x="1672332" y="-1614781"/>
                <a:ext cx="33752" cy="54698"/>
              </a:xfrm>
              <a:custGeom>
                <a:avLst/>
                <a:gdLst/>
                <a:ahLst/>
                <a:cxnLst/>
                <a:rect l="l" t="t" r="r" b="b"/>
                <a:pathLst>
                  <a:path w="1049" h="1700" extrusionOk="0">
                    <a:moveTo>
                      <a:pt x="1049" y="0"/>
                    </a:moveTo>
                    <a:lnTo>
                      <a:pt x="1049" y="0"/>
                    </a:lnTo>
                    <a:cubicBezTo>
                      <a:pt x="404" y="404"/>
                      <a:pt x="0" y="1700"/>
                      <a:pt x="0" y="1700"/>
                    </a:cubicBezTo>
                    <a:lnTo>
                      <a:pt x="1049"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3"/>
              <p:cNvSpPr/>
              <p:nvPr/>
            </p:nvSpPr>
            <p:spPr>
              <a:xfrm>
                <a:off x="1669340" y="-1617516"/>
                <a:ext cx="40830" cy="60006"/>
              </a:xfrm>
              <a:custGeom>
                <a:avLst/>
                <a:gdLst/>
                <a:ahLst/>
                <a:cxnLst/>
                <a:rect l="l" t="t" r="r" b="b"/>
                <a:pathLst>
                  <a:path w="1269" h="1865" extrusionOk="0">
                    <a:moveTo>
                      <a:pt x="1148" y="0"/>
                    </a:moveTo>
                    <a:cubicBezTo>
                      <a:pt x="1132" y="0"/>
                      <a:pt x="1116" y="5"/>
                      <a:pt x="1099" y="17"/>
                    </a:cubicBezTo>
                    <a:cubicBezTo>
                      <a:pt x="435" y="434"/>
                      <a:pt x="31" y="1708"/>
                      <a:pt x="13" y="1760"/>
                    </a:cubicBezTo>
                    <a:cubicBezTo>
                      <a:pt x="1" y="1803"/>
                      <a:pt x="25" y="1849"/>
                      <a:pt x="68" y="1862"/>
                    </a:cubicBezTo>
                    <a:cubicBezTo>
                      <a:pt x="75" y="1865"/>
                      <a:pt x="84" y="1865"/>
                      <a:pt x="93" y="1865"/>
                    </a:cubicBezTo>
                    <a:cubicBezTo>
                      <a:pt x="127" y="1865"/>
                      <a:pt x="158" y="1843"/>
                      <a:pt x="167" y="1809"/>
                    </a:cubicBezTo>
                    <a:cubicBezTo>
                      <a:pt x="173" y="1797"/>
                      <a:pt x="571" y="542"/>
                      <a:pt x="1185" y="156"/>
                    </a:cubicBezTo>
                    <a:cubicBezTo>
                      <a:pt x="1269" y="110"/>
                      <a:pt x="1221" y="0"/>
                      <a:pt x="1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3"/>
              <p:cNvSpPr/>
              <p:nvPr/>
            </p:nvSpPr>
            <p:spPr>
              <a:xfrm>
                <a:off x="1627963" y="-1446184"/>
                <a:ext cx="49260" cy="22458"/>
              </a:xfrm>
              <a:custGeom>
                <a:avLst/>
                <a:gdLst/>
                <a:ahLst/>
                <a:cxnLst/>
                <a:rect l="l" t="t" r="r" b="b"/>
                <a:pathLst>
                  <a:path w="1531" h="698" extrusionOk="0">
                    <a:moveTo>
                      <a:pt x="1389" y="1"/>
                    </a:moveTo>
                    <a:cubicBezTo>
                      <a:pt x="869" y="1"/>
                      <a:pt x="0" y="697"/>
                      <a:pt x="0" y="697"/>
                    </a:cubicBezTo>
                    <a:lnTo>
                      <a:pt x="1530" y="22"/>
                    </a:lnTo>
                    <a:cubicBezTo>
                      <a:pt x="1487" y="7"/>
                      <a:pt x="1440" y="1"/>
                      <a:pt x="1389"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3"/>
              <p:cNvSpPr/>
              <p:nvPr/>
            </p:nvSpPr>
            <p:spPr>
              <a:xfrm>
                <a:off x="1625067" y="-1448790"/>
                <a:ext cx="55985" cy="27638"/>
              </a:xfrm>
              <a:custGeom>
                <a:avLst/>
                <a:gdLst/>
                <a:ahLst/>
                <a:cxnLst/>
                <a:rect l="l" t="t" r="r" b="b"/>
                <a:pathLst>
                  <a:path w="1740" h="859" extrusionOk="0">
                    <a:moveTo>
                      <a:pt x="1482" y="1"/>
                    </a:moveTo>
                    <a:cubicBezTo>
                      <a:pt x="948" y="1"/>
                      <a:pt x="141" y="636"/>
                      <a:pt x="41" y="717"/>
                    </a:cubicBezTo>
                    <a:cubicBezTo>
                      <a:pt x="4" y="744"/>
                      <a:pt x="1" y="794"/>
                      <a:pt x="29" y="828"/>
                    </a:cubicBezTo>
                    <a:cubicBezTo>
                      <a:pt x="44" y="849"/>
                      <a:pt x="66" y="859"/>
                      <a:pt x="90" y="859"/>
                    </a:cubicBezTo>
                    <a:cubicBezTo>
                      <a:pt x="109" y="859"/>
                      <a:pt x="127" y="852"/>
                      <a:pt x="143" y="843"/>
                    </a:cubicBezTo>
                    <a:cubicBezTo>
                      <a:pt x="397" y="640"/>
                      <a:pt x="1082" y="163"/>
                      <a:pt x="1480" y="163"/>
                    </a:cubicBezTo>
                    <a:cubicBezTo>
                      <a:pt x="1522" y="163"/>
                      <a:pt x="1561" y="169"/>
                      <a:pt x="1596" y="180"/>
                    </a:cubicBezTo>
                    <a:cubicBezTo>
                      <a:pt x="1606" y="183"/>
                      <a:pt x="1615" y="185"/>
                      <a:pt x="1624" y="185"/>
                    </a:cubicBezTo>
                    <a:cubicBezTo>
                      <a:pt x="1706" y="185"/>
                      <a:pt x="1740" y="56"/>
                      <a:pt x="1648" y="26"/>
                    </a:cubicBezTo>
                    <a:cubicBezTo>
                      <a:pt x="1597" y="9"/>
                      <a:pt x="1541" y="1"/>
                      <a:pt x="1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3"/>
              <p:cNvSpPr/>
              <p:nvPr/>
            </p:nvSpPr>
            <p:spPr>
              <a:xfrm>
                <a:off x="1637486" y="-1428777"/>
                <a:ext cx="42600" cy="16474"/>
              </a:xfrm>
              <a:custGeom>
                <a:avLst/>
                <a:gdLst/>
                <a:ahLst/>
                <a:cxnLst/>
                <a:rect l="l" t="t" r="r" b="b"/>
                <a:pathLst>
                  <a:path w="1324" h="512" extrusionOk="0">
                    <a:moveTo>
                      <a:pt x="1240" y="1"/>
                    </a:moveTo>
                    <a:cubicBezTo>
                      <a:pt x="805" y="1"/>
                      <a:pt x="0" y="511"/>
                      <a:pt x="0" y="511"/>
                    </a:cubicBezTo>
                    <a:lnTo>
                      <a:pt x="1324" y="8"/>
                    </a:lnTo>
                    <a:cubicBezTo>
                      <a:pt x="1298" y="3"/>
                      <a:pt x="1270" y="1"/>
                      <a:pt x="1240"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1633818" y="-1431319"/>
                <a:ext cx="49936" cy="21589"/>
              </a:xfrm>
              <a:custGeom>
                <a:avLst/>
                <a:gdLst/>
                <a:ahLst/>
                <a:cxnLst/>
                <a:rect l="l" t="t" r="r" b="b"/>
                <a:pathLst>
                  <a:path w="1552" h="671" extrusionOk="0">
                    <a:moveTo>
                      <a:pt x="1352" y="1"/>
                    </a:moveTo>
                    <a:cubicBezTo>
                      <a:pt x="904" y="1"/>
                      <a:pt x="160" y="465"/>
                      <a:pt x="71" y="519"/>
                    </a:cubicBezTo>
                    <a:cubicBezTo>
                      <a:pt x="0" y="562"/>
                      <a:pt x="31" y="670"/>
                      <a:pt x="114" y="670"/>
                    </a:cubicBezTo>
                    <a:cubicBezTo>
                      <a:pt x="127" y="670"/>
                      <a:pt x="142" y="664"/>
                      <a:pt x="158" y="658"/>
                    </a:cubicBezTo>
                    <a:cubicBezTo>
                      <a:pt x="387" y="511"/>
                      <a:pt x="1021" y="162"/>
                      <a:pt x="1354" y="162"/>
                    </a:cubicBezTo>
                    <a:cubicBezTo>
                      <a:pt x="1378" y="162"/>
                      <a:pt x="1401" y="164"/>
                      <a:pt x="1422" y="168"/>
                    </a:cubicBezTo>
                    <a:cubicBezTo>
                      <a:pt x="1429" y="169"/>
                      <a:pt x="1435" y="170"/>
                      <a:pt x="1441" y="170"/>
                    </a:cubicBezTo>
                    <a:cubicBezTo>
                      <a:pt x="1530" y="170"/>
                      <a:pt x="1551" y="30"/>
                      <a:pt x="1453" y="10"/>
                    </a:cubicBezTo>
                    <a:cubicBezTo>
                      <a:pt x="1422" y="4"/>
                      <a:pt x="1388" y="1"/>
                      <a:pt x="1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743375" y="-1031609"/>
                <a:ext cx="67600" cy="28346"/>
              </a:xfrm>
              <a:custGeom>
                <a:avLst/>
                <a:gdLst/>
                <a:ahLst/>
                <a:cxnLst/>
                <a:rect l="l" t="t" r="r" b="b"/>
                <a:pathLst>
                  <a:path w="2101" h="881" extrusionOk="0">
                    <a:moveTo>
                      <a:pt x="1479" y="0"/>
                    </a:moveTo>
                    <a:cubicBezTo>
                      <a:pt x="1081" y="0"/>
                      <a:pt x="540" y="172"/>
                      <a:pt x="0" y="881"/>
                    </a:cubicBezTo>
                    <a:lnTo>
                      <a:pt x="2100" y="153"/>
                    </a:lnTo>
                    <a:cubicBezTo>
                      <a:pt x="2100" y="153"/>
                      <a:pt x="1853" y="0"/>
                      <a:pt x="1479"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739900" y="-1034055"/>
                <a:ext cx="74743" cy="33462"/>
              </a:xfrm>
              <a:custGeom>
                <a:avLst/>
                <a:gdLst/>
                <a:ahLst/>
                <a:cxnLst/>
                <a:rect l="l" t="t" r="r" b="b"/>
                <a:pathLst>
                  <a:path w="2323" h="1040" extrusionOk="0">
                    <a:moveTo>
                      <a:pt x="1586" y="0"/>
                    </a:moveTo>
                    <a:cubicBezTo>
                      <a:pt x="1167" y="0"/>
                      <a:pt x="601" y="178"/>
                      <a:pt x="43" y="907"/>
                    </a:cubicBezTo>
                    <a:cubicBezTo>
                      <a:pt x="0" y="963"/>
                      <a:pt x="40" y="1040"/>
                      <a:pt x="108" y="1040"/>
                    </a:cubicBezTo>
                    <a:cubicBezTo>
                      <a:pt x="133" y="1040"/>
                      <a:pt x="154" y="1027"/>
                      <a:pt x="170" y="1006"/>
                    </a:cubicBezTo>
                    <a:cubicBezTo>
                      <a:pt x="696" y="321"/>
                      <a:pt x="1213" y="156"/>
                      <a:pt x="1589" y="156"/>
                    </a:cubicBezTo>
                    <a:cubicBezTo>
                      <a:pt x="1925" y="156"/>
                      <a:pt x="2149" y="288"/>
                      <a:pt x="2168" y="300"/>
                    </a:cubicBezTo>
                    <a:cubicBezTo>
                      <a:pt x="2182" y="306"/>
                      <a:pt x="2195" y="310"/>
                      <a:pt x="2207" y="310"/>
                    </a:cubicBezTo>
                    <a:cubicBezTo>
                      <a:pt x="2277" y="310"/>
                      <a:pt x="2322" y="211"/>
                      <a:pt x="2252" y="161"/>
                    </a:cubicBezTo>
                    <a:cubicBezTo>
                      <a:pt x="2246" y="158"/>
                      <a:pt x="1981" y="0"/>
                      <a:pt x="1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727674" y="-1047439"/>
                <a:ext cx="49453" cy="35135"/>
              </a:xfrm>
              <a:custGeom>
                <a:avLst/>
                <a:gdLst/>
                <a:ahLst/>
                <a:cxnLst/>
                <a:rect l="l" t="t" r="r" b="b"/>
                <a:pathLst>
                  <a:path w="1537" h="1092" extrusionOk="0">
                    <a:moveTo>
                      <a:pt x="1537" y="0"/>
                    </a:moveTo>
                    <a:cubicBezTo>
                      <a:pt x="1537" y="0"/>
                      <a:pt x="365" y="364"/>
                      <a:pt x="1" y="1092"/>
                    </a:cubicBezTo>
                    <a:lnTo>
                      <a:pt x="1537"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a:off x="724521" y="-1050078"/>
                <a:ext cx="56371" cy="40380"/>
              </a:xfrm>
              <a:custGeom>
                <a:avLst/>
                <a:gdLst/>
                <a:ahLst/>
                <a:cxnLst/>
                <a:rect l="l" t="t" r="r" b="b"/>
                <a:pathLst>
                  <a:path w="1752" h="1255" extrusionOk="0">
                    <a:moveTo>
                      <a:pt x="1639" y="1"/>
                    </a:moveTo>
                    <a:cubicBezTo>
                      <a:pt x="1631" y="1"/>
                      <a:pt x="1622" y="2"/>
                      <a:pt x="1613" y="5"/>
                    </a:cubicBezTo>
                    <a:cubicBezTo>
                      <a:pt x="1564" y="20"/>
                      <a:pt x="401" y="387"/>
                      <a:pt x="28" y="1137"/>
                    </a:cubicBezTo>
                    <a:cubicBezTo>
                      <a:pt x="0" y="1192"/>
                      <a:pt x="40" y="1254"/>
                      <a:pt x="99" y="1254"/>
                    </a:cubicBezTo>
                    <a:cubicBezTo>
                      <a:pt x="130" y="1254"/>
                      <a:pt x="157" y="1236"/>
                      <a:pt x="173" y="1211"/>
                    </a:cubicBezTo>
                    <a:cubicBezTo>
                      <a:pt x="515" y="523"/>
                      <a:pt x="1647" y="162"/>
                      <a:pt x="1659" y="159"/>
                    </a:cubicBezTo>
                    <a:cubicBezTo>
                      <a:pt x="1752" y="131"/>
                      <a:pt x="1722" y="1"/>
                      <a:pt x="1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3"/>
              <p:cNvSpPr/>
              <p:nvPr/>
            </p:nvSpPr>
            <p:spPr>
              <a:xfrm>
                <a:off x="1400368" y="-1513581"/>
                <a:ext cx="102445" cy="54858"/>
              </a:xfrm>
              <a:custGeom>
                <a:avLst/>
                <a:gdLst/>
                <a:ahLst/>
                <a:cxnLst/>
                <a:rect l="l" t="t" r="r" b="b"/>
                <a:pathLst>
                  <a:path w="3184" h="1705" extrusionOk="0">
                    <a:moveTo>
                      <a:pt x="2860" y="0"/>
                    </a:moveTo>
                    <a:cubicBezTo>
                      <a:pt x="2860" y="0"/>
                      <a:pt x="1" y="432"/>
                      <a:pt x="217" y="593"/>
                    </a:cubicBezTo>
                    <a:cubicBezTo>
                      <a:pt x="402" y="733"/>
                      <a:pt x="2454" y="1704"/>
                      <a:pt x="3033" y="1704"/>
                    </a:cubicBezTo>
                    <a:cubicBezTo>
                      <a:pt x="3129" y="1704"/>
                      <a:pt x="3184" y="1678"/>
                      <a:pt x="3184" y="1617"/>
                    </a:cubicBezTo>
                    <a:cubicBezTo>
                      <a:pt x="3184" y="1188"/>
                      <a:pt x="2860" y="0"/>
                      <a:pt x="286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3"/>
              <p:cNvSpPr/>
              <p:nvPr/>
            </p:nvSpPr>
            <p:spPr>
              <a:xfrm>
                <a:off x="1389975" y="-1438967"/>
                <a:ext cx="116313" cy="61358"/>
              </a:xfrm>
              <a:custGeom>
                <a:avLst/>
                <a:gdLst/>
                <a:ahLst/>
                <a:cxnLst/>
                <a:rect l="l" t="t" r="r" b="b"/>
                <a:pathLst>
                  <a:path w="3615" h="1907" extrusionOk="0">
                    <a:moveTo>
                      <a:pt x="3507" y="1"/>
                    </a:moveTo>
                    <a:cubicBezTo>
                      <a:pt x="3507" y="1"/>
                      <a:pt x="0" y="53"/>
                      <a:pt x="432" y="322"/>
                    </a:cubicBezTo>
                    <a:cubicBezTo>
                      <a:pt x="835" y="575"/>
                      <a:pt x="2978" y="1906"/>
                      <a:pt x="3391" y="1906"/>
                    </a:cubicBezTo>
                    <a:cubicBezTo>
                      <a:pt x="3420" y="1906"/>
                      <a:pt x="3441" y="1900"/>
                      <a:pt x="3451" y="1885"/>
                    </a:cubicBezTo>
                    <a:cubicBezTo>
                      <a:pt x="3615" y="1669"/>
                      <a:pt x="3507" y="1"/>
                      <a:pt x="350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1413302" y="-1378607"/>
                <a:ext cx="81789" cy="64543"/>
              </a:xfrm>
              <a:custGeom>
                <a:avLst/>
                <a:gdLst/>
                <a:ahLst/>
                <a:cxnLst/>
                <a:rect l="l" t="t" r="r" b="b"/>
                <a:pathLst>
                  <a:path w="2542" h="2006" extrusionOk="0">
                    <a:moveTo>
                      <a:pt x="94" y="0"/>
                    </a:moveTo>
                    <a:cubicBezTo>
                      <a:pt x="27" y="0"/>
                      <a:pt x="1" y="20"/>
                      <a:pt x="31" y="65"/>
                    </a:cubicBezTo>
                    <a:cubicBezTo>
                      <a:pt x="244" y="385"/>
                      <a:pt x="1090" y="2006"/>
                      <a:pt x="1372" y="2006"/>
                    </a:cubicBezTo>
                    <a:cubicBezTo>
                      <a:pt x="1375" y="2006"/>
                      <a:pt x="1378" y="2005"/>
                      <a:pt x="1382" y="2005"/>
                    </a:cubicBezTo>
                    <a:cubicBezTo>
                      <a:pt x="1650" y="1968"/>
                      <a:pt x="2541" y="1225"/>
                      <a:pt x="2483" y="740"/>
                    </a:cubicBezTo>
                    <a:cubicBezTo>
                      <a:pt x="2483" y="740"/>
                      <a:pt x="507" y="0"/>
                      <a:pt x="9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863148" y="-1291034"/>
                <a:ext cx="91827" cy="70270"/>
              </a:xfrm>
              <a:custGeom>
                <a:avLst/>
                <a:gdLst/>
                <a:ahLst/>
                <a:cxnLst/>
                <a:rect l="l" t="t" r="r" b="b"/>
                <a:pathLst>
                  <a:path w="2854" h="2184" extrusionOk="0">
                    <a:moveTo>
                      <a:pt x="337" y="0"/>
                    </a:moveTo>
                    <a:cubicBezTo>
                      <a:pt x="337" y="127"/>
                      <a:pt x="0" y="1678"/>
                      <a:pt x="0" y="1848"/>
                    </a:cubicBezTo>
                    <a:cubicBezTo>
                      <a:pt x="0" y="2014"/>
                      <a:pt x="2014" y="2184"/>
                      <a:pt x="2434" y="2184"/>
                    </a:cubicBezTo>
                    <a:cubicBezTo>
                      <a:pt x="2853" y="2184"/>
                      <a:pt x="337" y="0"/>
                      <a:pt x="33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3"/>
              <p:cNvSpPr/>
              <p:nvPr/>
            </p:nvSpPr>
            <p:spPr>
              <a:xfrm>
                <a:off x="838727" y="-1212366"/>
                <a:ext cx="97297" cy="55598"/>
              </a:xfrm>
              <a:custGeom>
                <a:avLst/>
                <a:gdLst/>
                <a:ahLst/>
                <a:cxnLst/>
                <a:rect l="l" t="t" r="r" b="b"/>
                <a:pathLst>
                  <a:path w="3024" h="1728" extrusionOk="0">
                    <a:moveTo>
                      <a:pt x="670" y="1"/>
                    </a:moveTo>
                    <a:cubicBezTo>
                      <a:pt x="713" y="380"/>
                      <a:pt x="1" y="1429"/>
                      <a:pt x="1" y="1682"/>
                    </a:cubicBezTo>
                    <a:cubicBezTo>
                      <a:pt x="1" y="1713"/>
                      <a:pt x="47" y="1727"/>
                      <a:pt x="129" y="1727"/>
                    </a:cubicBezTo>
                    <a:cubicBezTo>
                      <a:pt x="705" y="1727"/>
                      <a:pt x="3023" y="1037"/>
                      <a:pt x="3023" y="926"/>
                    </a:cubicBezTo>
                    <a:cubicBezTo>
                      <a:pt x="3023" y="800"/>
                      <a:pt x="670" y="1"/>
                      <a:pt x="67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3"/>
              <p:cNvSpPr/>
              <p:nvPr/>
            </p:nvSpPr>
            <p:spPr>
              <a:xfrm>
                <a:off x="1500374" y="-1300461"/>
                <a:ext cx="55663" cy="69176"/>
              </a:xfrm>
              <a:custGeom>
                <a:avLst/>
                <a:gdLst/>
                <a:ahLst/>
                <a:cxnLst/>
                <a:rect l="l" t="t" r="r" b="b"/>
                <a:pathLst>
                  <a:path w="1730" h="2150" extrusionOk="0">
                    <a:moveTo>
                      <a:pt x="269" y="0"/>
                    </a:moveTo>
                    <a:cubicBezTo>
                      <a:pt x="1" y="0"/>
                      <a:pt x="471" y="2150"/>
                      <a:pt x="471" y="2150"/>
                    </a:cubicBezTo>
                    <a:cubicBezTo>
                      <a:pt x="471" y="2150"/>
                      <a:pt x="1480" y="1601"/>
                      <a:pt x="1603" y="1434"/>
                    </a:cubicBezTo>
                    <a:cubicBezTo>
                      <a:pt x="1730" y="1268"/>
                      <a:pt x="638" y="176"/>
                      <a:pt x="302" y="9"/>
                    </a:cubicBezTo>
                    <a:cubicBezTo>
                      <a:pt x="290" y="3"/>
                      <a:pt x="279" y="0"/>
                      <a:pt x="26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1533675" y="-1347437"/>
                <a:ext cx="66924" cy="73005"/>
              </a:xfrm>
              <a:custGeom>
                <a:avLst/>
                <a:gdLst/>
                <a:ahLst/>
                <a:cxnLst/>
                <a:rect l="l" t="t" r="r" b="b"/>
                <a:pathLst>
                  <a:path w="2080" h="2269" extrusionOk="0">
                    <a:moveTo>
                      <a:pt x="226" y="1"/>
                    </a:moveTo>
                    <a:cubicBezTo>
                      <a:pt x="0" y="1"/>
                      <a:pt x="1114" y="2268"/>
                      <a:pt x="1114" y="2268"/>
                    </a:cubicBezTo>
                    <a:cubicBezTo>
                      <a:pt x="1114" y="2268"/>
                      <a:pt x="1996" y="1722"/>
                      <a:pt x="2036" y="1469"/>
                    </a:cubicBezTo>
                    <a:cubicBezTo>
                      <a:pt x="2080" y="1220"/>
                      <a:pt x="485" y="41"/>
                      <a:pt x="232" y="1"/>
                    </a:cubicBezTo>
                    <a:cubicBezTo>
                      <a:pt x="230" y="1"/>
                      <a:pt x="228" y="1"/>
                      <a:pt x="226"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1566558" y="-1365004"/>
                <a:ext cx="63707" cy="48681"/>
              </a:xfrm>
              <a:custGeom>
                <a:avLst/>
                <a:gdLst/>
                <a:ahLst/>
                <a:cxnLst/>
                <a:rect l="l" t="t" r="r" b="b"/>
                <a:pathLst>
                  <a:path w="1980" h="1513" extrusionOk="0">
                    <a:moveTo>
                      <a:pt x="331" y="0"/>
                    </a:moveTo>
                    <a:cubicBezTo>
                      <a:pt x="0" y="0"/>
                      <a:pt x="1224" y="1513"/>
                      <a:pt x="1224" y="1513"/>
                    </a:cubicBezTo>
                    <a:cubicBezTo>
                      <a:pt x="1224" y="1513"/>
                      <a:pt x="1980" y="883"/>
                      <a:pt x="1980" y="714"/>
                    </a:cubicBezTo>
                    <a:cubicBezTo>
                      <a:pt x="1980" y="547"/>
                      <a:pt x="721" y="45"/>
                      <a:pt x="345" y="1"/>
                    </a:cubicBezTo>
                    <a:cubicBezTo>
                      <a:pt x="340" y="1"/>
                      <a:pt x="335" y="0"/>
                      <a:pt x="33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1522864" y="-1550396"/>
                <a:ext cx="58237" cy="88642"/>
              </a:xfrm>
              <a:custGeom>
                <a:avLst/>
                <a:gdLst/>
                <a:ahLst/>
                <a:cxnLst/>
                <a:rect l="l" t="t" r="r" b="b"/>
                <a:pathLst>
                  <a:path w="1810" h="2755" extrusionOk="0">
                    <a:moveTo>
                      <a:pt x="1158" y="0"/>
                    </a:moveTo>
                    <a:cubicBezTo>
                      <a:pt x="1155" y="0"/>
                      <a:pt x="1153" y="1"/>
                      <a:pt x="1151" y="2"/>
                    </a:cubicBezTo>
                    <a:cubicBezTo>
                      <a:pt x="220" y="523"/>
                      <a:pt x="1" y="1072"/>
                      <a:pt x="1" y="1072"/>
                    </a:cubicBezTo>
                    <a:cubicBezTo>
                      <a:pt x="1" y="1072"/>
                      <a:pt x="1428" y="2754"/>
                      <a:pt x="1652" y="2754"/>
                    </a:cubicBezTo>
                    <a:cubicBezTo>
                      <a:pt x="1661" y="2754"/>
                      <a:pt x="1667" y="2752"/>
                      <a:pt x="1672" y="2747"/>
                    </a:cubicBezTo>
                    <a:cubicBezTo>
                      <a:pt x="1809" y="2610"/>
                      <a:pt x="1311" y="0"/>
                      <a:pt x="1158"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1570515" y="-1583118"/>
                <a:ext cx="60071" cy="97040"/>
              </a:xfrm>
              <a:custGeom>
                <a:avLst/>
                <a:gdLst/>
                <a:ahLst/>
                <a:cxnLst/>
                <a:rect l="l" t="t" r="r" b="b"/>
                <a:pathLst>
                  <a:path w="1867" h="3016" extrusionOk="0">
                    <a:moveTo>
                      <a:pt x="1121" y="0"/>
                    </a:moveTo>
                    <a:cubicBezTo>
                      <a:pt x="1011" y="0"/>
                      <a:pt x="0" y="880"/>
                      <a:pt x="0" y="880"/>
                    </a:cubicBezTo>
                    <a:cubicBezTo>
                      <a:pt x="0" y="880"/>
                      <a:pt x="1571" y="3015"/>
                      <a:pt x="1790" y="3015"/>
                    </a:cubicBezTo>
                    <a:cubicBezTo>
                      <a:pt x="1802" y="3015"/>
                      <a:pt x="1811" y="3008"/>
                      <a:pt x="1814" y="2993"/>
                    </a:cubicBezTo>
                    <a:cubicBezTo>
                      <a:pt x="1866" y="2718"/>
                      <a:pt x="1209" y="29"/>
                      <a:pt x="1126" y="1"/>
                    </a:cubicBezTo>
                    <a:cubicBezTo>
                      <a:pt x="1125" y="1"/>
                      <a:pt x="1123" y="0"/>
                      <a:pt x="112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1439739" y="-1450142"/>
                <a:ext cx="250965" cy="239768"/>
              </a:xfrm>
              <a:custGeom>
                <a:avLst/>
                <a:gdLst/>
                <a:ahLst/>
                <a:cxnLst/>
                <a:rect l="l" t="t" r="r" b="b"/>
                <a:pathLst>
                  <a:path w="7800" h="7452" extrusionOk="0">
                    <a:moveTo>
                      <a:pt x="7131" y="1"/>
                    </a:moveTo>
                    <a:cubicBezTo>
                      <a:pt x="6758" y="1"/>
                      <a:pt x="6107" y="123"/>
                      <a:pt x="4950" y="506"/>
                    </a:cubicBezTo>
                    <a:cubicBezTo>
                      <a:pt x="3796" y="888"/>
                      <a:pt x="2677" y="1357"/>
                      <a:pt x="2667" y="1363"/>
                    </a:cubicBezTo>
                    <a:cubicBezTo>
                      <a:pt x="2578" y="1398"/>
                      <a:pt x="2617" y="1519"/>
                      <a:pt x="2694" y="1519"/>
                    </a:cubicBezTo>
                    <a:cubicBezTo>
                      <a:pt x="2705" y="1519"/>
                      <a:pt x="2717" y="1517"/>
                      <a:pt x="2729" y="1511"/>
                    </a:cubicBezTo>
                    <a:cubicBezTo>
                      <a:pt x="5143" y="500"/>
                      <a:pt x="6540" y="174"/>
                      <a:pt x="7141" y="174"/>
                    </a:cubicBezTo>
                    <a:cubicBezTo>
                      <a:pt x="7337" y="174"/>
                      <a:pt x="7448" y="208"/>
                      <a:pt x="7482" y="265"/>
                    </a:cubicBezTo>
                    <a:cubicBezTo>
                      <a:pt x="7571" y="416"/>
                      <a:pt x="7183" y="1400"/>
                      <a:pt x="6242" y="2788"/>
                    </a:cubicBezTo>
                    <a:cubicBezTo>
                      <a:pt x="4730" y="5018"/>
                      <a:pt x="2474" y="7291"/>
                      <a:pt x="510" y="7291"/>
                    </a:cubicBezTo>
                    <a:cubicBezTo>
                      <a:pt x="380" y="7291"/>
                      <a:pt x="250" y="7281"/>
                      <a:pt x="123" y="7260"/>
                    </a:cubicBezTo>
                    <a:cubicBezTo>
                      <a:pt x="119" y="7260"/>
                      <a:pt x="115" y="7260"/>
                      <a:pt x="111" y="7260"/>
                    </a:cubicBezTo>
                    <a:cubicBezTo>
                      <a:pt x="19" y="7260"/>
                      <a:pt x="0" y="7397"/>
                      <a:pt x="98" y="7418"/>
                    </a:cubicBezTo>
                    <a:cubicBezTo>
                      <a:pt x="234" y="7439"/>
                      <a:pt x="370" y="7452"/>
                      <a:pt x="508" y="7452"/>
                    </a:cubicBezTo>
                    <a:cubicBezTo>
                      <a:pt x="2538" y="7452"/>
                      <a:pt x="4839" y="5145"/>
                      <a:pt x="6378" y="2878"/>
                    </a:cubicBezTo>
                    <a:cubicBezTo>
                      <a:pt x="7130" y="1764"/>
                      <a:pt x="7800" y="481"/>
                      <a:pt x="7621" y="182"/>
                    </a:cubicBezTo>
                    <a:cubicBezTo>
                      <a:pt x="7565" y="90"/>
                      <a:pt x="7449" y="1"/>
                      <a:pt x="7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942024" y="-1221410"/>
                <a:ext cx="255405" cy="290862"/>
              </a:xfrm>
              <a:custGeom>
                <a:avLst/>
                <a:gdLst/>
                <a:ahLst/>
                <a:cxnLst/>
                <a:rect l="l" t="t" r="r" b="b"/>
                <a:pathLst>
                  <a:path w="7938" h="9040" extrusionOk="0">
                    <a:moveTo>
                      <a:pt x="4411" y="0"/>
                    </a:moveTo>
                    <a:lnTo>
                      <a:pt x="1" y="2875"/>
                    </a:lnTo>
                    <a:cubicBezTo>
                      <a:pt x="1875" y="6536"/>
                      <a:pt x="5837" y="9040"/>
                      <a:pt x="7244" y="9040"/>
                    </a:cubicBezTo>
                    <a:cubicBezTo>
                      <a:pt x="7768" y="9040"/>
                      <a:pt x="7937" y="8693"/>
                      <a:pt x="7514" y="7930"/>
                    </a:cubicBezTo>
                    <a:cubicBezTo>
                      <a:pt x="6253" y="5648"/>
                      <a:pt x="4411" y="0"/>
                      <a:pt x="4411"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1121978" y="-975367"/>
                <a:ext cx="41795" cy="41184"/>
              </a:xfrm>
              <a:custGeom>
                <a:avLst/>
                <a:gdLst/>
                <a:ahLst/>
                <a:cxnLst/>
                <a:rect l="l" t="t" r="r" b="b"/>
                <a:pathLst>
                  <a:path w="1299" h="1280" extrusionOk="0">
                    <a:moveTo>
                      <a:pt x="121" y="0"/>
                    </a:moveTo>
                    <a:cubicBezTo>
                      <a:pt x="46" y="0"/>
                      <a:pt x="1" y="118"/>
                      <a:pt x="89" y="156"/>
                    </a:cubicBezTo>
                    <a:cubicBezTo>
                      <a:pt x="98" y="163"/>
                      <a:pt x="1061" y="693"/>
                      <a:pt x="1135" y="1211"/>
                    </a:cubicBezTo>
                    <a:cubicBezTo>
                      <a:pt x="1138" y="1248"/>
                      <a:pt x="1175" y="1279"/>
                      <a:pt x="1215" y="1279"/>
                    </a:cubicBezTo>
                    <a:lnTo>
                      <a:pt x="1224" y="1279"/>
                    </a:lnTo>
                    <a:cubicBezTo>
                      <a:pt x="1267" y="1273"/>
                      <a:pt x="1298" y="1233"/>
                      <a:pt x="1292" y="1187"/>
                    </a:cubicBezTo>
                    <a:cubicBezTo>
                      <a:pt x="1209" y="594"/>
                      <a:pt x="209" y="39"/>
                      <a:pt x="166" y="15"/>
                    </a:cubicBezTo>
                    <a:cubicBezTo>
                      <a:pt x="150" y="5"/>
                      <a:pt x="135"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1145917" y="-977813"/>
                <a:ext cx="34910" cy="45399"/>
              </a:xfrm>
              <a:custGeom>
                <a:avLst/>
                <a:gdLst/>
                <a:ahLst/>
                <a:cxnLst/>
                <a:rect l="l" t="t" r="r" b="b"/>
                <a:pathLst>
                  <a:path w="1085" h="1411" extrusionOk="0">
                    <a:moveTo>
                      <a:pt x="117" y="0"/>
                    </a:moveTo>
                    <a:cubicBezTo>
                      <a:pt x="43" y="0"/>
                      <a:pt x="1" y="109"/>
                      <a:pt x="79" y="152"/>
                    </a:cubicBezTo>
                    <a:cubicBezTo>
                      <a:pt x="85" y="155"/>
                      <a:pt x="687" y="467"/>
                      <a:pt x="918" y="1352"/>
                    </a:cubicBezTo>
                    <a:cubicBezTo>
                      <a:pt x="927" y="1386"/>
                      <a:pt x="958" y="1411"/>
                      <a:pt x="995" y="1411"/>
                    </a:cubicBezTo>
                    <a:cubicBezTo>
                      <a:pt x="1001" y="1411"/>
                      <a:pt x="1008" y="1411"/>
                      <a:pt x="1017" y="1408"/>
                    </a:cubicBezTo>
                    <a:cubicBezTo>
                      <a:pt x="1060" y="1398"/>
                      <a:pt x="1085" y="1352"/>
                      <a:pt x="1072" y="1309"/>
                    </a:cubicBezTo>
                    <a:cubicBezTo>
                      <a:pt x="826" y="350"/>
                      <a:pt x="178" y="23"/>
                      <a:pt x="150" y="7"/>
                    </a:cubicBezTo>
                    <a:cubicBezTo>
                      <a:pt x="138" y="2"/>
                      <a:pt x="127"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971127" y="-1100618"/>
                <a:ext cx="66216" cy="69048"/>
              </a:xfrm>
              <a:custGeom>
                <a:avLst/>
                <a:gdLst/>
                <a:ahLst/>
                <a:cxnLst/>
                <a:rect l="l" t="t" r="r" b="b"/>
                <a:pathLst>
                  <a:path w="2058" h="2146" extrusionOk="0">
                    <a:moveTo>
                      <a:pt x="1919" y="0"/>
                    </a:moveTo>
                    <a:cubicBezTo>
                      <a:pt x="1721" y="0"/>
                      <a:pt x="0" y="800"/>
                      <a:pt x="0" y="800"/>
                    </a:cubicBezTo>
                    <a:cubicBezTo>
                      <a:pt x="0" y="927"/>
                      <a:pt x="876" y="2145"/>
                      <a:pt x="1006" y="2145"/>
                    </a:cubicBezTo>
                    <a:cubicBezTo>
                      <a:pt x="1132" y="2145"/>
                      <a:pt x="2057" y="45"/>
                      <a:pt x="1931" y="2"/>
                    </a:cubicBezTo>
                    <a:cubicBezTo>
                      <a:pt x="1928" y="1"/>
                      <a:pt x="1924" y="0"/>
                      <a:pt x="191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1015657" y="-1070728"/>
                <a:ext cx="48681" cy="86390"/>
              </a:xfrm>
              <a:custGeom>
                <a:avLst/>
                <a:gdLst/>
                <a:ahLst/>
                <a:cxnLst/>
                <a:rect l="l" t="t" r="r" b="b"/>
                <a:pathLst>
                  <a:path w="1513" h="2685" extrusionOk="0">
                    <a:moveTo>
                      <a:pt x="1332" y="0"/>
                    </a:moveTo>
                    <a:cubicBezTo>
                      <a:pt x="1058" y="0"/>
                      <a:pt x="1" y="1552"/>
                      <a:pt x="1" y="1552"/>
                    </a:cubicBezTo>
                    <a:lnTo>
                      <a:pt x="1176" y="2684"/>
                    </a:lnTo>
                    <a:cubicBezTo>
                      <a:pt x="1176" y="2684"/>
                      <a:pt x="1512" y="377"/>
                      <a:pt x="1386" y="41"/>
                    </a:cubicBezTo>
                    <a:cubicBezTo>
                      <a:pt x="1375" y="13"/>
                      <a:pt x="1357" y="0"/>
                      <a:pt x="1332"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938677" y="-1190425"/>
                <a:ext cx="257432" cy="262484"/>
              </a:xfrm>
              <a:custGeom>
                <a:avLst/>
                <a:gdLst/>
                <a:ahLst/>
                <a:cxnLst/>
                <a:rect l="l" t="t" r="r" b="b"/>
                <a:pathLst>
                  <a:path w="8001" h="8158" extrusionOk="0">
                    <a:moveTo>
                      <a:pt x="4930" y="1"/>
                    </a:moveTo>
                    <a:cubicBezTo>
                      <a:pt x="4883" y="1"/>
                      <a:pt x="4835" y="41"/>
                      <a:pt x="4848" y="101"/>
                    </a:cubicBezTo>
                    <a:cubicBezTo>
                      <a:pt x="4864" y="148"/>
                      <a:pt x="6295" y="4743"/>
                      <a:pt x="7547" y="7007"/>
                    </a:cubicBezTo>
                    <a:cubicBezTo>
                      <a:pt x="7822" y="7501"/>
                      <a:pt x="7800" y="7738"/>
                      <a:pt x="7732" y="7849"/>
                    </a:cubicBezTo>
                    <a:cubicBezTo>
                      <a:pt x="7660" y="7969"/>
                      <a:pt x="7492" y="7998"/>
                      <a:pt x="7346" y="7998"/>
                    </a:cubicBezTo>
                    <a:cubicBezTo>
                      <a:pt x="7331" y="7998"/>
                      <a:pt x="7315" y="7998"/>
                      <a:pt x="7300" y="7997"/>
                    </a:cubicBezTo>
                    <a:cubicBezTo>
                      <a:pt x="5903" y="7942"/>
                      <a:pt x="2039" y="5514"/>
                      <a:pt x="176" y="1875"/>
                    </a:cubicBezTo>
                    <a:cubicBezTo>
                      <a:pt x="160" y="1843"/>
                      <a:pt x="133" y="1830"/>
                      <a:pt x="107" y="1830"/>
                    </a:cubicBezTo>
                    <a:cubicBezTo>
                      <a:pt x="54" y="1830"/>
                      <a:pt x="1" y="1885"/>
                      <a:pt x="34" y="1949"/>
                    </a:cubicBezTo>
                    <a:cubicBezTo>
                      <a:pt x="1921" y="5638"/>
                      <a:pt x="5863" y="8102"/>
                      <a:pt x="7294" y="8157"/>
                    </a:cubicBezTo>
                    <a:lnTo>
                      <a:pt x="7347" y="8157"/>
                    </a:lnTo>
                    <a:cubicBezTo>
                      <a:pt x="7603" y="8157"/>
                      <a:pt x="7779" y="8083"/>
                      <a:pt x="7868" y="7932"/>
                    </a:cubicBezTo>
                    <a:cubicBezTo>
                      <a:pt x="8001" y="7720"/>
                      <a:pt x="7939" y="7383"/>
                      <a:pt x="7689" y="6927"/>
                    </a:cubicBezTo>
                    <a:cubicBezTo>
                      <a:pt x="6446" y="4681"/>
                      <a:pt x="5018" y="98"/>
                      <a:pt x="5003" y="52"/>
                    </a:cubicBezTo>
                    <a:cubicBezTo>
                      <a:pt x="4988" y="16"/>
                      <a:pt x="4959" y="1"/>
                      <a:pt x="4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1589370" y="-1190551"/>
                <a:ext cx="68694" cy="48391"/>
              </a:xfrm>
              <a:custGeom>
                <a:avLst/>
                <a:gdLst/>
                <a:ahLst/>
                <a:cxnLst/>
                <a:rect l="l" t="t" r="r" b="b"/>
                <a:pathLst>
                  <a:path w="2135" h="1504" extrusionOk="0">
                    <a:moveTo>
                      <a:pt x="216" y="0"/>
                    </a:moveTo>
                    <a:cubicBezTo>
                      <a:pt x="203" y="0"/>
                      <a:pt x="193" y="1"/>
                      <a:pt x="185" y="2"/>
                    </a:cubicBezTo>
                    <a:cubicBezTo>
                      <a:pt x="0" y="20"/>
                      <a:pt x="1545" y="1504"/>
                      <a:pt x="1545" y="1504"/>
                    </a:cubicBezTo>
                    <a:cubicBezTo>
                      <a:pt x="1687" y="1402"/>
                      <a:pt x="2134" y="427"/>
                      <a:pt x="2094" y="325"/>
                    </a:cubicBezTo>
                    <a:cubicBezTo>
                      <a:pt x="2056" y="228"/>
                      <a:pt x="506" y="0"/>
                      <a:pt x="21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1584801" y="-1242900"/>
                <a:ext cx="92921" cy="45174"/>
              </a:xfrm>
              <a:custGeom>
                <a:avLst/>
                <a:gdLst/>
                <a:ahLst/>
                <a:cxnLst/>
                <a:rect l="l" t="t" r="r" b="b"/>
                <a:pathLst>
                  <a:path w="2888" h="1404" extrusionOk="0">
                    <a:moveTo>
                      <a:pt x="2513" y="1"/>
                    </a:moveTo>
                    <a:cubicBezTo>
                      <a:pt x="1882" y="1"/>
                      <a:pt x="605" y="107"/>
                      <a:pt x="346" y="123"/>
                    </a:cubicBezTo>
                    <a:cubicBezTo>
                      <a:pt x="0" y="145"/>
                      <a:pt x="2440" y="1403"/>
                      <a:pt x="2440" y="1403"/>
                    </a:cubicBezTo>
                    <a:cubicBezTo>
                      <a:pt x="2458" y="1283"/>
                      <a:pt x="2887" y="163"/>
                      <a:pt x="2866" y="43"/>
                    </a:cubicBezTo>
                    <a:cubicBezTo>
                      <a:pt x="2860" y="12"/>
                      <a:pt x="2722" y="1"/>
                      <a:pt x="251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1612890" y="-1295538"/>
                <a:ext cx="78507" cy="43533"/>
              </a:xfrm>
              <a:custGeom>
                <a:avLst/>
                <a:gdLst/>
                <a:ahLst/>
                <a:cxnLst/>
                <a:rect l="l" t="t" r="r" b="b"/>
                <a:pathLst>
                  <a:path w="2440" h="1353" extrusionOk="0">
                    <a:moveTo>
                      <a:pt x="2350" y="1"/>
                    </a:moveTo>
                    <a:cubicBezTo>
                      <a:pt x="1995" y="1"/>
                      <a:pt x="386" y="282"/>
                      <a:pt x="204" y="338"/>
                    </a:cubicBezTo>
                    <a:cubicBezTo>
                      <a:pt x="0" y="399"/>
                      <a:pt x="2156" y="1352"/>
                      <a:pt x="2156" y="1352"/>
                    </a:cubicBezTo>
                    <a:cubicBezTo>
                      <a:pt x="2258" y="1149"/>
                      <a:pt x="2440" y="94"/>
                      <a:pt x="2418" y="14"/>
                    </a:cubicBezTo>
                    <a:cubicBezTo>
                      <a:pt x="2416" y="5"/>
                      <a:pt x="2392" y="1"/>
                      <a:pt x="235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1059913" y="-1432606"/>
                <a:ext cx="331402" cy="223681"/>
              </a:xfrm>
              <a:custGeom>
                <a:avLst/>
                <a:gdLst/>
                <a:ahLst/>
                <a:cxnLst/>
                <a:rect l="l" t="t" r="r" b="b"/>
                <a:pathLst>
                  <a:path w="10300" h="6952" extrusionOk="0">
                    <a:moveTo>
                      <a:pt x="4504" y="1"/>
                    </a:moveTo>
                    <a:cubicBezTo>
                      <a:pt x="4372" y="1"/>
                      <a:pt x="4228" y="13"/>
                      <a:pt x="4072" y="41"/>
                    </a:cubicBezTo>
                    <a:cubicBezTo>
                      <a:pt x="2518" y="316"/>
                      <a:pt x="3221" y="2589"/>
                      <a:pt x="1845" y="2749"/>
                    </a:cubicBezTo>
                    <a:cubicBezTo>
                      <a:pt x="473" y="2912"/>
                      <a:pt x="1" y="6577"/>
                      <a:pt x="1" y="6577"/>
                    </a:cubicBezTo>
                    <a:cubicBezTo>
                      <a:pt x="950" y="6844"/>
                      <a:pt x="1919" y="6951"/>
                      <a:pt x="2864" y="6951"/>
                    </a:cubicBezTo>
                    <a:cubicBezTo>
                      <a:pt x="6787" y="6951"/>
                      <a:pt x="10299" y="5096"/>
                      <a:pt x="10299" y="5093"/>
                    </a:cubicBezTo>
                    <a:cubicBezTo>
                      <a:pt x="9774" y="2758"/>
                      <a:pt x="8861" y="1720"/>
                      <a:pt x="7627" y="1720"/>
                    </a:cubicBezTo>
                    <a:cubicBezTo>
                      <a:pt x="7536" y="1720"/>
                      <a:pt x="7443" y="1726"/>
                      <a:pt x="7348" y="1737"/>
                    </a:cubicBezTo>
                    <a:cubicBezTo>
                      <a:pt x="7299" y="1743"/>
                      <a:pt x="7252" y="1746"/>
                      <a:pt x="7207" y="1746"/>
                    </a:cubicBezTo>
                    <a:cubicBezTo>
                      <a:pt x="6077" y="1746"/>
                      <a:pt x="6055" y="1"/>
                      <a:pt x="4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1032596" y="-1366744"/>
                <a:ext cx="90766" cy="50386"/>
              </a:xfrm>
              <a:custGeom>
                <a:avLst/>
                <a:gdLst/>
                <a:ahLst/>
                <a:cxnLst/>
                <a:rect l="l" t="t" r="r" b="b"/>
                <a:pathLst>
                  <a:path w="2821" h="1566" extrusionOk="0">
                    <a:moveTo>
                      <a:pt x="119" y="1"/>
                    </a:moveTo>
                    <a:cubicBezTo>
                      <a:pt x="45" y="1"/>
                      <a:pt x="0" y="111"/>
                      <a:pt x="82" y="153"/>
                    </a:cubicBezTo>
                    <a:lnTo>
                      <a:pt x="2670" y="1556"/>
                    </a:lnTo>
                    <a:cubicBezTo>
                      <a:pt x="2682" y="1563"/>
                      <a:pt x="2694" y="1566"/>
                      <a:pt x="2710" y="1566"/>
                    </a:cubicBezTo>
                    <a:cubicBezTo>
                      <a:pt x="2793" y="1566"/>
                      <a:pt x="2821" y="1455"/>
                      <a:pt x="2747" y="1414"/>
                    </a:cubicBezTo>
                    <a:lnTo>
                      <a:pt x="159" y="11"/>
                    </a:lnTo>
                    <a:cubicBezTo>
                      <a:pt x="145" y="4"/>
                      <a:pt x="132"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980827" y="-1337175"/>
                <a:ext cx="137291" cy="34717"/>
              </a:xfrm>
              <a:custGeom>
                <a:avLst/>
                <a:gdLst/>
                <a:ahLst/>
                <a:cxnLst/>
                <a:rect l="l" t="t" r="r" b="b"/>
                <a:pathLst>
                  <a:path w="4267" h="1079" extrusionOk="0">
                    <a:moveTo>
                      <a:pt x="113" y="0"/>
                    </a:moveTo>
                    <a:cubicBezTo>
                      <a:pt x="25" y="0"/>
                      <a:pt x="0" y="133"/>
                      <a:pt x="93" y="159"/>
                    </a:cubicBezTo>
                    <a:lnTo>
                      <a:pt x="4140" y="1078"/>
                    </a:lnTo>
                    <a:lnTo>
                      <a:pt x="4155" y="1078"/>
                    </a:lnTo>
                    <a:cubicBezTo>
                      <a:pt x="4251" y="1078"/>
                      <a:pt x="4266" y="940"/>
                      <a:pt x="4174" y="918"/>
                    </a:cubicBezTo>
                    <a:lnTo>
                      <a:pt x="130" y="2"/>
                    </a:lnTo>
                    <a:cubicBezTo>
                      <a:pt x="124" y="1"/>
                      <a:pt x="119"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1024392" y="-1292967"/>
                <a:ext cx="92825" cy="9556"/>
              </a:xfrm>
              <a:custGeom>
                <a:avLst/>
                <a:gdLst/>
                <a:ahLst/>
                <a:cxnLst/>
                <a:rect l="l" t="t" r="r" b="b"/>
                <a:pathLst>
                  <a:path w="2885" h="297" extrusionOk="0">
                    <a:moveTo>
                      <a:pt x="2804" y="0"/>
                    </a:moveTo>
                    <a:cubicBezTo>
                      <a:pt x="2802" y="0"/>
                      <a:pt x="2800" y="0"/>
                      <a:pt x="2798" y="0"/>
                    </a:cubicBezTo>
                    <a:lnTo>
                      <a:pt x="103" y="136"/>
                    </a:lnTo>
                    <a:cubicBezTo>
                      <a:pt x="1" y="145"/>
                      <a:pt x="4" y="294"/>
                      <a:pt x="106" y="297"/>
                    </a:cubicBezTo>
                    <a:lnTo>
                      <a:pt x="112" y="297"/>
                    </a:lnTo>
                    <a:lnTo>
                      <a:pt x="2807" y="164"/>
                    </a:lnTo>
                    <a:cubicBezTo>
                      <a:pt x="2851" y="161"/>
                      <a:pt x="2885" y="121"/>
                      <a:pt x="2885" y="78"/>
                    </a:cubicBezTo>
                    <a:cubicBezTo>
                      <a:pt x="2882" y="33"/>
                      <a:pt x="2848" y="0"/>
                      <a:pt x="2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3"/>
              <p:cNvSpPr/>
              <p:nvPr/>
            </p:nvSpPr>
            <p:spPr>
              <a:xfrm>
                <a:off x="1316251" y="-1396377"/>
                <a:ext cx="57143" cy="65251"/>
              </a:xfrm>
              <a:custGeom>
                <a:avLst/>
                <a:gdLst/>
                <a:ahLst/>
                <a:cxnLst/>
                <a:rect l="l" t="t" r="r" b="b"/>
                <a:pathLst>
                  <a:path w="1776" h="2028" extrusionOk="0">
                    <a:moveTo>
                      <a:pt x="1657" y="0"/>
                    </a:moveTo>
                    <a:cubicBezTo>
                      <a:pt x="1636" y="0"/>
                      <a:pt x="1613" y="10"/>
                      <a:pt x="1595" y="35"/>
                    </a:cubicBezTo>
                    <a:lnTo>
                      <a:pt x="32" y="1894"/>
                    </a:lnTo>
                    <a:cubicBezTo>
                      <a:pt x="1" y="1928"/>
                      <a:pt x="7" y="1981"/>
                      <a:pt x="41" y="2009"/>
                    </a:cubicBezTo>
                    <a:cubicBezTo>
                      <a:pt x="56" y="2021"/>
                      <a:pt x="75" y="2027"/>
                      <a:pt x="93" y="2027"/>
                    </a:cubicBezTo>
                    <a:cubicBezTo>
                      <a:pt x="118" y="2027"/>
                      <a:pt x="139" y="2018"/>
                      <a:pt x="155" y="1999"/>
                    </a:cubicBezTo>
                    <a:lnTo>
                      <a:pt x="1719" y="139"/>
                    </a:lnTo>
                    <a:cubicBezTo>
                      <a:pt x="1775" y="78"/>
                      <a:pt x="1718" y="0"/>
                      <a:pt x="1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3"/>
              <p:cNvSpPr/>
              <p:nvPr/>
            </p:nvSpPr>
            <p:spPr>
              <a:xfrm>
                <a:off x="1320916" y="-1385856"/>
                <a:ext cx="95946" cy="67825"/>
              </a:xfrm>
              <a:custGeom>
                <a:avLst/>
                <a:gdLst/>
                <a:ahLst/>
                <a:cxnLst/>
                <a:rect l="l" t="t" r="r" b="b"/>
                <a:pathLst>
                  <a:path w="2982" h="2108" extrusionOk="0">
                    <a:moveTo>
                      <a:pt x="2864" y="1"/>
                    </a:moveTo>
                    <a:cubicBezTo>
                      <a:pt x="2848" y="1"/>
                      <a:pt x="2830" y="6"/>
                      <a:pt x="2813" y="19"/>
                    </a:cubicBezTo>
                    <a:lnTo>
                      <a:pt x="62" y="1959"/>
                    </a:lnTo>
                    <a:cubicBezTo>
                      <a:pt x="1" y="2005"/>
                      <a:pt x="31" y="2104"/>
                      <a:pt x="112" y="2107"/>
                    </a:cubicBezTo>
                    <a:cubicBezTo>
                      <a:pt x="127" y="2107"/>
                      <a:pt x="142" y="2101"/>
                      <a:pt x="158" y="2092"/>
                    </a:cubicBezTo>
                    <a:lnTo>
                      <a:pt x="2906" y="149"/>
                    </a:lnTo>
                    <a:cubicBezTo>
                      <a:pt x="2981" y="101"/>
                      <a:pt x="2932" y="1"/>
                      <a:pt x="28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1332242" y="-1321538"/>
                <a:ext cx="87580" cy="13803"/>
              </a:xfrm>
              <a:custGeom>
                <a:avLst/>
                <a:gdLst/>
                <a:ahLst/>
                <a:cxnLst/>
                <a:rect l="l" t="t" r="r" b="b"/>
                <a:pathLst>
                  <a:path w="2722" h="429" extrusionOk="0">
                    <a:moveTo>
                      <a:pt x="2613" y="0"/>
                    </a:moveTo>
                    <a:cubicBezTo>
                      <a:pt x="2611" y="0"/>
                      <a:pt x="2609" y="0"/>
                      <a:pt x="2606" y="0"/>
                    </a:cubicBezTo>
                    <a:lnTo>
                      <a:pt x="99" y="269"/>
                    </a:lnTo>
                    <a:cubicBezTo>
                      <a:pt x="0" y="281"/>
                      <a:pt x="9" y="426"/>
                      <a:pt x="108" y="429"/>
                    </a:cubicBezTo>
                    <a:lnTo>
                      <a:pt x="117" y="429"/>
                    </a:lnTo>
                    <a:lnTo>
                      <a:pt x="2625" y="161"/>
                    </a:lnTo>
                    <a:cubicBezTo>
                      <a:pt x="2722" y="142"/>
                      <a:pt x="2709" y="0"/>
                      <a:pt x="2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854025" y="-1593867"/>
                <a:ext cx="711035" cy="386486"/>
              </a:xfrm>
              <a:custGeom>
                <a:avLst/>
                <a:gdLst/>
                <a:ahLst/>
                <a:cxnLst/>
                <a:rect l="l" t="t" r="r" b="b"/>
                <a:pathLst>
                  <a:path w="22099" h="12012" extrusionOk="0">
                    <a:moveTo>
                      <a:pt x="18763" y="1"/>
                    </a:moveTo>
                    <a:cubicBezTo>
                      <a:pt x="18707" y="1"/>
                      <a:pt x="18652" y="60"/>
                      <a:pt x="18691" y="124"/>
                    </a:cubicBezTo>
                    <a:cubicBezTo>
                      <a:pt x="18725" y="177"/>
                      <a:pt x="21895" y="5506"/>
                      <a:pt x="18931" y="8393"/>
                    </a:cubicBezTo>
                    <a:cubicBezTo>
                      <a:pt x="16651" y="10614"/>
                      <a:pt x="12870" y="11850"/>
                      <a:pt x="9349" y="11850"/>
                    </a:cubicBezTo>
                    <a:cubicBezTo>
                      <a:pt x="7313" y="11850"/>
                      <a:pt x="5365" y="11437"/>
                      <a:pt x="3843" y="10562"/>
                    </a:cubicBezTo>
                    <a:cubicBezTo>
                      <a:pt x="2076" y="9547"/>
                      <a:pt x="182" y="7483"/>
                      <a:pt x="1197" y="3421"/>
                    </a:cubicBezTo>
                    <a:cubicBezTo>
                      <a:pt x="1206" y="3363"/>
                      <a:pt x="1160" y="3326"/>
                      <a:pt x="1115" y="3326"/>
                    </a:cubicBezTo>
                    <a:cubicBezTo>
                      <a:pt x="1083" y="3326"/>
                      <a:pt x="1052" y="3344"/>
                      <a:pt x="1039" y="3384"/>
                    </a:cubicBezTo>
                    <a:cubicBezTo>
                      <a:pt x="0" y="7542"/>
                      <a:pt x="1946" y="9661"/>
                      <a:pt x="3763" y="10703"/>
                    </a:cubicBezTo>
                    <a:cubicBezTo>
                      <a:pt x="5305" y="11592"/>
                      <a:pt x="7279" y="12011"/>
                      <a:pt x="9342" y="12011"/>
                    </a:cubicBezTo>
                    <a:cubicBezTo>
                      <a:pt x="12908" y="12011"/>
                      <a:pt x="16735" y="10756"/>
                      <a:pt x="19042" y="8507"/>
                    </a:cubicBezTo>
                    <a:cubicBezTo>
                      <a:pt x="22099" y="5534"/>
                      <a:pt x="18864" y="97"/>
                      <a:pt x="18830" y="41"/>
                    </a:cubicBezTo>
                    <a:cubicBezTo>
                      <a:pt x="18813" y="13"/>
                      <a:pt x="18788" y="1"/>
                      <a:pt x="18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1181084" y="-1283153"/>
                <a:ext cx="124582" cy="91120"/>
              </a:xfrm>
              <a:custGeom>
                <a:avLst/>
                <a:gdLst/>
                <a:ahLst/>
                <a:cxnLst/>
                <a:rect l="l" t="t" r="r" b="b"/>
                <a:pathLst>
                  <a:path w="3872" h="2832" extrusionOk="0">
                    <a:moveTo>
                      <a:pt x="2570" y="1"/>
                    </a:moveTo>
                    <a:lnTo>
                      <a:pt x="2570" y="1"/>
                    </a:lnTo>
                    <a:cubicBezTo>
                      <a:pt x="2570" y="1"/>
                      <a:pt x="2348" y="759"/>
                      <a:pt x="1760" y="759"/>
                    </a:cubicBezTo>
                    <a:cubicBezTo>
                      <a:pt x="1547" y="759"/>
                      <a:pt x="1286" y="659"/>
                      <a:pt x="969" y="386"/>
                    </a:cubicBezTo>
                    <a:lnTo>
                      <a:pt x="969" y="386"/>
                    </a:lnTo>
                    <a:cubicBezTo>
                      <a:pt x="969" y="387"/>
                      <a:pt x="1" y="2570"/>
                      <a:pt x="1990" y="2817"/>
                    </a:cubicBezTo>
                    <a:cubicBezTo>
                      <a:pt x="2068" y="2827"/>
                      <a:pt x="2141" y="2831"/>
                      <a:pt x="2209" y="2831"/>
                    </a:cubicBezTo>
                    <a:cubicBezTo>
                      <a:pt x="3871" y="2831"/>
                      <a:pt x="2570"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1201129" y="-1356384"/>
                <a:ext cx="43597" cy="21268"/>
              </a:xfrm>
              <a:custGeom>
                <a:avLst/>
                <a:gdLst/>
                <a:ahLst/>
                <a:cxnLst/>
                <a:rect l="l" t="t" r="r" b="b"/>
                <a:pathLst>
                  <a:path w="1355" h="661" extrusionOk="0">
                    <a:moveTo>
                      <a:pt x="971" y="1"/>
                    </a:moveTo>
                    <a:cubicBezTo>
                      <a:pt x="464" y="1"/>
                      <a:pt x="1" y="334"/>
                      <a:pt x="1" y="334"/>
                    </a:cubicBezTo>
                    <a:cubicBezTo>
                      <a:pt x="1" y="334"/>
                      <a:pt x="723" y="658"/>
                      <a:pt x="815" y="661"/>
                    </a:cubicBezTo>
                    <a:cubicBezTo>
                      <a:pt x="815" y="661"/>
                      <a:pt x="816" y="661"/>
                      <a:pt x="816" y="661"/>
                    </a:cubicBezTo>
                    <a:cubicBezTo>
                      <a:pt x="910" y="661"/>
                      <a:pt x="1355" y="75"/>
                      <a:pt x="1355" y="75"/>
                    </a:cubicBezTo>
                    <a:cubicBezTo>
                      <a:pt x="1228" y="22"/>
                      <a:pt x="1098" y="1"/>
                      <a:pt x="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1190576" y="-1336853"/>
                <a:ext cx="79955" cy="122908"/>
              </a:xfrm>
              <a:custGeom>
                <a:avLst/>
                <a:gdLst/>
                <a:ahLst/>
                <a:cxnLst/>
                <a:rect l="l" t="t" r="r" b="b"/>
                <a:pathLst>
                  <a:path w="2485" h="3820" extrusionOk="0">
                    <a:moveTo>
                      <a:pt x="1098" y="1"/>
                    </a:moveTo>
                    <a:cubicBezTo>
                      <a:pt x="1054" y="1"/>
                      <a:pt x="1010" y="34"/>
                      <a:pt x="1017" y="91"/>
                    </a:cubicBezTo>
                    <a:lnTo>
                      <a:pt x="1384" y="2392"/>
                    </a:lnTo>
                    <a:cubicBezTo>
                      <a:pt x="906" y="2271"/>
                      <a:pt x="354" y="1327"/>
                      <a:pt x="172" y="948"/>
                    </a:cubicBezTo>
                    <a:cubicBezTo>
                      <a:pt x="155" y="917"/>
                      <a:pt x="129" y="904"/>
                      <a:pt x="102" y="904"/>
                    </a:cubicBezTo>
                    <a:cubicBezTo>
                      <a:pt x="51" y="904"/>
                      <a:pt x="0" y="955"/>
                      <a:pt x="27" y="1016"/>
                    </a:cubicBezTo>
                    <a:cubicBezTo>
                      <a:pt x="54" y="1078"/>
                      <a:pt x="745" y="2493"/>
                      <a:pt x="1430" y="2561"/>
                    </a:cubicBezTo>
                    <a:cubicBezTo>
                      <a:pt x="1485" y="2712"/>
                      <a:pt x="1510" y="3264"/>
                      <a:pt x="1501" y="3736"/>
                    </a:cubicBezTo>
                    <a:cubicBezTo>
                      <a:pt x="1501" y="3779"/>
                      <a:pt x="1535" y="3817"/>
                      <a:pt x="1581" y="3820"/>
                    </a:cubicBezTo>
                    <a:cubicBezTo>
                      <a:pt x="1624" y="3820"/>
                      <a:pt x="1661" y="3783"/>
                      <a:pt x="1661" y="3739"/>
                    </a:cubicBezTo>
                    <a:cubicBezTo>
                      <a:pt x="1664" y="3514"/>
                      <a:pt x="1671" y="2848"/>
                      <a:pt x="1593" y="2552"/>
                    </a:cubicBezTo>
                    <a:cubicBezTo>
                      <a:pt x="2216" y="2398"/>
                      <a:pt x="2454" y="973"/>
                      <a:pt x="2479" y="803"/>
                    </a:cubicBezTo>
                    <a:cubicBezTo>
                      <a:pt x="2485" y="760"/>
                      <a:pt x="2457" y="720"/>
                      <a:pt x="2414" y="711"/>
                    </a:cubicBezTo>
                    <a:cubicBezTo>
                      <a:pt x="2410" y="710"/>
                      <a:pt x="2406" y="710"/>
                      <a:pt x="2403" y="710"/>
                    </a:cubicBezTo>
                    <a:cubicBezTo>
                      <a:pt x="2364" y="710"/>
                      <a:pt x="2327" y="739"/>
                      <a:pt x="2321" y="778"/>
                    </a:cubicBezTo>
                    <a:cubicBezTo>
                      <a:pt x="2257" y="1210"/>
                      <a:pt x="1991" y="2293"/>
                      <a:pt x="1547" y="2395"/>
                    </a:cubicBezTo>
                    <a:lnTo>
                      <a:pt x="1177" y="66"/>
                    </a:lnTo>
                    <a:cubicBezTo>
                      <a:pt x="1168" y="21"/>
                      <a:pt x="1133"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a:off x="900155" y="-1022294"/>
                <a:ext cx="44305" cy="50354"/>
              </a:xfrm>
              <a:custGeom>
                <a:avLst/>
                <a:gdLst/>
                <a:ahLst/>
                <a:cxnLst/>
                <a:rect l="l" t="t" r="r" b="b"/>
                <a:pathLst>
                  <a:path w="1377" h="1565" extrusionOk="0">
                    <a:moveTo>
                      <a:pt x="725" y="0"/>
                    </a:moveTo>
                    <a:cubicBezTo>
                      <a:pt x="583" y="0"/>
                      <a:pt x="1" y="1456"/>
                      <a:pt x="1" y="1456"/>
                    </a:cubicBezTo>
                    <a:cubicBezTo>
                      <a:pt x="189" y="1536"/>
                      <a:pt x="1213" y="1564"/>
                      <a:pt x="1293" y="1564"/>
                    </a:cubicBezTo>
                    <a:cubicBezTo>
                      <a:pt x="1376" y="1564"/>
                      <a:pt x="864" y="28"/>
                      <a:pt x="729" y="1"/>
                    </a:cubicBezTo>
                    <a:cubicBezTo>
                      <a:pt x="727" y="0"/>
                      <a:pt x="726" y="0"/>
                      <a:pt x="72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3"/>
              <p:cNvSpPr/>
              <p:nvPr/>
            </p:nvSpPr>
            <p:spPr>
              <a:xfrm>
                <a:off x="953951" y="-1032976"/>
                <a:ext cx="48777" cy="68887"/>
              </a:xfrm>
              <a:custGeom>
                <a:avLst/>
                <a:gdLst/>
                <a:ahLst/>
                <a:cxnLst/>
                <a:rect l="l" t="t" r="r" b="b"/>
                <a:pathLst>
                  <a:path w="1516" h="2141" extrusionOk="0">
                    <a:moveTo>
                      <a:pt x="657" y="0"/>
                    </a:moveTo>
                    <a:cubicBezTo>
                      <a:pt x="502" y="0"/>
                      <a:pt x="0" y="2004"/>
                      <a:pt x="0" y="2004"/>
                    </a:cubicBezTo>
                    <a:cubicBezTo>
                      <a:pt x="0" y="2004"/>
                      <a:pt x="862" y="2141"/>
                      <a:pt x="1283" y="2141"/>
                    </a:cubicBezTo>
                    <a:cubicBezTo>
                      <a:pt x="1424" y="2141"/>
                      <a:pt x="1516" y="2125"/>
                      <a:pt x="1509" y="2084"/>
                    </a:cubicBezTo>
                    <a:cubicBezTo>
                      <a:pt x="1484" y="1924"/>
                      <a:pt x="808" y="172"/>
                      <a:pt x="673" y="9"/>
                    </a:cubicBezTo>
                    <a:cubicBezTo>
                      <a:pt x="668" y="3"/>
                      <a:pt x="663" y="0"/>
                      <a:pt x="65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3"/>
              <p:cNvSpPr/>
              <p:nvPr/>
            </p:nvSpPr>
            <p:spPr>
              <a:xfrm>
                <a:off x="1409170" y="-920213"/>
                <a:ext cx="77123" cy="52928"/>
              </a:xfrm>
              <a:custGeom>
                <a:avLst/>
                <a:gdLst/>
                <a:ahLst/>
                <a:cxnLst/>
                <a:rect l="l" t="t" r="r" b="b"/>
                <a:pathLst>
                  <a:path w="2397" h="1645" extrusionOk="0">
                    <a:moveTo>
                      <a:pt x="901" y="1"/>
                    </a:moveTo>
                    <a:cubicBezTo>
                      <a:pt x="410" y="1"/>
                      <a:pt x="1" y="15"/>
                      <a:pt x="53" y="65"/>
                    </a:cubicBezTo>
                    <a:cubicBezTo>
                      <a:pt x="174" y="183"/>
                      <a:pt x="1789" y="1645"/>
                      <a:pt x="2024" y="1645"/>
                    </a:cubicBezTo>
                    <a:cubicBezTo>
                      <a:pt x="2027" y="1645"/>
                      <a:pt x="2030" y="1644"/>
                      <a:pt x="2033" y="1644"/>
                    </a:cubicBezTo>
                    <a:cubicBezTo>
                      <a:pt x="2236" y="1601"/>
                      <a:pt x="2397" y="28"/>
                      <a:pt x="2397" y="28"/>
                    </a:cubicBezTo>
                    <a:cubicBezTo>
                      <a:pt x="2397" y="28"/>
                      <a:pt x="1573" y="1"/>
                      <a:pt x="90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3"/>
              <p:cNvSpPr/>
              <p:nvPr/>
            </p:nvSpPr>
            <p:spPr>
              <a:xfrm>
                <a:off x="1390026" y="-885239"/>
                <a:ext cx="79118" cy="79118"/>
              </a:xfrm>
              <a:custGeom>
                <a:avLst/>
                <a:gdLst/>
                <a:ahLst/>
                <a:cxnLst/>
                <a:rect l="l" t="t" r="r" b="b"/>
                <a:pathLst>
                  <a:path w="2459" h="2459" extrusionOk="0">
                    <a:moveTo>
                      <a:pt x="106" y="0"/>
                    </a:moveTo>
                    <a:cubicBezTo>
                      <a:pt x="67" y="0"/>
                      <a:pt x="44" y="10"/>
                      <a:pt x="40" y="33"/>
                    </a:cubicBezTo>
                    <a:cubicBezTo>
                      <a:pt x="1" y="269"/>
                      <a:pt x="1209" y="2459"/>
                      <a:pt x="1406" y="2459"/>
                    </a:cubicBezTo>
                    <a:cubicBezTo>
                      <a:pt x="1410" y="2459"/>
                      <a:pt x="1413" y="2458"/>
                      <a:pt x="1416" y="2457"/>
                    </a:cubicBezTo>
                    <a:cubicBezTo>
                      <a:pt x="1576" y="2377"/>
                      <a:pt x="2307" y="1710"/>
                      <a:pt x="2458" y="1001"/>
                    </a:cubicBezTo>
                    <a:cubicBezTo>
                      <a:pt x="2458" y="1001"/>
                      <a:pt x="495" y="0"/>
                      <a:pt x="10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3"/>
              <p:cNvSpPr/>
              <p:nvPr/>
            </p:nvSpPr>
            <p:spPr>
              <a:xfrm>
                <a:off x="1356113" y="-856249"/>
                <a:ext cx="65187" cy="86808"/>
              </a:xfrm>
              <a:custGeom>
                <a:avLst/>
                <a:gdLst/>
                <a:ahLst/>
                <a:cxnLst/>
                <a:rect l="l" t="t" r="r" b="b"/>
                <a:pathLst>
                  <a:path w="2026" h="2698" extrusionOk="0">
                    <a:moveTo>
                      <a:pt x="14" y="0"/>
                    </a:moveTo>
                    <a:cubicBezTo>
                      <a:pt x="4" y="0"/>
                      <a:pt x="0" y="7"/>
                      <a:pt x="2" y="20"/>
                    </a:cubicBezTo>
                    <a:cubicBezTo>
                      <a:pt x="42" y="267"/>
                      <a:pt x="326" y="2608"/>
                      <a:pt x="487" y="2691"/>
                    </a:cubicBezTo>
                    <a:cubicBezTo>
                      <a:pt x="496" y="2695"/>
                      <a:pt x="509" y="2698"/>
                      <a:pt x="525" y="2698"/>
                    </a:cubicBezTo>
                    <a:cubicBezTo>
                      <a:pt x="791" y="2698"/>
                      <a:pt x="1912" y="2112"/>
                      <a:pt x="2026" y="1920"/>
                    </a:cubicBezTo>
                    <a:cubicBezTo>
                      <a:pt x="2026" y="1920"/>
                      <a:pt x="181" y="0"/>
                      <a:pt x="1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3"/>
              <p:cNvSpPr/>
              <p:nvPr/>
            </p:nvSpPr>
            <p:spPr>
              <a:xfrm>
                <a:off x="1162034" y="-846892"/>
                <a:ext cx="57267" cy="62364"/>
              </a:xfrm>
              <a:custGeom>
                <a:avLst/>
                <a:gdLst/>
                <a:ahLst/>
                <a:cxnLst/>
                <a:rect l="l" t="t" r="r" b="b"/>
                <a:pathLst>
                  <a:path w="1780" h="2022" extrusionOk="0">
                    <a:moveTo>
                      <a:pt x="204" y="0"/>
                    </a:moveTo>
                    <a:cubicBezTo>
                      <a:pt x="0" y="0"/>
                      <a:pt x="891" y="1980"/>
                      <a:pt x="1052" y="2020"/>
                    </a:cubicBezTo>
                    <a:cubicBezTo>
                      <a:pt x="1053" y="2021"/>
                      <a:pt x="1055" y="2021"/>
                      <a:pt x="1057" y="2021"/>
                    </a:cubicBezTo>
                    <a:cubicBezTo>
                      <a:pt x="1226" y="2021"/>
                      <a:pt x="1780" y="0"/>
                      <a:pt x="1780" y="0"/>
                    </a:cubicBezTo>
                    <a:lnTo>
                      <a:pt x="1780" y="0"/>
                    </a:lnTo>
                    <a:cubicBezTo>
                      <a:pt x="1741" y="14"/>
                      <a:pt x="1575" y="18"/>
                      <a:pt x="1364" y="18"/>
                    </a:cubicBezTo>
                    <a:cubicBezTo>
                      <a:pt x="942" y="18"/>
                      <a:pt x="339" y="0"/>
                      <a:pt x="20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3"/>
              <p:cNvSpPr/>
              <p:nvPr/>
            </p:nvSpPr>
            <p:spPr>
              <a:xfrm>
                <a:off x="1092317" y="-859384"/>
                <a:ext cx="61996" cy="74916"/>
              </a:xfrm>
              <a:custGeom>
                <a:avLst/>
                <a:gdLst/>
                <a:ahLst/>
                <a:cxnLst/>
                <a:rect l="l" t="t" r="r" b="b"/>
                <a:pathLst>
                  <a:path w="1927" h="2429" extrusionOk="0">
                    <a:moveTo>
                      <a:pt x="182" y="1"/>
                    </a:moveTo>
                    <a:cubicBezTo>
                      <a:pt x="1" y="1"/>
                      <a:pt x="1080" y="2429"/>
                      <a:pt x="1239" y="2429"/>
                    </a:cubicBezTo>
                    <a:cubicBezTo>
                      <a:pt x="1399" y="2429"/>
                      <a:pt x="1926" y="365"/>
                      <a:pt x="1926" y="365"/>
                    </a:cubicBezTo>
                    <a:cubicBezTo>
                      <a:pt x="1563" y="282"/>
                      <a:pt x="387" y="41"/>
                      <a:pt x="187" y="1"/>
                    </a:cubicBezTo>
                    <a:cubicBezTo>
                      <a:pt x="185" y="1"/>
                      <a:pt x="184" y="1"/>
                      <a:pt x="1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3"/>
              <p:cNvSpPr/>
              <p:nvPr/>
            </p:nvSpPr>
            <p:spPr>
              <a:xfrm>
                <a:off x="1034825" y="-874313"/>
                <a:ext cx="55079" cy="81147"/>
              </a:xfrm>
              <a:custGeom>
                <a:avLst/>
                <a:gdLst/>
                <a:ahLst/>
                <a:cxnLst/>
                <a:rect l="l" t="t" r="r" b="b"/>
                <a:pathLst>
                  <a:path w="1712" h="2631" extrusionOk="0">
                    <a:moveTo>
                      <a:pt x="231" y="1"/>
                    </a:moveTo>
                    <a:cubicBezTo>
                      <a:pt x="1" y="1"/>
                      <a:pt x="719" y="2549"/>
                      <a:pt x="842" y="2629"/>
                    </a:cubicBezTo>
                    <a:cubicBezTo>
                      <a:pt x="844" y="2630"/>
                      <a:pt x="846" y="2631"/>
                      <a:pt x="849" y="2631"/>
                    </a:cubicBezTo>
                    <a:cubicBezTo>
                      <a:pt x="988" y="2631"/>
                      <a:pt x="1712" y="405"/>
                      <a:pt x="1712" y="405"/>
                    </a:cubicBezTo>
                    <a:cubicBezTo>
                      <a:pt x="1215" y="331"/>
                      <a:pt x="438" y="19"/>
                      <a:pt x="234" y="1"/>
                    </a:cubicBezTo>
                    <a:cubicBezTo>
                      <a:pt x="233" y="1"/>
                      <a:pt x="232" y="1"/>
                      <a:pt x="23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3"/>
              <p:cNvSpPr/>
              <p:nvPr/>
            </p:nvSpPr>
            <p:spPr>
              <a:xfrm>
                <a:off x="911074" y="-835479"/>
                <a:ext cx="51448" cy="73456"/>
              </a:xfrm>
              <a:custGeom>
                <a:avLst/>
                <a:gdLst/>
                <a:ahLst/>
                <a:cxnLst/>
                <a:rect l="l" t="t" r="r" b="b"/>
                <a:pathLst>
                  <a:path w="1599" h="2283" extrusionOk="0">
                    <a:moveTo>
                      <a:pt x="159" y="0"/>
                    </a:moveTo>
                    <a:cubicBezTo>
                      <a:pt x="150" y="0"/>
                      <a:pt x="145" y="6"/>
                      <a:pt x="143" y="18"/>
                    </a:cubicBezTo>
                    <a:cubicBezTo>
                      <a:pt x="102" y="259"/>
                      <a:pt x="1" y="2273"/>
                      <a:pt x="143" y="2282"/>
                    </a:cubicBezTo>
                    <a:cubicBezTo>
                      <a:pt x="147" y="2282"/>
                      <a:pt x="152" y="2283"/>
                      <a:pt x="158" y="2283"/>
                    </a:cubicBezTo>
                    <a:cubicBezTo>
                      <a:pt x="365" y="2283"/>
                      <a:pt x="1598" y="2079"/>
                      <a:pt x="1598" y="2079"/>
                    </a:cubicBezTo>
                    <a:cubicBezTo>
                      <a:pt x="1598" y="2079"/>
                      <a:pt x="321" y="0"/>
                      <a:pt x="15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3"/>
              <p:cNvSpPr/>
              <p:nvPr/>
            </p:nvSpPr>
            <p:spPr>
              <a:xfrm>
                <a:off x="862265" y="-840305"/>
                <a:ext cx="41409" cy="87709"/>
              </a:xfrm>
              <a:custGeom>
                <a:avLst/>
                <a:gdLst/>
                <a:ahLst/>
                <a:cxnLst/>
                <a:rect l="l" t="t" r="r" b="b"/>
                <a:pathLst>
                  <a:path w="1287" h="2726" extrusionOk="0">
                    <a:moveTo>
                      <a:pt x="459" y="1"/>
                    </a:moveTo>
                    <a:cubicBezTo>
                      <a:pt x="454" y="1"/>
                      <a:pt x="449" y="2"/>
                      <a:pt x="444" y="5"/>
                    </a:cubicBezTo>
                    <a:cubicBezTo>
                      <a:pt x="244" y="125"/>
                      <a:pt x="1" y="2725"/>
                      <a:pt x="52" y="2725"/>
                    </a:cubicBezTo>
                    <a:cubicBezTo>
                      <a:pt x="53" y="2725"/>
                      <a:pt x="53" y="2725"/>
                      <a:pt x="53" y="2725"/>
                    </a:cubicBezTo>
                    <a:cubicBezTo>
                      <a:pt x="910" y="2592"/>
                      <a:pt x="1286" y="2472"/>
                      <a:pt x="1286" y="2472"/>
                    </a:cubicBezTo>
                    <a:cubicBezTo>
                      <a:pt x="1286" y="2472"/>
                      <a:pt x="677" y="1"/>
                      <a:pt x="459"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3"/>
              <p:cNvSpPr/>
              <p:nvPr/>
            </p:nvSpPr>
            <p:spPr>
              <a:xfrm>
                <a:off x="812844" y="-816914"/>
                <a:ext cx="40315" cy="73359"/>
              </a:xfrm>
              <a:custGeom>
                <a:avLst/>
                <a:gdLst/>
                <a:ahLst/>
                <a:cxnLst/>
                <a:rect l="l" t="t" r="r" b="b"/>
                <a:pathLst>
                  <a:path w="1253" h="2280" extrusionOk="0">
                    <a:moveTo>
                      <a:pt x="622" y="1"/>
                    </a:moveTo>
                    <a:cubicBezTo>
                      <a:pt x="616" y="1"/>
                      <a:pt x="610" y="2"/>
                      <a:pt x="605" y="6"/>
                    </a:cubicBezTo>
                    <a:cubicBezTo>
                      <a:pt x="404" y="129"/>
                      <a:pt x="0" y="2251"/>
                      <a:pt x="99" y="2269"/>
                    </a:cubicBezTo>
                    <a:cubicBezTo>
                      <a:pt x="130" y="2276"/>
                      <a:pt x="170" y="2279"/>
                      <a:pt x="217" y="2279"/>
                    </a:cubicBezTo>
                    <a:cubicBezTo>
                      <a:pt x="477" y="2279"/>
                      <a:pt x="944" y="2185"/>
                      <a:pt x="1252" y="2075"/>
                    </a:cubicBezTo>
                    <a:cubicBezTo>
                      <a:pt x="1252" y="2075"/>
                      <a:pt x="832" y="1"/>
                      <a:pt x="6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0" name="Google Shape;3300;p33"/>
            <p:cNvSpPr/>
            <p:nvPr/>
          </p:nvSpPr>
          <p:spPr>
            <a:xfrm>
              <a:off x="1381873" y="599681"/>
              <a:ext cx="1821360" cy="1690768"/>
            </a:xfrm>
            <a:custGeom>
              <a:avLst/>
              <a:gdLst/>
              <a:ahLst/>
              <a:cxnLst/>
              <a:rect l="l" t="t" r="r" b="b"/>
              <a:pathLst>
                <a:path w="33558" h="31149" extrusionOk="0">
                  <a:moveTo>
                    <a:pt x="26128" y="23404"/>
                  </a:moveTo>
                  <a:lnTo>
                    <a:pt x="26128" y="23404"/>
                  </a:lnTo>
                  <a:cubicBezTo>
                    <a:pt x="25918" y="23515"/>
                    <a:pt x="25693" y="23626"/>
                    <a:pt x="25446" y="23731"/>
                  </a:cubicBezTo>
                  <a:cubicBezTo>
                    <a:pt x="25443" y="23722"/>
                    <a:pt x="25440" y="23713"/>
                    <a:pt x="25434" y="23706"/>
                  </a:cubicBezTo>
                  <a:cubicBezTo>
                    <a:pt x="25662" y="23611"/>
                    <a:pt x="25894" y="23512"/>
                    <a:pt x="26128" y="23404"/>
                  </a:cubicBezTo>
                  <a:close/>
                  <a:moveTo>
                    <a:pt x="21811" y="1"/>
                  </a:moveTo>
                  <a:cubicBezTo>
                    <a:pt x="20889" y="1"/>
                    <a:pt x="20414" y="2925"/>
                    <a:pt x="19407" y="3588"/>
                  </a:cubicBezTo>
                  <a:cubicBezTo>
                    <a:pt x="19391" y="3587"/>
                    <a:pt x="19373" y="3586"/>
                    <a:pt x="19354" y="3586"/>
                  </a:cubicBezTo>
                  <a:cubicBezTo>
                    <a:pt x="19103" y="3586"/>
                    <a:pt x="18608" y="3676"/>
                    <a:pt x="18281" y="3739"/>
                  </a:cubicBezTo>
                  <a:cubicBezTo>
                    <a:pt x="17988" y="3751"/>
                    <a:pt x="17705" y="3773"/>
                    <a:pt x="17424" y="3797"/>
                  </a:cubicBezTo>
                  <a:cubicBezTo>
                    <a:pt x="17032" y="3797"/>
                    <a:pt x="16320" y="3912"/>
                    <a:pt x="16320" y="3912"/>
                  </a:cubicBezTo>
                  <a:lnTo>
                    <a:pt x="16323" y="3930"/>
                  </a:lnTo>
                  <a:cubicBezTo>
                    <a:pt x="16200" y="3949"/>
                    <a:pt x="16079" y="3970"/>
                    <a:pt x="15962" y="3989"/>
                  </a:cubicBezTo>
                  <a:cubicBezTo>
                    <a:pt x="15953" y="3970"/>
                    <a:pt x="15944" y="3961"/>
                    <a:pt x="15934" y="3958"/>
                  </a:cubicBezTo>
                  <a:cubicBezTo>
                    <a:pt x="15925" y="3956"/>
                    <a:pt x="15914" y="3955"/>
                    <a:pt x="15900" y="3955"/>
                  </a:cubicBezTo>
                  <a:cubicBezTo>
                    <a:pt x="15726" y="3955"/>
                    <a:pt x="15196" y="4093"/>
                    <a:pt x="14793" y="4205"/>
                  </a:cubicBezTo>
                  <a:cubicBezTo>
                    <a:pt x="14500" y="4263"/>
                    <a:pt x="14219" y="4319"/>
                    <a:pt x="13951" y="4374"/>
                  </a:cubicBezTo>
                  <a:cubicBezTo>
                    <a:pt x="13948" y="4356"/>
                    <a:pt x="13948" y="4343"/>
                    <a:pt x="13948" y="4343"/>
                  </a:cubicBezTo>
                  <a:cubicBezTo>
                    <a:pt x="13948" y="4343"/>
                    <a:pt x="12832" y="4513"/>
                    <a:pt x="12468" y="4624"/>
                  </a:cubicBezTo>
                  <a:cubicBezTo>
                    <a:pt x="12438" y="4625"/>
                    <a:pt x="12409" y="4626"/>
                    <a:pt x="12379" y="4626"/>
                  </a:cubicBezTo>
                  <a:cubicBezTo>
                    <a:pt x="10937" y="4626"/>
                    <a:pt x="9790" y="2874"/>
                    <a:pt x="8683" y="2505"/>
                  </a:cubicBezTo>
                  <a:cubicBezTo>
                    <a:pt x="8646" y="2493"/>
                    <a:pt x="8610" y="2487"/>
                    <a:pt x="8574" y="2487"/>
                  </a:cubicBezTo>
                  <a:cubicBezTo>
                    <a:pt x="7512" y="2487"/>
                    <a:pt x="7345" y="7930"/>
                    <a:pt x="7345" y="7930"/>
                  </a:cubicBezTo>
                  <a:cubicBezTo>
                    <a:pt x="7135" y="8708"/>
                    <a:pt x="7045" y="9513"/>
                    <a:pt x="7086" y="10315"/>
                  </a:cubicBezTo>
                  <a:cubicBezTo>
                    <a:pt x="7092" y="11083"/>
                    <a:pt x="7215" y="11755"/>
                    <a:pt x="7428" y="12344"/>
                  </a:cubicBezTo>
                  <a:cubicBezTo>
                    <a:pt x="7295" y="12816"/>
                    <a:pt x="7184" y="13346"/>
                    <a:pt x="7061" y="13972"/>
                  </a:cubicBezTo>
                  <a:lnTo>
                    <a:pt x="7049" y="13960"/>
                  </a:lnTo>
                  <a:cubicBezTo>
                    <a:pt x="7049" y="14053"/>
                    <a:pt x="6870" y="14901"/>
                    <a:pt x="6774" y="15422"/>
                  </a:cubicBezTo>
                  <a:cubicBezTo>
                    <a:pt x="6681" y="15872"/>
                    <a:pt x="6577" y="16366"/>
                    <a:pt x="6453" y="16906"/>
                  </a:cubicBezTo>
                  <a:cubicBezTo>
                    <a:pt x="6438" y="16973"/>
                    <a:pt x="6419" y="17041"/>
                    <a:pt x="6398" y="17109"/>
                  </a:cubicBezTo>
                  <a:cubicBezTo>
                    <a:pt x="6250" y="17418"/>
                    <a:pt x="6068" y="17741"/>
                    <a:pt x="5991" y="17942"/>
                  </a:cubicBezTo>
                  <a:cubicBezTo>
                    <a:pt x="4427" y="20422"/>
                    <a:pt x="1" y="23117"/>
                    <a:pt x="3218" y="23457"/>
                  </a:cubicBezTo>
                  <a:cubicBezTo>
                    <a:pt x="4452" y="23586"/>
                    <a:pt x="6891" y="23929"/>
                    <a:pt x="9831" y="24188"/>
                  </a:cubicBezTo>
                  <a:lnTo>
                    <a:pt x="9824" y="24212"/>
                  </a:lnTo>
                  <a:cubicBezTo>
                    <a:pt x="9824" y="24212"/>
                    <a:pt x="10684" y="24348"/>
                    <a:pt x="11106" y="24348"/>
                  </a:cubicBezTo>
                  <a:cubicBezTo>
                    <a:pt x="11232" y="24348"/>
                    <a:pt x="11318" y="24336"/>
                    <a:pt x="11333" y="24305"/>
                  </a:cubicBezTo>
                  <a:cubicBezTo>
                    <a:pt x="12181" y="24366"/>
                    <a:pt x="13060" y="24419"/>
                    <a:pt x="13954" y="24453"/>
                  </a:cubicBezTo>
                  <a:cubicBezTo>
                    <a:pt x="14904" y="25042"/>
                    <a:pt x="15746" y="25372"/>
                    <a:pt x="16261" y="25394"/>
                  </a:cubicBezTo>
                  <a:lnTo>
                    <a:pt x="16314" y="25394"/>
                  </a:lnTo>
                  <a:cubicBezTo>
                    <a:pt x="16570" y="25394"/>
                    <a:pt x="16746" y="25316"/>
                    <a:pt x="16835" y="25168"/>
                  </a:cubicBezTo>
                  <a:cubicBezTo>
                    <a:pt x="16927" y="25020"/>
                    <a:pt x="16924" y="24798"/>
                    <a:pt x="16823" y="24518"/>
                  </a:cubicBezTo>
                  <a:lnTo>
                    <a:pt x="16823" y="24518"/>
                  </a:lnTo>
                  <a:cubicBezTo>
                    <a:pt x="17992" y="24737"/>
                    <a:pt x="19179" y="24848"/>
                    <a:pt x="20370" y="24857"/>
                  </a:cubicBezTo>
                  <a:cubicBezTo>
                    <a:pt x="20909" y="24857"/>
                    <a:pt x="21449" y="24829"/>
                    <a:pt x="21989" y="24774"/>
                  </a:cubicBezTo>
                  <a:lnTo>
                    <a:pt x="21989" y="24774"/>
                  </a:lnTo>
                  <a:cubicBezTo>
                    <a:pt x="22384" y="25674"/>
                    <a:pt x="22044" y="26652"/>
                    <a:pt x="19907" y="27463"/>
                  </a:cubicBezTo>
                  <a:cubicBezTo>
                    <a:pt x="19219" y="27725"/>
                    <a:pt x="18504" y="27892"/>
                    <a:pt x="17773" y="27957"/>
                  </a:cubicBezTo>
                  <a:lnTo>
                    <a:pt x="17776" y="27944"/>
                  </a:lnTo>
                  <a:lnTo>
                    <a:pt x="17776" y="27944"/>
                  </a:lnTo>
                  <a:cubicBezTo>
                    <a:pt x="17736" y="27958"/>
                    <a:pt x="17570" y="27962"/>
                    <a:pt x="17359" y="27962"/>
                  </a:cubicBezTo>
                  <a:cubicBezTo>
                    <a:pt x="16937" y="27962"/>
                    <a:pt x="16335" y="27944"/>
                    <a:pt x="16200" y="27944"/>
                  </a:cubicBezTo>
                  <a:cubicBezTo>
                    <a:pt x="16193" y="27944"/>
                    <a:pt x="16190" y="27947"/>
                    <a:pt x="16187" y="27950"/>
                  </a:cubicBezTo>
                  <a:cubicBezTo>
                    <a:pt x="16024" y="27935"/>
                    <a:pt x="15863" y="27917"/>
                    <a:pt x="15703" y="27895"/>
                  </a:cubicBezTo>
                  <a:cubicBezTo>
                    <a:pt x="15290" y="27805"/>
                    <a:pt x="14207" y="27580"/>
                    <a:pt x="14016" y="27543"/>
                  </a:cubicBezTo>
                  <a:cubicBezTo>
                    <a:pt x="14014" y="27542"/>
                    <a:pt x="14012" y="27542"/>
                    <a:pt x="14011" y="27542"/>
                  </a:cubicBezTo>
                  <a:cubicBezTo>
                    <a:pt x="14006" y="27542"/>
                    <a:pt x="14003" y="27544"/>
                    <a:pt x="14000" y="27546"/>
                  </a:cubicBezTo>
                  <a:cubicBezTo>
                    <a:pt x="13914" y="27525"/>
                    <a:pt x="13831" y="27503"/>
                    <a:pt x="13748" y="27482"/>
                  </a:cubicBezTo>
                  <a:cubicBezTo>
                    <a:pt x="13751" y="27469"/>
                    <a:pt x="13754" y="27463"/>
                    <a:pt x="13754" y="27463"/>
                  </a:cubicBezTo>
                  <a:cubicBezTo>
                    <a:pt x="13618" y="27442"/>
                    <a:pt x="13485" y="27411"/>
                    <a:pt x="13353" y="27374"/>
                  </a:cubicBezTo>
                  <a:lnTo>
                    <a:pt x="13322" y="27364"/>
                  </a:lnTo>
                  <a:cubicBezTo>
                    <a:pt x="12890" y="27247"/>
                    <a:pt x="12428" y="27071"/>
                    <a:pt x="12276" y="27056"/>
                  </a:cubicBezTo>
                  <a:cubicBezTo>
                    <a:pt x="12267" y="27056"/>
                    <a:pt x="12258" y="27059"/>
                    <a:pt x="12252" y="27068"/>
                  </a:cubicBezTo>
                  <a:cubicBezTo>
                    <a:pt x="11198" y="26780"/>
                    <a:pt x="10162" y="26536"/>
                    <a:pt x="9111" y="26536"/>
                  </a:cubicBezTo>
                  <a:cubicBezTo>
                    <a:pt x="7970" y="26536"/>
                    <a:pt x="6810" y="26824"/>
                    <a:pt x="5590" y="27654"/>
                  </a:cubicBezTo>
                  <a:cubicBezTo>
                    <a:pt x="1806" y="30228"/>
                    <a:pt x="2758" y="31142"/>
                    <a:pt x="4556" y="31142"/>
                  </a:cubicBezTo>
                  <a:cubicBezTo>
                    <a:pt x="4702" y="31142"/>
                    <a:pt x="4852" y="31136"/>
                    <a:pt x="5007" y="31124"/>
                  </a:cubicBezTo>
                  <a:cubicBezTo>
                    <a:pt x="5010" y="31133"/>
                    <a:pt x="5013" y="31140"/>
                    <a:pt x="5016" y="31140"/>
                  </a:cubicBezTo>
                  <a:cubicBezTo>
                    <a:pt x="5046" y="31145"/>
                    <a:pt x="5084" y="31148"/>
                    <a:pt x="5129" y="31148"/>
                  </a:cubicBezTo>
                  <a:cubicBezTo>
                    <a:pt x="5387" y="31148"/>
                    <a:pt x="5856" y="31056"/>
                    <a:pt x="6166" y="30948"/>
                  </a:cubicBezTo>
                  <a:cubicBezTo>
                    <a:pt x="6293" y="30918"/>
                    <a:pt x="6425" y="30890"/>
                    <a:pt x="6558" y="30859"/>
                  </a:cubicBezTo>
                  <a:cubicBezTo>
                    <a:pt x="7070" y="30782"/>
                    <a:pt x="7400" y="30705"/>
                    <a:pt x="7579" y="30662"/>
                  </a:cubicBezTo>
                  <a:cubicBezTo>
                    <a:pt x="7749" y="30631"/>
                    <a:pt x="7924" y="30603"/>
                    <a:pt x="8103" y="30575"/>
                  </a:cubicBezTo>
                  <a:cubicBezTo>
                    <a:pt x="8106" y="30575"/>
                    <a:pt x="8106" y="30575"/>
                    <a:pt x="8110" y="30578"/>
                  </a:cubicBezTo>
                  <a:cubicBezTo>
                    <a:pt x="8112" y="30578"/>
                    <a:pt x="8116" y="30578"/>
                    <a:pt x="8120" y="30578"/>
                  </a:cubicBezTo>
                  <a:cubicBezTo>
                    <a:pt x="8259" y="30578"/>
                    <a:pt x="8953" y="30472"/>
                    <a:pt x="9328" y="30412"/>
                  </a:cubicBezTo>
                  <a:cubicBezTo>
                    <a:pt x="10308" y="30306"/>
                    <a:pt x="11416" y="30237"/>
                    <a:pt x="12662" y="30237"/>
                  </a:cubicBezTo>
                  <a:cubicBezTo>
                    <a:pt x="14456" y="30237"/>
                    <a:pt x="16536" y="30379"/>
                    <a:pt x="18935" y="30754"/>
                  </a:cubicBezTo>
                  <a:cubicBezTo>
                    <a:pt x="19377" y="30823"/>
                    <a:pt x="19801" y="30856"/>
                    <a:pt x="20206" y="30856"/>
                  </a:cubicBezTo>
                  <a:cubicBezTo>
                    <a:pt x="21283" y="30856"/>
                    <a:pt x="22228" y="30624"/>
                    <a:pt x="23022" y="30230"/>
                  </a:cubicBezTo>
                  <a:cubicBezTo>
                    <a:pt x="23377" y="30057"/>
                    <a:pt x="23756" y="29832"/>
                    <a:pt x="23861" y="29712"/>
                  </a:cubicBezTo>
                  <a:cubicBezTo>
                    <a:pt x="24021" y="29591"/>
                    <a:pt x="24176" y="29462"/>
                    <a:pt x="24321" y="29323"/>
                  </a:cubicBezTo>
                  <a:lnTo>
                    <a:pt x="24324" y="29323"/>
                  </a:lnTo>
                  <a:cubicBezTo>
                    <a:pt x="24478" y="29246"/>
                    <a:pt x="25147" y="28638"/>
                    <a:pt x="25341" y="27969"/>
                  </a:cubicBezTo>
                  <a:cubicBezTo>
                    <a:pt x="25443" y="27765"/>
                    <a:pt x="25536" y="27559"/>
                    <a:pt x="25610" y="27343"/>
                  </a:cubicBezTo>
                  <a:cubicBezTo>
                    <a:pt x="25662" y="27226"/>
                    <a:pt x="25702" y="27099"/>
                    <a:pt x="25727" y="26973"/>
                  </a:cubicBezTo>
                  <a:cubicBezTo>
                    <a:pt x="25813" y="26649"/>
                    <a:pt x="25866" y="26319"/>
                    <a:pt x="25881" y="25983"/>
                  </a:cubicBezTo>
                  <a:cubicBezTo>
                    <a:pt x="25897" y="25875"/>
                    <a:pt x="25903" y="25807"/>
                    <a:pt x="25903" y="25807"/>
                  </a:cubicBezTo>
                  <a:lnTo>
                    <a:pt x="25887" y="25807"/>
                  </a:lnTo>
                  <a:cubicBezTo>
                    <a:pt x="25900" y="25147"/>
                    <a:pt x="25770" y="24490"/>
                    <a:pt x="25511" y="23882"/>
                  </a:cubicBezTo>
                  <a:cubicBezTo>
                    <a:pt x="26220" y="23580"/>
                    <a:pt x="26890" y="23185"/>
                    <a:pt x="27494" y="22704"/>
                  </a:cubicBezTo>
                  <a:cubicBezTo>
                    <a:pt x="27658" y="22605"/>
                    <a:pt x="27824" y="22510"/>
                    <a:pt x="27991" y="22408"/>
                  </a:cubicBezTo>
                  <a:cubicBezTo>
                    <a:pt x="27991" y="22408"/>
                    <a:pt x="27991" y="22352"/>
                    <a:pt x="27991" y="22257"/>
                  </a:cubicBezTo>
                  <a:cubicBezTo>
                    <a:pt x="28037" y="22211"/>
                    <a:pt x="28080" y="22167"/>
                    <a:pt x="28111" y="22130"/>
                  </a:cubicBezTo>
                  <a:cubicBezTo>
                    <a:pt x="29329" y="21264"/>
                    <a:pt x="30282" y="19910"/>
                    <a:pt x="31013" y="18312"/>
                  </a:cubicBezTo>
                  <a:cubicBezTo>
                    <a:pt x="31168" y="18028"/>
                    <a:pt x="31350" y="17612"/>
                    <a:pt x="31377" y="17458"/>
                  </a:cubicBezTo>
                  <a:cubicBezTo>
                    <a:pt x="31670" y="16705"/>
                    <a:pt x="31920" y="15934"/>
                    <a:pt x="32127" y="15154"/>
                  </a:cubicBezTo>
                  <a:lnTo>
                    <a:pt x="32170" y="15172"/>
                  </a:lnTo>
                  <a:cubicBezTo>
                    <a:pt x="32266" y="14981"/>
                    <a:pt x="32432" y="14046"/>
                    <a:pt x="32435" y="13861"/>
                  </a:cubicBezTo>
                  <a:cubicBezTo>
                    <a:pt x="33557" y="8623"/>
                    <a:pt x="33203" y="3118"/>
                    <a:pt x="32444" y="3118"/>
                  </a:cubicBezTo>
                  <a:cubicBezTo>
                    <a:pt x="32408" y="3118"/>
                    <a:pt x="32371" y="3130"/>
                    <a:pt x="32334" y="3156"/>
                  </a:cubicBezTo>
                  <a:cubicBezTo>
                    <a:pt x="31377" y="3801"/>
                    <a:pt x="30551" y="4377"/>
                    <a:pt x="29829" y="4889"/>
                  </a:cubicBezTo>
                  <a:cubicBezTo>
                    <a:pt x="29826" y="4889"/>
                    <a:pt x="29823" y="4886"/>
                    <a:pt x="29823" y="4883"/>
                  </a:cubicBezTo>
                  <a:cubicBezTo>
                    <a:pt x="29822" y="4883"/>
                    <a:pt x="29820" y="4882"/>
                    <a:pt x="29819" y="4882"/>
                  </a:cubicBezTo>
                  <a:cubicBezTo>
                    <a:pt x="29758" y="4882"/>
                    <a:pt x="29423" y="5152"/>
                    <a:pt x="29135" y="5392"/>
                  </a:cubicBezTo>
                  <a:cubicBezTo>
                    <a:pt x="28876" y="5580"/>
                    <a:pt x="28632" y="5759"/>
                    <a:pt x="28407" y="5932"/>
                  </a:cubicBezTo>
                  <a:cubicBezTo>
                    <a:pt x="28394" y="5911"/>
                    <a:pt x="28384" y="5899"/>
                    <a:pt x="28373" y="5899"/>
                  </a:cubicBezTo>
                  <a:cubicBezTo>
                    <a:pt x="28371" y="5899"/>
                    <a:pt x="28369" y="5900"/>
                    <a:pt x="28367" y="5901"/>
                  </a:cubicBezTo>
                  <a:cubicBezTo>
                    <a:pt x="27806" y="6216"/>
                    <a:pt x="27500" y="6542"/>
                    <a:pt x="27349" y="6749"/>
                  </a:cubicBezTo>
                  <a:cubicBezTo>
                    <a:pt x="26951" y="7070"/>
                    <a:pt x="26624" y="7344"/>
                    <a:pt x="26353" y="7582"/>
                  </a:cubicBezTo>
                  <a:cubicBezTo>
                    <a:pt x="26125" y="6774"/>
                    <a:pt x="25819" y="5990"/>
                    <a:pt x="25440" y="5241"/>
                  </a:cubicBezTo>
                  <a:cubicBezTo>
                    <a:pt x="24447" y="2780"/>
                    <a:pt x="22871" y="735"/>
                    <a:pt x="22226" y="186"/>
                  </a:cubicBezTo>
                  <a:cubicBezTo>
                    <a:pt x="22077" y="58"/>
                    <a:pt x="21940" y="1"/>
                    <a:pt x="21811" y="1"/>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3"/>
            <p:cNvSpPr/>
            <p:nvPr/>
          </p:nvSpPr>
          <p:spPr>
            <a:xfrm>
              <a:off x="1356960" y="599573"/>
              <a:ext cx="1862284" cy="1329969"/>
            </a:xfrm>
            <a:custGeom>
              <a:avLst/>
              <a:gdLst/>
              <a:ahLst/>
              <a:cxnLst/>
              <a:rect l="l" t="t" r="r" b="b"/>
              <a:pathLst>
                <a:path w="34312" h="24502" extrusionOk="0">
                  <a:moveTo>
                    <a:pt x="22270" y="1"/>
                  </a:moveTo>
                  <a:cubicBezTo>
                    <a:pt x="21228" y="1"/>
                    <a:pt x="20759" y="3722"/>
                    <a:pt x="19447" y="3722"/>
                  </a:cubicBezTo>
                  <a:cubicBezTo>
                    <a:pt x="16699" y="3722"/>
                    <a:pt x="14608" y="4419"/>
                    <a:pt x="13059" y="4614"/>
                  </a:cubicBezTo>
                  <a:cubicBezTo>
                    <a:pt x="12985" y="4623"/>
                    <a:pt x="12911" y="4627"/>
                    <a:pt x="12838" y="4627"/>
                  </a:cubicBezTo>
                  <a:cubicBezTo>
                    <a:pt x="11395" y="4627"/>
                    <a:pt x="10249" y="2874"/>
                    <a:pt x="9142" y="2507"/>
                  </a:cubicBezTo>
                  <a:cubicBezTo>
                    <a:pt x="9105" y="2495"/>
                    <a:pt x="9068" y="2488"/>
                    <a:pt x="9033" y="2488"/>
                  </a:cubicBezTo>
                  <a:cubicBezTo>
                    <a:pt x="7971" y="2488"/>
                    <a:pt x="7801" y="7929"/>
                    <a:pt x="7801" y="7929"/>
                  </a:cubicBezTo>
                  <a:cubicBezTo>
                    <a:pt x="7801" y="7929"/>
                    <a:pt x="7125" y="10141"/>
                    <a:pt x="7927" y="12195"/>
                  </a:cubicBezTo>
                  <a:cubicBezTo>
                    <a:pt x="7603" y="13287"/>
                    <a:pt x="7418" y="14678"/>
                    <a:pt x="6912" y="16908"/>
                  </a:cubicBezTo>
                  <a:cubicBezTo>
                    <a:pt x="6298" y="19606"/>
                    <a:pt x="0" y="23070"/>
                    <a:pt x="3677" y="23456"/>
                  </a:cubicBezTo>
                  <a:cubicBezTo>
                    <a:pt x="5764" y="23676"/>
                    <a:pt x="11295" y="24501"/>
                    <a:pt x="16855" y="24501"/>
                  </a:cubicBezTo>
                  <a:cubicBezTo>
                    <a:pt x="21090" y="24501"/>
                    <a:pt x="25341" y="24023"/>
                    <a:pt x="28101" y="22435"/>
                  </a:cubicBezTo>
                  <a:cubicBezTo>
                    <a:pt x="34311" y="18859"/>
                    <a:pt x="34183" y="3120"/>
                    <a:pt x="32903" y="3120"/>
                  </a:cubicBezTo>
                  <a:cubicBezTo>
                    <a:pt x="32867" y="3120"/>
                    <a:pt x="32830" y="3132"/>
                    <a:pt x="32793" y="3158"/>
                  </a:cubicBezTo>
                  <a:cubicBezTo>
                    <a:pt x="29378" y="5462"/>
                    <a:pt x="27574" y="6884"/>
                    <a:pt x="26627" y="7750"/>
                  </a:cubicBezTo>
                  <a:cubicBezTo>
                    <a:pt x="26038" y="4274"/>
                    <a:pt x="23540" y="916"/>
                    <a:pt x="22685" y="185"/>
                  </a:cubicBezTo>
                  <a:cubicBezTo>
                    <a:pt x="22537" y="57"/>
                    <a:pt x="22399" y="1"/>
                    <a:pt x="22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3"/>
            <p:cNvSpPr/>
            <p:nvPr/>
          </p:nvSpPr>
          <p:spPr>
            <a:xfrm>
              <a:off x="1480004" y="1724510"/>
              <a:ext cx="1399318" cy="565489"/>
            </a:xfrm>
            <a:custGeom>
              <a:avLst/>
              <a:gdLst/>
              <a:ahLst/>
              <a:cxnLst/>
              <a:rect l="l" t="t" r="r" b="b"/>
              <a:pathLst>
                <a:path w="25782" h="10418" extrusionOk="0">
                  <a:moveTo>
                    <a:pt x="19443" y="1"/>
                  </a:moveTo>
                  <a:cubicBezTo>
                    <a:pt x="17844" y="1"/>
                    <a:pt x="16936" y="1321"/>
                    <a:pt x="16936" y="1321"/>
                  </a:cubicBezTo>
                  <a:cubicBezTo>
                    <a:pt x="16936" y="1321"/>
                    <a:pt x="23709" y="4609"/>
                    <a:pt x="18099" y="6737"/>
                  </a:cubicBezTo>
                  <a:cubicBezTo>
                    <a:pt x="17091" y="7119"/>
                    <a:pt x="16139" y="7264"/>
                    <a:pt x="15228" y="7264"/>
                  </a:cubicBezTo>
                  <a:cubicBezTo>
                    <a:pt x="12347" y="7264"/>
                    <a:pt x="9872" y="5813"/>
                    <a:pt x="7306" y="5813"/>
                  </a:cubicBezTo>
                  <a:cubicBezTo>
                    <a:pt x="6164" y="5813"/>
                    <a:pt x="5004" y="6101"/>
                    <a:pt x="3782" y="6931"/>
                  </a:cubicBezTo>
                  <a:cubicBezTo>
                    <a:pt x="1" y="9502"/>
                    <a:pt x="950" y="10417"/>
                    <a:pt x="2745" y="10417"/>
                  </a:cubicBezTo>
                  <a:cubicBezTo>
                    <a:pt x="3246" y="10417"/>
                    <a:pt x="3813" y="10346"/>
                    <a:pt x="4361" y="10219"/>
                  </a:cubicBezTo>
                  <a:cubicBezTo>
                    <a:pt x="5902" y="9864"/>
                    <a:pt x="8021" y="9509"/>
                    <a:pt x="10852" y="9509"/>
                  </a:cubicBezTo>
                  <a:cubicBezTo>
                    <a:pt x="12647" y="9509"/>
                    <a:pt x="14728" y="9652"/>
                    <a:pt x="17130" y="10028"/>
                  </a:cubicBezTo>
                  <a:cubicBezTo>
                    <a:pt x="17570" y="10096"/>
                    <a:pt x="17992" y="10129"/>
                    <a:pt x="18395" y="10129"/>
                  </a:cubicBezTo>
                  <a:cubicBezTo>
                    <a:pt x="23674" y="10129"/>
                    <a:pt x="25781" y="4570"/>
                    <a:pt x="22546" y="1515"/>
                  </a:cubicBezTo>
                  <a:cubicBezTo>
                    <a:pt x="21338" y="373"/>
                    <a:pt x="20293" y="1"/>
                    <a:pt x="19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3"/>
            <p:cNvSpPr/>
            <p:nvPr/>
          </p:nvSpPr>
          <p:spPr>
            <a:xfrm>
              <a:off x="2015654" y="1111806"/>
              <a:ext cx="148388" cy="92819"/>
            </a:xfrm>
            <a:custGeom>
              <a:avLst/>
              <a:gdLst/>
              <a:ahLst/>
              <a:cxnLst/>
              <a:rect l="l" t="t" r="r" b="b"/>
              <a:pathLst>
                <a:path w="2734" h="1710" extrusionOk="0">
                  <a:moveTo>
                    <a:pt x="110" y="0"/>
                  </a:moveTo>
                  <a:cubicBezTo>
                    <a:pt x="7" y="0"/>
                    <a:pt x="1" y="161"/>
                    <a:pt x="109" y="164"/>
                  </a:cubicBezTo>
                  <a:cubicBezTo>
                    <a:pt x="131" y="164"/>
                    <a:pt x="2092" y="287"/>
                    <a:pt x="2564" y="1657"/>
                  </a:cubicBezTo>
                  <a:cubicBezTo>
                    <a:pt x="2576" y="1688"/>
                    <a:pt x="2607" y="1709"/>
                    <a:pt x="2641" y="1709"/>
                  </a:cubicBezTo>
                  <a:cubicBezTo>
                    <a:pt x="2650" y="1709"/>
                    <a:pt x="2660" y="1709"/>
                    <a:pt x="2669" y="1706"/>
                  </a:cubicBezTo>
                  <a:cubicBezTo>
                    <a:pt x="2709" y="1691"/>
                    <a:pt x="2734" y="1644"/>
                    <a:pt x="2718" y="1601"/>
                  </a:cubicBezTo>
                  <a:cubicBezTo>
                    <a:pt x="2209" y="130"/>
                    <a:pt x="205" y="7"/>
                    <a:pt x="118" y="1"/>
                  </a:cubicBezTo>
                  <a:cubicBezTo>
                    <a:pt x="115" y="0"/>
                    <a:pt x="112"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3"/>
            <p:cNvSpPr/>
            <p:nvPr/>
          </p:nvSpPr>
          <p:spPr>
            <a:xfrm>
              <a:off x="2475046" y="1023276"/>
              <a:ext cx="97695" cy="151550"/>
            </a:xfrm>
            <a:custGeom>
              <a:avLst/>
              <a:gdLst/>
              <a:ahLst/>
              <a:cxnLst/>
              <a:rect l="l" t="t" r="r" b="b"/>
              <a:pathLst>
                <a:path w="1800" h="2792" extrusionOk="0">
                  <a:moveTo>
                    <a:pt x="1683" y="1"/>
                  </a:moveTo>
                  <a:cubicBezTo>
                    <a:pt x="1670" y="1"/>
                    <a:pt x="1656" y="4"/>
                    <a:pt x="1641" y="12"/>
                  </a:cubicBezTo>
                  <a:cubicBezTo>
                    <a:pt x="1626" y="22"/>
                    <a:pt x="0" y="904"/>
                    <a:pt x="235" y="2720"/>
                  </a:cubicBezTo>
                  <a:cubicBezTo>
                    <a:pt x="238" y="2760"/>
                    <a:pt x="272" y="2791"/>
                    <a:pt x="315" y="2791"/>
                  </a:cubicBezTo>
                  <a:lnTo>
                    <a:pt x="327" y="2788"/>
                  </a:lnTo>
                  <a:cubicBezTo>
                    <a:pt x="370" y="2782"/>
                    <a:pt x="401" y="2742"/>
                    <a:pt x="395" y="2699"/>
                  </a:cubicBezTo>
                  <a:cubicBezTo>
                    <a:pt x="176" y="996"/>
                    <a:pt x="1703" y="163"/>
                    <a:pt x="1718" y="154"/>
                  </a:cubicBezTo>
                  <a:cubicBezTo>
                    <a:pt x="1799" y="110"/>
                    <a:pt x="1756" y="1"/>
                    <a:pt x="1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3"/>
            <p:cNvSpPr/>
            <p:nvPr/>
          </p:nvSpPr>
          <p:spPr>
            <a:xfrm>
              <a:off x="1872854" y="819078"/>
              <a:ext cx="133354" cy="150138"/>
            </a:xfrm>
            <a:custGeom>
              <a:avLst/>
              <a:gdLst/>
              <a:ahLst/>
              <a:cxnLst/>
              <a:rect l="l" t="t" r="r" b="b"/>
              <a:pathLst>
                <a:path w="2457" h="2766" extrusionOk="0">
                  <a:moveTo>
                    <a:pt x="254" y="0"/>
                  </a:moveTo>
                  <a:cubicBezTo>
                    <a:pt x="1" y="0"/>
                    <a:pt x="54" y="2766"/>
                    <a:pt x="54" y="2766"/>
                  </a:cubicBezTo>
                  <a:cubicBezTo>
                    <a:pt x="54" y="2766"/>
                    <a:pt x="2456" y="1800"/>
                    <a:pt x="2345" y="1523"/>
                  </a:cubicBezTo>
                  <a:cubicBezTo>
                    <a:pt x="2234" y="1248"/>
                    <a:pt x="550" y="141"/>
                    <a:pt x="273" y="5"/>
                  </a:cubicBezTo>
                  <a:cubicBezTo>
                    <a:pt x="266" y="2"/>
                    <a:pt x="26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3"/>
            <p:cNvSpPr/>
            <p:nvPr/>
          </p:nvSpPr>
          <p:spPr>
            <a:xfrm>
              <a:off x="1892773" y="861253"/>
              <a:ext cx="65184" cy="68176"/>
            </a:xfrm>
            <a:custGeom>
              <a:avLst/>
              <a:gdLst/>
              <a:ahLst/>
              <a:cxnLst/>
              <a:rect l="l" t="t" r="r" b="b"/>
              <a:pathLst>
                <a:path w="1201" h="1256" extrusionOk="0">
                  <a:moveTo>
                    <a:pt x="403" y="0"/>
                  </a:moveTo>
                  <a:cubicBezTo>
                    <a:pt x="346" y="0"/>
                    <a:pt x="291" y="67"/>
                    <a:pt x="337" y="129"/>
                  </a:cubicBezTo>
                  <a:cubicBezTo>
                    <a:pt x="603" y="502"/>
                    <a:pt x="880" y="952"/>
                    <a:pt x="911" y="1097"/>
                  </a:cubicBezTo>
                  <a:cubicBezTo>
                    <a:pt x="800" y="1085"/>
                    <a:pt x="482" y="928"/>
                    <a:pt x="168" y="733"/>
                  </a:cubicBezTo>
                  <a:cubicBezTo>
                    <a:pt x="151" y="721"/>
                    <a:pt x="134" y="716"/>
                    <a:pt x="119" y="716"/>
                  </a:cubicBezTo>
                  <a:cubicBezTo>
                    <a:pt x="48" y="716"/>
                    <a:pt x="0" y="824"/>
                    <a:pt x="81" y="869"/>
                  </a:cubicBezTo>
                  <a:cubicBezTo>
                    <a:pt x="488" y="1125"/>
                    <a:pt x="772" y="1255"/>
                    <a:pt x="930" y="1255"/>
                  </a:cubicBezTo>
                  <a:cubicBezTo>
                    <a:pt x="933" y="1255"/>
                    <a:pt x="936" y="1255"/>
                    <a:pt x="940" y="1255"/>
                  </a:cubicBezTo>
                  <a:cubicBezTo>
                    <a:pt x="976" y="1255"/>
                    <a:pt x="1012" y="1240"/>
                    <a:pt x="1041" y="1218"/>
                  </a:cubicBezTo>
                  <a:cubicBezTo>
                    <a:pt x="1084" y="1174"/>
                    <a:pt x="1201" y="1057"/>
                    <a:pt x="467" y="36"/>
                  </a:cubicBezTo>
                  <a:cubicBezTo>
                    <a:pt x="449" y="11"/>
                    <a:pt x="426"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3"/>
            <p:cNvSpPr/>
            <p:nvPr/>
          </p:nvSpPr>
          <p:spPr>
            <a:xfrm>
              <a:off x="2499470" y="715296"/>
              <a:ext cx="141006" cy="146719"/>
            </a:xfrm>
            <a:custGeom>
              <a:avLst/>
              <a:gdLst/>
              <a:ahLst/>
              <a:cxnLst/>
              <a:rect l="l" t="t" r="r" b="b"/>
              <a:pathLst>
                <a:path w="2598" h="2703" extrusionOk="0">
                  <a:moveTo>
                    <a:pt x="1445" y="0"/>
                  </a:moveTo>
                  <a:cubicBezTo>
                    <a:pt x="1214" y="0"/>
                    <a:pt x="1" y="2220"/>
                    <a:pt x="1" y="2220"/>
                  </a:cubicBezTo>
                  <a:cubicBezTo>
                    <a:pt x="1" y="2220"/>
                    <a:pt x="2076" y="2702"/>
                    <a:pt x="2479" y="2702"/>
                  </a:cubicBezTo>
                  <a:cubicBezTo>
                    <a:pt x="2517" y="2702"/>
                    <a:pt x="2541" y="2698"/>
                    <a:pt x="2545" y="2688"/>
                  </a:cubicBezTo>
                  <a:cubicBezTo>
                    <a:pt x="2598" y="2580"/>
                    <a:pt x="1632" y="175"/>
                    <a:pt x="1466" y="8"/>
                  </a:cubicBezTo>
                  <a:cubicBezTo>
                    <a:pt x="1460" y="3"/>
                    <a:pt x="1453" y="0"/>
                    <a:pt x="1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3"/>
            <p:cNvSpPr/>
            <p:nvPr/>
          </p:nvSpPr>
          <p:spPr>
            <a:xfrm>
              <a:off x="2558414" y="774460"/>
              <a:ext cx="50639" cy="74906"/>
            </a:xfrm>
            <a:custGeom>
              <a:avLst/>
              <a:gdLst/>
              <a:ahLst/>
              <a:cxnLst/>
              <a:rect l="l" t="t" r="r" b="b"/>
              <a:pathLst>
                <a:path w="933" h="1380" extrusionOk="0">
                  <a:moveTo>
                    <a:pt x="158" y="0"/>
                  </a:moveTo>
                  <a:cubicBezTo>
                    <a:pt x="117" y="0"/>
                    <a:pt x="80" y="33"/>
                    <a:pt x="80" y="78"/>
                  </a:cubicBezTo>
                  <a:cubicBezTo>
                    <a:pt x="0" y="1281"/>
                    <a:pt x="90" y="1339"/>
                    <a:pt x="130" y="1364"/>
                  </a:cubicBezTo>
                  <a:cubicBezTo>
                    <a:pt x="145" y="1373"/>
                    <a:pt x="164" y="1379"/>
                    <a:pt x="182" y="1379"/>
                  </a:cubicBezTo>
                  <a:cubicBezTo>
                    <a:pt x="198" y="1379"/>
                    <a:pt x="210" y="1373"/>
                    <a:pt x="225" y="1367"/>
                  </a:cubicBezTo>
                  <a:cubicBezTo>
                    <a:pt x="343" y="1308"/>
                    <a:pt x="731" y="688"/>
                    <a:pt x="892" y="426"/>
                  </a:cubicBezTo>
                  <a:cubicBezTo>
                    <a:pt x="932" y="362"/>
                    <a:pt x="878" y="303"/>
                    <a:pt x="823" y="303"/>
                  </a:cubicBezTo>
                  <a:cubicBezTo>
                    <a:pt x="798" y="303"/>
                    <a:pt x="773" y="315"/>
                    <a:pt x="756" y="343"/>
                  </a:cubicBezTo>
                  <a:cubicBezTo>
                    <a:pt x="562" y="658"/>
                    <a:pt x="336" y="1000"/>
                    <a:pt x="219" y="1148"/>
                  </a:cubicBezTo>
                  <a:cubicBezTo>
                    <a:pt x="204" y="948"/>
                    <a:pt x="216" y="485"/>
                    <a:pt x="241" y="84"/>
                  </a:cubicBezTo>
                  <a:cubicBezTo>
                    <a:pt x="244" y="41"/>
                    <a:pt x="210" y="1"/>
                    <a:pt x="164" y="1"/>
                  </a:cubicBezTo>
                  <a:cubicBezTo>
                    <a:pt x="162" y="1"/>
                    <a:pt x="16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3"/>
            <p:cNvSpPr/>
            <p:nvPr/>
          </p:nvSpPr>
          <p:spPr>
            <a:xfrm>
              <a:off x="2049009" y="843345"/>
              <a:ext cx="101983" cy="189709"/>
            </a:xfrm>
            <a:custGeom>
              <a:avLst/>
              <a:gdLst/>
              <a:ahLst/>
              <a:cxnLst/>
              <a:rect l="l" t="t" r="r" b="b"/>
              <a:pathLst>
                <a:path w="1879" h="3495" extrusionOk="0">
                  <a:moveTo>
                    <a:pt x="1564" y="0"/>
                  </a:moveTo>
                  <a:cubicBezTo>
                    <a:pt x="1564" y="0"/>
                    <a:pt x="222" y="201"/>
                    <a:pt x="0" y="312"/>
                  </a:cubicBezTo>
                  <a:cubicBezTo>
                    <a:pt x="0" y="312"/>
                    <a:pt x="1235" y="3494"/>
                    <a:pt x="1581" y="3494"/>
                  </a:cubicBezTo>
                  <a:cubicBezTo>
                    <a:pt x="1601" y="3494"/>
                    <a:pt x="1618" y="3484"/>
                    <a:pt x="1632" y="3461"/>
                  </a:cubicBezTo>
                  <a:cubicBezTo>
                    <a:pt x="1879" y="3048"/>
                    <a:pt x="1564" y="0"/>
                    <a:pt x="156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3"/>
            <p:cNvSpPr/>
            <p:nvPr/>
          </p:nvSpPr>
          <p:spPr>
            <a:xfrm>
              <a:off x="2152947" y="822285"/>
              <a:ext cx="102037" cy="204039"/>
            </a:xfrm>
            <a:custGeom>
              <a:avLst/>
              <a:gdLst/>
              <a:ahLst/>
              <a:cxnLst/>
              <a:rect l="l" t="t" r="r" b="b"/>
              <a:pathLst>
                <a:path w="1880" h="3759" extrusionOk="0">
                  <a:moveTo>
                    <a:pt x="1601" y="0"/>
                  </a:moveTo>
                  <a:cubicBezTo>
                    <a:pt x="1306" y="0"/>
                    <a:pt x="1" y="388"/>
                    <a:pt x="1" y="388"/>
                  </a:cubicBezTo>
                  <a:cubicBezTo>
                    <a:pt x="1" y="388"/>
                    <a:pt x="1213" y="3648"/>
                    <a:pt x="1432" y="3750"/>
                  </a:cubicBezTo>
                  <a:cubicBezTo>
                    <a:pt x="1443" y="3756"/>
                    <a:pt x="1455" y="3758"/>
                    <a:pt x="1466" y="3758"/>
                  </a:cubicBezTo>
                  <a:cubicBezTo>
                    <a:pt x="1880" y="3758"/>
                    <a:pt x="1834" y="42"/>
                    <a:pt x="1635" y="3"/>
                  </a:cubicBezTo>
                  <a:cubicBezTo>
                    <a:pt x="1626" y="1"/>
                    <a:pt x="1615" y="0"/>
                    <a:pt x="160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3"/>
            <p:cNvSpPr/>
            <p:nvPr/>
          </p:nvSpPr>
          <p:spPr>
            <a:xfrm>
              <a:off x="2262585" y="813600"/>
              <a:ext cx="85103" cy="207892"/>
            </a:xfrm>
            <a:custGeom>
              <a:avLst/>
              <a:gdLst/>
              <a:ahLst/>
              <a:cxnLst/>
              <a:rect l="l" t="t" r="r" b="b"/>
              <a:pathLst>
                <a:path w="1568" h="3830" extrusionOk="0">
                  <a:moveTo>
                    <a:pt x="1095" y="1"/>
                  </a:moveTo>
                  <a:cubicBezTo>
                    <a:pt x="702" y="1"/>
                    <a:pt x="1" y="117"/>
                    <a:pt x="1" y="117"/>
                  </a:cubicBezTo>
                  <a:cubicBezTo>
                    <a:pt x="1" y="117"/>
                    <a:pt x="434" y="3830"/>
                    <a:pt x="818" y="3830"/>
                  </a:cubicBezTo>
                  <a:cubicBezTo>
                    <a:pt x="824" y="3830"/>
                    <a:pt x="831" y="3829"/>
                    <a:pt x="837" y="3827"/>
                  </a:cubicBezTo>
                  <a:cubicBezTo>
                    <a:pt x="1241" y="3700"/>
                    <a:pt x="1568" y="49"/>
                    <a:pt x="1241" y="9"/>
                  </a:cubicBezTo>
                  <a:cubicBezTo>
                    <a:pt x="1200" y="3"/>
                    <a:pt x="1151" y="1"/>
                    <a:pt x="10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3"/>
            <p:cNvSpPr/>
            <p:nvPr/>
          </p:nvSpPr>
          <p:spPr>
            <a:xfrm>
              <a:off x="2351977" y="802255"/>
              <a:ext cx="89988" cy="190631"/>
            </a:xfrm>
            <a:custGeom>
              <a:avLst/>
              <a:gdLst/>
              <a:ahLst/>
              <a:cxnLst/>
              <a:rect l="l" t="t" r="r" b="b"/>
              <a:pathLst>
                <a:path w="1658" h="3512" extrusionOk="0">
                  <a:moveTo>
                    <a:pt x="1383" y="1"/>
                  </a:moveTo>
                  <a:cubicBezTo>
                    <a:pt x="987" y="1"/>
                    <a:pt x="1" y="218"/>
                    <a:pt x="1" y="218"/>
                  </a:cubicBezTo>
                  <a:cubicBezTo>
                    <a:pt x="1" y="218"/>
                    <a:pt x="578" y="3511"/>
                    <a:pt x="794" y="3511"/>
                  </a:cubicBezTo>
                  <a:cubicBezTo>
                    <a:pt x="799" y="3511"/>
                    <a:pt x="804" y="3509"/>
                    <a:pt x="809" y="3505"/>
                  </a:cubicBezTo>
                  <a:cubicBezTo>
                    <a:pt x="1013" y="3342"/>
                    <a:pt x="1657" y="153"/>
                    <a:pt x="1537" y="29"/>
                  </a:cubicBezTo>
                  <a:cubicBezTo>
                    <a:pt x="1517" y="9"/>
                    <a:pt x="1462" y="1"/>
                    <a:pt x="1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3"/>
            <p:cNvSpPr/>
            <p:nvPr/>
          </p:nvSpPr>
          <p:spPr>
            <a:xfrm>
              <a:off x="1768782" y="1125278"/>
              <a:ext cx="169284" cy="71378"/>
            </a:xfrm>
            <a:custGeom>
              <a:avLst/>
              <a:gdLst/>
              <a:ahLst/>
              <a:cxnLst/>
              <a:rect l="l" t="t" r="r" b="b"/>
              <a:pathLst>
                <a:path w="3119" h="1315" extrusionOk="0">
                  <a:moveTo>
                    <a:pt x="22" y="1"/>
                  </a:moveTo>
                  <a:lnTo>
                    <a:pt x="22" y="1"/>
                  </a:lnTo>
                  <a:cubicBezTo>
                    <a:pt x="22" y="1"/>
                    <a:pt x="0" y="1136"/>
                    <a:pt x="40" y="1296"/>
                  </a:cubicBezTo>
                  <a:cubicBezTo>
                    <a:pt x="44" y="1309"/>
                    <a:pt x="60" y="1315"/>
                    <a:pt x="87" y="1315"/>
                  </a:cubicBezTo>
                  <a:cubicBezTo>
                    <a:pt x="415" y="1315"/>
                    <a:pt x="2333" y="476"/>
                    <a:pt x="2711" y="288"/>
                  </a:cubicBezTo>
                  <a:cubicBezTo>
                    <a:pt x="3118" y="84"/>
                    <a:pt x="22" y="1"/>
                    <a:pt x="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3"/>
            <p:cNvSpPr/>
            <p:nvPr/>
          </p:nvSpPr>
          <p:spPr>
            <a:xfrm>
              <a:off x="1773938" y="1217492"/>
              <a:ext cx="184535" cy="98464"/>
            </a:xfrm>
            <a:custGeom>
              <a:avLst/>
              <a:gdLst/>
              <a:ahLst/>
              <a:cxnLst/>
              <a:rect l="l" t="t" r="r" b="b"/>
              <a:pathLst>
                <a:path w="3400" h="1814" extrusionOk="0">
                  <a:moveTo>
                    <a:pt x="2860" y="1"/>
                  </a:moveTo>
                  <a:cubicBezTo>
                    <a:pt x="1924" y="1"/>
                    <a:pt x="1" y="303"/>
                    <a:pt x="1" y="303"/>
                  </a:cubicBezTo>
                  <a:cubicBezTo>
                    <a:pt x="1" y="303"/>
                    <a:pt x="288" y="1293"/>
                    <a:pt x="541" y="1787"/>
                  </a:cubicBezTo>
                  <a:cubicBezTo>
                    <a:pt x="550" y="1805"/>
                    <a:pt x="573" y="1813"/>
                    <a:pt x="608" y="1813"/>
                  </a:cubicBezTo>
                  <a:cubicBezTo>
                    <a:pt x="1052" y="1813"/>
                    <a:pt x="3400" y="412"/>
                    <a:pt x="3360" y="109"/>
                  </a:cubicBezTo>
                  <a:cubicBezTo>
                    <a:pt x="3350" y="31"/>
                    <a:pt x="3154" y="1"/>
                    <a:pt x="286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3"/>
            <p:cNvSpPr/>
            <p:nvPr/>
          </p:nvSpPr>
          <p:spPr>
            <a:xfrm>
              <a:off x="1828865" y="1311992"/>
              <a:ext cx="120762" cy="88531"/>
            </a:xfrm>
            <a:custGeom>
              <a:avLst/>
              <a:gdLst/>
              <a:ahLst/>
              <a:cxnLst/>
              <a:rect l="l" t="t" r="r" b="b"/>
              <a:pathLst>
                <a:path w="2225" h="1631" extrusionOk="0">
                  <a:moveTo>
                    <a:pt x="2004" y="1"/>
                  </a:moveTo>
                  <a:cubicBezTo>
                    <a:pt x="1576" y="1"/>
                    <a:pt x="0" y="810"/>
                    <a:pt x="0" y="810"/>
                  </a:cubicBezTo>
                  <a:cubicBezTo>
                    <a:pt x="189" y="918"/>
                    <a:pt x="870" y="1631"/>
                    <a:pt x="994" y="1631"/>
                  </a:cubicBezTo>
                  <a:cubicBezTo>
                    <a:pt x="1114" y="1631"/>
                    <a:pt x="2224" y="286"/>
                    <a:pt x="2104" y="39"/>
                  </a:cubicBezTo>
                  <a:cubicBezTo>
                    <a:pt x="2091" y="13"/>
                    <a:pt x="2056" y="1"/>
                    <a:pt x="2004"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3"/>
            <p:cNvSpPr/>
            <p:nvPr/>
          </p:nvSpPr>
          <p:spPr>
            <a:xfrm>
              <a:off x="2233464" y="1518303"/>
              <a:ext cx="673933" cy="428649"/>
            </a:xfrm>
            <a:custGeom>
              <a:avLst/>
              <a:gdLst/>
              <a:ahLst/>
              <a:cxnLst/>
              <a:rect l="l" t="t" r="r" b="b"/>
              <a:pathLst>
                <a:path w="12417" h="7897" extrusionOk="0">
                  <a:moveTo>
                    <a:pt x="4982" y="0"/>
                  </a:moveTo>
                  <a:cubicBezTo>
                    <a:pt x="4786" y="0"/>
                    <a:pt x="4581" y="57"/>
                    <a:pt x="4359" y="188"/>
                  </a:cubicBezTo>
                  <a:cubicBezTo>
                    <a:pt x="2770" y="1126"/>
                    <a:pt x="4350" y="2486"/>
                    <a:pt x="1197" y="4429"/>
                  </a:cubicBezTo>
                  <a:cubicBezTo>
                    <a:pt x="1" y="5166"/>
                    <a:pt x="528" y="7276"/>
                    <a:pt x="528" y="7276"/>
                  </a:cubicBezTo>
                  <a:cubicBezTo>
                    <a:pt x="528" y="7276"/>
                    <a:pt x="1961" y="7896"/>
                    <a:pt x="4280" y="7896"/>
                  </a:cubicBezTo>
                  <a:cubicBezTo>
                    <a:pt x="6368" y="7896"/>
                    <a:pt x="9174" y="7394"/>
                    <a:pt x="12301" y="5484"/>
                  </a:cubicBezTo>
                  <a:cubicBezTo>
                    <a:pt x="12301" y="5484"/>
                    <a:pt x="12417" y="2082"/>
                    <a:pt x="9657" y="2082"/>
                  </a:cubicBezTo>
                  <a:cubicBezTo>
                    <a:pt x="9641" y="2082"/>
                    <a:pt x="9625" y="2082"/>
                    <a:pt x="9608" y="2082"/>
                  </a:cubicBezTo>
                  <a:cubicBezTo>
                    <a:pt x="9586" y="2082"/>
                    <a:pt x="9564" y="2083"/>
                    <a:pt x="9542" y="2083"/>
                  </a:cubicBezTo>
                  <a:cubicBezTo>
                    <a:pt x="7040" y="2083"/>
                    <a:pt x="6173" y="0"/>
                    <a:pt x="4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3"/>
            <p:cNvSpPr/>
            <p:nvPr/>
          </p:nvSpPr>
          <p:spPr>
            <a:xfrm>
              <a:off x="2533936" y="1776129"/>
              <a:ext cx="142689" cy="105683"/>
            </a:xfrm>
            <a:custGeom>
              <a:avLst/>
              <a:gdLst/>
              <a:ahLst/>
              <a:cxnLst/>
              <a:rect l="l" t="t" r="r" b="b"/>
              <a:pathLst>
                <a:path w="2629" h="1947" extrusionOk="0">
                  <a:moveTo>
                    <a:pt x="1729" y="1"/>
                  </a:moveTo>
                  <a:cubicBezTo>
                    <a:pt x="1706" y="1"/>
                    <a:pt x="1684" y="11"/>
                    <a:pt x="1667" y="37"/>
                  </a:cubicBezTo>
                  <a:cubicBezTo>
                    <a:pt x="1472" y="290"/>
                    <a:pt x="1296" y="555"/>
                    <a:pt x="1136" y="830"/>
                  </a:cubicBezTo>
                  <a:cubicBezTo>
                    <a:pt x="664" y="611"/>
                    <a:pt x="238" y="450"/>
                    <a:pt x="140" y="416"/>
                  </a:cubicBezTo>
                  <a:cubicBezTo>
                    <a:pt x="130" y="413"/>
                    <a:pt x="121" y="412"/>
                    <a:pt x="113" y="412"/>
                  </a:cubicBezTo>
                  <a:cubicBezTo>
                    <a:pt x="35" y="412"/>
                    <a:pt x="1" y="529"/>
                    <a:pt x="84" y="567"/>
                  </a:cubicBezTo>
                  <a:cubicBezTo>
                    <a:pt x="309" y="651"/>
                    <a:pt x="676" y="799"/>
                    <a:pt x="1059" y="971"/>
                  </a:cubicBezTo>
                  <a:cubicBezTo>
                    <a:pt x="865" y="1335"/>
                    <a:pt x="732" y="1709"/>
                    <a:pt x="852" y="1906"/>
                  </a:cubicBezTo>
                  <a:cubicBezTo>
                    <a:pt x="868" y="1931"/>
                    <a:pt x="892" y="1946"/>
                    <a:pt x="920" y="1946"/>
                  </a:cubicBezTo>
                  <a:cubicBezTo>
                    <a:pt x="936" y="1946"/>
                    <a:pt x="951" y="1943"/>
                    <a:pt x="963" y="1934"/>
                  </a:cubicBezTo>
                  <a:cubicBezTo>
                    <a:pt x="1000" y="1912"/>
                    <a:pt x="1013" y="1863"/>
                    <a:pt x="991" y="1823"/>
                  </a:cubicBezTo>
                  <a:cubicBezTo>
                    <a:pt x="911" y="1687"/>
                    <a:pt x="1022" y="1379"/>
                    <a:pt x="1204" y="1039"/>
                  </a:cubicBezTo>
                  <a:cubicBezTo>
                    <a:pt x="1784" y="1317"/>
                    <a:pt x="2357" y="1644"/>
                    <a:pt x="2465" y="1897"/>
                  </a:cubicBezTo>
                  <a:cubicBezTo>
                    <a:pt x="2478" y="1928"/>
                    <a:pt x="2505" y="1946"/>
                    <a:pt x="2539" y="1946"/>
                  </a:cubicBezTo>
                  <a:cubicBezTo>
                    <a:pt x="2549" y="1946"/>
                    <a:pt x="2561" y="1943"/>
                    <a:pt x="2570" y="1940"/>
                  </a:cubicBezTo>
                  <a:cubicBezTo>
                    <a:pt x="2610" y="1921"/>
                    <a:pt x="2629" y="1875"/>
                    <a:pt x="2613" y="1835"/>
                  </a:cubicBezTo>
                  <a:cubicBezTo>
                    <a:pt x="2481" y="1530"/>
                    <a:pt x="1870" y="1175"/>
                    <a:pt x="1284" y="897"/>
                  </a:cubicBezTo>
                  <a:cubicBezTo>
                    <a:pt x="1438" y="632"/>
                    <a:pt x="1608" y="379"/>
                    <a:pt x="1793" y="136"/>
                  </a:cubicBezTo>
                  <a:cubicBezTo>
                    <a:pt x="1847" y="73"/>
                    <a:pt x="1789" y="1"/>
                    <a:pt x="1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3"/>
            <p:cNvSpPr/>
            <p:nvPr/>
          </p:nvSpPr>
          <p:spPr>
            <a:xfrm>
              <a:off x="2246870" y="1786876"/>
              <a:ext cx="669482" cy="161863"/>
            </a:xfrm>
            <a:custGeom>
              <a:avLst/>
              <a:gdLst/>
              <a:ahLst/>
              <a:cxnLst/>
              <a:rect l="l" t="t" r="r" b="b"/>
              <a:pathLst>
                <a:path w="12335" h="2982" extrusionOk="0">
                  <a:moveTo>
                    <a:pt x="12217" y="0"/>
                  </a:moveTo>
                  <a:cubicBezTo>
                    <a:pt x="12194" y="0"/>
                    <a:pt x="12170" y="11"/>
                    <a:pt x="12153" y="39"/>
                  </a:cubicBezTo>
                  <a:cubicBezTo>
                    <a:pt x="12125" y="72"/>
                    <a:pt x="9960" y="2822"/>
                    <a:pt x="4438" y="2822"/>
                  </a:cubicBezTo>
                  <a:cubicBezTo>
                    <a:pt x="3182" y="2822"/>
                    <a:pt x="1753" y="2680"/>
                    <a:pt x="136" y="2331"/>
                  </a:cubicBezTo>
                  <a:cubicBezTo>
                    <a:pt x="127" y="2328"/>
                    <a:pt x="119" y="2327"/>
                    <a:pt x="111" y="2327"/>
                  </a:cubicBezTo>
                  <a:cubicBezTo>
                    <a:pt x="23" y="2327"/>
                    <a:pt x="0" y="2471"/>
                    <a:pt x="102" y="2488"/>
                  </a:cubicBezTo>
                  <a:cubicBezTo>
                    <a:pt x="1728" y="2837"/>
                    <a:pt x="3165" y="2982"/>
                    <a:pt x="4433" y="2982"/>
                  </a:cubicBezTo>
                  <a:cubicBezTo>
                    <a:pt x="10040" y="2982"/>
                    <a:pt x="12254" y="172"/>
                    <a:pt x="12279" y="135"/>
                  </a:cubicBezTo>
                  <a:cubicBezTo>
                    <a:pt x="12334" y="73"/>
                    <a:pt x="12277" y="0"/>
                    <a:pt x="12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3"/>
            <p:cNvSpPr/>
            <p:nvPr/>
          </p:nvSpPr>
          <p:spPr>
            <a:xfrm>
              <a:off x="3079681" y="788519"/>
              <a:ext cx="65836" cy="92330"/>
            </a:xfrm>
            <a:custGeom>
              <a:avLst/>
              <a:gdLst/>
              <a:ahLst/>
              <a:cxnLst/>
              <a:rect l="l" t="t" r="r" b="b"/>
              <a:pathLst>
                <a:path w="1213" h="1701" extrusionOk="0">
                  <a:moveTo>
                    <a:pt x="1213" y="1"/>
                  </a:moveTo>
                  <a:cubicBezTo>
                    <a:pt x="1213" y="1"/>
                    <a:pt x="81" y="1133"/>
                    <a:pt x="1" y="1700"/>
                  </a:cubicBezTo>
                  <a:lnTo>
                    <a:pt x="1213" y="1"/>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3"/>
            <p:cNvSpPr/>
            <p:nvPr/>
          </p:nvSpPr>
          <p:spPr>
            <a:xfrm>
              <a:off x="3075013" y="784122"/>
              <a:ext cx="76908" cy="101069"/>
            </a:xfrm>
            <a:custGeom>
              <a:avLst/>
              <a:gdLst/>
              <a:ahLst/>
              <a:cxnLst/>
              <a:rect l="l" t="t" r="r" b="b"/>
              <a:pathLst>
                <a:path w="1417" h="1862" extrusionOk="0">
                  <a:moveTo>
                    <a:pt x="1301" y="1"/>
                  </a:moveTo>
                  <a:cubicBezTo>
                    <a:pt x="1282" y="1"/>
                    <a:pt x="1261" y="8"/>
                    <a:pt x="1243" y="26"/>
                  </a:cubicBezTo>
                  <a:cubicBezTo>
                    <a:pt x="1197" y="73"/>
                    <a:pt x="90" y="1183"/>
                    <a:pt x="7" y="1769"/>
                  </a:cubicBezTo>
                  <a:cubicBezTo>
                    <a:pt x="0" y="1812"/>
                    <a:pt x="31" y="1852"/>
                    <a:pt x="74" y="1861"/>
                  </a:cubicBezTo>
                  <a:lnTo>
                    <a:pt x="87" y="1861"/>
                  </a:lnTo>
                  <a:cubicBezTo>
                    <a:pt x="127" y="1861"/>
                    <a:pt x="161" y="1834"/>
                    <a:pt x="167" y="1794"/>
                  </a:cubicBezTo>
                  <a:cubicBezTo>
                    <a:pt x="244" y="1260"/>
                    <a:pt x="1348" y="153"/>
                    <a:pt x="1357" y="140"/>
                  </a:cubicBezTo>
                  <a:cubicBezTo>
                    <a:pt x="1417" y="81"/>
                    <a:pt x="1363" y="1"/>
                    <a:pt x="1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3"/>
            <p:cNvSpPr/>
            <p:nvPr/>
          </p:nvSpPr>
          <p:spPr>
            <a:xfrm>
              <a:off x="3106168" y="819186"/>
              <a:ext cx="56934" cy="92276"/>
            </a:xfrm>
            <a:custGeom>
              <a:avLst/>
              <a:gdLst/>
              <a:ahLst/>
              <a:cxnLst/>
              <a:rect l="l" t="t" r="r" b="b"/>
              <a:pathLst>
                <a:path w="1049" h="1700" extrusionOk="0">
                  <a:moveTo>
                    <a:pt x="1049" y="0"/>
                  </a:moveTo>
                  <a:lnTo>
                    <a:pt x="1049" y="0"/>
                  </a:lnTo>
                  <a:cubicBezTo>
                    <a:pt x="404" y="404"/>
                    <a:pt x="0" y="1700"/>
                    <a:pt x="0" y="1700"/>
                  </a:cubicBezTo>
                  <a:lnTo>
                    <a:pt x="1049"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3"/>
            <p:cNvSpPr/>
            <p:nvPr/>
          </p:nvSpPr>
          <p:spPr>
            <a:xfrm>
              <a:off x="3101120" y="814573"/>
              <a:ext cx="68875" cy="101232"/>
            </a:xfrm>
            <a:custGeom>
              <a:avLst/>
              <a:gdLst/>
              <a:ahLst/>
              <a:cxnLst/>
              <a:rect l="l" t="t" r="r" b="b"/>
              <a:pathLst>
                <a:path w="1269" h="1865" extrusionOk="0">
                  <a:moveTo>
                    <a:pt x="1148" y="0"/>
                  </a:moveTo>
                  <a:cubicBezTo>
                    <a:pt x="1132" y="0"/>
                    <a:pt x="1116" y="5"/>
                    <a:pt x="1099" y="17"/>
                  </a:cubicBezTo>
                  <a:cubicBezTo>
                    <a:pt x="435" y="434"/>
                    <a:pt x="31" y="1708"/>
                    <a:pt x="13" y="1760"/>
                  </a:cubicBezTo>
                  <a:cubicBezTo>
                    <a:pt x="1" y="1803"/>
                    <a:pt x="25" y="1849"/>
                    <a:pt x="68" y="1862"/>
                  </a:cubicBezTo>
                  <a:cubicBezTo>
                    <a:pt x="75" y="1865"/>
                    <a:pt x="84" y="1865"/>
                    <a:pt x="93" y="1865"/>
                  </a:cubicBezTo>
                  <a:cubicBezTo>
                    <a:pt x="127" y="1865"/>
                    <a:pt x="158" y="1843"/>
                    <a:pt x="167" y="1809"/>
                  </a:cubicBezTo>
                  <a:cubicBezTo>
                    <a:pt x="173" y="1797"/>
                    <a:pt x="571" y="542"/>
                    <a:pt x="1185" y="156"/>
                  </a:cubicBezTo>
                  <a:cubicBezTo>
                    <a:pt x="1269" y="110"/>
                    <a:pt x="1221" y="0"/>
                    <a:pt x="1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3"/>
            <p:cNvSpPr/>
            <p:nvPr/>
          </p:nvSpPr>
          <p:spPr>
            <a:xfrm>
              <a:off x="3031321" y="1103610"/>
              <a:ext cx="83095" cy="37887"/>
            </a:xfrm>
            <a:custGeom>
              <a:avLst/>
              <a:gdLst/>
              <a:ahLst/>
              <a:cxnLst/>
              <a:rect l="l" t="t" r="r" b="b"/>
              <a:pathLst>
                <a:path w="1531" h="698" extrusionOk="0">
                  <a:moveTo>
                    <a:pt x="1389" y="1"/>
                  </a:moveTo>
                  <a:cubicBezTo>
                    <a:pt x="869" y="1"/>
                    <a:pt x="0" y="697"/>
                    <a:pt x="0" y="697"/>
                  </a:cubicBezTo>
                  <a:lnTo>
                    <a:pt x="1530" y="22"/>
                  </a:lnTo>
                  <a:cubicBezTo>
                    <a:pt x="1487" y="7"/>
                    <a:pt x="1440" y="1"/>
                    <a:pt x="1389"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3"/>
            <p:cNvSpPr/>
            <p:nvPr/>
          </p:nvSpPr>
          <p:spPr>
            <a:xfrm>
              <a:off x="3026436" y="1099213"/>
              <a:ext cx="94438" cy="46627"/>
            </a:xfrm>
            <a:custGeom>
              <a:avLst/>
              <a:gdLst/>
              <a:ahLst/>
              <a:cxnLst/>
              <a:rect l="l" t="t" r="r" b="b"/>
              <a:pathLst>
                <a:path w="1740" h="859" extrusionOk="0">
                  <a:moveTo>
                    <a:pt x="1482" y="1"/>
                  </a:moveTo>
                  <a:cubicBezTo>
                    <a:pt x="948" y="1"/>
                    <a:pt x="141" y="636"/>
                    <a:pt x="41" y="717"/>
                  </a:cubicBezTo>
                  <a:cubicBezTo>
                    <a:pt x="4" y="744"/>
                    <a:pt x="1" y="794"/>
                    <a:pt x="29" y="828"/>
                  </a:cubicBezTo>
                  <a:cubicBezTo>
                    <a:pt x="44" y="849"/>
                    <a:pt x="66" y="859"/>
                    <a:pt x="90" y="859"/>
                  </a:cubicBezTo>
                  <a:cubicBezTo>
                    <a:pt x="109" y="859"/>
                    <a:pt x="127" y="852"/>
                    <a:pt x="143" y="843"/>
                  </a:cubicBezTo>
                  <a:cubicBezTo>
                    <a:pt x="397" y="640"/>
                    <a:pt x="1082" y="163"/>
                    <a:pt x="1480" y="163"/>
                  </a:cubicBezTo>
                  <a:cubicBezTo>
                    <a:pt x="1522" y="163"/>
                    <a:pt x="1561" y="169"/>
                    <a:pt x="1596" y="180"/>
                  </a:cubicBezTo>
                  <a:cubicBezTo>
                    <a:pt x="1606" y="183"/>
                    <a:pt x="1615" y="185"/>
                    <a:pt x="1624" y="185"/>
                  </a:cubicBezTo>
                  <a:cubicBezTo>
                    <a:pt x="1706" y="185"/>
                    <a:pt x="1740" y="56"/>
                    <a:pt x="1648" y="26"/>
                  </a:cubicBezTo>
                  <a:cubicBezTo>
                    <a:pt x="1597" y="9"/>
                    <a:pt x="1541" y="1"/>
                    <a:pt x="1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3"/>
            <p:cNvSpPr/>
            <p:nvPr/>
          </p:nvSpPr>
          <p:spPr>
            <a:xfrm>
              <a:off x="3047387" y="1132975"/>
              <a:ext cx="71860" cy="27791"/>
            </a:xfrm>
            <a:custGeom>
              <a:avLst/>
              <a:gdLst/>
              <a:ahLst/>
              <a:cxnLst/>
              <a:rect l="l" t="t" r="r" b="b"/>
              <a:pathLst>
                <a:path w="1324" h="512" extrusionOk="0">
                  <a:moveTo>
                    <a:pt x="1240" y="1"/>
                  </a:moveTo>
                  <a:cubicBezTo>
                    <a:pt x="805" y="1"/>
                    <a:pt x="0" y="511"/>
                    <a:pt x="0" y="511"/>
                  </a:cubicBezTo>
                  <a:lnTo>
                    <a:pt x="1324" y="8"/>
                  </a:lnTo>
                  <a:cubicBezTo>
                    <a:pt x="1298" y="3"/>
                    <a:pt x="1270" y="1"/>
                    <a:pt x="1240"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3"/>
            <p:cNvSpPr/>
            <p:nvPr/>
          </p:nvSpPr>
          <p:spPr>
            <a:xfrm>
              <a:off x="3041199" y="1128687"/>
              <a:ext cx="84235" cy="36422"/>
            </a:xfrm>
            <a:custGeom>
              <a:avLst/>
              <a:gdLst/>
              <a:ahLst/>
              <a:cxnLst/>
              <a:rect l="l" t="t" r="r" b="b"/>
              <a:pathLst>
                <a:path w="1552" h="671" extrusionOk="0">
                  <a:moveTo>
                    <a:pt x="1352" y="1"/>
                  </a:moveTo>
                  <a:cubicBezTo>
                    <a:pt x="904" y="1"/>
                    <a:pt x="160" y="465"/>
                    <a:pt x="71" y="519"/>
                  </a:cubicBezTo>
                  <a:cubicBezTo>
                    <a:pt x="0" y="562"/>
                    <a:pt x="31" y="670"/>
                    <a:pt x="114" y="670"/>
                  </a:cubicBezTo>
                  <a:cubicBezTo>
                    <a:pt x="127" y="670"/>
                    <a:pt x="142" y="664"/>
                    <a:pt x="158" y="658"/>
                  </a:cubicBezTo>
                  <a:cubicBezTo>
                    <a:pt x="387" y="511"/>
                    <a:pt x="1021" y="162"/>
                    <a:pt x="1354" y="162"/>
                  </a:cubicBezTo>
                  <a:cubicBezTo>
                    <a:pt x="1378" y="162"/>
                    <a:pt x="1401" y="164"/>
                    <a:pt x="1422" y="168"/>
                  </a:cubicBezTo>
                  <a:cubicBezTo>
                    <a:pt x="1429" y="169"/>
                    <a:pt x="1435" y="170"/>
                    <a:pt x="1441" y="170"/>
                  </a:cubicBezTo>
                  <a:cubicBezTo>
                    <a:pt x="1530" y="170"/>
                    <a:pt x="1551" y="30"/>
                    <a:pt x="1453" y="10"/>
                  </a:cubicBezTo>
                  <a:cubicBezTo>
                    <a:pt x="1422" y="4"/>
                    <a:pt x="1388"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3"/>
            <p:cNvSpPr/>
            <p:nvPr/>
          </p:nvSpPr>
          <p:spPr>
            <a:xfrm>
              <a:off x="1533249" y="1798872"/>
              <a:ext cx="126081" cy="56451"/>
            </a:xfrm>
            <a:custGeom>
              <a:avLst/>
              <a:gdLst/>
              <a:ahLst/>
              <a:cxnLst/>
              <a:rect l="l" t="t" r="r" b="b"/>
              <a:pathLst>
                <a:path w="2323" h="1040" extrusionOk="0">
                  <a:moveTo>
                    <a:pt x="1586" y="0"/>
                  </a:moveTo>
                  <a:cubicBezTo>
                    <a:pt x="1167" y="0"/>
                    <a:pt x="601" y="178"/>
                    <a:pt x="43" y="907"/>
                  </a:cubicBezTo>
                  <a:cubicBezTo>
                    <a:pt x="0" y="963"/>
                    <a:pt x="40" y="1040"/>
                    <a:pt x="108" y="1040"/>
                  </a:cubicBezTo>
                  <a:cubicBezTo>
                    <a:pt x="133" y="1040"/>
                    <a:pt x="154" y="1027"/>
                    <a:pt x="170" y="1006"/>
                  </a:cubicBezTo>
                  <a:cubicBezTo>
                    <a:pt x="696" y="321"/>
                    <a:pt x="1213" y="156"/>
                    <a:pt x="1589" y="156"/>
                  </a:cubicBezTo>
                  <a:cubicBezTo>
                    <a:pt x="1925" y="156"/>
                    <a:pt x="2149" y="288"/>
                    <a:pt x="2168" y="300"/>
                  </a:cubicBezTo>
                  <a:cubicBezTo>
                    <a:pt x="2182" y="306"/>
                    <a:pt x="2195" y="310"/>
                    <a:pt x="2207" y="310"/>
                  </a:cubicBezTo>
                  <a:cubicBezTo>
                    <a:pt x="2277" y="310"/>
                    <a:pt x="2322" y="211"/>
                    <a:pt x="2252" y="161"/>
                  </a:cubicBezTo>
                  <a:cubicBezTo>
                    <a:pt x="2246" y="158"/>
                    <a:pt x="1981"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3"/>
            <p:cNvSpPr/>
            <p:nvPr/>
          </p:nvSpPr>
          <p:spPr>
            <a:xfrm>
              <a:off x="1507305" y="1771841"/>
              <a:ext cx="95090" cy="68121"/>
            </a:xfrm>
            <a:custGeom>
              <a:avLst/>
              <a:gdLst/>
              <a:ahLst/>
              <a:cxnLst/>
              <a:rect l="l" t="t" r="r" b="b"/>
              <a:pathLst>
                <a:path w="1752" h="1255" extrusionOk="0">
                  <a:moveTo>
                    <a:pt x="1639" y="1"/>
                  </a:moveTo>
                  <a:cubicBezTo>
                    <a:pt x="1631" y="1"/>
                    <a:pt x="1622" y="2"/>
                    <a:pt x="1613" y="5"/>
                  </a:cubicBezTo>
                  <a:cubicBezTo>
                    <a:pt x="1564" y="20"/>
                    <a:pt x="401" y="387"/>
                    <a:pt x="28" y="1137"/>
                  </a:cubicBezTo>
                  <a:cubicBezTo>
                    <a:pt x="0" y="1192"/>
                    <a:pt x="40" y="1254"/>
                    <a:pt x="99" y="1254"/>
                  </a:cubicBezTo>
                  <a:cubicBezTo>
                    <a:pt x="130" y="1254"/>
                    <a:pt x="157" y="1236"/>
                    <a:pt x="173" y="1211"/>
                  </a:cubicBezTo>
                  <a:cubicBezTo>
                    <a:pt x="515" y="523"/>
                    <a:pt x="1647" y="162"/>
                    <a:pt x="1659" y="159"/>
                  </a:cubicBezTo>
                  <a:cubicBezTo>
                    <a:pt x="1752" y="131"/>
                    <a:pt x="1722" y="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3"/>
            <p:cNvSpPr/>
            <p:nvPr/>
          </p:nvSpPr>
          <p:spPr>
            <a:xfrm>
              <a:off x="2647391" y="989911"/>
              <a:ext cx="172812" cy="92547"/>
            </a:xfrm>
            <a:custGeom>
              <a:avLst/>
              <a:gdLst/>
              <a:ahLst/>
              <a:cxnLst/>
              <a:rect l="l" t="t" r="r" b="b"/>
              <a:pathLst>
                <a:path w="3184" h="1705" extrusionOk="0">
                  <a:moveTo>
                    <a:pt x="2860" y="0"/>
                  </a:moveTo>
                  <a:cubicBezTo>
                    <a:pt x="2860" y="0"/>
                    <a:pt x="1" y="432"/>
                    <a:pt x="217" y="593"/>
                  </a:cubicBezTo>
                  <a:cubicBezTo>
                    <a:pt x="402" y="733"/>
                    <a:pt x="2454" y="1704"/>
                    <a:pt x="3033" y="1704"/>
                  </a:cubicBezTo>
                  <a:cubicBezTo>
                    <a:pt x="3129" y="1704"/>
                    <a:pt x="3184" y="1678"/>
                    <a:pt x="3184" y="1617"/>
                  </a:cubicBezTo>
                  <a:cubicBezTo>
                    <a:pt x="3184" y="1188"/>
                    <a:pt x="2860" y="0"/>
                    <a:pt x="286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3"/>
            <p:cNvSpPr/>
            <p:nvPr/>
          </p:nvSpPr>
          <p:spPr>
            <a:xfrm>
              <a:off x="2629860" y="1115784"/>
              <a:ext cx="196204" cy="103512"/>
            </a:xfrm>
            <a:custGeom>
              <a:avLst/>
              <a:gdLst/>
              <a:ahLst/>
              <a:cxnLst/>
              <a:rect l="l" t="t" r="r" b="b"/>
              <a:pathLst>
                <a:path w="3615" h="1907" extrusionOk="0">
                  <a:moveTo>
                    <a:pt x="3507" y="1"/>
                  </a:moveTo>
                  <a:cubicBezTo>
                    <a:pt x="3507" y="1"/>
                    <a:pt x="0" y="53"/>
                    <a:pt x="432" y="322"/>
                  </a:cubicBezTo>
                  <a:cubicBezTo>
                    <a:pt x="835" y="575"/>
                    <a:pt x="2978" y="1906"/>
                    <a:pt x="3391" y="1906"/>
                  </a:cubicBezTo>
                  <a:cubicBezTo>
                    <a:pt x="3420" y="1906"/>
                    <a:pt x="3441" y="1900"/>
                    <a:pt x="3451" y="1885"/>
                  </a:cubicBezTo>
                  <a:cubicBezTo>
                    <a:pt x="3615" y="1669"/>
                    <a:pt x="3507" y="1"/>
                    <a:pt x="350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3"/>
            <p:cNvSpPr/>
            <p:nvPr/>
          </p:nvSpPr>
          <p:spPr>
            <a:xfrm>
              <a:off x="2669210" y="1217612"/>
              <a:ext cx="137967" cy="108886"/>
            </a:xfrm>
            <a:custGeom>
              <a:avLst/>
              <a:gdLst/>
              <a:ahLst/>
              <a:cxnLst/>
              <a:rect l="l" t="t" r="r" b="b"/>
              <a:pathLst>
                <a:path w="2542" h="2006" extrusionOk="0">
                  <a:moveTo>
                    <a:pt x="94" y="0"/>
                  </a:moveTo>
                  <a:cubicBezTo>
                    <a:pt x="27" y="0"/>
                    <a:pt x="1" y="20"/>
                    <a:pt x="31" y="65"/>
                  </a:cubicBezTo>
                  <a:cubicBezTo>
                    <a:pt x="244" y="385"/>
                    <a:pt x="1090" y="2006"/>
                    <a:pt x="1372" y="2006"/>
                  </a:cubicBezTo>
                  <a:cubicBezTo>
                    <a:pt x="1375" y="2006"/>
                    <a:pt x="1378" y="2005"/>
                    <a:pt x="1382" y="2005"/>
                  </a:cubicBezTo>
                  <a:cubicBezTo>
                    <a:pt x="1650" y="1968"/>
                    <a:pt x="2541" y="1225"/>
                    <a:pt x="2483" y="740"/>
                  </a:cubicBezTo>
                  <a:cubicBezTo>
                    <a:pt x="2483" y="740"/>
                    <a:pt x="507" y="0"/>
                    <a:pt x="9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3"/>
            <p:cNvSpPr/>
            <p:nvPr/>
          </p:nvSpPr>
          <p:spPr>
            <a:xfrm>
              <a:off x="1741155" y="1365348"/>
              <a:ext cx="154901" cy="118548"/>
            </a:xfrm>
            <a:custGeom>
              <a:avLst/>
              <a:gdLst/>
              <a:ahLst/>
              <a:cxnLst/>
              <a:rect l="l" t="t" r="r" b="b"/>
              <a:pathLst>
                <a:path w="2854" h="2184" extrusionOk="0">
                  <a:moveTo>
                    <a:pt x="337" y="0"/>
                  </a:moveTo>
                  <a:cubicBezTo>
                    <a:pt x="337" y="127"/>
                    <a:pt x="0" y="1678"/>
                    <a:pt x="0" y="1848"/>
                  </a:cubicBezTo>
                  <a:cubicBezTo>
                    <a:pt x="0" y="2014"/>
                    <a:pt x="2014" y="2184"/>
                    <a:pt x="2434" y="2184"/>
                  </a:cubicBezTo>
                  <a:cubicBezTo>
                    <a:pt x="2853" y="2184"/>
                    <a:pt x="337" y="0"/>
                    <a:pt x="33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3"/>
            <p:cNvSpPr/>
            <p:nvPr/>
          </p:nvSpPr>
          <p:spPr>
            <a:xfrm>
              <a:off x="1699960" y="1498061"/>
              <a:ext cx="164128" cy="93796"/>
            </a:xfrm>
            <a:custGeom>
              <a:avLst/>
              <a:gdLst/>
              <a:ahLst/>
              <a:cxnLst/>
              <a:rect l="l" t="t" r="r" b="b"/>
              <a:pathLst>
                <a:path w="3024" h="1728" extrusionOk="0">
                  <a:moveTo>
                    <a:pt x="670" y="1"/>
                  </a:moveTo>
                  <a:cubicBezTo>
                    <a:pt x="713" y="380"/>
                    <a:pt x="1" y="1429"/>
                    <a:pt x="1" y="1682"/>
                  </a:cubicBezTo>
                  <a:cubicBezTo>
                    <a:pt x="1" y="1713"/>
                    <a:pt x="47" y="1727"/>
                    <a:pt x="129" y="1727"/>
                  </a:cubicBezTo>
                  <a:cubicBezTo>
                    <a:pt x="705" y="1727"/>
                    <a:pt x="3023" y="1037"/>
                    <a:pt x="3023" y="926"/>
                  </a:cubicBezTo>
                  <a:cubicBezTo>
                    <a:pt x="3023" y="800"/>
                    <a:pt x="670" y="1"/>
                    <a:pt x="67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3"/>
            <p:cNvSpPr/>
            <p:nvPr/>
          </p:nvSpPr>
          <p:spPr>
            <a:xfrm>
              <a:off x="2816091" y="1349444"/>
              <a:ext cx="93896" cy="116702"/>
            </a:xfrm>
            <a:custGeom>
              <a:avLst/>
              <a:gdLst/>
              <a:ahLst/>
              <a:cxnLst/>
              <a:rect l="l" t="t" r="r" b="b"/>
              <a:pathLst>
                <a:path w="1730" h="2150" extrusionOk="0">
                  <a:moveTo>
                    <a:pt x="269" y="0"/>
                  </a:moveTo>
                  <a:cubicBezTo>
                    <a:pt x="1" y="0"/>
                    <a:pt x="471" y="2150"/>
                    <a:pt x="471" y="2150"/>
                  </a:cubicBezTo>
                  <a:cubicBezTo>
                    <a:pt x="471" y="2150"/>
                    <a:pt x="1480" y="1601"/>
                    <a:pt x="1603" y="1434"/>
                  </a:cubicBezTo>
                  <a:cubicBezTo>
                    <a:pt x="1730" y="1268"/>
                    <a:pt x="638" y="176"/>
                    <a:pt x="302" y="9"/>
                  </a:cubicBezTo>
                  <a:cubicBezTo>
                    <a:pt x="290" y="3"/>
                    <a:pt x="279" y="0"/>
                    <a:pt x="26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3"/>
            <p:cNvSpPr/>
            <p:nvPr/>
          </p:nvSpPr>
          <p:spPr>
            <a:xfrm>
              <a:off x="2872267" y="1270197"/>
              <a:ext cx="112892" cy="123161"/>
            </a:xfrm>
            <a:custGeom>
              <a:avLst/>
              <a:gdLst/>
              <a:ahLst/>
              <a:cxnLst/>
              <a:rect l="l" t="t" r="r" b="b"/>
              <a:pathLst>
                <a:path w="2080" h="2269" extrusionOk="0">
                  <a:moveTo>
                    <a:pt x="226" y="1"/>
                  </a:moveTo>
                  <a:cubicBezTo>
                    <a:pt x="0" y="1"/>
                    <a:pt x="1114" y="2268"/>
                    <a:pt x="1114" y="2268"/>
                  </a:cubicBezTo>
                  <a:cubicBezTo>
                    <a:pt x="1114" y="2268"/>
                    <a:pt x="1996" y="1722"/>
                    <a:pt x="2036" y="1469"/>
                  </a:cubicBezTo>
                  <a:cubicBezTo>
                    <a:pt x="2080" y="1220"/>
                    <a:pt x="485" y="41"/>
                    <a:pt x="232" y="1"/>
                  </a:cubicBezTo>
                  <a:cubicBezTo>
                    <a:pt x="230" y="1"/>
                    <a:pt x="228" y="1"/>
                    <a:pt x="226"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3"/>
            <p:cNvSpPr/>
            <p:nvPr/>
          </p:nvSpPr>
          <p:spPr>
            <a:xfrm>
              <a:off x="2927737" y="1240560"/>
              <a:ext cx="107465" cy="82126"/>
            </a:xfrm>
            <a:custGeom>
              <a:avLst/>
              <a:gdLst/>
              <a:ahLst/>
              <a:cxnLst/>
              <a:rect l="l" t="t" r="r" b="b"/>
              <a:pathLst>
                <a:path w="1980" h="1513" extrusionOk="0">
                  <a:moveTo>
                    <a:pt x="331" y="0"/>
                  </a:moveTo>
                  <a:cubicBezTo>
                    <a:pt x="0" y="0"/>
                    <a:pt x="1224" y="1513"/>
                    <a:pt x="1224" y="1513"/>
                  </a:cubicBezTo>
                  <a:cubicBezTo>
                    <a:pt x="1224" y="1513"/>
                    <a:pt x="1980" y="883"/>
                    <a:pt x="1980" y="714"/>
                  </a:cubicBezTo>
                  <a:cubicBezTo>
                    <a:pt x="1980" y="547"/>
                    <a:pt x="721" y="45"/>
                    <a:pt x="345" y="1"/>
                  </a:cubicBezTo>
                  <a:cubicBezTo>
                    <a:pt x="340" y="1"/>
                    <a:pt x="335" y="0"/>
                    <a:pt x="33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3"/>
            <p:cNvSpPr/>
            <p:nvPr/>
          </p:nvSpPr>
          <p:spPr>
            <a:xfrm>
              <a:off x="2854030" y="927803"/>
              <a:ext cx="98238" cy="149541"/>
            </a:xfrm>
            <a:custGeom>
              <a:avLst/>
              <a:gdLst/>
              <a:ahLst/>
              <a:cxnLst/>
              <a:rect l="l" t="t" r="r" b="b"/>
              <a:pathLst>
                <a:path w="1810" h="2755" extrusionOk="0">
                  <a:moveTo>
                    <a:pt x="1158" y="0"/>
                  </a:moveTo>
                  <a:cubicBezTo>
                    <a:pt x="1155" y="0"/>
                    <a:pt x="1153" y="1"/>
                    <a:pt x="1151" y="2"/>
                  </a:cubicBezTo>
                  <a:cubicBezTo>
                    <a:pt x="220" y="523"/>
                    <a:pt x="1" y="1072"/>
                    <a:pt x="1" y="1072"/>
                  </a:cubicBezTo>
                  <a:cubicBezTo>
                    <a:pt x="1" y="1072"/>
                    <a:pt x="1428" y="2754"/>
                    <a:pt x="1652" y="2754"/>
                  </a:cubicBezTo>
                  <a:cubicBezTo>
                    <a:pt x="1661" y="2754"/>
                    <a:pt x="1667" y="2752"/>
                    <a:pt x="1672" y="2747"/>
                  </a:cubicBezTo>
                  <a:cubicBezTo>
                    <a:pt x="1809" y="2610"/>
                    <a:pt x="1311" y="0"/>
                    <a:pt x="1158"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2934413" y="872601"/>
              <a:ext cx="101331" cy="163708"/>
            </a:xfrm>
            <a:custGeom>
              <a:avLst/>
              <a:gdLst/>
              <a:ahLst/>
              <a:cxnLst/>
              <a:rect l="l" t="t" r="r" b="b"/>
              <a:pathLst>
                <a:path w="1867" h="3016" extrusionOk="0">
                  <a:moveTo>
                    <a:pt x="1121" y="0"/>
                  </a:moveTo>
                  <a:cubicBezTo>
                    <a:pt x="1011" y="0"/>
                    <a:pt x="0" y="880"/>
                    <a:pt x="0" y="880"/>
                  </a:cubicBezTo>
                  <a:cubicBezTo>
                    <a:pt x="0" y="880"/>
                    <a:pt x="1571" y="3015"/>
                    <a:pt x="1790" y="3015"/>
                  </a:cubicBezTo>
                  <a:cubicBezTo>
                    <a:pt x="1802" y="3015"/>
                    <a:pt x="1811" y="3008"/>
                    <a:pt x="1814" y="2993"/>
                  </a:cubicBezTo>
                  <a:cubicBezTo>
                    <a:pt x="1866" y="2718"/>
                    <a:pt x="1209" y="29"/>
                    <a:pt x="1126" y="1"/>
                  </a:cubicBezTo>
                  <a:cubicBezTo>
                    <a:pt x="1125" y="1"/>
                    <a:pt x="1123" y="0"/>
                    <a:pt x="112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2713806" y="1096933"/>
              <a:ext cx="423345" cy="404495"/>
            </a:xfrm>
            <a:custGeom>
              <a:avLst/>
              <a:gdLst/>
              <a:ahLst/>
              <a:cxnLst/>
              <a:rect l="l" t="t" r="r" b="b"/>
              <a:pathLst>
                <a:path w="7800" h="7452" extrusionOk="0">
                  <a:moveTo>
                    <a:pt x="7131" y="1"/>
                  </a:moveTo>
                  <a:cubicBezTo>
                    <a:pt x="6758" y="1"/>
                    <a:pt x="6107" y="123"/>
                    <a:pt x="4950" y="506"/>
                  </a:cubicBezTo>
                  <a:cubicBezTo>
                    <a:pt x="3796" y="888"/>
                    <a:pt x="2677" y="1357"/>
                    <a:pt x="2667" y="1363"/>
                  </a:cubicBezTo>
                  <a:cubicBezTo>
                    <a:pt x="2578" y="1398"/>
                    <a:pt x="2617" y="1519"/>
                    <a:pt x="2694" y="1519"/>
                  </a:cubicBezTo>
                  <a:cubicBezTo>
                    <a:pt x="2705" y="1519"/>
                    <a:pt x="2717" y="1517"/>
                    <a:pt x="2729" y="1511"/>
                  </a:cubicBezTo>
                  <a:cubicBezTo>
                    <a:pt x="5143" y="500"/>
                    <a:pt x="6540" y="174"/>
                    <a:pt x="7141" y="174"/>
                  </a:cubicBezTo>
                  <a:cubicBezTo>
                    <a:pt x="7337" y="174"/>
                    <a:pt x="7448" y="208"/>
                    <a:pt x="7482" y="265"/>
                  </a:cubicBezTo>
                  <a:cubicBezTo>
                    <a:pt x="7571" y="416"/>
                    <a:pt x="7183" y="1400"/>
                    <a:pt x="6242" y="2788"/>
                  </a:cubicBezTo>
                  <a:cubicBezTo>
                    <a:pt x="4730" y="5018"/>
                    <a:pt x="2474" y="7291"/>
                    <a:pt x="510" y="7291"/>
                  </a:cubicBezTo>
                  <a:cubicBezTo>
                    <a:pt x="380" y="7291"/>
                    <a:pt x="250" y="7281"/>
                    <a:pt x="123" y="7260"/>
                  </a:cubicBezTo>
                  <a:cubicBezTo>
                    <a:pt x="119" y="7260"/>
                    <a:pt x="115" y="7260"/>
                    <a:pt x="111" y="7260"/>
                  </a:cubicBezTo>
                  <a:cubicBezTo>
                    <a:pt x="19" y="7260"/>
                    <a:pt x="0" y="7397"/>
                    <a:pt x="98" y="7418"/>
                  </a:cubicBezTo>
                  <a:cubicBezTo>
                    <a:pt x="234" y="7439"/>
                    <a:pt x="370" y="7452"/>
                    <a:pt x="508" y="7452"/>
                  </a:cubicBezTo>
                  <a:cubicBezTo>
                    <a:pt x="2538" y="7452"/>
                    <a:pt x="4839" y="5145"/>
                    <a:pt x="6378" y="2878"/>
                  </a:cubicBezTo>
                  <a:cubicBezTo>
                    <a:pt x="7130" y="1764"/>
                    <a:pt x="7800" y="481"/>
                    <a:pt x="7621" y="182"/>
                  </a:cubicBezTo>
                  <a:cubicBezTo>
                    <a:pt x="7565" y="90"/>
                    <a:pt x="7449" y="1"/>
                    <a:pt x="7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1874211" y="1482804"/>
              <a:ext cx="430835" cy="490691"/>
            </a:xfrm>
            <a:custGeom>
              <a:avLst/>
              <a:gdLst/>
              <a:ahLst/>
              <a:cxnLst/>
              <a:rect l="l" t="t" r="r" b="b"/>
              <a:pathLst>
                <a:path w="7938" h="9040" extrusionOk="0">
                  <a:moveTo>
                    <a:pt x="4411" y="0"/>
                  </a:moveTo>
                  <a:lnTo>
                    <a:pt x="1" y="2875"/>
                  </a:lnTo>
                  <a:cubicBezTo>
                    <a:pt x="1875" y="6536"/>
                    <a:pt x="5837" y="9040"/>
                    <a:pt x="7244" y="9040"/>
                  </a:cubicBezTo>
                  <a:cubicBezTo>
                    <a:pt x="7768" y="9040"/>
                    <a:pt x="7937" y="8693"/>
                    <a:pt x="7514" y="7930"/>
                  </a:cubicBezTo>
                  <a:cubicBezTo>
                    <a:pt x="6253" y="5648"/>
                    <a:pt x="4411" y="0"/>
                    <a:pt x="4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2177776" y="1897878"/>
              <a:ext cx="70503" cy="69478"/>
            </a:xfrm>
            <a:custGeom>
              <a:avLst/>
              <a:gdLst/>
              <a:ahLst/>
              <a:cxnLst/>
              <a:rect l="l" t="t" r="r" b="b"/>
              <a:pathLst>
                <a:path w="1299" h="1280" extrusionOk="0">
                  <a:moveTo>
                    <a:pt x="121" y="0"/>
                  </a:moveTo>
                  <a:cubicBezTo>
                    <a:pt x="46" y="0"/>
                    <a:pt x="1" y="118"/>
                    <a:pt x="89" y="156"/>
                  </a:cubicBezTo>
                  <a:cubicBezTo>
                    <a:pt x="98" y="163"/>
                    <a:pt x="1061" y="693"/>
                    <a:pt x="1135" y="1211"/>
                  </a:cubicBezTo>
                  <a:cubicBezTo>
                    <a:pt x="1138" y="1248"/>
                    <a:pt x="1175" y="1279"/>
                    <a:pt x="1215" y="1279"/>
                  </a:cubicBezTo>
                  <a:lnTo>
                    <a:pt x="1224" y="1279"/>
                  </a:lnTo>
                  <a:cubicBezTo>
                    <a:pt x="1267" y="1273"/>
                    <a:pt x="1298" y="1233"/>
                    <a:pt x="1292" y="1187"/>
                  </a:cubicBezTo>
                  <a:cubicBezTo>
                    <a:pt x="1209" y="594"/>
                    <a:pt x="209" y="39"/>
                    <a:pt x="166" y="15"/>
                  </a:cubicBezTo>
                  <a:cubicBezTo>
                    <a:pt x="150" y="5"/>
                    <a:pt x="135"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3"/>
            <p:cNvSpPr/>
            <p:nvPr/>
          </p:nvSpPr>
          <p:spPr>
            <a:xfrm>
              <a:off x="2218158" y="1893752"/>
              <a:ext cx="58888" cy="76589"/>
            </a:xfrm>
            <a:custGeom>
              <a:avLst/>
              <a:gdLst/>
              <a:ahLst/>
              <a:cxnLst/>
              <a:rect l="l" t="t" r="r" b="b"/>
              <a:pathLst>
                <a:path w="1085" h="1411" extrusionOk="0">
                  <a:moveTo>
                    <a:pt x="117" y="0"/>
                  </a:moveTo>
                  <a:cubicBezTo>
                    <a:pt x="43" y="0"/>
                    <a:pt x="1" y="109"/>
                    <a:pt x="79" y="152"/>
                  </a:cubicBezTo>
                  <a:cubicBezTo>
                    <a:pt x="85" y="155"/>
                    <a:pt x="687" y="467"/>
                    <a:pt x="918" y="1352"/>
                  </a:cubicBezTo>
                  <a:cubicBezTo>
                    <a:pt x="927" y="1386"/>
                    <a:pt x="958" y="1411"/>
                    <a:pt x="995" y="1411"/>
                  </a:cubicBezTo>
                  <a:cubicBezTo>
                    <a:pt x="1001" y="1411"/>
                    <a:pt x="1008" y="1411"/>
                    <a:pt x="1017" y="1408"/>
                  </a:cubicBezTo>
                  <a:cubicBezTo>
                    <a:pt x="1060" y="1398"/>
                    <a:pt x="1085" y="1352"/>
                    <a:pt x="1072" y="1309"/>
                  </a:cubicBezTo>
                  <a:cubicBezTo>
                    <a:pt x="826" y="350"/>
                    <a:pt x="178" y="23"/>
                    <a:pt x="150" y="7"/>
                  </a:cubicBezTo>
                  <a:cubicBezTo>
                    <a:pt x="138" y="2"/>
                    <a:pt x="127" y="0"/>
                    <a:pt x="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3"/>
            <p:cNvSpPr/>
            <p:nvPr/>
          </p:nvSpPr>
          <p:spPr>
            <a:xfrm>
              <a:off x="1923305" y="1686579"/>
              <a:ext cx="111698" cy="116485"/>
            </a:xfrm>
            <a:custGeom>
              <a:avLst/>
              <a:gdLst/>
              <a:ahLst/>
              <a:cxnLst/>
              <a:rect l="l" t="t" r="r" b="b"/>
              <a:pathLst>
                <a:path w="2058" h="2146" extrusionOk="0">
                  <a:moveTo>
                    <a:pt x="1919" y="0"/>
                  </a:moveTo>
                  <a:cubicBezTo>
                    <a:pt x="1721" y="0"/>
                    <a:pt x="0" y="800"/>
                    <a:pt x="0" y="800"/>
                  </a:cubicBezTo>
                  <a:cubicBezTo>
                    <a:pt x="0" y="927"/>
                    <a:pt x="876" y="2145"/>
                    <a:pt x="1006" y="2145"/>
                  </a:cubicBezTo>
                  <a:cubicBezTo>
                    <a:pt x="1132" y="2145"/>
                    <a:pt x="2057" y="45"/>
                    <a:pt x="1931" y="2"/>
                  </a:cubicBezTo>
                  <a:cubicBezTo>
                    <a:pt x="1928" y="1"/>
                    <a:pt x="1924" y="0"/>
                    <a:pt x="191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3"/>
            <p:cNvSpPr/>
            <p:nvPr/>
          </p:nvSpPr>
          <p:spPr>
            <a:xfrm>
              <a:off x="1998423" y="1737005"/>
              <a:ext cx="82118" cy="145742"/>
            </a:xfrm>
            <a:custGeom>
              <a:avLst/>
              <a:gdLst/>
              <a:ahLst/>
              <a:cxnLst/>
              <a:rect l="l" t="t" r="r" b="b"/>
              <a:pathLst>
                <a:path w="1513" h="2685" extrusionOk="0">
                  <a:moveTo>
                    <a:pt x="1332" y="0"/>
                  </a:moveTo>
                  <a:cubicBezTo>
                    <a:pt x="1058" y="0"/>
                    <a:pt x="1" y="1552"/>
                    <a:pt x="1" y="1552"/>
                  </a:cubicBezTo>
                  <a:lnTo>
                    <a:pt x="1176" y="2684"/>
                  </a:lnTo>
                  <a:cubicBezTo>
                    <a:pt x="1176" y="2684"/>
                    <a:pt x="1512" y="377"/>
                    <a:pt x="1386" y="41"/>
                  </a:cubicBezTo>
                  <a:cubicBezTo>
                    <a:pt x="1375" y="13"/>
                    <a:pt x="1357" y="0"/>
                    <a:pt x="1332"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3"/>
            <p:cNvSpPr/>
            <p:nvPr/>
          </p:nvSpPr>
          <p:spPr>
            <a:xfrm>
              <a:off x="1868566" y="1535075"/>
              <a:ext cx="434254" cy="442816"/>
            </a:xfrm>
            <a:custGeom>
              <a:avLst/>
              <a:gdLst/>
              <a:ahLst/>
              <a:cxnLst/>
              <a:rect l="l" t="t" r="r" b="b"/>
              <a:pathLst>
                <a:path w="8001" h="8158" extrusionOk="0">
                  <a:moveTo>
                    <a:pt x="4930" y="1"/>
                  </a:moveTo>
                  <a:cubicBezTo>
                    <a:pt x="4883" y="1"/>
                    <a:pt x="4835" y="41"/>
                    <a:pt x="4848" y="101"/>
                  </a:cubicBezTo>
                  <a:cubicBezTo>
                    <a:pt x="4864" y="148"/>
                    <a:pt x="6295" y="4743"/>
                    <a:pt x="7547" y="7007"/>
                  </a:cubicBezTo>
                  <a:cubicBezTo>
                    <a:pt x="7822" y="7501"/>
                    <a:pt x="7800" y="7738"/>
                    <a:pt x="7732" y="7849"/>
                  </a:cubicBezTo>
                  <a:cubicBezTo>
                    <a:pt x="7660" y="7969"/>
                    <a:pt x="7492" y="7998"/>
                    <a:pt x="7346" y="7998"/>
                  </a:cubicBezTo>
                  <a:cubicBezTo>
                    <a:pt x="7331" y="7998"/>
                    <a:pt x="7315" y="7998"/>
                    <a:pt x="7300" y="7997"/>
                  </a:cubicBezTo>
                  <a:cubicBezTo>
                    <a:pt x="5903" y="7942"/>
                    <a:pt x="2039" y="5514"/>
                    <a:pt x="176" y="1875"/>
                  </a:cubicBezTo>
                  <a:cubicBezTo>
                    <a:pt x="160" y="1843"/>
                    <a:pt x="133" y="1830"/>
                    <a:pt x="107" y="1830"/>
                  </a:cubicBezTo>
                  <a:cubicBezTo>
                    <a:pt x="54" y="1830"/>
                    <a:pt x="1" y="1885"/>
                    <a:pt x="34" y="1949"/>
                  </a:cubicBezTo>
                  <a:cubicBezTo>
                    <a:pt x="1921" y="5638"/>
                    <a:pt x="5863" y="8102"/>
                    <a:pt x="7294" y="8157"/>
                  </a:cubicBezTo>
                  <a:lnTo>
                    <a:pt x="7347" y="8157"/>
                  </a:lnTo>
                  <a:cubicBezTo>
                    <a:pt x="7603" y="8157"/>
                    <a:pt x="7779" y="8083"/>
                    <a:pt x="7868" y="7932"/>
                  </a:cubicBezTo>
                  <a:cubicBezTo>
                    <a:pt x="8001" y="7720"/>
                    <a:pt x="7939" y="7383"/>
                    <a:pt x="7689" y="6927"/>
                  </a:cubicBezTo>
                  <a:cubicBezTo>
                    <a:pt x="6446" y="4681"/>
                    <a:pt x="5018" y="98"/>
                    <a:pt x="5003" y="52"/>
                  </a:cubicBezTo>
                  <a:cubicBezTo>
                    <a:pt x="4988" y="16"/>
                    <a:pt x="4959" y="1"/>
                    <a:pt x="4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3"/>
            <p:cNvSpPr/>
            <p:nvPr/>
          </p:nvSpPr>
          <p:spPr>
            <a:xfrm>
              <a:off x="2966219" y="1534862"/>
              <a:ext cx="115877" cy="81637"/>
            </a:xfrm>
            <a:custGeom>
              <a:avLst/>
              <a:gdLst/>
              <a:ahLst/>
              <a:cxnLst/>
              <a:rect l="l" t="t" r="r" b="b"/>
              <a:pathLst>
                <a:path w="2135" h="1504" extrusionOk="0">
                  <a:moveTo>
                    <a:pt x="216" y="0"/>
                  </a:moveTo>
                  <a:cubicBezTo>
                    <a:pt x="203" y="0"/>
                    <a:pt x="193" y="1"/>
                    <a:pt x="185" y="2"/>
                  </a:cubicBezTo>
                  <a:cubicBezTo>
                    <a:pt x="0" y="20"/>
                    <a:pt x="1545" y="1504"/>
                    <a:pt x="1545" y="1504"/>
                  </a:cubicBezTo>
                  <a:cubicBezTo>
                    <a:pt x="1687" y="1402"/>
                    <a:pt x="2134" y="427"/>
                    <a:pt x="2094" y="325"/>
                  </a:cubicBezTo>
                  <a:cubicBezTo>
                    <a:pt x="2056" y="228"/>
                    <a:pt x="506" y="0"/>
                    <a:pt x="21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3"/>
            <p:cNvSpPr/>
            <p:nvPr/>
          </p:nvSpPr>
          <p:spPr>
            <a:xfrm>
              <a:off x="2958512" y="1446550"/>
              <a:ext cx="156746" cy="76209"/>
            </a:xfrm>
            <a:custGeom>
              <a:avLst/>
              <a:gdLst/>
              <a:ahLst/>
              <a:cxnLst/>
              <a:rect l="l" t="t" r="r" b="b"/>
              <a:pathLst>
                <a:path w="2888" h="1404" extrusionOk="0">
                  <a:moveTo>
                    <a:pt x="2513" y="1"/>
                  </a:moveTo>
                  <a:cubicBezTo>
                    <a:pt x="1882" y="1"/>
                    <a:pt x="605" y="107"/>
                    <a:pt x="346" y="123"/>
                  </a:cubicBezTo>
                  <a:cubicBezTo>
                    <a:pt x="0" y="145"/>
                    <a:pt x="2440" y="1403"/>
                    <a:pt x="2440" y="1403"/>
                  </a:cubicBezTo>
                  <a:cubicBezTo>
                    <a:pt x="2458" y="1283"/>
                    <a:pt x="2887" y="163"/>
                    <a:pt x="2866" y="43"/>
                  </a:cubicBezTo>
                  <a:cubicBezTo>
                    <a:pt x="2860" y="12"/>
                    <a:pt x="2722" y="1"/>
                    <a:pt x="251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3"/>
            <p:cNvSpPr/>
            <p:nvPr/>
          </p:nvSpPr>
          <p:spPr>
            <a:xfrm>
              <a:off x="3005895" y="1357749"/>
              <a:ext cx="132431" cy="73441"/>
            </a:xfrm>
            <a:custGeom>
              <a:avLst/>
              <a:gdLst/>
              <a:ahLst/>
              <a:cxnLst/>
              <a:rect l="l" t="t" r="r" b="b"/>
              <a:pathLst>
                <a:path w="2440" h="1353" extrusionOk="0">
                  <a:moveTo>
                    <a:pt x="2350" y="1"/>
                  </a:moveTo>
                  <a:cubicBezTo>
                    <a:pt x="1995" y="1"/>
                    <a:pt x="386" y="282"/>
                    <a:pt x="204" y="338"/>
                  </a:cubicBezTo>
                  <a:cubicBezTo>
                    <a:pt x="0" y="399"/>
                    <a:pt x="2156" y="1352"/>
                    <a:pt x="2156" y="1352"/>
                  </a:cubicBezTo>
                  <a:cubicBezTo>
                    <a:pt x="2258" y="1149"/>
                    <a:pt x="2440" y="94"/>
                    <a:pt x="2418" y="14"/>
                  </a:cubicBezTo>
                  <a:cubicBezTo>
                    <a:pt x="2416" y="5"/>
                    <a:pt x="2392" y="1"/>
                    <a:pt x="235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3"/>
            <p:cNvSpPr/>
            <p:nvPr/>
          </p:nvSpPr>
          <p:spPr>
            <a:xfrm>
              <a:off x="2073078" y="1126515"/>
              <a:ext cx="559033" cy="377355"/>
            </a:xfrm>
            <a:custGeom>
              <a:avLst/>
              <a:gdLst/>
              <a:ahLst/>
              <a:cxnLst/>
              <a:rect l="l" t="t" r="r" b="b"/>
              <a:pathLst>
                <a:path w="10300" h="6952" extrusionOk="0">
                  <a:moveTo>
                    <a:pt x="4504" y="1"/>
                  </a:moveTo>
                  <a:cubicBezTo>
                    <a:pt x="4372" y="1"/>
                    <a:pt x="4228" y="13"/>
                    <a:pt x="4072" y="41"/>
                  </a:cubicBezTo>
                  <a:cubicBezTo>
                    <a:pt x="2518" y="316"/>
                    <a:pt x="3221" y="2589"/>
                    <a:pt x="1845" y="2749"/>
                  </a:cubicBezTo>
                  <a:cubicBezTo>
                    <a:pt x="473" y="2912"/>
                    <a:pt x="1" y="6577"/>
                    <a:pt x="1" y="6577"/>
                  </a:cubicBezTo>
                  <a:cubicBezTo>
                    <a:pt x="950" y="6844"/>
                    <a:pt x="1919" y="6951"/>
                    <a:pt x="2864" y="6951"/>
                  </a:cubicBezTo>
                  <a:cubicBezTo>
                    <a:pt x="6787" y="6951"/>
                    <a:pt x="10299" y="5096"/>
                    <a:pt x="10299" y="5093"/>
                  </a:cubicBezTo>
                  <a:cubicBezTo>
                    <a:pt x="9774" y="2758"/>
                    <a:pt x="8861" y="1720"/>
                    <a:pt x="7627" y="1720"/>
                  </a:cubicBezTo>
                  <a:cubicBezTo>
                    <a:pt x="7536" y="1720"/>
                    <a:pt x="7443" y="1726"/>
                    <a:pt x="7348" y="1737"/>
                  </a:cubicBezTo>
                  <a:cubicBezTo>
                    <a:pt x="7299" y="1743"/>
                    <a:pt x="7252" y="1746"/>
                    <a:pt x="7207" y="1746"/>
                  </a:cubicBezTo>
                  <a:cubicBezTo>
                    <a:pt x="6077" y="1746"/>
                    <a:pt x="6055" y="1"/>
                    <a:pt x="4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3"/>
            <p:cNvSpPr/>
            <p:nvPr/>
          </p:nvSpPr>
          <p:spPr>
            <a:xfrm>
              <a:off x="2026998" y="1237625"/>
              <a:ext cx="153110" cy="85002"/>
            </a:xfrm>
            <a:custGeom>
              <a:avLst/>
              <a:gdLst/>
              <a:ahLst/>
              <a:cxnLst/>
              <a:rect l="l" t="t" r="r" b="b"/>
              <a:pathLst>
                <a:path w="2821" h="1566" extrusionOk="0">
                  <a:moveTo>
                    <a:pt x="119" y="1"/>
                  </a:moveTo>
                  <a:cubicBezTo>
                    <a:pt x="45" y="1"/>
                    <a:pt x="0" y="111"/>
                    <a:pt x="82" y="153"/>
                  </a:cubicBezTo>
                  <a:lnTo>
                    <a:pt x="2670" y="1556"/>
                  </a:lnTo>
                  <a:cubicBezTo>
                    <a:pt x="2682" y="1563"/>
                    <a:pt x="2694" y="1566"/>
                    <a:pt x="2710" y="1566"/>
                  </a:cubicBezTo>
                  <a:cubicBezTo>
                    <a:pt x="2793" y="1566"/>
                    <a:pt x="2821" y="1455"/>
                    <a:pt x="2747" y="1414"/>
                  </a:cubicBezTo>
                  <a:lnTo>
                    <a:pt x="159" y="11"/>
                  </a:lnTo>
                  <a:cubicBezTo>
                    <a:pt x="145" y="4"/>
                    <a:pt x="132"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3"/>
            <p:cNvSpPr/>
            <p:nvPr/>
          </p:nvSpPr>
          <p:spPr>
            <a:xfrm>
              <a:off x="1939668" y="1287508"/>
              <a:ext cx="231591" cy="58568"/>
            </a:xfrm>
            <a:custGeom>
              <a:avLst/>
              <a:gdLst/>
              <a:ahLst/>
              <a:cxnLst/>
              <a:rect l="l" t="t" r="r" b="b"/>
              <a:pathLst>
                <a:path w="4267" h="1079" extrusionOk="0">
                  <a:moveTo>
                    <a:pt x="113" y="0"/>
                  </a:moveTo>
                  <a:cubicBezTo>
                    <a:pt x="25" y="0"/>
                    <a:pt x="0" y="133"/>
                    <a:pt x="93" y="159"/>
                  </a:cubicBezTo>
                  <a:lnTo>
                    <a:pt x="4140" y="1078"/>
                  </a:lnTo>
                  <a:lnTo>
                    <a:pt x="4155" y="1078"/>
                  </a:lnTo>
                  <a:cubicBezTo>
                    <a:pt x="4251" y="1078"/>
                    <a:pt x="4266" y="940"/>
                    <a:pt x="4174" y="918"/>
                  </a:cubicBezTo>
                  <a:lnTo>
                    <a:pt x="130" y="2"/>
                  </a:lnTo>
                  <a:cubicBezTo>
                    <a:pt x="124" y="1"/>
                    <a:pt x="11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3"/>
            <p:cNvSpPr/>
            <p:nvPr/>
          </p:nvSpPr>
          <p:spPr>
            <a:xfrm>
              <a:off x="2013157" y="1362087"/>
              <a:ext cx="156583" cy="16121"/>
            </a:xfrm>
            <a:custGeom>
              <a:avLst/>
              <a:gdLst/>
              <a:ahLst/>
              <a:cxnLst/>
              <a:rect l="l" t="t" r="r" b="b"/>
              <a:pathLst>
                <a:path w="2885" h="297" extrusionOk="0">
                  <a:moveTo>
                    <a:pt x="2804" y="0"/>
                  </a:moveTo>
                  <a:cubicBezTo>
                    <a:pt x="2802" y="0"/>
                    <a:pt x="2800" y="0"/>
                    <a:pt x="2798" y="0"/>
                  </a:cubicBezTo>
                  <a:lnTo>
                    <a:pt x="103" y="136"/>
                  </a:lnTo>
                  <a:cubicBezTo>
                    <a:pt x="1" y="145"/>
                    <a:pt x="4" y="294"/>
                    <a:pt x="106" y="297"/>
                  </a:cubicBezTo>
                  <a:lnTo>
                    <a:pt x="112" y="297"/>
                  </a:lnTo>
                  <a:lnTo>
                    <a:pt x="2807" y="164"/>
                  </a:lnTo>
                  <a:cubicBezTo>
                    <a:pt x="2851" y="161"/>
                    <a:pt x="2885" y="121"/>
                    <a:pt x="2885" y="78"/>
                  </a:cubicBezTo>
                  <a:cubicBezTo>
                    <a:pt x="2882" y="33"/>
                    <a:pt x="2848" y="0"/>
                    <a:pt x="28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3"/>
            <p:cNvSpPr/>
            <p:nvPr/>
          </p:nvSpPr>
          <p:spPr>
            <a:xfrm>
              <a:off x="2505495" y="1187634"/>
              <a:ext cx="96392" cy="110080"/>
            </a:xfrm>
            <a:custGeom>
              <a:avLst/>
              <a:gdLst/>
              <a:ahLst/>
              <a:cxnLst/>
              <a:rect l="l" t="t" r="r" b="b"/>
              <a:pathLst>
                <a:path w="1776" h="2028" extrusionOk="0">
                  <a:moveTo>
                    <a:pt x="1657" y="0"/>
                  </a:moveTo>
                  <a:cubicBezTo>
                    <a:pt x="1636" y="0"/>
                    <a:pt x="1613" y="10"/>
                    <a:pt x="1595" y="35"/>
                  </a:cubicBezTo>
                  <a:lnTo>
                    <a:pt x="32" y="1894"/>
                  </a:lnTo>
                  <a:cubicBezTo>
                    <a:pt x="1" y="1928"/>
                    <a:pt x="7" y="1981"/>
                    <a:pt x="41" y="2009"/>
                  </a:cubicBezTo>
                  <a:cubicBezTo>
                    <a:pt x="56" y="2021"/>
                    <a:pt x="75" y="2027"/>
                    <a:pt x="93" y="2027"/>
                  </a:cubicBezTo>
                  <a:cubicBezTo>
                    <a:pt x="118" y="2027"/>
                    <a:pt x="139" y="2018"/>
                    <a:pt x="155" y="1999"/>
                  </a:cubicBezTo>
                  <a:lnTo>
                    <a:pt x="1719" y="139"/>
                  </a:lnTo>
                  <a:cubicBezTo>
                    <a:pt x="1775" y="78"/>
                    <a:pt x="1718" y="0"/>
                    <a:pt x="1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3"/>
            <p:cNvSpPr/>
            <p:nvPr/>
          </p:nvSpPr>
          <p:spPr>
            <a:xfrm>
              <a:off x="2513365" y="1205383"/>
              <a:ext cx="161848" cy="114422"/>
            </a:xfrm>
            <a:custGeom>
              <a:avLst/>
              <a:gdLst/>
              <a:ahLst/>
              <a:cxnLst/>
              <a:rect l="l" t="t" r="r" b="b"/>
              <a:pathLst>
                <a:path w="2982" h="2108" extrusionOk="0">
                  <a:moveTo>
                    <a:pt x="2864" y="1"/>
                  </a:moveTo>
                  <a:cubicBezTo>
                    <a:pt x="2848" y="1"/>
                    <a:pt x="2830" y="6"/>
                    <a:pt x="2813" y="19"/>
                  </a:cubicBezTo>
                  <a:lnTo>
                    <a:pt x="62" y="1959"/>
                  </a:lnTo>
                  <a:cubicBezTo>
                    <a:pt x="1" y="2005"/>
                    <a:pt x="31" y="2104"/>
                    <a:pt x="112" y="2107"/>
                  </a:cubicBezTo>
                  <a:cubicBezTo>
                    <a:pt x="127" y="2107"/>
                    <a:pt x="142" y="2101"/>
                    <a:pt x="158" y="2092"/>
                  </a:cubicBezTo>
                  <a:lnTo>
                    <a:pt x="2906" y="149"/>
                  </a:lnTo>
                  <a:cubicBezTo>
                    <a:pt x="2981" y="101"/>
                    <a:pt x="2932" y="1"/>
                    <a:pt x="2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3"/>
            <p:cNvSpPr/>
            <p:nvPr/>
          </p:nvSpPr>
          <p:spPr>
            <a:xfrm>
              <a:off x="2532470" y="1313887"/>
              <a:ext cx="147737" cy="23286"/>
            </a:xfrm>
            <a:custGeom>
              <a:avLst/>
              <a:gdLst/>
              <a:ahLst/>
              <a:cxnLst/>
              <a:rect l="l" t="t" r="r" b="b"/>
              <a:pathLst>
                <a:path w="2722" h="429" extrusionOk="0">
                  <a:moveTo>
                    <a:pt x="2613" y="0"/>
                  </a:moveTo>
                  <a:cubicBezTo>
                    <a:pt x="2611" y="0"/>
                    <a:pt x="2609" y="0"/>
                    <a:pt x="2606" y="0"/>
                  </a:cubicBezTo>
                  <a:lnTo>
                    <a:pt x="99" y="269"/>
                  </a:lnTo>
                  <a:cubicBezTo>
                    <a:pt x="0" y="281"/>
                    <a:pt x="9" y="426"/>
                    <a:pt x="108" y="429"/>
                  </a:cubicBezTo>
                  <a:lnTo>
                    <a:pt x="117" y="429"/>
                  </a:lnTo>
                  <a:lnTo>
                    <a:pt x="2625" y="161"/>
                  </a:lnTo>
                  <a:cubicBezTo>
                    <a:pt x="2722" y="142"/>
                    <a:pt x="2709" y="0"/>
                    <a:pt x="2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3"/>
            <p:cNvSpPr/>
            <p:nvPr/>
          </p:nvSpPr>
          <p:spPr>
            <a:xfrm>
              <a:off x="1725766" y="854468"/>
              <a:ext cx="1199423" cy="652011"/>
            </a:xfrm>
            <a:custGeom>
              <a:avLst/>
              <a:gdLst/>
              <a:ahLst/>
              <a:cxnLst/>
              <a:rect l="l" t="t" r="r" b="b"/>
              <a:pathLst>
                <a:path w="22099" h="12012" extrusionOk="0">
                  <a:moveTo>
                    <a:pt x="18763" y="1"/>
                  </a:moveTo>
                  <a:cubicBezTo>
                    <a:pt x="18707" y="1"/>
                    <a:pt x="18652" y="60"/>
                    <a:pt x="18691" y="124"/>
                  </a:cubicBezTo>
                  <a:cubicBezTo>
                    <a:pt x="18725" y="177"/>
                    <a:pt x="21895" y="5506"/>
                    <a:pt x="18931" y="8393"/>
                  </a:cubicBezTo>
                  <a:cubicBezTo>
                    <a:pt x="16651" y="10614"/>
                    <a:pt x="12870" y="11850"/>
                    <a:pt x="9349" y="11850"/>
                  </a:cubicBezTo>
                  <a:cubicBezTo>
                    <a:pt x="7313" y="11850"/>
                    <a:pt x="5365" y="11437"/>
                    <a:pt x="3843" y="10562"/>
                  </a:cubicBezTo>
                  <a:cubicBezTo>
                    <a:pt x="2076" y="9547"/>
                    <a:pt x="182" y="7483"/>
                    <a:pt x="1197" y="3421"/>
                  </a:cubicBezTo>
                  <a:cubicBezTo>
                    <a:pt x="1206" y="3363"/>
                    <a:pt x="1160" y="3326"/>
                    <a:pt x="1115" y="3326"/>
                  </a:cubicBezTo>
                  <a:cubicBezTo>
                    <a:pt x="1083" y="3326"/>
                    <a:pt x="1052" y="3344"/>
                    <a:pt x="1039" y="3384"/>
                  </a:cubicBezTo>
                  <a:cubicBezTo>
                    <a:pt x="0" y="7542"/>
                    <a:pt x="1946" y="9661"/>
                    <a:pt x="3763" y="10703"/>
                  </a:cubicBezTo>
                  <a:cubicBezTo>
                    <a:pt x="5305" y="11592"/>
                    <a:pt x="7279" y="12011"/>
                    <a:pt x="9342" y="12011"/>
                  </a:cubicBezTo>
                  <a:cubicBezTo>
                    <a:pt x="12908" y="12011"/>
                    <a:pt x="16735" y="10756"/>
                    <a:pt x="19042" y="8507"/>
                  </a:cubicBezTo>
                  <a:cubicBezTo>
                    <a:pt x="22099" y="5534"/>
                    <a:pt x="18864" y="97"/>
                    <a:pt x="18830" y="41"/>
                  </a:cubicBezTo>
                  <a:cubicBezTo>
                    <a:pt x="18813" y="13"/>
                    <a:pt x="18788" y="1"/>
                    <a:pt x="18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3"/>
            <p:cNvSpPr/>
            <p:nvPr/>
          </p:nvSpPr>
          <p:spPr>
            <a:xfrm>
              <a:off x="2277482" y="1378642"/>
              <a:ext cx="210153" cy="153721"/>
            </a:xfrm>
            <a:custGeom>
              <a:avLst/>
              <a:gdLst/>
              <a:ahLst/>
              <a:cxnLst/>
              <a:rect l="l" t="t" r="r" b="b"/>
              <a:pathLst>
                <a:path w="3872" h="2832" extrusionOk="0">
                  <a:moveTo>
                    <a:pt x="2570" y="1"/>
                  </a:moveTo>
                  <a:lnTo>
                    <a:pt x="2570" y="1"/>
                  </a:lnTo>
                  <a:cubicBezTo>
                    <a:pt x="2570" y="1"/>
                    <a:pt x="2348" y="759"/>
                    <a:pt x="1760" y="759"/>
                  </a:cubicBezTo>
                  <a:cubicBezTo>
                    <a:pt x="1547" y="759"/>
                    <a:pt x="1286" y="659"/>
                    <a:pt x="969" y="386"/>
                  </a:cubicBezTo>
                  <a:lnTo>
                    <a:pt x="969" y="386"/>
                  </a:lnTo>
                  <a:cubicBezTo>
                    <a:pt x="969" y="387"/>
                    <a:pt x="1" y="2570"/>
                    <a:pt x="1990" y="2817"/>
                  </a:cubicBezTo>
                  <a:cubicBezTo>
                    <a:pt x="2068" y="2827"/>
                    <a:pt x="2141" y="2831"/>
                    <a:pt x="2209" y="2831"/>
                  </a:cubicBezTo>
                  <a:cubicBezTo>
                    <a:pt x="3871" y="2831"/>
                    <a:pt x="2570"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3"/>
            <p:cNvSpPr/>
            <p:nvPr/>
          </p:nvSpPr>
          <p:spPr>
            <a:xfrm>
              <a:off x="2311295" y="1255103"/>
              <a:ext cx="73543" cy="35879"/>
            </a:xfrm>
            <a:custGeom>
              <a:avLst/>
              <a:gdLst/>
              <a:ahLst/>
              <a:cxnLst/>
              <a:rect l="l" t="t" r="r" b="b"/>
              <a:pathLst>
                <a:path w="1355" h="661" extrusionOk="0">
                  <a:moveTo>
                    <a:pt x="971" y="1"/>
                  </a:moveTo>
                  <a:cubicBezTo>
                    <a:pt x="464" y="1"/>
                    <a:pt x="1" y="334"/>
                    <a:pt x="1" y="334"/>
                  </a:cubicBezTo>
                  <a:cubicBezTo>
                    <a:pt x="1" y="334"/>
                    <a:pt x="723" y="658"/>
                    <a:pt x="815" y="661"/>
                  </a:cubicBezTo>
                  <a:cubicBezTo>
                    <a:pt x="815" y="661"/>
                    <a:pt x="816" y="661"/>
                    <a:pt x="816" y="661"/>
                  </a:cubicBezTo>
                  <a:cubicBezTo>
                    <a:pt x="910" y="661"/>
                    <a:pt x="1355" y="75"/>
                    <a:pt x="1355" y="75"/>
                  </a:cubicBezTo>
                  <a:cubicBezTo>
                    <a:pt x="1228" y="22"/>
                    <a:pt x="1098" y="1"/>
                    <a:pt x="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3"/>
            <p:cNvSpPr/>
            <p:nvPr/>
          </p:nvSpPr>
          <p:spPr>
            <a:xfrm>
              <a:off x="2293493" y="1288050"/>
              <a:ext cx="134873" cy="207350"/>
            </a:xfrm>
            <a:custGeom>
              <a:avLst/>
              <a:gdLst/>
              <a:ahLst/>
              <a:cxnLst/>
              <a:rect l="l" t="t" r="r" b="b"/>
              <a:pathLst>
                <a:path w="2485" h="3820" extrusionOk="0">
                  <a:moveTo>
                    <a:pt x="1098" y="1"/>
                  </a:moveTo>
                  <a:cubicBezTo>
                    <a:pt x="1054" y="1"/>
                    <a:pt x="1010" y="34"/>
                    <a:pt x="1017" y="91"/>
                  </a:cubicBezTo>
                  <a:lnTo>
                    <a:pt x="1384" y="2392"/>
                  </a:lnTo>
                  <a:cubicBezTo>
                    <a:pt x="906" y="2271"/>
                    <a:pt x="354" y="1327"/>
                    <a:pt x="172" y="948"/>
                  </a:cubicBezTo>
                  <a:cubicBezTo>
                    <a:pt x="155" y="917"/>
                    <a:pt x="129" y="904"/>
                    <a:pt x="102" y="904"/>
                  </a:cubicBezTo>
                  <a:cubicBezTo>
                    <a:pt x="51" y="904"/>
                    <a:pt x="0" y="955"/>
                    <a:pt x="27" y="1016"/>
                  </a:cubicBezTo>
                  <a:cubicBezTo>
                    <a:pt x="54" y="1078"/>
                    <a:pt x="745" y="2493"/>
                    <a:pt x="1430" y="2561"/>
                  </a:cubicBezTo>
                  <a:cubicBezTo>
                    <a:pt x="1485" y="2712"/>
                    <a:pt x="1510" y="3264"/>
                    <a:pt x="1501" y="3736"/>
                  </a:cubicBezTo>
                  <a:cubicBezTo>
                    <a:pt x="1501" y="3779"/>
                    <a:pt x="1535" y="3817"/>
                    <a:pt x="1581" y="3820"/>
                  </a:cubicBezTo>
                  <a:cubicBezTo>
                    <a:pt x="1624" y="3820"/>
                    <a:pt x="1661" y="3783"/>
                    <a:pt x="1661" y="3739"/>
                  </a:cubicBezTo>
                  <a:cubicBezTo>
                    <a:pt x="1664" y="3514"/>
                    <a:pt x="1671" y="2848"/>
                    <a:pt x="1593" y="2552"/>
                  </a:cubicBezTo>
                  <a:cubicBezTo>
                    <a:pt x="2216" y="2398"/>
                    <a:pt x="2454" y="973"/>
                    <a:pt x="2479" y="803"/>
                  </a:cubicBezTo>
                  <a:cubicBezTo>
                    <a:pt x="2485" y="760"/>
                    <a:pt x="2457" y="720"/>
                    <a:pt x="2414" y="711"/>
                  </a:cubicBezTo>
                  <a:cubicBezTo>
                    <a:pt x="2410" y="710"/>
                    <a:pt x="2406" y="710"/>
                    <a:pt x="2403" y="710"/>
                  </a:cubicBezTo>
                  <a:cubicBezTo>
                    <a:pt x="2364" y="710"/>
                    <a:pt x="2327" y="739"/>
                    <a:pt x="2321" y="778"/>
                  </a:cubicBezTo>
                  <a:cubicBezTo>
                    <a:pt x="2257" y="1210"/>
                    <a:pt x="1991" y="2293"/>
                    <a:pt x="1547" y="2395"/>
                  </a:cubicBezTo>
                  <a:lnTo>
                    <a:pt x="1177" y="66"/>
                  </a:lnTo>
                  <a:cubicBezTo>
                    <a:pt x="1168" y="21"/>
                    <a:pt x="1133"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3"/>
            <p:cNvSpPr/>
            <p:nvPr/>
          </p:nvSpPr>
          <p:spPr>
            <a:xfrm>
              <a:off x="1803582" y="1818713"/>
              <a:ext cx="74737" cy="84948"/>
            </a:xfrm>
            <a:custGeom>
              <a:avLst/>
              <a:gdLst/>
              <a:ahLst/>
              <a:cxnLst/>
              <a:rect l="l" t="t" r="r" b="b"/>
              <a:pathLst>
                <a:path w="1377" h="1565" extrusionOk="0">
                  <a:moveTo>
                    <a:pt x="725" y="0"/>
                  </a:moveTo>
                  <a:cubicBezTo>
                    <a:pt x="583" y="0"/>
                    <a:pt x="1" y="1456"/>
                    <a:pt x="1" y="1456"/>
                  </a:cubicBezTo>
                  <a:cubicBezTo>
                    <a:pt x="189" y="1536"/>
                    <a:pt x="1213" y="1564"/>
                    <a:pt x="1293" y="1564"/>
                  </a:cubicBezTo>
                  <a:cubicBezTo>
                    <a:pt x="1376" y="1564"/>
                    <a:pt x="864" y="28"/>
                    <a:pt x="729" y="1"/>
                  </a:cubicBezTo>
                  <a:cubicBezTo>
                    <a:pt x="727" y="0"/>
                    <a:pt x="726" y="0"/>
                    <a:pt x="72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3"/>
            <p:cNvSpPr/>
            <p:nvPr/>
          </p:nvSpPr>
          <p:spPr>
            <a:xfrm>
              <a:off x="1894332" y="1800692"/>
              <a:ext cx="82281" cy="116213"/>
            </a:xfrm>
            <a:custGeom>
              <a:avLst/>
              <a:gdLst/>
              <a:ahLst/>
              <a:cxnLst/>
              <a:rect l="l" t="t" r="r" b="b"/>
              <a:pathLst>
                <a:path w="1516" h="2141" extrusionOk="0">
                  <a:moveTo>
                    <a:pt x="657" y="0"/>
                  </a:moveTo>
                  <a:cubicBezTo>
                    <a:pt x="502" y="0"/>
                    <a:pt x="0" y="2004"/>
                    <a:pt x="0" y="2004"/>
                  </a:cubicBezTo>
                  <a:cubicBezTo>
                    <a:pt x="0" y="2004"/>
                    <a:pt x="862" y="2141"/>
                    <a:pt x="1283" y="2141"/>
                  </a:cubicBezTo>
                  <a:cubicBezTo>
                    <a:pt x="1424" y="2141"/>
                    <a:pt x="1516" y="2125"/>
                    <a:pt x="1509" y="2084"/>
                  </a:cubicBezTo>
                  <a:cubicBezTo>
                    <a:pt x="1484" y="1924"/>
                    <a:pt x="808" y="172"/>
                    <a:pt x="673" y="9"/>
                  </a:cubicBezTo>
                  <a:cubicBezTo>
                    <a:pt x="668" y="3"/>
                    <a:pt x="663" y="0"/>
                    <a:pt x="65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3"/>
            <p:cNvSpPr/>
            <p:nvPr/>
          </p:nvSpPr>
          <p:spPr>
            <a:xfrm>
              <a:off x="2662240" y="1990923"/>
              <a:ext cx="130097" cy="89291"/>
            </a:xfrm>
            <a:custGeom>
              <a:avLst/>
              <a:gdLst/>
              <a:ahLst/>
              <a:cxnLst/>
              <a:rect l="l" t="t" r="r" b="b"/>
              <a:pathLst>
                <a:path w="2397" h="1645" extrusionOk="0">
                  <a:moveTo>
                    <a:pt x="901" y="1"/>
                  </a:moveTo>
                  <a:cubicBezTo>
                    <a:pt x="410" y="1"/>
                    <a:pt x="1" y="15"/>
                    <a:pt x="53" y="65"/>
                  </a:cubicBezTo>
                  <a:cubicBezTo>
                    <a:pt x="174" y="183"/>
                    <a:pt x="1789" y="1645"/>
                    <a:pt x="2024" y="1645"/>
                  </a:cubicBezTo>
                  <a:cubicBezTo>
                    <a:pt x="2027" y="1645"/>
                    <a:pt x="2030" y="1644"/>
                    <a:pt x="2033" y="1644"/>
                  </a:cubicBezTo>
                  <a:cubicBezTo>
                    <a:pt x="2236" y="1601"/>
                    <a:pt x="2397" y="28"/>
                    <a:pt x="2397" y="28"/>
                  </a:cubicBezTo>
                  <a:cubicBezTo>
                    <a:pt x="2397" y="28"/>
                    <a:pt x="1573" y="1"/>
                    <a:pt x="90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3"/>
            <p:cNvSpPr/>
            <p:nvPr/>
          </p:nvSpPr>
          <p:spPr>
            <a:xfrm>
              <a:off x="2629945" y="2049924"/>
              <a:ext cx="133462" cy="133475"/>
            </a:xfrm>
            <a:custGeom>
              <a:avLst/>
              <a:gdLst/>
              <a:ahLst/>
              <a:cxnLst/>
              <a:rect l="l" t="t" r="r" b="b"/>
              <a:pathLst>
                <a:path w="2459" h="2459" extrusionOk="0">
                  <a:moveTo>
                    <a:pt x="106" y="0"/>
                  </a:moveTo>
                  <a:cubicBezTo>
                    <a:pt x="67" y="0"/>
                    <a:pt x="44" y="10"/>
                    <a:pt x="40" y="33"/>
                  </a:cubicBezTo>
                  <a:cubicBezTo>
                    <a:pt x="1" y="269"/>
                    <a:pt x="1209" y="2459"/>
                    <a:pt x="1406" y="2459"/>
                  </a:cubicBezTo>
                  <a:cubicBezTo>
                    <a:pt x="1410" y="2459"/>
                    <a:pt x="1413" y="2458"/>
                    <a:pt x="1416" y="2457"/>
                  </a:cubicBezTo>
                  <a:cubicBezTo>
                    <a:pt x="1576" y="2377"/>
                    <a:pt x="2307" y="1710"/>
                    <a:pt x="2458" y="1001"/>
                  </a:cubicBezTo>
                  <a:cubicBezTo>
                    <a:pt x="2458" y="1001"/>
                    <a:pt x="495" y="0"/>
                    <a:pt x="10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3"/>
            <p:cNvSpPr/>
            <p:nvPr/>
          </p:nvSpPr>
          <p:spPr>
            <a:xfrm>
              <a:off x="2572738" y="2098830"/>
              <a:ext cx="109961" cy="146447"/>
            </a:xfrm>
            <a:custGeom>
              <a:avLst/>
              <a:gdLst/>
              <a:ahLst/>
              <a:cxnLst/>
              <a:rect l="l" t="t" r="r" b="b"/>
              <a:pathLst>
                <a:path w="2026" h="2698" extrusionOk="0">
                  <a:moveTo>
                    <a:pt x="14" y="0"/>
                  </a:moveTo>
                  <a:cubicBezTo>
                    <a:pt x="4" y="0"/>
                    <a:pt x="0" y="7"/>
                    <a:pt x="2" y="20"/>
                  </a:cubicBezTo>
                  <a:cubicBezTo>
                    <a:pt x="42" y="267"/>
                    <a:pt x="326" y="2608"/>
                    <a:pt x="487" y="2691"/>
                  </a:cubicBezTo>
                  <a:cubicBezTo>
                    <a:pt x="496" y="2695"/>
                    <a:pt x="509" y="2698"/>
                    <a:pt x="525" y="2698"/>
                  </a:cubicBezTo>
                  <a:cubicBezTo>
                    <a:pt x="791" y="2698"/>
                    <a:pt x="1912" y="2112"/>
                    <a:pt x="2026" y="1920"/>
                  </a:cubicBezTo>
                  <a:cubicBezTo>
                    <a:pt x="2026" y="1920"/>
                    <a:pt x="181" y="0"/>
                    <a:pt x="1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3"/>
            <p:cNvSpPr/>
            <p:nvPr/>
          </p:nvSpPr>
          <p:spPr>
            <a:xfrm>
              <a:off x="2245346" y="2114616"/>
              <a:ext cx="96605" cy="105210"/>
            </a:xfrm>
            <a:custGeom>
              <a:avLst/>
              <a:gdLst/>
              <a:ahLst/>
              <a:cxnLst/>
              <a:rect l="l" t="t" r="r" b="b"/>
              <a:pathLst>
                <a:path w="1780" h="2022" extrusionOk="0">
                  <a:moveTo>
                    <a:pt x="204" y="0"/>
                  </a:moveTo>
                  <a:cubicBezTo>
                    <a:pt x="0" y="0"/>
                    <a:pt x="891" y="1980"/>
                    <a:pt x="1052" y="2020"/>
                  </a:cubicBezTo>
                  <a:cubicBezTo>
                    <a:pt x="1053" y="2021"/>
                    <a:pt x="1055" y="2021"/>
                    <a:pt x="1057" y="2021"/>
                  </a:cubicBezTo>
                  <a:cubicBezTo>
                    <a:pt x="1226" y="2021"/>
                    <a:pt x="1780" y="0"/>
                    <a:pt x="1780" y="0"/>
                  </a:cubicBezTo>
                  <a:lnTo>
                    <a:pt x="1780" y="0"/>
                  </a:lnTo>
                  <a:cubicBezTo>
                    <a:pt x="1741" y="14"/>
                    <a:pt x="1575" y="18"/>
                    <a:pt x="1364" y="18"/>
                  </a:cubicBezTo>
                  <a:cubicBezTo>
                    <a:pt x="942" y="18"/>
                    <a:pt x="339" y="0"/>
                    <a:pt x="20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3"/>
            <p:cNvSpPr/>
            <p:nvPr/>
          </p:nvSpPr>
          <p:spPr>
            <a:xfrm>
              <a:off x="2127740" y="2093542"/>
              <a:ext cx="104583" cy="126387"/>
            </a:xfrm>
            <a:custGeom>
              <a:avLst/>
              <a:gdLst/>
              <a:ahLst/>
              <a:cxnLst/>
              <a:rect l="l" t="t" r="r" b="b"/>
              <a:pathLst>
                <a:path w="1927" h="2429" extrusionOk="0">
                  <a:moveTo>
                    <a:pt x="182" y="1"/>
                  </a:moveTo>
                  <a:cubicBezTo>
                    <a:pt x="1" y="1"/>
                    <a:pt x="1080" y="2429"/>
                    <a:pt x="1239" y="2429"/>
                  </a:cubicBezTo>
                  <a:cubicBezTo>
                    <a:pt x="1399" y="2429"/>
                    <a:pt x="1926" y="365"/>
                    <a:pt x="1926" y="365"/>
                  </a:cubicBezTo>
                  <a:cubicBezTo>
                    <a:pt x="1563" y="282"/>
                    <a:pt x="387" y="41"/>
                    <a:pt x="187" y="1"/>
                  </a:cubicBezTo>
                  <a:cubicBezTo>
                    <a:pt x="185" y="1"/>
                    <a:pt x="184" y="1"/>
                    <a:pt x="1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3"/>
            <p:cNvSpPr/>
            <p:nvPr/>
          </p:nvSpPr>
          <p:spPr>
            <a:xfrm>
              <a:off x="2030757" y="2068357"/>
              <a:ext cx="92915" cy="136898"/>
            </a:xfrm>
            <a:custGeom>
              <a:avLst/>
              <a:gdLst/>
              <a:ahLst/>
              <a:cxnLst/>
              <a:rect l="l" t="t" r="r" b="b"/>
              <a:pathLst>
                <a:path w="1712" h="2631" extrusionOk="0">
                  <a:moveTo>
                    <a:pt x="231" y="1"/>
                  </a:moveTo>
                  <a:cubicBezTo>
                    <a:pt x="1" y="1"/>
                    <a:pt x="719" y="2549"/>
                    <a:pt x="842" y="2629"/>
                  </a:cubicBezTo>
                  <a:cubicBezTo>
                    <a:pt x="844" y="2630"/>
                    <a:pt x="846" y="2631"/>
                    <a:pt x="849" y="2631"/>
                  </a:cubicBezTo>
                  <a:cubicBezTo>
                    <a:pt x="988" y="2631"/>
                    <a:pt x="1712" y="405"/>
                    <a:pt x="1712" y="405"/>
                  </a:cubicBezTo>
                  <a:cubicBezTo>
                    <a:pt x="1215" y="331"/>
                    <a:pt x="438" y="19"/>
                    <a:pt x="234" y="1"/>
                  </a:cubicBezTo>
                  <a:cubicBezTo>
                    <a:pt x="233" y="1"/>
                    <a:pt x="232" y="1"/>
                    <a:pt x="23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3"/>
            <p:cNvSpPr/>
            <p:nvPr/>
          </p:nvSpPr>
          <p:spPr>
            <a:xfrm>
              <a:off x="1822002" y="2133870"/>
              <a:ext cx="86786" cy="123921"/>
            </a:xfrm>
            <a:custGeom>
              <a:avLst/>
              <a:gdLst/>
              <a:ahLst/>
              <a:cxnLst/>
              <a:rect l="l" t="t" r="r" b="b"/>
              <a:pathLst>
                <a:path w="1599" h="2283" extrusionOk="0">
                  <a:moveTo>
                    <a:pt x="159" y="0"/>
                  </a:moveTo>
                  <a:cubicBezTo>
                    <a:pt x="150" y="0"/>
                    <a:pt x="145" y="6"/>
                    <a:pt x="143" y="18"/>
                  </a:cubicBezTo>
                  <a:cubicBezTo>
                    <a:pt x="102" y="259"/>
                    <a:pt x="1" y="2273"/>
                    <a:pt x="143" y="2282"/>
                  </a:cubicBezTo>
                  <a:cubicBezTo>
                    <a:pt x="147" y="2282"/>
                    <a:pt x="152" y="2283"/>
                    <a:pt x="158" y="2283"/>
                  </a:cubicBezTo>
                  <a:cubicBezTo>
                    <a:pt x="365" y="2283"/>
                    <a:pt x="1598" y="2079"/>
                    <a:pt x="1598" y="2079"/>
                  </a:cubicBezTo>
                  <a:cubicBezTo>
                    <a:pt x="1598" y="2079"/>
                    <a:pt x="321" y="0"/>
                    <a:pt x="15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3"/>
            <p:cNvSpPr/>
            <p:nvPr/>
          </p:nvSpPr>
          <p:spPr>
            <a:xfrm>
              <a:off x="1739665" y="2125728"/>
              <a:ext cx="69852" cy="147967"/>
            </a:xfrm>
            <a:custGeom>
              <a:avLst/>
              <a:gdLst/>
              <a:ahLst/>
              <a:cxnLst/>
              <a:rect l="l" t="t" r="r" b="b"/>
              <a:pathLst>
                <a:path w="1287" h="2726" extrusionOk="0">
                  <a:moveTo>
                    <a:pt x="459" y="1"/>
                  </a:moveTo>
                  <a:cubicBezTo>
                    <a:pt x="454" y="1"/>
                    <a:pt x="449" y="2"/>
                    <a:pt x="444" y="5"/>
                  </a:cubicBezTo>
                  <a:cubicBezTo>
                    <a:pt x="244" y="125"/>
                    <a:pt x="1" y="2725"/>
                    <a:pt x="52" y="2725"/>
                  </a:cubicBezTo>
                  <a:cubicBezTo>
                    <a:pt x="53" y="2725"/>
                    <a:pt x="53" y="2725"/>
                    <a:pt x="53" y="2725"/>
                  </a:cubicBezTo>
                  <a:cubicBezTo>
                    <a:pt x="910" y="2592"/>
                    <a:pt x="1286" y="2472"/>
                    <a:pt x="1286" y="2472"/>
                  </a:cubicBezTo>
                  <a:cubicBezTo>
                    <a:pt x="1286" y="2472"/>
                    <a:pt x="677" y="1"/>
                    <a:pt x="459"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3"/>
            <p:cNvSpPr/>
            <p:nvPr/>
          </p:nvSpPr>
          <p:spPr>
            <a:xfrm>
              <a:off x="1656297" y="2165189"/>
              <a:ext cx="68007" cy="123758"/>
            </a:xfrm>
            <a:custGeom>
              <a:avLst/>
              <a:gdLst/>
              <a:ahLst/>
              <a:cxnLst/>
              <a:rect l="l" t="t" r="r" b="b"/>
              <a:pathLst>
                <a:path w="1253" h="2280" extrusionOk="0">
                  <a:moveTo>
                    <a:pt x="622" y="1"/>
                  </a:moveTo>
                  <a:cubicBezTo>
                    <a:pt x="616" y="1"/>
                    <a:pt x="610" y="2"/>
                    <a:pt x="605" y="6"/>
                  </a:cubicBezTo>
                  <a:cubicBezTo>
                    <a:pt x="404" y="129"/>
                    <a:pt x="0" y="2251"/>
                    <a:pt x="99" y="2269"/>
                  </a:cubicBezTo>
                  <a:cubicBezTo>
                    <a:pt x="130" y="2276"/>
                    <a:pt x="170" y="2279"/>
                    <a:pt x="217" y="2279"/>
                  </a:cubicBezTo>
                  <a:cubicBezTo>
                    <a:pt x="477" y="2279"/>
                    <a:pt x="944" y="2185"/>
                    <a:pt x="1252" y="2075"/>
                  </a:cubicBezTo>
                  <a:cubicBezTo>
                    <a:pt x="1252" y="2075"/>
                    <a:pt x="832" y="1"/>
                    <a:pt x="6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1" name="Google Shape;3371;p33"/>
          <p:cNvGrpSpPr/>
          <p:nvPr/>
        </p:nvGrpSpPr>
        <p:grpSpPr>
          <a:xfrm flipH="1">
            <a:off x="381959" y="4563833"/>
            <a:ext cx="624590" cy="412206"/>
            <a:chOff x="3928175" y="1896275"/>
            <a:chExt cx="950900" cy="741700"/>
          </a:xfrm>
        </p:grpSpPr>
        <p:sp>
          <p:nvSpPr>
            <p:cNvPr id="3372" name="Google Shape;3372;p33"/>
            <p:cNvSpPr/>
            <p:nvPr/>
          </p:nvSpPr>
          <p:spPr>
            <a:xfrm>
              <a:off x="3928175" y="1896350"/>
              <a:ext cx="935000" cy="741625"/>
            </a:xfrm>
            <a:custGeom>
              <a:avLst/>
              <a:gdLst/>
              <a:ahLst/>
              <a:cxnLst/>
              <a:rect l="l" t="t" r="r" b="b"/>
              <a:pathLst>
                <a:path w="37400" h="29665" extrusionOk="0">
                  <a:moveTo>
                    <a:pt x="23761" y="0"/>
                  </a:moveTo>
                  <a:cubicBezTo>
                    <a:pt x="22614" y="0"/>
                    <a:pt x="21004" y="4189"/>
                    <a:pt x="21004" y="4189"/>
                  </a:cubicBezTo>
                  <a:cubicBezTo>
                    <a:pt x="20445" y="4380"/>
                    <a:pt x="19995" y="4602"/>
                    <a:pt x="19628" y="4849"/>
                  </a:cubicBezTo>
                  <a:lnTo>
                    <a:pt x="18681" y="4053"/>
                  </a:lnTo>
                  <a:cubicBezTo>
                    <a:pt x="18663" y="4039"/>
                    <a:pt x="18644" y="4033"/>
                    <a:pt x="18626" y="4033"/>
                  </a:cubicBezTo>
                  <a:cubicBezTo>
                    <a:pt x="18557" y="4033"/>
                    <a:pt x="18504" y="4127"/>
                    <a:pt x="18570" y="4186"/>
                  </a:cubicBezTo>
                  <a:lnTo>
                    <a:pt x="19486" y="4951"/>
                  </a:lnTo>
                  <a:cubicBezTo>
                    <a:pt x="19184" y="5167"/>
                    <a:pt x="18919" y="5426"/>
                    <a:pt x="18697" y="5722"/>
                  </a:cubicBezTo>
                  <a:lnTo>
                    <a:pt x="17306" y="5059"/>
                  </a:lnTo>
                  <a:cubicBezTo>
                    <a:pt x="17291" y="5052"/>
                    <a:pt x="17278" y="5049"/>
                    <a:pt x="17265" y="5049"/>
                  </a:cubicBezTo>
                  <a:cubicBezTo>
                    <a:pt x="17185" y="5049"/>
                    <a:pt x="17144" y="5170"/>
                    <a:pt x="17232" y="5213"/>
                  </a:cubicBezTo>
                  <a:lnTo>
                    <a:pt x="18598" y="5864"/>
                  </a:lnTo>
                  <a:cubicBezTo>
                    <a:pt x="18320" y="6277"/>
                    <a:pt x="18154" y="6712"/>
                    <a:pt x="18030" y="7147"/>
                  </a:cubicBezTo>
                  <a:lnTo>
                    <a:pt x="17321" y="7045"/>
                  </a:lnTo>
                  <a:cubicBezTo>
                    <a:pt x="17317" y="7044"/>
                    <a:pt x="17314" y="7044"/>
                    <a:pt x="17310" y="7044"/>
                  </a:cubicBezTo>
                  <a:cubicBezTo>
                    <a:pt x="17271" y="7044"/>
                    <a:pt x="17234" y="7074"/>
                    <a:pt x="17225" y="7116"/>
                  </a:cubicBezTo>
                  <a:cubicBezTo>
                    <a:pt x="17219" y="7162"/>
                    <a:pt x="17253" y="7205"/>
                    <a:pt x="17299" y="7212"/>
                  </a:cubicBezTo>
                  <a:lnTo>
                    <a:pt x="17987" y="7313"/>
                  </a:lnTo>
                  <a:cubicBezTo>
                    <a:pt x="17636" y="8670"/>
                    <a:pt x="17629" y="9972"/>
                    <a:pt x="15939" y="10422"/>
                  </a:cubicBezTo>
                  <a:cubicBezTo>
                    <a:pt x="10514" y="11860"/>
                    <a:pt x="7164" y="19043"/>
                    <a:pt x="10351" y="24098"/>
                  </a:cubicBezTo>
                  <a:cubicBezTo>
                    <a:pt x="10597" y="24487"/>
                    <a:pt x="10878" y="24854"/>
                    <a:pt x="11189" y="25193"/>
                  </a:cubicBezTo>
                  <a:cubicBezTo>
                    <a:pt x="10240" y="25712"/>
                    <a:pt x="9087" y="26005"/>
                    <a:pt x="8084" y="26005"/>
                  </a:cubicBezTo>
                  <a:cubicBezTo>
                    <a:pt x="6101" y="26005"/>
                    <a:pt x="4705" y="24857"/>
                    <a:pt x="6631" y="22035"/>
                  </a:cubicBezTo>
                  <a:cubicBezTo>
                    <a:pt x="10668" y="16113"/>
                    <a:pt x="8657" y="14154"/>
                    <a:pt x="4703" y="10968"/>
                  </a:cubicBezTo>
                  <a:cubicBezTo>
                    <a:pt x="3702" y="10161"/>
                    <a:pt x="3193" y="9799"/>
                    <a:pt x="2953" y="9799"/>
                  </a:cubicBezTo>
                  <a:cubicBezTo>
                    <a:pt x="2245" y="9799"/>
                    <a:pt x="3873" y="12947"/>
                    <a:pt x="2100" y="17134"/>
                  </a:cubicBezTo>
                  <a:cubicBezTo>
                    <a:pt x="1" y="22083"/>
                    <a:pt x="1262" y="29665"/>
                    <a:pt x="7584" y="29665"/>
                  </a:cubicBezTo>
                  <a:cubicBezTo>
                    <a:pt x="8424" y="29665"/>
                    <a:pt x="9353" y="29531"/>
                    <a:pt x="10375" y="29239"/>
                  </a:cubicBezTo>
                  <a:cubicBezTo>
                    <a:pt x="12044" y="28764"/>
                    <a:pt x="13197" y="28138"/>
                    <a:pt x="13987" y="27463"/>
                  </a:cubicBezTo>
                  <a:cubicBezTo>
                    <a:pt x="15947" y="28648"/>
                    <a:pt x="18401" y="29490"/>
                    <a:pt x="20981" y="29490"/>
                  </a:cubicBezTo>
                  <a:cubicBezTo>
                    <a:pt x="25504" y="29490"/>
                    <a:pt x="30411" y="26901"/>
                    <a:pt x="33711" y="19037"/>
                  </a:cubicBezTo>
                  <a:cubicBezTo>
                    <a:pt x="34787" y="16471"/>
                    <a:pt x="35383" y="14130"/>
                    <a:pt x="35663" y="12054"/>
                  </a:cubicBezTo>
                  <a:lnTo>
                    <a:pt x="37193" y="12714"/>
                  </a:lnTo>
                  <a:cubicBezTo>
                    <a:pt x="37202" y="12720"/>
                    <a:pt x="37215" y="12723"/>
                    <a:pt x="37227" y="12723"/>
                  </a:cubicBezTo>
                  <a:cubicBezTo>
                    <a:pt x="37320" y="12720"/>
                    <a:pt x="37344" y="12597"/>
                    <a:pt x="37261" y="12560"/>
                  </a:cubicBezTo>
                  <a:lnTo>
                    <a:pt x="35685" y="11878"/>
                  </a:lnTo>
                  <a:cubicBezTo>
                    <a:pt x="35756" y="11326"/>
                    <a:pt x="35802" y="10789"/>
                    <a:pt x="35833" y="10274"/>
                  </a:cubicBezTo>
                  <a:lnTo>
                    <a:pt x="37301" y="10435"/>
                  </a:lnTo>
                  <a:lnTo>
                    <a:pt x="37310" y="10435"/>
                  </a:lnTo>
                  <a:cubicBezTo>
                    <a:pt x="37357" y="10435"/>
                    <a:pt x="37394" y="10401"/>
                    <a:pt x="37397" y="10357"/>
                  </a:cubicBezTo>
                  <a:cubicBezTo>
                    <a:pt x="37400" y="10308"/>
                    <a:pt x="37366" y="10268"/>
                    <a:pt x="37320" y="10265"/>
                  </a:cubicBezTo>
                  <a:lnTo>
                    <a:pt x="35839" y="10105"/>
                  </a:lnTo>
                  <a:cubicBezTo>
                    <a:pt x="35861" y="9654"/>
                    <a:pt x="35867" y="9219"/>
                    <a:pt x="35861" y="8800"/>
                  </a:cubicBezTo>
                  <a:lnTo>
                    <a:pt x="36727" y="8695"/>
                  </a:lnTo>
                  <a:lnTo>
                    <a:pt x="36737" y="8695"/>
                  </a:lnTo>
                  <a:cubicBezTo>
                    <a:pt x="36844" y="8675"/>
                    <a:pt x="36823" y="8524"/>
                    <a:pt x="36725" y="8524"/>
                  </a:cubicBezTo>
                  <a:cubicBezTo>
                    <a:pt x="36719" y="8524"/>
                    <a:pt x="36713" y="8524"/>
                    <a:pt x="36706" y="8525"/>
                  </a:cubicBezTo>
                  <a:lnTo>
                    <a:pt x="35858" y="8633"/>
                  </a:lnTo>
                  <a:cubicBezTo>
                    <a:pt x="35762" y="4389"/>
                    <a:pt x="34380" y="1805"/>
                    <a:pt x="34026" y="1388"/>
                  </a:cubicBezTo>
                  <a:cubicBezTo>
                    <a:pt x="33965" y="1317"/>
                    <a:pt x="33890" y="1284"/>
                    <a:pt x="33803" y="1284"/>
                  </a:cubicBezTo>
                  <a:cubicBezTo>
                    <a:pt x="33050" y="1284"/>
                    <a:pt x="31428" y="3715"/>
                    <a:pt x="30969" y="3992"/>
                  </a:cubicBezTo>
                  <a:cubicBezTo>
                    <a:pt x="30881" y="4043"/>
                    <a:pt x="30701" y="4065"/>
                    <a:pt x="30458" y="4065"/>
                  </a:cubicBezTo>
                  <a:cubicBezTo>
                    <a:pt x="30411" y="4065"/>
                    <a:pt x="30363" y="4064"/>
                    <a:pt x="30312" y="4062"/>
                  </a:cubicBezTo>
                  <a:lnTo>
                    <a:pt x="30312" y="4056"/>
                  </a:lnTo>
                  <a:cubicBezTo>
                    <a:pt x="30301" y="4022"/>
                    <a:pt x="30268" y="3999"/>
                    <a:pt x="30232" y="3999"/>
                  </a:cubicBezTo>
                  <a:cubicBezTo>
                    <a:pt x="30226" y="3999"/>
                    <a:pt x="30219" y="3999"/>
                    <a:pt x="30213" y="4001"/>
                  </a:cubicBezTo>
                  <a:cubicBezTo>
                    <a:pt x="30186" y="4007"/>
                    <a:pt x="30164" y="4025"/>
                    <a:pt x="30152" y="4053"/>
                  </a:cubicBezTo>
                  <a:cubicBezTo>
                    <a:pt x="28881" y="3982"/>
                    <a:pt x="26651" y="3523"/>
                    <a:pt x="26435" y="3387"/>
                  </a:cubicBezTo>
                  <a:cubicBezTo>
                    <a:pt x="26154" y="3208"/>
                    <a:pt x="24566" y="253"/>
                    <a:pt x="23909" y="25"/>
                  </a:cubicBezTo>
                  <a:cubicBezTo>
                    <a:pt x="23861" y="8"/>
                    <a:pt x="23811" y="0"/>
                    <a:pt x="2376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3"/>
            <p:cNvSpPr/>
            <p:nvPr/>
          </p:nvSpPr>
          <p:spPr>
            <a:xfrm>
              <a:off x="3928175" y="1896275"/>
              <a:ext cx="950900" cy="741700"/>
            </a:xfrm>
            <a:custGeom>
              <a:avLst/>
              <a:gdLst/>
              <a:ahLst/>
              <a:cxnLst/>
              <a:rect l="l" t="t" r="r" b="b"/>
              <a:pathLst>
                <a:path w="38036" h="29668" extrusionOk="0">
                  <a:moveTo>
                    <a:pt x="23764" y="0"/>
                  </a:moveTo>
                  <a:cubicBezTo>
                    <a:pt x="22617" y="0"/>
                    <a:pt x="21007" y="4192"/>
                    <a:pt x="21007" y="4192"/>
                  </a:cubicBezTo>
                  <a:cubicBezTo>
                    <a:pt x="16380" y="5771"/>
                    <a:pt x="19091" y="9589"/>
                    <a:pt x="15939" y="10425"/>
                  </a:cubicBezTo>
                  <a:cubicBezTo>
                    <a:pt x="10514" y="11863"/>
                    <a:pt x="7164" y="19046"/>
                    <a:pt x="10351" y="24104"/>
                  </a:cubicBezTo>
                  <a:cubicBezTo>
                    <a:pt x="10597" y="24490"/>
                    <a:pt x="10878" y="24857"/>
                    <a:pt x="11189" y="25196"/>
                  </a:cubicBezTo>
                  <a:cubicBezTo>
                    <a:pt x="10239" y="25715"/>
                    <a:pt x="9085" y="26009"/>
                    <a:pt x="8082" y="26009"/>
                  </a:cubicBezTo>
                  <a:cubicBezTo>
                    <a:pt x="6100" y="26009"/>
                    <a:pt x="4706" y="24862"/>
                    <a:pt x="6631" y="22038"/>
                  </a:cubicBezTo>
                  <a:cubicBezTo>
                    <a:pt x="10668" y="16116"/>
                    <a:pt x="8657" y="14160"/>
                    <a:pt x="4703" y="10974"/>
                  </a:cubicBezTo>
                  <a:cubicBezTo>
                    <a:pt x="3701" y="10167"/>
                    <a:pt x="3193" y="9805"/>
                    <a:pt x="2953" y="9805"/>
                  </a:cubicBezTo>
                  <a:cubicBezTo>
                    <a:pt x="2247" y="9805"/>
                    <a:pt x="3876" y="12952"/>
                    <a:pt x="2100" y="17137"/>
                  </a:cubicBezTo>
                  <a:cubicBezTo>
                    <a:pt x="1" y="22086"/>
                    <a:pt x="1262" y="29668"/>
                    <a:pt x="7584" y="29668"/>
                  </a:cubicBezTo>
                  <a:cubicBezTo>
                    <a:pt x="8424" y="29668"/>
                    <a:pt x="9353" y="29534"/>
                    <a:pt x="10375" y="29242"/>
                  </a:cubicBezTo>
                  <a:cubicBezTo>
                    <a:pt x="12044" y="28764"/>
                    <a:pt x="13197" y="28141"/>
                    <a:pt x="13987" y="27463"/>
                  </a:cubicBezTo>
                  <a:cubicBezTo>
                    <a:pt x="15947" y="28648"/>
                    <a:pt x="18402" y="29490"/>
                    <a:pt x="20981" y="29490"/>
                  </a:cubicBezTo>
                  <a:cubicBezTo>
                    <a:pt x="25504" y="29490"/>
                    <a:pt x="30411" y="26902"/>
                    <a:pt x="33711" y="19040"/>
                  </a:cubicBezTo>
                  <a:cubicBezTo>
                    <a:pt x="38035" y="8735"/>
                    <a:pt x="34615" y="2082"/>
                    <a:pt x="34026" y="1388"/>
                  </a:cubicBezTo>
                  <a:cubicBezTo>
                    <a:pt x="33965" y="1317"/>
                    <a:pt x="33890" y="1284"/>
                    <a:pt x="33803" y="1284"/>
                  </a:cubicBezTo>
                  <a:cubicBezTo>
                    <a:pt x="33050" y="1284"/>
                    <a:pt x="31428" y="3718"/>
                    <a:pt x="30969" y="3991"/>
                  </a:cubicBezTo>
                  <a:cubicBezTo>
                    <a:pt x="30882" y="4043"/>
                    <a:pt x="30702" y="4065"/>
                    <a:pt x="30462" y="4065"/>
                  </a:cubicBezTo>
                  <a:cubicBezTo>
                    <a:pt x="29287" y="4065"/>
                    <a:pt x="26671" y="3538"/>
                    <a:pt x="26438" y="3387"/>
                  </a:cubicBezTo>
                  <a:cubicBezTo>
                    <a:pt x="26158" y="3208"/>
                    <a:pt x="24569" y="253"/>
                    <a:pt x="23912" y="25"/>
                  </a:cubicBezTo>
                  <a:cubicBezTo>
                    <a:pt x="23864" y="8"/>
                    <a:pt x="23814" y="0"/>
                    <a:pt x="237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3"/>
            <p:cNvSpPr/>
            <p:nvPr/>
          </p:nvSpPr>
          <p:spPr>
            <a:xfrm>
              <a:off x="4526200" y="2050225"/>
              <a:ext cx="154700" cy="164600"/>
            </a:xfrm>
            <a:custGeom>
              <a:avLst/>
              <a:gdLst/>
              <a:ahLst/>
              <a:cxnLst/>
              <a:rect l="l" t="t" r="r" b="b"/>
              <a:pathLst>
                <a:path w="6188" h="6584" extrusionOk="0">
                  <a:moveTo>
                    <a:pt x="3755" y="0"/>
                  </a:moveTo>
                  <a:cubicBezTo>
                    <a:pt x="1761" y="0"/>
                    <a:pt x="0" y="4236"/>
                    <a:pt x="0" y="4236"/>
                  </a:cubicBezTo>
                  <a:cubicBezTo>
                    <a:pt x="465" y="5171"/>
                    <a:pt x="2236" y="6583"/>
                    <a:pt x="3909" y="6583"/>
                  </a:cubicBezTo>
                  <a:cubicBezTo>
                    <a:pt x="4582" y="6583"/>
                    <a:pt x="5239" y="6355"/>
                    <a:pt x="5790" y="5775"/>
                  </a:cubicBezTo>
                  <a:cubicBezTo>
                    <a:pt x="6033" y="5519"/>
                    <a:pt x="6187" y="295"/>
                    <a:pt x="3927" y="11"/>
                  </a:cubicBezTo>
                  <a:cubicBezTo>
                    <a:pt x="3869" y="4"/>
                    <a:pt x="3812" y="0"/>
                    <a:pt x="3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3"/>
            <p:cNvSpPr/>
            <p:nvPr/>
          </p:nvSpPr>
          <p:spPr>
            <a:xfrm>
              <a:off x="4744325" y="1955900"/>
              <a:ext cx="49000" cy="52275"/>
            </a:xfrm>
            <a:custGeom>
              <a:avLst/>
              <a:gdLst/>
              <a:ahLst/>
              <a:cxnLst/>
              <a:rect l="l" t="t" r="r" b="b"/>
              <a:pathLst>
                <a:path w="1960" h="2091" extrusionOk="0">
                  <a:moveTo>
                    <a:pt x="1042" y="0"/>
                  </a:moveTo>
                  <a:cubicBezTo>
                    <a:pt x="820" y="0"/>
                    <a:pt x="1" y="1869"/>
                    <a:pt x="1" y="1869"/>
                  </a:cubicBezTo>
                  <a:lnTo>
                    <a:pt x="1959" y="2091"/>
                  </a:lnTo>
                  <a:cubicBezTo>
                    <a:pt x="1959" y="2091"/>
                    <a:pt x="1235" y="219"/>
                    <a:pt x="1071" y="15"/>
                  </a:cubicBezTo>
                  <a:cubicBezTo>
                    <a:pt x="1063" y="5"/>
                    <a:pt x="1054"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3"/>
            <p:cNvSpPr/>
            <p:nvPr/>
          </p:nvSpPr>
          <p:spPr>
            <a:xfrm>
              <a:off x="4488650" y="1918450"/>
              <a:ext cx="60850" cy="52475"/>
            </a:xfrm>
            <a:custGeom>
              <a:avLst/>
              <a:gdLst/>
              <a:ahLst/>
              <a:cxnLst/>
              <a:rect l="l" t="t" r="r" b="b"/>
              <a:pathLst>
                <a:path w="2434" h="2099" extrusionOk="0">
                  <a:moveTo>
                    <a:pt x="1301" y="1"/>
                  </a:moveTo>
                  <a:cubicBezTo>
                    <a:pt x="1292" y="1"/>
                    <a:pt x="1283" y="3"/>
                    <a:pt x="1274" y="8"/>
                  </a:cubicBezTo>
                  <a:cubicBezTo>
                    <a:pt x="1018" y="162"/>
                    <a:pt x="0" y="1593"/>
                    <a:pt x="142" y="1683"/>
                  </a:cubicBezTo>
                  <a:cubicBezTo>
                    <a:pt x="281" y="1772"/>
                    <a:pt x="2434" y="2099"/>
                    <a:pt x="2434" y="2099"/>
                  </a:cubicBezTo>
                  <a:cubicBezTo>
                    <a:pt x="2434" y="2099"/>
                    <a:pt x="1588"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3"/>
            <p:cNvSpPr/>
            <p:nvPr/>
          </p:nvSpPr>
          <p:spPr>
            <a:xfrm>
              <a:off x="4581775" y="2088050"/>
              <a:ext cx="65200" cy="69800"/>
            </a:xfrm>
            <a:custGeom>
              <a:avLst/>
              <a:gdLst/>
              <a:ahLst/>
              <a:cxnLst/>
              <a:rect l="l" t="t" r="r" b="b"/>
              <a:pathLst>
                <a:path w="2608" h="2792" extrusionOk="0">
                  <a:moveTo>
                    <a:pt x="1447" y="0"/>
                  </a:moveTo>
                  <a:cubicBezTo>
                    <a:pt x="1413" y="0"/>
                    <a:pt x="1378" y="20"/>
                    <a:pt x="1368" y="65"/>
                  </a:cubicBezTo>
                  <a:lnTo>
                    <a:pt x="871" y="2554"/>
                  </a:lnTo>
                  <a:cubicBezTo>
                    <a:pt x="424" y="2255"/>
                    <a:pt x="217" y="1073"/>
                    <a:pt x="177" y="617"/>
                  </a:cubicBezTo>
                  <a:cubicBezTo>
                    <a:pt x="173" y="564"/>
                    <a:pt x="133" y="539"/>
                    <a:pt x="93" y="539"/>
                  </a:cubicBezTo>
                  <a:cubicBezTo>
                    <a:pt x="47" y="539"/>
                    <a:pt x="1" y="571"/>
                    <a:pt x="7" y="632"/>
                  </a:cubicBezTo>
                  <a:cubicBezTo>
                    <a:pt x="14" y="709"/>
                    <a:pt x="189" y="2489"/>
                    <a:pt x="899" y="2757"/>
                  </a:cubicBezTo>
                  <a:lnTo>
                    <a:pt x="902" y="2757"/>
                  </a:lnTo>
                  <a:cubicBezTo>
                    <a:pt x="960" y="2779"/>
                    <a:pt x="1019" y="2791"/>
                    <a:pt x="1081" y="2791"/>
                  </a:cubicBezTo>
                  <a:cubicBezTo>
                    <a:pt x="1759" y="2791"/>
                    <a:pt x="2496" y="1502"/>
                    <a:pt x="2586" y="1342"/>
                  </a:cubicBezTo>
                  <a:cubicBezTo>
                    <a:pt x="2607" y="1302"/>
                    <a:pt x="2592" y="1252"/>
                    <a:pt x="2552" y="1231"/>
                  </a:cubicBezTo>
                  <a:cubicBezTo>
                    <a:pt x="2539" y="1223"/>
                    <a:pt x="2524" y="1219"/>
                    <a:pt x="2510" y="1219"/>
                  </a:cubicBezTo>
                  <a:cubicBezTo>
                    <a:pt x="2481" y="1219"/>
                    <a:pt x="2452" y="1235"/>
                    <a:pt x="2438" y="1261"/>
                  </a:cubicBezTo>
                  <a:cubicBezTo>
                    <a:pt x="2214" y="1664"/>
                    <a:pt x="1570" y="2622"/>
                    <a:pt x="1079" y="2622"/>
                  </a:cubicBezTo>
                  <a:cubicBezTo>
                    <a:pt x="1062" y="2622"/>
                    <a:pt x="1045" y="2621"/>
                    <a:pt x="1028" y="2619"/>
                  </a:cubicBezTo>
                  <a:lnTo>
                    <a:pt x="1531" y="99"/>
                  </a:lnTo>
                  <a:cubicBezTo>
                    <a:pt x="1542" y="37"/>
                    <a:pt x="1494" y="0"/>
                    <a:pt x="1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3"/>
            <p:cNvSpPr/>
            <p:nvPr/>
          </p:nvSpPr>
          <p:spPr>
            <a:xfrm>
              <a:off x="4601675" y="2072175"/>
              <a:ext cx="37050" cy="17800"/>
            </a:xfrm>
            <a:custGeom>
              <a:avLst/>
              <a:gdLst/>
              <a:ahLst/>
              <a:cxnLst/>
              <a:rect l="l" t="t" r="r" b="b"/>
              <a:pathLst>
                <a:path w="1482" h="712" extrusionOk="0">
                  <a:moveTo>
                    <a:pt x="542" y="1"/>
                  </a:moveTo>
                  <a:cubicBezTo>
                    <a:pt x="238" y="1"/>
                    <a:pt x="1" y="64"/>
                    <a:pt x="1" y="64"/>
                  </a:cubicBezTo>
                  <a:cubicBezTo>
                    <a:pt x="1" y="64"/>
                    <a:pt x="615" y="672"/>
                    <a:pt x="707" y="709"/>
                  </a:cubicBezTo>
                  <a:cubicBezTo>
                    <a:pt x="711" y="711"/>
                    <a:pt x="717" y="712"/>
                    <a:pt x="723" y="712"/>
                  </a:cubicBezTo>
                  <a:cubicBezTo>
                    <a:pt x="861" y="712"/>
                    <a:pt x="1481" y="314"/>
                    <a:pt x="1481" y="314"/>
                  </a:cubicBezTo>
                  <a:cubicBezTo>
                    <a:pt x="1212" y="64"/>
                    <a:pt x="844"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3"/>
            <p:cNvSpPr/>
            <p:nvPr/>
          </p:nvSpPr>
          <p:spPr>
            <a:xfrm>
              <a:off x="4503975" y="2013600"/>
              <a:ext cx="60500" cy="46175"/>
            </a:xfrm>
            <a:custGeom>
              <a:avLst/>
              <a:gdLst/>
              <a:ahLst/>
              <a:cxnLst/>
              <a:rect l="l" t="t" r="r" b="b"/>
              <a:pathLst>
                <a:path w="2420" h="1847" extrusionOk="0">
                  <a:moveTo>
                    <a:pt x="866" y="1"/>
                  </a:moveTo>
                  <a:cubicBezTo>
                    <a:pt x="450" y="1"/>
                    <a:pt x="113" y="146"/>
                    <a:pt x="91" y="156"/>
                  </a:cubicBezTo>
                  <a:cubicBezTo>
                    <a:pt x="0" y="196"/>
                    <a:pt x="40" y="320"/>
                    <a:pt x="120" y="320"/>
                  </a:cubicBezTo>
                  <a:cubicBezTo>
                    <a:pt x="133" y="320"/>
                    <a:pt x="147" y="317"/>
                    <a:pt x="162" y="310"/>
                  </a:cubicBezTo>
                  <a:cubicBezTo>
                    <a:pt x="166" y="308"/>
                    <a:pt x="483" y="171"/>
                    <a:pt x="868" y="171"/>
                  </a:cubicBezTo>
                  <a:cubicBezTo>
                    <a:pt x="1071" y="171"/>
                    <a:pt x="1292" y="209"/>
                    <a:pt x="1497" y="325"/>
                  </a:cubicBezTo>
                  <a:cubicBezTo>
                    <a:pt x="1904" y="557"/>
                    <a:pt x="2157" y="1044"/>
                    <a:pt x="2247" y="1769"/>
                  </a:cubicBezTo>
                  <a:cubicBezTo>
                    <a:pt x="2250" y="1812"/>
                    <a:pt x="2287" y="1846"/>
                    <a:pt x="2330" y="1846"/>
                  </a:cubicBezTo>
                  <a:cubicBezTo>
                    <a:pt x="2333" y="1846"/>
                    <a:pt x="2336" y="1846"/>
                    <a:pt x="2339" y="1843"/>
                  </a:cubicBezTo>
                  <a:cubicBezTo>
                    <a:pt x="2385" y="1840"/>
                    <a:pt x="2419" y="1797"/>
                    <a:pt x="2413" y="1750"/>
                  </a:cubicBezTo>
                  <a:cubicBezTo>
                    <a:pt x="2317" y="967"/>
                    <a:pt x="2037" y="440"/>
                    <a:pt x="1580" y="177"/>
                  </a:cubicBezTo>
                  <a:cubicBezTo>
                    <a:pt x="1345" y="44"/>
                    <a:pt x="109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3"/>
            <p:cNvSpPr/>
            <p:nvPr/>
          </p:nvSpPr>
          <p:spPr>
            <a:xfrm>
              <a:off x="4675325" y="2045425"/>
              <a:ext cx="70550" cy="41700"/>
            </a:xfrm>
            <a:custGeom>
              <a:avLst/>
              <a:gdLst/>
              <a:ahLst/>
              <a:cxnLst/>
              <a:rect l="l" t="t" r="r" b="b"/>
              <a:pathLst>
                <a:path w="2822" h="1668" extrusionOk="0">
                  <a:moveTo>
                    <a:pt x="1911" y="0"/>
                  </a:moveTo>
                  <a:cubicBezTo>
                    <a:pt x="1342" y="0"/>
                    <a:pt x="712" y="519"/>
                    <a:pt x="25" y="1538"/>
                  </a:cubicBezTo>
                  <a:cubicBezTo>
                    <a:pt x="0" y="1575"/>
                    <a:pt x="10" y="1628"/>
                    <a:pt x="50" y="1653"/>
                  </a:cubicBezTo>
                  <a:cubicBezTo>
                    <a:pt x="62" y="1662"/>
                    <a:pt x="81" y="1668"/>
                    <a:pt x="96" y="1668"/>
                  </a:cubicBezTo>
                  <a:cubicBezTo>
                    <a:pt x="124" y="1668"/>
                    <a:pt x="152" y="1656"/>
                    <a:pt x="167" y="1634"/>
                  </a:cubicBezTo>
                  <a:cubicBezTo>
                    <a:pt x="808" y="678"/>
                    <a:pt x="1414" y="170"/>
                    <a:pt x="1910" y="170"/>
                  </a:cubicBezTo>
                  <a:cubicBezTo>
                    <a:pt x="1928" y="170"/>
                    <a:pt x="1945" y="171"/>
                    <a:pt x="1962" y="172"/>
                  </a:cubicBezTo>
                  <a:cubicBezTo>
                    <a:pt x="2409" y="203"/>
                    <a:pt x="2641" y="650"/>
                    <a:pt x="2641" y="656"/>
                  </a:cubicBezTo>
                  <a:cubicBezTo>
                    <a:pt x="2658" y="686"/>
                    <a:pt x="2684" y="698"/>
                    <a:pt x="2711" y="698"/>
                  </a:cubicBezTo>
                  <a:cubicBezTo>
                    <a:pt x="2766" y="698"/>
                    <a:pt x="2822" y="646"/>
                    <a:pt x="2795" y="579"/>
                  </a:cubicBezTo>
                  <a:cubicBezTo>
                    <a:pt x="2782" y="558"/>
                    <a:pt x="2523" y="39"/>
                    <a:pt x="1974" y="2"/>
                  </a:cubicBezTo>
                  <a:cubicBezTo>
                    <a:pt x="1953" y="1"/>
                    <a:pt x="1932" y="0"/>
                    <a:pt x="1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3"/>
            <p:cNvSpPr/>
            <p:nvPr/>
          </p:nvSpPr>
          <p:spPr>
            <a:xfrm>
              <a:off x="4208325" y="2221300"/>
              <a:ext cx="424450" cy="298425"/>
            </a:xfrm>
            <a:custGeom>
              <a:avLst/>
              <a:gdLst/>
              <a:ahLst/>
              <a:cxnLst/>
              <a:rect l="l" t="t" r="r" b="b"/>
              <a:pathLst>
                <a:path w="16978" h="11937" extrusionOk="0">
                  <a:moveTo>
                    <a:pt x="11917" y="0"/>
                  </a:moveTo>
                  <a:cubicBezTo>
                    <a:pt x="8023" y="0"/>
                    <a:pt x="4561" y="3790"/>
                    <a:pt x="4561" y="3790"/>
                  </a:cubicBezTo>
                  <a:cubicBezTo>
                    <a:pt x="0" y="6563"/>
                    <a:pt x="2070" y="11936"/>
                    <a:pt x="6533" y="11936"/>
                  </a:cubicBezTo>
                  <a:cubicBezTo>
                    <a:pt x="6622" y="11936"/>
                    <a:pt x="6712" y="11934"/>
                    <a:pt x="6803" y="11930"/>
                  </a:cubicBezTo>
                  <a:cubicBezTo>
                    <a:pt x="13012" y="11630"/>
                    <a:pt x="16978" y="684"/>
                    <a:pt x="12759" y="61"/>
                  </a:cubicBezTo>
                  <a:cubicBezTo>
                    <a:pt x="12477" y="20"/>
                    <a:pt x="12196" y="0"/>
                    <a:pt x="119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3"/>
            <p:cNvSpPr/>
            <p:nvPr/>
          </p:nvSpPr>
          <p:spPr>
            <a:xfrm>
              <a:off x="4390700" y="1997125"/>
              <a:ext cx="96050" cy="79525"/>
            </a:xfrm>
            <a:custGeom>
              <a:avLst/>
              <a:gdLst/>
              <a:ahLst/>
              <a:cxnLst/>
              <a:rect l="l" t="t" r="r" b="b"/>
              <a:pathLst>
                <a:path w="3842" h="3181" extrusionOk="0">
                  <a:moveTo>
                    <a:pt x="124" y="0"/>
                  </a:moveTo>
                  <a:cubicBezTo>
                    <a:pt x="54" y="0"/>
                    <a:pt x="1" y="96"/>
                    <a:pt x="69" y="155"/>
                  </a:cubicBezTo>
                  <a:lnTo>
                    <a:pt x="3672" y="3162"/>
                  </a:lnTo>
                  <a:cubicBezTo>
                    <a:pt x="3687" y="3174"/>
                    <a:pt x="3706" y="3181"/>
                    <a:pt x="3727" y="3181"/>
                  </a:cubicBezTo>
                  <a:cubicBezTo>
                    <a:pt x="3804" y="3181"/>
                    <a:pt x="3841" y="3079"/>
                    <a:pt x="3780" y="3029"/>
                  </a:cubicBezTo>
                  <a:lnTo>
                    <a:pt x="180" y="22"/>
                  </a:lnTo>
                  <a:cubicBezTo>
                    <a:pt x="162" y="7"/>
                    <a:pt x="142"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3"/>
            <p:cNvSpPr/>
            <p:nvPr/>
          </p:nvSpPr>
          <p:spPr>
            <a:xfrm>
              <a:off x="4356750" y="2022575"/>
              <a:ext cx="125750" cy="61475"/>
            </a:xfrm>
            <a:custGeom>
              <a:avLst/>
              <a:gdLst/>
              <a:ahLst/>
              <a:cxnLst/>
              <a:rect l="l" t="t" r="r" b="b"/>
              <a:pathLst>
                <a:path w="5030" h="2459" extrusionOk="0">
                  <a:moveTo>
                    <a:pt x="122" y="0"/>
                  </a:moveTo>
                  <a:cubicBezTo>
                    <a:pt x="42" y="0"/>
                    <a:pt x="1" y="121"/>
                    <a:pt x="89" y="164"/>
                  </a:cubicBezTo>
                  <a:lnTo>
                    <a:pt x="4875" y="2452"/>
                  </a:lnTo>
                  <a:cubicBezTo>
                    <a:pt x="4888" y="2456"/>
                    <a:pt x="4900" y="2459"/>
                    <a:pt x="4912" y="2459"/>
                  </a:cubicBezTo>
                  <a:cubicBezTo>
                    <a:pt x="5002" y="2459"/>
                    <a:pt x="5030" y="2335"/>
                    <a:pt x="4949" y="2298"/>
                  </a:cubicBezTo>
                  <a:lnTo>
                    <a:pt x="163" y="10"/>
                  </a:lnTo>
                  <a:cubicBezTo>
                    <a:pt x="148" y="3"/>
                    <a:pt x="135"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3"/>
            <p:cNvSpPr/>
            <p:nvPr/>
          </p:nvSpPr>
          <p:spPr>
            <a:xfrm>
              <a:off x="4358650" y="2072450"/>
              <a:ext cx="113200" cy="20075"/>
            </a:xfrm>
            <a:custGeom>
              <a:avLst/>
              <a:gdLst/>
              <a:ahLst/>
              <a:cxnLst/>
              <a:rect l="l" t="t" r="r" b="b"/>
              <a:pathLst>
                <a:path w="4528" h="803" extrusionOk="0">
                  <a:moveTo>
                    <a:pt x="93" y="0"/>
                  </a:moveTo>
                  <a:cubicBezTo>
                    <a:pt x="52" y="0"/>
                    <a:pt x="15" y="30"/>
                    <a:pt x="6" y="72"/>
                  </a:cubicBezTo>
                  <a:cubicBezTo>
                    <a:pt x="0" y="118"/>
                    <a:pt x="34" y="161"/>
                    <a:pt x="80" y="168"/>
                  </a:cubicBezTo>
                  <a:lnTo>
                    <a:pt x="4402" y="803"/>
                  </a:lnTo>
                  <a:lnTo>
                    <a:pt x="4414" y="803"/>
                  </a:lnTo>
                  <a:cubicBezTo>
                    <a:pt x="4516" y="800"/>
                    <a:pt x="4528" y="649"/>
                    <a:pt x="4426" y="633"/>
                  </a:cubicBezTo>
                  <a:lnTo>
                    <a:pt x="105" y="1"/>
                  </a:lnTo>
                  <a:cubicBezTo>
                    <a:pt x="101" y="0"/>
                    <a:pt x="97" y="0"/>
                    <a:pt x="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3"/>
            <p:cNvSpPr/>
            <p:nvPr/>
          </p:nvSpPr>
          <p:spPr>
            <a:xfrm>
              <a:off x="4723525" y="2109425"/>
              <a:ext cx="125675" cy="19125"/>
            </a:xfrm>
            <a:custGeom>
              <a:avLst/>
              <a:gdLst/>
              <a:ahLst/>
              <a:cxnLst/>
              <a:rect l="l" t="t" r="r" b="b"/>
              <a:pathLst>
                <a:path w="5027" h="765" extrusionOk="0">
                  <a:moveTo>
                    <a:pt x="4914" y="1"/>
                  </a:moveTo>
                  <a:cubicBezTo>
                    <a:pt x="4908" y="1"/>
                    <a:pt x="4901" y="1"/>
                    <a:pt x="4895" y="2"/>
                  </a:cubicBezTo>
                  <a:lnTo>
                    <a:pt x="105" y="598"/>
                  </a:lnTo>
                  <a:cubicBezTo>
                    <a:pt x="0" y="610"/>
                    <a:pt x="9" y="764"/>
                    <a:pt x="114" y="764"/>
                  </a:cubicBezTo>
                  <a:lnTo>
                    <a:pt x="127" y="764"/>
                  </a:lnTo>
                  <a:lnTo>
                    <a:pt x="4913" y="172"/>
                  </a:lnTo>
                  <a:cubicBezTo>
                    <a:pt x="5027" y="163"/>
                    <a:pt x="5014"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3"/>
            <p:cNvSpPr/>
            <p:nvPr/>
          </p:nvSpPr>
          <p:spPr>
            <a:xfrm>
              <a:off x="4730975" y="2139150"/>
              <a:ext cx="132900" cy="18075"/>
            </a:xfrm>
            <a:custGeom>
              <a:avLst/>
              <a:gdLst/>
              <a:ahLst/>
              <a:cxnLst/>
              <a:rect l="l" t="t" r="r" b="b"/>
              <a:pathLst>
                <a:path w="5316" h="723" extrusionOk="0">
                  <a:moveTo>
                    <a:pt x="119" y="1"/>
                  </a:moveTo>
                  <a:cubicBezTo>
                    <a:pt x="16" y="1"/>
                    <a:pt x="0" y="152"/>
                    <a:pt x="106" y="170"/>
                  </a:cubicBezTo>
                  <a:lnTo>
                    <a:pt x="5189" y="719"/>
                  </a:lnTo>
                  <a:lnTo>
                    <a:pt x="5198" y="719"/>
                  </a:lnTo>
                  <a:lnTo>
                    <a:pt x="5198" y="723"/>
                  </a:lnTo>
                  <a:cubicBezTo>
                    <a:pt x="5306" y="723"/>
                    <a:pt x="5316" y="562"/>
                    <a:pt x="5208" y="553"/>
                  </a:cubicBezTo>
                  <a:lnTo>
                    <a:pt x="125" y="1"/>
                  </a:lnTo>
                  <a:cubicBezTo>
                    <a:pt x="123" y="1"/>
                    <a:pt x="121"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3"/>
            <p:cNvSpPr/>
            <p:nvPr/>
          </p:nvSpPr>
          <p:spPr>
            <a:xfrm>
              <a:off x="4730475" y="2155975"/>
              <a:ext cx="131325" cy="58400"/>
            </a:xfrm>
            <a:custGeom>
              <a:avLst/>
              <a:gdLst/>
              <a:ahLst/>
              <a:cxnLst/>
              <a:rect l="l" t="t" r="r" b="b"/>
              <a:pathLst>
                <a:path w="5253" h="2336" extrusionOk="0">
                  <a:moveTo>
                    <a:pt x="125" y="1"/>
                  </a:moveTo>
                  <a:cubicBezTo>
                    <a:pt x="41" y="1"/>
                    <a:pt x="1" y="135"/>
                    <a:pt x="101" y="167"/>
                  </a:cubicBezTo>
                  <a:lnTo>
                    <a:pt x="5101" y="2329"/>
                  </a:lnTo>
                  <a:cubicBezTo>
                    <a:pt x="5110" y="2332"/>
                    <a:pt x="5123" y="2335"/>
                    <a:pt x="5135" y="2335"/>
                  </a:cubicBezTo>
                  <a:cubicBezTo>
                    <a:pt x="5228" y="2335"/>
                    <a:pt x="5252" y="2209"/>
                    <a:pt x="5169" y="2172"/>
                  </a:cubicBezTo>
                  <a:lnTo>
                    <a:pt x="169" y="13"/>
                  </a:lnTo>
                  <a:cubicBezTo>
                    <a:pt x="154" y="4"/>
                    <a:pt x="139"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3"/>
            <p:cNvSpPr/>
            <p:nvPr/>
          </p:nvSpPr>
          <p:spPr>
            <a:xfrm>
              <a:off x="4595825" y="1987575"/>
              <a:ext cx="95800" cy="55225"/>
            </a:xfrm>
            <a:custGeom>
              <a:avLst/>
              <a:gdLst/>
              <a:ahLst/>
              <a:cxnLst/>
              <a:rect l="l" t="t" r="r" b="b"/>
              <a:pathLst>
                <a:path w="3832" h="2209" extrusionOk="0">
                  <a:moveTo>
                    <a:pt x="2542" y="959"/>
                  </a:moveTo>
                  <a:cubicBezTo>
                    <a:pt x="2557" y="969"/>
                    <a:pt x="2582" y="1024"/>
                    <a:pt x="2570" y="1138"/>
                  </a:cubicBezTo>
                  <a:cubicBezTo>
                    <a:pt x="2564" y="1215"/>
                    <a:pt x="2545" y="1289"/>
                    <a:pt x="2517" y="1363"/>
                  </a:cubicBezTo>
                  <a:cubicBezTo>
                    <a:pt x="2465" y="1286"/>
                    <a:pt x="2434" y="1197"/>
                    <a:pt x="2434" y="1101"/>
                  </a:cubicBezTo>
                  <a:cubicBezTo>
                    <a:pt x="2428" y="1049"/>
                    <a:pt x="2459" y="996"/>
                    <a:pt x="2505" y="969"/>
                  </a:cubicBezTo>
                  <a:cubicBezTo>
                    <a:pt x="2514" y="962"/>
                    <a:pt x="2527" y="959"/>
                    <a:pt x="2539" y="959"/>
                  </a:cubicBezTo>
                  <a:close/>
                  <a:moveTo>
                    <a:pt x="262" y="0"/>
                  </a:moveTo>
                  <a:cubicBezTo>
                    <a:pt x="228" y="0"/>
                    <a:pt x="194" y="20"/>
                    <a:pt x="182" y="65"/>
                  </a:cubicBezTo>
                  <a:cubicBezTo>
                    <a:pt x="176" y="96"/>
                    <a:pt x="1" y="780"/>
                    <a:pt x="266" y="1141"/>
                  </a:cubicBezTo>
                  <a:cubicBezTo>
                    <a:pt x="361" y="1274"/>
                    <a:pt x="519" y="1354"/>
                    <a:pt x="685" y="1357"/>
                  </a:cubicBezTo>
                  <a:cubicBezTo>
                    <a:pt x="703" y="1358"/>
                    <a:pt x="720" y="1359"/>
                    <a:pt x="738" y="1359"/>
                  </a:cubicBezTo>
                  <a:cubicBezTo>
                    <a:pt x="893" y="1359"/>
                    <a:pt x="1048" y="1310"/>
                    <a:pt x="1176" y="1218"/>
                  </a:cubicBezTo>
                  <a:cubicBezTo>
                    <a:pt x="1191" y="1502"/>
                    <a:pt x="1256" y="1798"/>
                    <a:pt x="1388" y="1990"/>
                  </a:cubicBezTo>
                  <a:cubicBezTo>
                    <a:pt x="1487" y="2134"/>
                    <a:pt x="1617" y="2209"/>
                    <a:pt x="1768" y="2209"/>
                  </a:cubicBezTo>
                  <a:cubicBezTo>
                    <a:pt x="1845" y="2209"/>
                    <a:pt x="1922" y="2193"/>
                    <a:pt x="1996" y="2159"/>
                  </a:cubicBezTo>
                  <a:cubicBezTo>
                    <a:pt x="2234" y="2051"/>
                    <a:pt x="2434" y="1872"/>
                    <a:pt x="2570" y="1647"/>
                  </a:cubicBezTo>
                  <a:lnTo>
                    <a:pt x="2582" y="1653"/>
                  </a:lnTo>
                  <a:cubicBezTo>
                    <a:pt x="2672" y="1709"/>
                    <a:pt x="2769" y="1736"/>
                    <a:pt x="2869" y="1736"/>
                  </a:cubicBezTo>
                  <a:cubicBezTo>
                    <a:pt x="2975" y="1736"/>
                    <a:pt x="3084" y="1706"/>
                    <a:pt x="3190" y="1647"/>
                  </a:cubicBezTo>
                  <a:cubicBezTo>
                    <a:pt x="3831" y="1280"/>
                    <a:pt x="3612" y="417"/>
                    <a:pt x="3609" y="407"/>
                  </a:cubicBezTo>
                  <a:cubicBezTo>
                    <a:pt x="3597" y="366"/>
                    <a:pt x="3564" y="348"/>
                    <a:pt x="3531" y="348"/>
                  </a:cubicBezTo>
                  <a:cubicBezTo>
                    <a:pt x="3483" y="348"/>
                    <a:pt x="3433" y="388"/>
                    <a:pt x="3446" y="450"/>
                  </a:cubicBezTo>
                  <a:cubicBezTo>
                    <a:pt x="3449" y="460"/>
                    <a:pt x="3634" y="1197"/>
                    <a:pt x="3103" y="1499"/>
                  </a:cubicBezTo>
                  <a:cubicBezTo>
                    <a:pt x="3017" y="1549"/>
                    <a:pt x="2939" y="1568"/>
                    <a:pt x="2871" y="1568"/>
                  </a:cubicBezTo>
                  <a:cubicBezTo>
                    <a:pt x="2788" y="1568"/>
                    <a:pt x="2721" y="1540"/>
                    <a:pt x="2672" y="1508"/>
                  </a:cubicBezTo>
                  <a:lnTo>
                    <a:pt x="2647" y="1496"/>
                  </a:lnTo>
                  <a:cubicBezTo>
                    <a:pt x="2696" y="1388"/>
                    <a:pt x="2727" y="1271"/>
                    <a:pt x="2739" y="1154"/>
                  </a:cubicBezTo>
                  <a:cubicBezTo>
                    <a:pt x="2755" y="993"/>
                    <a:pt x="2718" y="876"/>
                    <a:pt x="2638" y="821"/>
                  </a:cubicBezTo>
                  <a:cubicBezTo>
                    <a:pt x="2607" y="801"/>
                    <a:pt x="2571" y="791"/>
                    <a:pt x="2535" y="791"/>
                  </a:cubicBezTo>
                  <a:cubicBezTo>
                    <a:pt x="2500" y="791"/>
                    <a:pt x="2463" y="801"/>
                    <a:pt x="2431" y="821"/>
                  </a:cubicBezTo>
                  <a:cubicBezTo>
                    <a:pt x="2326" y="873"/>
                    <a:pt x="2261" y="981"/>
                    <a:pt x="2264" y="1095"/>
                  </a:cubicBezTo>
                  <a:cubicBezTo>
                    <a:pt x="2264" y="1259"/>
                    <a:pt x="2326" y="1416"/>
                    <a:pt x="2440" y="1536"/>
                  </a:cubicBezTo>
                  <a:cubicBezTo>
                    <a:pt x="2323" y="1743"/>
                    <a:pt x="2141" y="1906"/>
                    <a:pt x="1925" y="2005"/>
                  </a:cubicBezTo>
                  <a:cubicBezTo>
                    <a:pt x="1868" y="2030"/>
                    <a:pt x="1815" y="2043"/>
                    <a:pt x="1767" y="2043"/>
                  </a:cubicBezTo>
                  <a:cubicBezTo>
                    <a:pt x="1672" y="2043"/>
                    <a:pt x="1594" y="1995"/>
                    <a:pt x="1527" y="1897"/>
                  </a:cubicBezTo>
                  <a:cubicBezTo>
                    <a:pt x="1385" y="1690"/>
                    <a:pt x="1339" y="1345"/>
                    <a:pt x="1345" y="1058"/>
                  </a:cubicBezTo>
                  <a:cubicBezTo>
                    <a:pt x="1416" y="969"/>
                    <a:pt x="1472" y="864"/>
                    <a:pt x="1509" y="753"/>
                  </a:cubicBezTo>
                  <a:cubicBezTo>
                    <a:pt x="1537" y="666"/>
                    <a:pt x="1567" y="512"/>
                    <a:pt x="1475" y="457"/>
                  </a:cubicBezTo>
                  <a:cubicBezTo>
                    <a:pt x="1464" y="450"/>
                    <a:pt x="1444" y="442"/>
                    <a:pt x="1420" y="442"/>
                  </a:cubicBezTo>
                  <a:cubicBezTo>
                    <a:pt x="1389" y="442"/>
                    <a:pt x="1349" y="454"/>
                    <a:pt x="1308" y="494"/>
                  </a:cubicBezTo>
                  <a:cubicBezTo>
                    <a:pt x="1234" y="568"/>
                    <a:pt x="1185" y="765"/>
                    <a:pt x="1176" y="996"/>
                  </a:cubicBezTo>
                  <a:cubicBezTo>
                    <a:pt x="1063" y="1120"/>
                    <a:pt x="908" y="1190"/>
                    <a:pt x="744" y="1190"/>
                  </a:cubicBezTo>
                  <a:cubicBezTo>
                    <a:pt x="727" y="1190"/>
                    <a:pt x="711" y="1189"/>
                    <a:pt x="694" y="1188"/>
                  </a:cubicBezTo>
                  <a:cubicBezTo>
                    <a:pt x="577" y="1188"/>
                    <a:pt x="469" y="1135"/>
                    <a:pt x="401" y="1043"/>
                  </a:cubicBezTo>
                  <a:cubicBezTo>
                    <a:pt x="186" y="747"/>
                    <a:pt x="346" y="114"/>
                    <a:pt x="346" y="108"/>
                  </a:cubicBezTo>
                  <a:cubicBezTo>
                    <a:pt x="364" y="42"/>
                    <a:pt x="313"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3"/>
            <p:cNvSpPr/>
            <p:nvPr/>
          </p:nvSpPr>
          <p:spPr>
            <a:xfrm>
              <a:off x="4363050" y="2155050"/>
              <a:ext cx="103875" cy="163650"/>
            </a:xfrm>
            <a:custGeom>
              <a:avLst/>
              <a:gdLst/>
              <a:ahLst/>
              <a:cxnLst/>
              <a:rect l="l" t="t" r="r" b="b"/>
              <a:pathLst>
                <a:path w="4155" h="6546" extrusionOk="0">
                  <a:moveTo>
                    <a:pt x="1018" y="0"/>
                  </a:moveTo>
                  <a:lnTo>
                    <a:pt x="0" y="2498"/>
                  </a:lnTo>
                  <a:cubicBezTo>
                    <a:pt x="0" y="2498"/>
                    <a:pt x="116" y="2476"/>
                    <a:pt x="277" y="2476"/>
                  </a:cubicBezTo>
                  <a:cubicBezTo>
                    <a:pt x="667" y="2476"/>
                    <a:pt x="1320" y="2609"/>
                    <a:pt x="1231" y="3516"/>
                  </a:cubicBezTo>
                  <a:cubicBezTo>
                    <a:pt x="1012" y="5698"/>
                    <a:pt x="1494" y="6546"/>
                    <a:pt x="1990" y="6546"/>
                  </a:cubicBezTo>
                  <a:cubicBezTo>
                    <a:pt x="2265" y="6546"/>
                    <a:pt x="2544" y="6286"/>
                    <a:pt x="2711" y="5848"/>
                  </a:cubicBezTo>
                  <a:cubicBezTo>
                    <a:pt x="3263" y="4405"/>
                    <a:pt x="4155" y="2202"/>
                    <a:pt x="3516" y="1397"/>
                  </a:cubicBezTo>
                  <a:cubicBezTo>
                    <a:pt x="2881" y="592"/>
                    <a:pt x="1018" y="0"/>
                    <a:pt x="1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3"/>
            <p:cNvSpPr/>
            <p:nvPr/>
          </p:nvSpPr>
          <p:spPr>
            <a:xfrm>
              <a:off x="4360150" y="2152925"/>
              <a:ext cx="108475" cy="167925"/>
            </a:xfrm>
            <a:custGeom>
              <a:avLst/>
              <a:gdLst/>
              <a:ahLst/>
              <a:cxnLst/>
              <a:rect l="l" t="t" r="r" b="b"/>
              <a:pathLst>
                <a:path w="4339" h="6717" extrusionOk="0">
                  <a:moveTo>
                    <a:pt x="1132" y="0"/>
                  </a:moveTo>
                  <a:cubicBezTo>
                    <a:pt x="1046" y="0"/>
                    <a:pt x="1014" y="132"/>
                    <a:pt x="1109" y="165"/>
                  </a:cubicBezTo>
                  <a:cubicBezTo>
                    <a:pt x="1128" y="172"/>
                    <a:pt x="2957" y="761"/>
                    <a:pt x="3567" y="1535"/>
                  </a:cubicBezTo>
                  <a:cubicBezTo>
                    <a:pt x="4144" y="2266"/>
                    <a:pt x="3351" y="4335"/>
                    <a:pt x="2827" y="5705"/>
                  </a:cubicBezTo>
                  <a:lnTo>
                    <a:pt x="2750" y="5902"/>
                  </a:lnTo>
                  <a:cubicBezTo>
                    <a:pt x="2597" y="6299"/>
                    <a:pt x="2344" y="6547"/>
                    <a:pt x="2104" y="6547"/>
                  </a:cubicBezTo>
                  <a:cubicBezTo>
                    <a:pt x="2078" y="6547"/>
                    <a:pt x="2051" y="6544"/>
                    <a:pt x="2025" y="6538"/>
                  </a:cubicBezTo>
                  <a:cubicBezTo>
                    <a:pt x="1624" y="6442"/>
                    <a:pt x="1229" y="5618"/>
                    <a:pt x="1430" y="3611"/>
                  </a:cubicBezTo>
                  <a:cubicBezTo>
                    <a:pt x="1467" y="3219"/>
                    <a:pt x="1381" y="2923"/>
                    <a:pt x="1165" y="2728"/>
                  </a:cubicBezTo>
                  <a:cubicBezTo>
                    <a:pt x="937" y="2521"/>
                    <a:pt x="621" y="2477"/>
                    <a:pt x="392" y="2477"/>
                  </a:cubicBezTo>
                  <a:cubicBezTo>
                    <a:pt x="230" y="2477"/>
                    <a:pt x="112" y="2499"/>
                    <a:pt x="101" y="2500"/>
                  </a:cubicBezTo>
                  <a:cubicBezTo>
                    <a:pt x="1" y="2527"/>
                    <a:pt x="24" y="2668"/>
                    <a:pt x="117" y="2668"/>
                  </a:cubicBezTo>
                  <a:cubicBezTo>
                    <a:pt x="122" y="2668"/>
                    <a:pt x="127" y="2667"/>
                    <a:pt x="131" y="2667"/>
                  </a:cubicBezTo>
                  <a:cubicBezTo>
                    <a:pt x="134" y="2667"/>
                    <a:pt x="244" y="2646"/>
                    <a:pt x="394" y="2646"/>
                  </a:cubicBezTo>
                  <a:cubicBezTo>
                    <a:pt x="594" y="2646"/>
                    <a:pt x="866" y="2683"/>
                    <a:pt x="1051" y="2852"/>
                  </a:cubicBezTo>
                  <a:cubicBezTo>
                    <a:pt x="1223" y="3009"/>
                    <a:pt x="1294" y="3259"/>
                    <a:pt x="1260" y="3592"/>
                  </a:cubicBezTo>
                  <a:cubicBezTo>
                    <a:pt x="1048" y="5708"/>
                    <a:pt x="1498" y="6584"/>
                    <a:pt x="1985" y="6701"/>
                  </a:cubicBezTo>
                  <a:cubicBezTo>
                    <a:pt x="2025" y="6710"/>
                    <a:pt x="2068" y="6716"/>
                    <a:pt x="2109" y="6716"/>
                  </a:cubicBezTo>
                  <a:cubicBezTo>
                    <a:pt x="2423" y="6716"/>
                    <a:pt x="2725" y="6436"/>
                    <a:pt x="2907" y="5961"/>
                  </a:cubicBezTo>
                  <a:lnTo>
                    <a:pt x="2984" y="5763"/>
                  </a:lnTo>
                  <a:cubicBezTo>
                    <a:pt x="3555" y="4277"/>
                    <a:pt x="4338" y="2238"/>
                    <a:pt x="3700" y="1430"/>
                  </a:cubicBezTo>
                  <a:cubicBezTo>
                    <a:pt x="3055" y="613"/>
                    <a:pt x="1239" y="30"/>
                    <a:pt x="1162" y="5"/>
                  </a:cubicBezTo>
                  <a:cubicBezTo>
                    <a:pt x="1151" y="2"/>
                    <a:pt x="1141" y="0"/>
                    <a:pt x="11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3"/>
            <p:cNvSpPr/>
            <p:nvPr/>
          </p:nvSpPr>
          <p:spPr>
            <a:xfrm>
              <a:off x="4400900" y="2272725"/>
              <a:ext cx="10975" cy="41250"/>
            </a:xfrm>
            <a:custGeom>
              <a:avLst/>
              <a:gdLst/>
              <a:ahLst/>
              <a:cxnLst/>
              <a:rect l="l" t="t" r="r" b="b"/>
              <a:pathLst>
                <a:path w="439" h="1650" extrusionOk="0">
                  <a:moveTo>
                    <a:pt x="140" y="1"/>
                  </a:moveTo>
                  <a:cubicBezTo>
                    <a:pt x="93" y="1"/>
                    <a:pt x="45" y="37"/>
                    <a:pt x="56" y="99"/>
                  </a:cubicBezTo>
                  <a:cubicBezTo>
                    <a:pt x="111" y="395"/>
                    <a:pt x="219" y="1230"/>
                    <a:pt x="25" y="1520"/>
                  </a:cubicBezTo>
                  <a:cubicBezTo>
                    <a:pt x="0" y="1557"/>
                    <a:pt x="13" y="1610"/>
                    <a:pt x="50" y="1634"/>
                  </a:cubicBezTo>
                  <a:cubicBezTo>
                    <a:pt x="62" y="1644"/>
                    <a:pt x="81" y="1647"/>
                    <a:pt x="96" y="1650"/>
                  </a:cubicBezTo>
                  <a:cubicBezTo>
                    <a:pt x="124" y="1650"/>
                    <a:pt x="152" y="1634"/>
                    <a:pt x="167" y="1613"/>
                  </a:cubicBezTo>
                  <a:cubicBezTo>
                    <a:pt x="438" y="1209"/>
                    <a:pt x="232" y="114"/>
                    <a:pt x="223" y="68"/>
                  </a:cubicBezTo>
                  <a:cubicBezTo>
                    <a:pt x="212" y="21"/>
                    <a:pt x="17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3"/>
            <p:cNvSpPr/>
            <p:nvPr/>
          </p:nvSpPr>
          <p:spPr>
            <a:xfrm>
              <a:off x="4407600" y="2275800"/>
              <a:ext cx="17075" cy="41650"/>
            </a:xfrm>
            <a:custGeom>
              <a:avLst/>
              <a:gdLst/>
              <a:ahLst/>
              <a:cxnLst/>
              <a:rect l="l" t="t" r="r" b="b"/>
              <a:pathLst>
                <a:path w="683" h="1666" extrusionOk="0">
                  <a:moveTo>
                    <a:pt x="593" y="0"/>
                  </a:moveTo>
                  <a:cubicBezTo>
                    <a:pt x="550" y="0"/>
                    <a:pt x="513" y="33"/>
                    <a:pt x="510" y="77"/>
                  </a:cubicBezTo>
                  <a:cubicBezTo>
                    <a:pt x="507" y="87"/>
                    <a:pt x="405" y="1089"/>
                    <a:pt x="47" y="1530"/>
                  </a:cubicBezTo>
                  <a:cubicBezTo>
                    <a:pt x="1" y="1582"/>
                    <a:pt x="41" y="1666"/>
                    <a:pt x="112" y="1666"/>
                  </a:cubicBezTo>
                  <a:cubicBezTo>
                    <a:pt x="136" y="1666"/>
                    <a:pt x="161" y="1656"/>
                    <a:pt x="180" y="1635"/>
                  </a:cubicBezTo>
                  <a:cubicBezTo>
                    <a:pt x="571" y="1154"/>
                    <a:pt x="673" y="136"/>
                    <a:pt x="676" y="93"/>
                  </a:cubicBezTo>
                  <a:cubicBezTo>
                    <a:pt x="682" y="46"/>
                    <a:pt x="648" y="3"/>
                    <a:pt x="599" y="0"/>
                  </a:cubicBezTo>
                  <a:cubicBezTo>
                    <a:pt x="597" y="0"/>
                    <a:pt x="595"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3"/>
            <p:cNvSpPr/>
            <p:nvPr/>
          </p:nvSpPr>
          <p:spPr>
            <a:xfrm>
              <a:off x="4482800" y="2258675"/>
              <a:ext cx="162025" cy="114600"/>
            </a:xfrm>
            <a:custGeom>
              <a:avLst/>
              <a:gdLst/>
              <a:ahLst/>
              <a:cxnLst/>
              <a:rect l="l" t="t" r="r" b="b"/>
              <a:pathLst>
                <a:path w="6481" h="4584" extrusionOk="0">
                  <a:moveTo>
                    <a:pt x="3916" y="0"/>
                  </a:moveTo>
                  <a:cubicBezTo>
                    <a:pt x="2271" y="0"/>
                    <a:pt x="1" y="3280"/>
                    <a:pt x="123" y="3609"/>
                  </a:cubicBezTo>
                  <a:cubicBezTo>
                    <a:pt x="165" y="3719"/>
                    <a:pt x="331" y="3780"/>
                    <a:pt x="581" y="3780"/>
                  </a:cubicBezTo>
                  <a:cubicBezTo>
                    <a:pt x="1105" y="3780"/>
                    <a:pt x="1997" y="3512"/>
                    <a:pt x="2893" y="2863"/>
                  </a:cubicBezTo>
                  <a:cubicBezTo>
                    <a:pt x="2997" y="2787"/>
                    <a:pt x="3091" y="2754"/>
                    <a:pt x="3176" y="2754"/>
                  </a:cubicBezTo>
                  <a:cubicBezTo>
                    <a:pt x="3807" y="2754"/>
                    <a:pt x="3939" y="4584"/>
                    <a:pt x="3939" y="4584"/>
                  </a:cubicBezTo>
                  <a:lnTo>
                    <a:pt x="6480" y="3439"/>
                  </a:lnTo>
                  <a:cubicBezTo>
                    <a:pt x="6480" y="3439"/>
                    <a:pt x="5718" y="219"/>
                    <a:pt x="4065" y="10"/>
                  </a:cubicBezTo>
                  <a:cubicBezTo>
                    <a:pt x="4016" y="3"/>
                    <a:pt x="3966" y="0"/>
                    <a:pt x="39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3"/>
            <p:cNvSpPr/>
            <p:nvPr/>
          </p:nvSpPr>
          <p:spPr>
            <a:xfrm>
              <a:off x="4481775" y="2256575"/>
              <a:ext cx="165625" cy="118875"/>
            </a:xfrm>
            <a:custGeom>
              <a:avLst/>
              <a:gdLst/>
              <a:ahLst/>
              <a:cxnLst/>
              <a:rect l="l" t="t" r="r" b="b"/>
              <a:pathLst>
                <a:path w="6625" h="4755" extrusionOk="0">
                  <a:moveTo>
                    <a:pt x="3959" y="0"/>
                  </a:moveTo>
                  <a:cubicBezTo>
                    <a:pt x="2768" y="0"/>
                    <a:pt x="1392" y="1616"/>
                    <a:pt x="985" y="2129"/>
                  </a:cubicBezTo>
                  <a:cubicBezTo>
                    <a:pt x="578" y="2644"/>
                    <a:pt x="1" y="3496"/>
                    <a:pt x="87" y="3724"/>
                  </a:cubicBezTo>
                  <a:cubicBezTo>
                    <a:pt x="109" y="3786"/>
                    <a:pt x="170" y="3866"/>
                    <a:pt x="325" y="3912"/>
                  </a:cubicBezTo>
                  <a:cubicBezTo>
                    <a:pt x="407" y="3937"/>
                    <a:pt x="508" y="3949"/>
                    <a:pt x="622" y="3949"/>
                  </a:cubicBezTo>
                  <a:cubicBezTo>
                    <a:pt x="1193" y="3949"/>
                    <a:pt x="2120" y="3641"/>
                    <a:pt x="2983" y="3015"/>
                  </a:cubicBezTo>
                  <a:cubicBezTo>
                    <a:pt x="3068" y="2952"/>
                    <a:pt x="3146" y="2922"/>
                    <a:pt x="3217" y="2922"/>
                  </a:cubicBezTo>
                  <a:cubicBezTo>
                    <a:pt x="3252" y="2922"/>
                    <a:pt x="3285" y="2929"/>
                    <a:pt x="3316" y="2944"/>
                  </a:cubicBezTo>
                  <a:cubicBezTo>
                    <a:pt x="3702" y="3123"/>
                    <a:pt x="3865" y="4254"/>
                    <a:pt x="3896" y="4674"/>
                  </a:cubicBezTo>
                  <a:cubicBezTo>
                    <a:pt x="3899" y="4720"/>
                    <a:pt x="3936" y="4751"/>
                    <a:pt x="3980" y="4751"/>
                  </a:cubicBezTo>
                  <a:lnTo>
                    <a:pt x="3989" y="4754"/>
                  </a:lnTo>
                  <a:cubicBezTo>
                    <a:pt x="4035" y="4751"/>
                    <a:pt x="4069" y="4711"/>
                    <a:pt x="4066" y="4665"/>
                  </a:cubicBezTo>
                  <a:cubicBezTo>
                    <a:pt x="4054" y="4498"/>
                    <a:pt x="3933" y="3045"/>
                    <a:pt x="3390" y="2792"/>
                  </a:cubicBezTo>
                  <a:cubicBezTo>
                    <a:pt x="3334" y="2766"/>
                    <a:pt x="3277" y="2753"/>
                    <a:pt x="3218" y="2753"/>
                  </a:cubicBezTo>
                  <a:cubicBezTo>
                    <a:pt x="3111" y="2753"/>
                    <a:pt x="3000" y="2796"/>
                    <a:pt x="2885" y="2879"/>
                  </a:cubicBezTo>
                  <a:cubicBezTo>
                    <a:pt x="1985" y="3532"/>
                    <a:pt x="1099" y="3780"/>
                    <a:pt x="614" y="3780"/>
                  </a:cubicBezTo>
                  <a:cubicBezTo>
                    <a:pt x="517" y="3780"/>
                    <a:pt x="436" y="3770"/>
                    <a:pt x="374" y="3752"/>
                  </a:cubicBezTo>
                  <a:cubicBezTo>
                    <a:pt x="303" y="3730"/>
                    <a:pt x="260" y="3699"/>
                    <a:pt x="248" y="3668"/>
                  </a:cubicBezTo>
                  <a:cubicBezTo>
                    <a:pt x="217" y="3505"/>
                    <a:pt x="834" y="2472"/>
                    <a:pt x="1719" y="1543"/>
                  </a:cubicBezTo>
                  <a:cubicBezTo>
                    <a:pt x="2567" y="652"/>
                    <a:pt x="3356" y="168"/>
                    <a:pt x="3961" y="168"/>
                  </a:cubicBezTo>
                  <a:cubicBezTo>
                    <a:pt x="4008" y="168"/>
                    <a:pt x="4053" y="171"/>
                    <a:pt x="4097" y="177"/>
                  </a:cubicBezTo>
                  <a:cubicBezTo>
                    <a:pt x="5673" y="381"/>
                    <a:pt x="6435" y="3514"/>
                    <a:pt x="6441" y="3545"/>
                  </a:cubicBezTo>
                  <a:cubicBezTo>
                    <a:pt x="6450" y="3594"/>
                    <a:pt x="6485" y="3615"/>
                    <a:pt x="6521" y="3615"/>
                  </a:cubicBezTo>
                  <a:cubicBezTo>
                    <a:pt x="6572" y="3615"/>
                    <a:pt x="6624" y="3573"/>
                    <a:pt x="6604" y="3508"/>
                  </a:cubicBezTo>
                  <a:cubicBezTo>
                    <a:pt x="6573" y="3372"/>
                    <a:pt x="5809" y="226"/>
                    <a:pt x="4118" y="10"/>
                  </a:cubicBezTo>
                  <a:cubicBezTo>
                    <a:pt x="4066" y="4"/>
                    <a:pt x="4013" y="0"/>
                    <a:pt x="3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3"/>
            <p:cNvSpPr/>
            <p:nvPr/>
          </p:nvSpPr>
          <p:spPr>
            <a:xfrm>
              <a:off x="4483550" y="2326550"/>
              <a:ext cx="35325" cy="24450"/>
            </a:xfrm>
            <a:custGeom>
              <a:avLst/>
              <a:gdLst/>
              <a:ahLst/>
              <a:cxnLst/>
              <a:rect l="l" t="t" r="r" b="b"/>
              <a:pathLst>
                <a:path w="1413" h="978" extrusionOk="0">
                  <a:moveTo>
                    <a:pt x="1287" y="1"/>
                  </a:moveTo>
                  <a:cubicBezTo>
                    <a:pt x="1275" y="1"/>
                    <a:pt x="1263" y="3"/>
                    <a:pt x="1250" y="9"/>
                  </a:cubicBezTo>
                  <a:cubicBezTo>
                    <a:pt x="1136" y="55"/>
                    <a:pt x="137" y="462"/>
                    <a:pt x="13" y="869"/>
                  </a:cubicBezTo>
                  <a:cubicBezTo>
                    <a:pt x="1" y="916"/>
                    <a:pt x="25" y="962"/>
                    <a:pt x="72" y="974"/>
                  </a:cubicBezTo>
                  <a:cubicBezTo>
                    <a:pt x="78" y="977"/>
                    <a:pt x="87" y="977"/>
                    <a:pt x="96" y="977"/>
                  </a:cubicBezTo>
                  <a:cubicBezTo>
                    <a:pt x="133" y="977"/>
                    <a:pt x="167" y="953"/>
                    <a:pt x="177" y="919"/>
                  </a:cubicBezTo>
                  <a:cubicBezTo>
                    <a:pt x="251" y="669"/>
                    <a:pt x="914" y="327"/>
                    <a:pt x="1315" y="169"/>
                  </a:cubicBezTo>
                  <a:cubicBezTo>
                    <a:pt x="1412" y="134"/>
                    <a:pt x="1372" y="1"/>
                    <a:pt x="1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3"/>
            <p:cNvSpPr/>
            <p:nvPr/>
          </p:nvSpPr>
          <p:spPr>
            <a:xfrm>
              <a:off x="4494425" y="2336575"/>
              <a:ext cx="31225" cy="16975"/>
            </a:xfrm>
            <a:custGeom>
              <a:avLst/>
              <a:gdLst/>
              <a:ahLst/>
              <a:cxnLst/>
              <a:rect l="l" t="t" r="r" b="b"/>
              <a:pathLst>
                <a:path w="1249" h="679" extrusionOk="0">
                  <a:moveTo>
                    <a:pt x="1129" y="1"/>
                  </a:moveTo>
                  <a:cubicBezTo>
                    <a:pt x="1119" y="1"/>
                    <a:pt x="1109" y="2"/>
                    <a:pt x="1099" y="6"/>
                  </a:cubicBezTo>
                  <a:cubicBezTo>
                    <a:pt x="1009" y="40"/>
                    <a:pt x="229" y="354"/>
                    <a:pt x="53" y="533"/>
                  </a:cubicBezTo>
                  <a:cubicBezTo>
                    <a:pt x="1" y="586"/>
                    <a:pt x="38" y="675"/>
                    <a:pt x="112" y="678"/>
                  </a:cubicBezTo>
                  <a:cubicBezTo>
                    <a:pt x="136" y="675"/>
                    <a:pt x="158" y="669"/>
                    <a:pt x="173" y="650"/>
                  </a:cubicBezTo>
                  <a:cubicBezTo>
                    <a:pt x="300" y="524"/>
                    <a:pt x="929" y="256"/>
                    <a:pt x="1160" y="163"/>
                  </a:cubicBezTo>
                  <a:cubicBezTo>
                    <a:pt x="1249" y="122"/>
                    <a:pt x="1211"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3"/>
            <p:cNvSpPr/>
            <p:nvPr/>
          </p:nvSpPr>
          <p:spPr>
            <a:xfrm>
              <a:off x="4200450" y="2286350"/>
              <a:ext cx="145650" cy="184350"/>
            </a:xfrm>
            <a:custGeom>
              <a:avLst/>
              <a:gdLst/>
              <a:ahLst/>
              <a:cxnLst/>
              <a:rect l="l" t="t" r="r" b="b"/>
              <a:pathLst>
                <a:path w="5826" h="7374" extrusionOk="0">
                  <a:moveTo>
                    <a:pt x="1137" y="1"/>
                  </a:moveTo>
                  <a:lnTo>
                    <a:pt x="2491" y="2996"/>
                  </a:lnTo>
                  <a:cubicBezTo>
                    <a:pt x="2543" y="4428"/>
                    <a:pt x="0" y="7373"/>
                    <a:pt x="1136" y="7373"/>
                  </a:cubicBezTo>
                  <a:cubicBezTo>
                    <a:pt x="1299" y="7373"/>
                    <a:pt x="1538" y="7313"/>
                    <a:pt x="1871" y="7178"/>
                  </a:cubicBezTo>
                  <a:cubicBezTo>
                    <a:pt x="4527" y="6105"/>
                    <a:pt x="5826" y="2206"/>
                    <a:pt x="4876" y="1188"/>
                  </a:cubicBezTo>
                  <a:cubicBezTo>
                    <a:pt x="3923" y="167"/>
                    <a:pt x="1138" y="1"/>
                    <a:pt x="1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3"/>
            <p:cNvSpPr/>
            <p:nvPr/>
          </p:nvSpPr>
          <p:spPr>
            <a:xfrm>
              <a:off x="4215150" y="2284325"/>
              <a:ext cx="119300" cy="188575"/>
            </a:xfrm>
            <a:custGeom>
              <a:avLst/>
              <a:gdLst/>
              <a:ahLst/>
              <a:cxnLst/>
              <a:rect l="l" t="t" r="r" b="b"/>
              <a:pathLst>
                <a:path w="4772" h="7543" extrusionOk="0">
                  <a:moveTo>
                    <a:pt x="545" y="1"/>
                  </a:moveTo>
                  <a:cubicBezTo>
                    <a:pt x="501" y="1"/>
                    <a:pt x="466" y="36"/>
                    <a:pt x="466" y="79"/>
                  </a:cubicBezTo>
                  <a:cubicBezTo>
                    <a:pt x="463" y="125"/>
                    <a:pt x="497" y="168"/>
                    <a:pt x="543" y="168"/>
                  </a:cubicBezTo>
                  <a:cubicBezTo>
                    <a:pt x="574" y="168"/>
                    <a:pt x="3307" y="344"/>
                    <a:pt x="4226" y="1325"/>
                  </a:cubicBezTo>
                  <a:cubicBezTo>
                    <a:pt x="4528" y="1652"/>
                    <a:pt x="4596" y="2312"/>
                    <a:pt x="4414" y="3138"/>
                  </a:cubicBezTo>
                  <a:cubicBezTo>
                    <a:pt x="4090" y="4600"/>
                    <a:pt x="2964" y="6488"/>
                    <a:pt x="1253" y="7182"/>
                  </a:cubicBezTo>
                  <a:cubicBezTo>
                    <a:pt x="894" y="7326"/>
                    <a:pt x="679" y="7371"/>
                    <a:pt x="550" y="7371"/>
                  </a:cubicBezTo>
                  <a:cubicBezTo>
                    <a:pt x="451" y="7371"/>
                    <a:pt x="403" y="7344"/>
                    <a:pt x="380" y="7317"/>
                  </a:cubicBezTo>
                  <a:cubicBezTo>
                    <a:pt x="207" y="7126"/>
                    <a:pt x="620" y="6358"/>
                    <a:pt x="1018" y="5618"/>
                  </a:cubicBezTo>
                  <a:cubicBezTo>
                    <a:pt x="1484" y="4745"/>
                    <a:pt x="2014" y="3755"/>
                    <a:pt x="1990" y="3077"/>
                  </a:cubicBezTo>
                  <a:cubicBezTo>
                    <a:pt x="1990" y="3030"/>
                    <a:pt x="1950" y="2993"/>
                    <a:pt x="1903" y="2993"/>
                  </a:cubicBezTo>
                  <a:cubicBezTo>
                    <a:pt x="1857" y="2996"/>
                    <a:pt x="1820" y="3036"/>
                    <a:pt x="1820" y="3083"/>
                  </a:cubicBezTo>
                  <a:cubicBezTo>
                    <a:pt x="1845" y="3718"/>
                    <a:pt x="1324" y="4683"/>
                    <a:pt x="867" y="5538"/>
                  </a:cubicBezTo>
                  <a:cubicBezTo>
                    <a:pt x="383" y="6438"/>
                    <a:pt x="0" y="7151"/>
                    <a:pt x="250" y="7432"/>
                  </a:cubicBezTo>
                  <a:cubicBezTo>
                    <a:pt x="315" y="7506"/>
                    <a:pt x="414" y="7543"/>
                    <a:pt x="546" y="7543"/>
                  </a:cubicBezTo>
                  <a:cubicBezTo>
                    <a:pt x="728" y="7543"/>
                    <a:pt x="981" y="7472"/>
                    <a:pt x="1317" y="7339"/>
                  </a:cubicBezTo>
                  <a:cubicBezTo>
                    <a:pt x="3085" y="6624"/>
                    <a:pt x="4247" y="4677"/>
                    <a:pt x="4581" y="3175"/>
                  </a:cubicBezTo>
                  <a:cubicBezTo>
                    <a:pt x="4772" y="2290"/>
                    <a:pt x="4692" y="1578"/>
                    <a:pt x="4349" y="1211"/>
                  </a:cubicBezTo>
                  <a:cubicBezTo>
                    <a:pt x="3384" y="180"/>
                    <a:pt x="670" y="8"/>
                    <a:pt x="556" y="2"/>
                  </a:cubicBezTo>
                  <a:cubicBezTo>
                    <a:pt x="552" y="1"/>
                    <a:pt x="548" y="1"/>
                    <a:pt x="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3"/>
            <p:cNvSpPr/>
            <p:nvPr/>
          </p:nvSpPr>
          <p:spPr>
            <a:xfrm>
              <a:off x="4375525" y="2418200"/>
              <a:ext cx="199425" cy="127925"/>
            </a:xfrm>
            <a:custGeom>
              <a:avLst/>
              <a:gdLst/>
              <a:ahLst/>
              <a:cxnLst/>
              <a:rect l="l" t="t" r="r" b="b"/>
              <a:pathLst>
                <a:path w="7977" h="5117" extrusionOk="0">
                  <a:moveTo>
                    <a:pt x="4682" y="1"/>
                  </a:moveTo>
                  <a:cubicBezTo>
                    <a:pt x="2317" y="1"/>
                    <a:pt x="61" y="3184"/>
                    <a:pt x="10" y="4729"/>
                  </a:cubicBezTo>
                  <a:cubicBezTo>
                    <a:pt x="0" y="5004"/>
                    <a:pt x="95" y="5116"/>
                    <a:pt x="263" y="5116"/>
                  </a:cubicBezTo>
                  <a:cubicBezTo>
                    <a:pt x="1034" y="5116"/>
                    <a:pt x="3352" y="2741"/>
                    <a:pt x="4259" y="2741"/>
                  </a:cubicBezTo>
                  <a:cubicBezTo>
                    <a:pt x="4373" y="2741"/>
                    <a:pt x="4465" y="2778"/>
                    <a:pt x="4528" y="2863"/>
                  </a:cubicBezTo>
                  <a:lnTo>
                    <a:pt x="7693" y="4106"/>
                  </a:lnTo>
                  <a:cubicBezTo>
                    <a:pt x="7693" y="4106"/>
                    <a:pt x="7977" y="831"/>
                    <a:pt x="5377" y="96"/>
                  </a:cubicBezTo>
                  <a:cubicBezTo>
                    <a:pt x="5145" y="31"/>
                    <a:pt x="4913" y="1"/>
                    <a:pt x="4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3"/>
            <p:cNvSpPr/>
            <p:nvPr/>
          </p:nvSpPr>
          <p:spPr>
            <a:xfrm>
              <a:off x="4373525" y="2416050"/>
              <a:ext cx="202975" cy="132175"/>
            </a:xfrm>
            <a:custGeom>
              <a:avLst/>
              <a:gdLst/>
              <a:ahLst/>
              <a:cxnLst/>
              <a:rect l="l" t="t" r="r" b="b"/>
              <a:pathLst>
                <a:path w="8119" h="5287" extrusionOk="0">
                  <a:moveTo>
                    <a:pt x="4765" y="1"/>
                  </a:moveTo>
                  <a:cubicBezTo>
                    <a:pt x="4058" y="1"/>
                    <a:pt x="3315" y="275"/>
                    <a:pt x="2579" y="812"/>
                  </a:cubicBezTo>
                  <a:cubicBezTo>
                    <a:pt x="1083" y="1904"/>
                    <a:pt x="41" y="3763"/>
                    <a:pt x="7" y="4812"/>
                  </a:cubicBezTo>
                  <a:cubicBezTo>
                    <a:pt x="1" y="5037"/>
                    <a:pt x="59" y="5185"/>
                    <a:pt x="186" y="5250"/>
                  </a:cubicBezTo>
                  <a:cubicBezTo>
                    <a:pt x="235" y="5275"/>
                    <a:pt x="287" y="5287"/>
                    <a:pt x="340" y="5287"/>
                  </a:cubicBezTo>
                  <a:cubicBezTo>
                    <a:pt x="744" y="5287"/>
                    <a:pt x="1450" y="4756"/>
                    <a:pt x="2249" y="4152"/>
                  </a:cubicBezTo>
                  <a:cubicBezTo>
                    <a:pt x="3023" y="3570"/>
                    <a:pt x="3894" y="2911"/>
                    <a:pt x="4337" y="2911"/>
                  </a:cubicBezTo>
                  <a:cubicBezTo>
                    <a:pt x="4356" y="2911"/>
                    <a:pt x="4375" y="2913"/>
                    <a:pt x="4393" y="2915"/>
                  </a:cubicBezTo>
                  <a:cubicBezTo>
                    <a:pt x="4454" y="2921"/>
                    <a:pt x="4507" y="2952"/>
                    <a:pt x="4544" y="3002"/>
                  </a:cubicBezTo>
                  <a:cubicBezTo>
                    <a:pt x="4562" y="3029"/>
                    <a:pt x="4586" y="3040"/>
                    <a:pt x="4610" y="3040"/>
                  </a:cubicBezTo>
                  <a:cubicBezTo>
                    <a:pt x="4673" y="3040"/>
                    <a:pt x="4735" y="2964"/>
                    <a:pt x="4679" y="2900"/>
                  </a:cubicBezTo>
                  <a:cubicBezTo>
                    <a:pt x="4618" y="2813"/>
                    <a:pt x="4522" y="2761"/>
                    <a:pt x="4417" y="2749"/>
                  </a:cubicBezTo>
                  <a:cubicBezTo>
                    <a:pt x="4393" y="2745"/>
                    <a:pt x="4367" y="2743"/>
                    <a:pt x="4340" y="2743"/>
                  </a:cubicBezTo>
                  <a:cubicBezTo>
                    <a:pt x="3840" y="2743"/>
                    <a:pt x="3017" y="3363"/>
                    <a:pt x="2147" y="4019"/>
                  </a:cubicBezTo>
                  <a:cubicBezTo>
                    <a:pt x="1459" y="4537"/>
                    <a:pt x="687" y="5118"/>
                    <a:pt x="352" y="5118"/>
                  </a:cubicBezTo>
                  <a:cubicBezTo>
                    <a:pt x="317" y="5118"/>
                    <a:pt x="287" y="5112"/>
                    <a:pt x="263" y="5099"/>
                  </a:cubicBezTo>
                  <a:cubicBezTo>
                    <a:pt x="201" y="5068"/>
                    <a:pt x="170" y="4972"/>
                    <a:pt x="176" y="4818"/>
                  </a:cubicBezTo>
                  <a:cubicBezTo>
                    <a:pt x="210" y="3807"/>
                    <a:pt x="1225" y="2011"/>
                    <a:pt x="2678" y="950"/>
                  </a:cubicBezTo>
                  <a:cubicBezTo>
                    <a:pt x="3198" y="568"/>
                    <a:pt x="3940" y="169"/>
                    <a:pt x="4762" y="169"/>
                  </a:cubicBezTo>
                  <a:cubicBezTo>
                    <a:pt x="4981" y="169"/>
                    <a:pt x="5207" y="198"/>
                    <a:pt x="5435" y="263"/>
                  </a:cubicBezTo>
                  <a:cubicBezTo>
                    <a:pt x="7936" y="969"/>
                    <a:pt x="7693" y="4152"/>
                    <a:pt x="7690" y="4186"/>
                  </a:cubicBezTo>
                  <a:cubicBezTo>
                    <a:pt x="7683" y="4248"/>
                    <a:pt x="7729" y="4281"/>
                    <a:pt x="7775" y="4281"/>
                  </a:cubicBezTo>
                  <a:cubicBezTo>
                    <a:pt x="7816" y="4281"/>
                    <a:pt x="7856" y="4255"/>
                    <a:pt x="7859" y="4198"/>
                  </a:cubicBezTo>
                  <a:cubicBezTo>
                    <a:pt x="7862" y="4167"/>
                    <a:pt x="8118" y="846"/>
                    <a:pt x="5481" y="99"/>
                  </a:cubicBezTo>
                  <a:cubicBezTo>
                    <a:pt x="5248" y="34"/>
                    <a:pt x="5009" y="1"/>
                    <a:pt x="4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3"/>
            <p:cNvSpPr/>
            <p:nvPr/>
          </p:nvSpPr>
          <p:spPr>
            <a:xfrm>
              <a:off x="4218925" y="2433375"/>
              <a:ext cx="32875" cy="33125"/>
            </a:xfrm>
            <a:custGeom>
              <a:avLst/>
              <a:gdLst/>
              <a:ahLst/>
              <a:cxnLst/>
              <a:rect l="l" t="t" r="r" b="b"/>
              <a:pathLst>
                <a:path w="1315" h="1325" extrusionOk="0">
                  <a:moveTo>
                    <a:pt x="1214" y="0"/>
                  </a:moveTo>
                  <a:cubicBezTo>
                    <a:pt x="1182" y="0"/>
                    <a:pt x="1150" y="17"/>
                    <a:pt x="1136" y="57"/>
                  </a:cubicBezTo>
                  <a:cubicBezTo>
                    <a:pt x="1049" y="338"/>
                    <a:pt x="334" y="958"/>
                    <a:pt x="62" y="1173"/>
                  </a:cubicBezTo>
                  <a:cubicBezTo>
                    <a:pt x="1" y="1223"/>
                    <a:pt x="34" y="1325"/>
                    <a:pt x="115" y="1325"/>
                  </a:cubicBezTo>
                  <a:cubicBezTo>
                    <a:pt x="136" y="1325"/>
                    <a:pt x="155" y="1318"/>
                    <a:pt x="167" y="1306"/>
                  </a:cubicBezTo>
                  <a:cubicBezTo>
                    <a:pt x="272" y="1223"/>
                    <a:pt x="1182" y="486"/>
                    <a:pt x="1299" y="106"/>
                  </a:cubicBezTo>
                  <a:cubicBezTo>
                    <a:pt x="1314" y="42"/>
                    <a:pt x="1264" y="0"/>
                    <a:pt x="1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3"/>
            <p:cNvSpPr/>
            <p:nvPr/>
          </p:nvSpPr>
          <p:spPr>
            <a:xfrm>
              <a:off x="4224625" y="2441600"/>
              <a:ext cx="39125" cy="31300"/>
            </a:xfrm>
            <a:custGeom>
              <a:avLst/>
              <a:gdLst/>
              <a:ahLst/>
              <a:cxnLst/>
              <a:rect l="l" t="t" r="r" b="b"/>
              <a:pathLst>
                <a:path w="1565" h="1252" extrusionOk="0">
                  <a:moveTo>
                    <a:pt x="1441" y="1"/>
                  </a:moveTo>
                  <a:cubicBezTo>
                    <a:pt x="1417" y="1"/>
                    <a:pt x="1392" y="12"/>
                    <a:pt x="1373" y="39"/>
                  </a:cubicBezTo>
                  <a:cubicBezTo>
                    <a:pt x="1154" y="329"/>
                    <a:pt x="497" y="1082"/>
                    <a:pt x="115" y="1082"/>
                  </a:cubicBezTo>
                  <a:cubicBezTo>
                    <a:pt x="1" y="1082"/>
                    <a:pt x="1" y="1252"/>
                    <a:pt x="115" y="1252"/>
                  </a:cubicBezTo>
                  <a:cubicBezTo>
                    <a:pt x="648" y="1252"/>
                    <a:pt x="1423" y="255"/>
                    <a:pt x="1509" y="141"/>
                  </a:cubicBezTo>
                  <a:cubicBezTo>
                    <a:pt x="1565" y="77"/>
                    <a:pt x="1505" y="1"/>
                    <a:pt x="1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3"/>
            <p:cNvSpPr/>
            <p:nvPr/>
          </p:nvSpPr>
          <p:spPr>
            <a:xfrm>
              <a:off x="4381925" y="2507450"/>
              <a:ext cx="37175" cy="38850"/>
            </a:xfrm>
            <a:custGeom>
              <a:avLst/>
              <a:gdLst/>
              <a:ahLst/>
              <a:cxnLst/>
              <a:rect l="l" t="t" r="r" b="b"/>
              <a:pathLst>
                <a:path w="1487" h="1554" extrusionOk="0">
                  <a:moveTo>
                    <a:pt x="1364" y="0"/>
                  </a:moveTo>
                  <a:cubicBezTo>
                    <a:pt x="1349" y="0"/>
                    <a:pt x="1333" y="5"/>
                    <a:pt x="1318" y="15"/>
                  </a:cubicBezTo>
                  <a:cubicBezTo>
                    <a:pt x="1268" y="49"/>
                    <a:pt x="99" y="835"/>
                    <a:pt x="10" y="1458"/>
                  </a:cubicBezTo>
                  <a:cubicBezTo>
                    <a:pt x="1" y="1505"/>
                    <a:pt x="35" y="1548"/>
                    <a:pt x="81" y="1554"/>
                  </a:cubicBezTo>
                  <a:lnTo>
                    <a:pt x="93" y="1554"/>
                  </a:lnTo>
                  <a:cubicBezTo>
                    <a:pt x="136" y="1554"/>
                    <a:pt x="170" y="1523"/>
                    <a:pt x="177" y="1483"/>
                  </a:cubicBezTo>
                  <a:cubicBezTo>
                    <a:pt x="254" y="934"/>
                    <a:pt x="1401" y="163"/>
                    <a:pt x="1410" y="157"/>
                  </a:cubicBezTo>
                  <a:cubicBezTo>
                    <a:pt x="1487" y="103"/>
                    <a:pt x="1436" y="0"/>
                    <a:pt x="1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3"/>
            <p:cNvSpPr/>
            <p:nvPr/>
          </p:nvSpPr>
          <p:spPr>
            <a:xfrm>
              <a:off x="4373375" y="2502475"/>
              <a:ext cx="34400" cy="36050"/>
            </a:xfrm>
            <a:custGeom>
              <a:avLst/>
              <a:gdLst/>
              <a:ahLst/>
              <a:cxnLst/>
              <a:rect l="l" t="t" r="r" b="b"/>
              <a:pathLst>
                <a:path w="1376" h="1442" extrusionOk="0">
                  <a:moveTo>
                    <a:pt x="1255" y="0"/>
                  </a:moveTo>
                  <a:cubicBezTo>
                    <a:pt x="1247" y="0"/>
                    <a:pt x="1237" y="1"/>
                    <a:pt x="1228" y="4"/>
                  </a:cubicBezTo>
                  <a:cubicBezTo>
                    <a:pt x="1194" y="16"/>
                    <a:pt x="364" y="285"/>
                    <a:pt x="16" y="1330"/>
                  </a:cubicBezTo>
                  <a:cubicBezTo>
                    <a:pt x="0" y="1373"/>
                    <a:pt x="25" y="1423"/>
                    <a:pt x="68" y="1438"/>
                  </a:cubicBezTo>
                  <a:cubicBezTo>
                    <a:pt x="77" y="1441"/>
                    <a:pt x="87" y="1441"/>
                    <a:pt x="96" y="1441"/>
                  </a:cubicBezTo>
                  <a:cubicBezTo>
                    <a:pt x="133" y="1441"/>
                    <a:pt x="164" y="1420"/>
                    <a:pt x="176" y="1383"/>
                  </a:cubicBezTo>
                  <a:cubicBezTo>
                    <a:pt x="497" y="424"/>
                    <a:pt x="1271" y="171"/>
                    <a:pt x="1280" y="168"/>
                  </a:cubicBezTo>
                  <a:cubicBezTo>
                    <a:pt x="1376" y="134"/>
                    <a:pt x="1343" y="0"/>
                    <a:pt x="1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3"/>
            <p:cNvSpPr/>
            <p:nvPr/>
          </p:nvSpPr>
          <p:spPr>
            <a:xfrm>
              <a:off x="4081825" y="2251150"/>
              <a:ext cx="48675" cy="89275"/>
            </a:xfrm>
            <a:custGeom>
              <a:avLst/>
              <a:gdLst/>
              <a:ahLst/>
              <a:cxnLst/>
              <a:rect l="l" t="t" r="r" b="b"/>
              <a:pathLst>
                <a:path w="1947" h="3571" extrusionOk="0">
                  <a:moveTo>
                    <a:pt x="445" y="0"/>
                  </a:moveTo>
                  <a:cubicBezTo>
                    <a:pt x="349" y="0"/>
                    <a:pt x="283" y="40"/>
                    <a:pt x="241" y="79"/>
                  </a:cubicBezTo>
                  <a:cubicBezTo>
                    <a:pt x="1" y="301"/>
                    <a:pt x="96" y="928"/>
                    <a:pt x="109" y="999"/>
                  </a:cubicBezTo>
                  <a:cubicBezTo>
                    <a:pt x="117" y="1047"/>
                    <a:pt x="153" y="1069"/>
                    <a:pt x="189" y="1069"/>
                  </a:cubicBezTo>
                  <a:cubicBezTo>
                    <a:pt x="236" y="1069"/>
                    <a:pt x="284" y="1033"/>
                    <a:pt x="275" y="971"/>
                  </a:cubicBezTo>
                  <a:cubicBezTo>
                    <a:pt x="235" y="739"/>
                    <a:pt x="223" y="326"/>
                    <a:pt x="355" y="203"/>
                  </a:cubicBezTo>
                  <a:cubicBezTo>
                    <a:pt x="373" y="187"/>
                    <a:pt x="399" y="170"/>
                    <a:pt x="447" y="170"/>
                  </a:cubicBezTo>
                  <a:cubicBezTo>
                    <a:pt x="464" y="170"/>
                    <a:pt x="485" y="172"/>
                    <a:pt x="510" y="178"/>
                  </a:cubicBezTo>
                  <a:cubicBezTo>
                    <a:pt x="858" y="264"/>
                    <a:pt x="861" y="1020"/>
                    <a:pt x="830" y="1335"/>
                  </a:cubicBezTo>
                  <a:cubicBezTo>
                    <a:pt x="827" y="1344"/>
                    <a:pt x="827" y="1350"/>
                    <a:pt x="827" y="1356"/>
                  </a:cubicBezTo>
                  <a:cubicBezTo>
                    <a:pt x="821" y="1418"/>
                    <a:pt x="867" y="1452"/>
                    <a:pt x="913" y="1452"/>
                  </a:cubicBezTo>
                  <a:cubicBezTo>
                    <a:pt x="952" y="1452"/>
                    <a:pt x="991" y="1427"/>
                    <a:pt x="997" y="1375"/>
                  </a:cubicBezTo>
                  <a:lnTo>
                    <a:pt x="997" y="1359"/>
                  </a:lnTo>
                  <a:cubicBezTo>
                    <a:pt x="1015" y="1168"/>
                    <a:pt x="1089" y="900"/>
                    <a:pt x="1176" y="872"/>
                  </a:cubicBezTo>
                  <a:cubicBezTo>
                    <a:pt x="1179" y="871"/>
                    <a:pt x="1183" y="870"/>
                    <a:pt x="1187" y="870"/>
                  </a:cubicBezTo>
                  <a:cubicBezTo>
                    <a:pt x="1216" y="870"/>
                    <a:pt x="1263" y="901"/>
                    <a:pt x="1315" y="955"/>
                  </a:cubicBezTo>
                  <a:cubicBezTo>
                    <a:pt x="1595" y="1270"/>
                    <a:pt x="1278" y="2063"/>
                    <a:pt x="1133" y="2343"/>
                  </a:cubicBezTo>
                  <a:cubicBezTo>
                    <a:pt x="1100" y="2409"/>
                    <a:pt x="1151" y="2467"/>
                    <a:pt x="1207" y="2467"/>
                  </a:cubicBezTo>
                  <a:cubicBezTo>
                    <a:pt x="1230" y="2467"/>
                    <a:pt x="1253" y="2458"/>
                    <a:pt x="1271" y="2436"/>
                  </a:cubicBezTo>
                  <a:cubicBezTo>
                    <a:pt x="1435" y="2235"/>
                    <a:pt x="1639" y="2064"/>
                    <a:pt x="1713" y="2064"/>
                  </a:cubicBezTo>
                  <a:cubicBezTo>
                    <a:pt x="1718" y="2064"/>
                    <a:pt x="1721" y="2065"/>
                    <a:pt x="1725" y="2066"/>
                  </a:cubicBezTo>
                  <a:cubicBezTo>
                    <a:pt x="1734" y="2072"/>
                    <a:pt x="1768" y="2124"/>
                    <a:pt x="1759" y="2294"/>
                  </a:cubicBezTo>
                  <a:cubicBezTo>
                    <a:pt x="1719" y="3006"/>
                    <a:pt x="1163" y="3414"/>
                    <a:pt x="1157" y="3417"/>
                  </a:cubicBezTo>
                  <a:cubicBezTo>
                    <a:pt x="1087" y="3462"/>
                    <a:pt x="1122" y="3571"/>
                    <a:pt x="1203" y="3571"/>
                  </a:cubicBezTo>
                  <a:cubicBezTo>
                    <a:pt x="1204" y="3571"/>
                    <a:pt x="1205" y="3571"/>
                    <a:pt x="1207" y="3571"/>
                  </a:cubicBezTo>
                  <a:cubicBezTo>
                    <a:pt x="1225" y="3571"/>
                    <a:pt x="1244" y="3565"/>
                    <a:pt x="1259" y="3555"/>
                  </a:cubicBezTo>
                  <a:cubicBezTo>
                    <a:pt x="1284" y="3537"/>
                    <a:pt x="1885" y="3099"/>
                    <a:pt x="1928" y="2303"/>
                  </a:cubicBezTo>
                  <a:cubicBezTo>
                    <a:pt x="1935" y="2220"/>
                    <a:pt x="1947" y="1970"/>
                    <a:pt x="1786" y="1908"/>
                  </a:cubicBezTo>
                  <a:cubicBezTo>
                    <a:pt x="1766" y="1900"/>
                    <a:pt x="1744" y="1897"/>
                    <a:pt x="1722" y="1897"/>
                  </a:cubicBezTo>
                  <a:cubicBezTo>
                    <a:pt x="1639" y="1897"/>
                    <a:pt x="1547" y="1946"/>
                    <a:pt x="1460" y="2013"/>
                  </a:cubicBezTo>
                  <a:cubicBezTo>
                    <a:pt x="1586" y="1646"/>
                    <a:pt x="1697" y="1128"/>
                    <a:pt x="1441" y="844"/>
                  </a:cubicBezTo>
                  <a:cubicBezTo>
                    <a:pt x="1356" y="750"/>
                    <a:pt x="1271" y="701"/>
                    <a:pt x="1189" y="701"/>
                  </a:cubicBezTo>
                  <a:cubicBezTo>
                    <a:pt x="1167" y="701"/>
                    <a:pt x="1145" y="704"/>
                    <a:pt x="1123" y="712"/>
                  </a:cubicBezTo>
                  <a:cubicBezTo>
                    <a:pt x="1074" y="730"/>
                    <a:pt x="1031" y="764"/>
                    <a:pt x="1000" y="807"/>
                  </a:cubicBezTo>
                  <a:cubicBezTo>
                    <a:pt x="966" y="468"/>
                    <a:pt x="861" y="92"/>
                    <a:pt x="550" y="15"/>
                  </a:cubicBezTo>
                  <a:cubicBezTo>
                    <a:pt x="512" y="5"/>
                    <a:pt x="477"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3"/>
            <p:cNvSpPr/>
            <p:nvPr/>
          </p:nvSpPr>
          <p:spPr>
            <a:xfrm>
              <a:off x="3972875" y="2433575"/>
              <a:ext cx="36100" cy="112350"/>
            </a:xfrm>
            <a:custGeom>
              <a:avLst/>
              <a:gdLst/>
              <a:ahLst/>
              <a:cxnLst/>
              <a:rect l="l" t="t" r="r" b="b"/>
              <a:pathLst>
                <a:path w="1444" h="4494" extrusionOk="0">
                  <a:moveTo>
                    <a:pt x="711" y="1"/>
                  </a:moveTo>
                  <a:cubicBezTo>
                    <a:pt x="701" y="1"/>
                    <a:pt x="692" y="2"/>
                    <a:pt x="682" y="3"/>
                  </a:cubicBezTo>
                  <a:cubicBezTo>
                    <a:pt x="633" y="9"/>
                    <a:pt x="590" y="37"/>
                    <a:pt x="565" y="80"/>
                  </a:cubicBezTo>
                  <a:cubicBezTo>
                    <a:pt x="402" y="327"/>
                    <a:pt x="642" y="1391"/>
                    <a:pt x="802" y="2008"/>
                  </a:cubicBezTo>
                  <a:cubicBezTo>
                    <a:pt x="693" y="1904"/>
                    <a:pt x="570" y="1806"/>
                    <a:pt x="435" y="1806"/>
                  </a:cubicBezTo>
                  <a:cubicBezTo>
                    <a:pt x="429" y="1806"/>
                    <a:pt x="423" y="1807"/>
                    <a:pt x="417" y="1807"/>
                  </a:cubicBezTo>
                  <a:cubicBezTo>
                    <a:pt x="343" y="1810"/>
                    <a:pt x="235" y="1841"/>
                    <a:pt x="152" y="1995"/>
                  </a:cubicBezTo>
                  <a:cubicBezTo>
                    <a:pt x="1" y="2273"/>
                    <a:pt x="226" y="2689"/>
                    <a:pt x="479" y="3025"/>
                  </a:cubicBezTo>
                  <a:cubicBezTo>
                    <a:pt x="466" y="3028"/>
                    <a:pt x="454" y="3031"/>
                    <a:pt x="442" y="3035"/>
                  </a:cubicBezTo>
                  <a:cubicBezTo>
                    <a:pt x="355" y="3065"/>
                    <a:pt x="309" y="3158"/>
                    <a:pt x="309" y="3309"/>
                  </a:cubicBezTo>
                  <a:cubicBezTo>
                    <a:pt x="309" y="3901"/>
                    <a:pt x="1247" y="4460"/>
                    <a:pt x="1284" y="4484"/>
                  </a:cubicBezTo>
                  <a:cubicBezTo>
                    <a:pt x="1296" y="4490"/>
                    <a:pt x="1311" y="4493"/>
                    <a:pt x="1327" y="4493"/>
                  </a:cubicBezTo>
                  <a:cubicBezTo>
                    <a:pt x="1413" y="4493"/>
                    <a:pt x="1444" y="4382"/>
                    <a:pt x="1370" y="4336"/>
                  </a:cubicBezTo>
                  <a:cubicBezTo>
                    <a:pt x="1361" y="4333"/>
                    <a:pt x="479" y="3806"/>
                    <a:pt x="479" y="3309"/>
                  </a:cubicBezTo>
                  <a:cubicBezTo>
                    <a:pt x="479" y="3213"/>
                    <a:pt x="500" y="3192"/>
                    <a:pt x="500" y="3192"/>
                  </a:cubicBezTo>
                  <a:cubicBezTo>
                    <a:pt x="503" y="3191"/>
                    <a:pt x="506" y="3190"/>
                    <a:pt x="510" y="3190"/>
                  </a:cubicBezTo>
                  <a:cubicBezTo>
                    <a:pt x="548" y="3190"/>
                    <a:pt x="637" y="3247"/>
                    <a:pt x="741" y="3340"/>
                  </a:cubicBezTo>
                  <a:cubicBezTo>
                    <a:pt x="852" y="3463"/>
                    <a:pt x="941" y="3553"/>
                    <a:pt x="972" y="3580"/>
                  </a:cubicBezTo>
                  <a:cubicBezTo>
                    <a:pt x="990" y="3598"/>
                    <a:pt x="1010" y="3605"/>
                    <a:pt x="1030" y="3605"/>
                  </a:cubicBezTo>
                  <a:cubicBezTo>
                    <a:pt x="1093" y="3605"/>
                    <a:pt x="1147" y="3527"/>
                    <a:pt x="1095" y="3463"/>
                  </a:cubicBezTo>
                  <a:cubicBezTo>
                    <a:pt x="1018" y="3371"/>
                    <a:pt x="935" y="3284"/>
                    <a:pt x="846" y="3207"/>
                  </a:cubicBezTo>
                  <a:cubicBezTo>
                    <a:pt x="506" y="2822"/>
                    <a:pt x="167" y="2316"/>
                    <a:pt x="300" y="2075"/>
                  </a:cubicBezTo>
                  <a:cubicBezTo>
                    <a:pt x="352" y="1977"/>
                    <a:pt x="405" y="1974"/>
                    <a:pt x="423" y="1974"/>
                  </a:cubicBezTo>
                  <a:cubicBezTo>
                    <a:pt x="426" y="1973"/>
                    <a:pt x="428" y="1973"/>
                    <a:pt x="430" y="1973"/>
                  </a:cubicBezTo>
                  <a:cubicBezTo>
                    <a:pt x="579" y="1973"/>
                    <a:pt x="807" y="2248"/>
                    <a:pt x="917" y="2421"/>
                  </a:cubicBezTo>
                  <a:cubicBezTo>
                    <a:pt x="933" y="2450"/>
                    <a:pt x="960" y="2463"/>
                    <a:pt x="987" y="2463"/>
                  </a:cubicBezTo>
                  <a:cubicBezTo>
                    <a:pt x="1039" y="2463"/>
                    <a:pt x="1091" y="2416"/>
                    <a:pt x="1071" y="2353"/>
                  </a:cubicBezTo>
                  <a:cubicBezTo>
                    <a:pt x="762" y="1267"/>
                    <a:pt x="596" y="268"/>
                    <a:pt x="701" y="169"/>
                  </a:cubicBezTo>
                  <a:cubicBezTo>
                    <a:pt x="703" y="169"/>
                    <a:pt x="705" y="169"/>
                    <a:pt x="708" y="169"/>
                  </a:cubicBezTo>
                  <a:cubicBezTo>
                    <a:pt x="882" y="169"/>
                    <a:pt x="1106" y="739"/>
                    <a:pt x="1203" y="1165"/>
                  </a:cubicBezTo>
                  <a:cubicBezTo>
                    <a:pt x="1214" y="1210"/>
                    <a:pt x="1248" y="1230"/>
                    <a:pt x="1283" y="1230"/>
                  </a:cubicBezTo>
                  <a:cubicBezTo>
                    <a:pt x="1333" y="1230"/>
                    <a:pt x="1383" y="1190"/>
                    <a:pt x="1367" y="1125"/>
                  </a:cubicBezTo>
                  <a:cubicBezTo>
                    <a:pt x="1325" y="936"/>
                    <a:pt x="1086" y="1"/>
                    <a:pt x="7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3"/>
            <p:cNvSpPr/>
            <p:nvPr/>
          </p:nvSpPr>
          <p:spPr>
            <a:xfrm>
              <a:off x="4268275" y="2182625"/>
              <a:ext cx="47000" cy="77600"/>
            </a:xfrm>
            <a:custGeom>
              <a:avLst/>
              <a:gdLst/>
              <a:ahLst/>
              <a:cxnLst/>
              <a:rect l="l" t="t" r="r" b="b"/>
              <a:pathLst>
                <a:path w="1880" h="3104" extrusionOk="0">
                  <a:moveTo>
                    <a:pt x="1766" y="0"/>
                  </a:moveTo>
                  <a:cubicBezTo>
                    <a:pt x="1761" y="0"/>
                    <a:pt x="1755" y="0"/>
                    <a:pt x="1749" y="1"/>
                  </a:cubicBezTo>
                  <a:cubicBezTo>
                    <a:pt x="1441" y="32"/>
                    <a:pt x="442" y="165"/>
                    <a:pt x="442" y="550"/>
                  </a:cubicBezTo>
                  <a:cubicBezTo>
                    <a:pt x="442" y="621"/>
                    <a:pt x="475" y="692"/>
                    <a:pt x="534" y="732"/>
                  </a:cubicBezTo>
                  <a:cubicBezTo>
                    <a:pt x="590" y="771"/>
                    <a:pt x="668" y="785"/>
                    <a:pt x="758" y="785"/>
                  </a:cubicBezTo>
                  <a:cubicBezTo>
                    <a:pt x="768" y="785"/>
                    <a:pt x="777" y="785"/>
                    <a:pt x="787" y="785"/>
                  </a:cubicBezTo>
                  <a:lnTo>
                    <a:pt x="787" y="785"/>
                  </a:lnTo>
                  <a:cubicBezTo>
                    <a:pt x="537" y="958"/>
                    <a:pt x="297" y="1195"/>
                    <a:pt x="275" y="1476"/>
                  </a:cubicBezTo>
                  <a:cubicBezTo>
                    <a:pt x="260" y="1673"/>
                    <a:pt x="337" y="1769"/>
                    <a:pt x="401" y="1818"/>
                  </a:cubicBezTo>
                  <a:cubicBezTo>
                    <a:pt x="469" y="1861"/>
                    <a:pt x="546" y="1883"/>
                    <a:pt x="627" y="1883"/>
                  </a:cubicBezTo>
                  <a:cubicBezTo>
                    <a:pt x="324" y="2117"/>
                    <a:pt x="0" y="2481"/>
                    <a:pt x="198" y="2876"/>
                  </a:cubicBezTo>
                  <a:cubicBezTo>
                    <a:pt x="284" y="3049"/>
                    <a:pt x="405" y="3095"/>
                    <a:pt x="494" y="3101"/>
                  </a:cubicBezTo>
                  <a:cubicBezTo>
                    <a:pt x="499" y="3103"/>
                    <a:pt x="504" y="3103"/>
                    <a:pt x="510" y="3103"/>
                  </a:cubicBezTo>
                  <a:cubicBezTo>
                    <a:pt x="516" y="3103"/>
                    <a:pt x="522" y="3103"/>
                    <a:pt x="528" y="3101"/>
                  </a:cubicBezTo>
                  <a:cubicBezTo>
                    <a:pt x="917" y="3101"/>
                    <a:pt x="1388" y="2493"/>
                    <a:pt x="1444" y="2426"/>
                  </a:cubicBezTo>
                  <a:cubicBezTo>
                    <a:pt x="1487" y="2362"/>
                    <a:pt x="1430" y="2294"/>
                    <a:pt x="1370" y="2294"/>
                  </a:cubicBezTo>
                  <a:cubicBezTo>
                    <a:pt x="1348" y="2294"/>
                    <a:pt x="1326" y="2303"/>
                    <a:pt x="1308" y="2324"/>
                  </a:cubicBezTo>
                  <a:cubicBezTo>
                    <a:pt x="1125" y="2567"/>
                    <a:pt x="752" y="2938"/>
                    <a:pt x="528" y="2938"/>
                  </a:cubicBezTo>
                  <a:cubicBezTo>
                    <a:pt x="521" y="2938"/>
                    <a:pt x="515" y="2938"/>
                    <a:pt x="509" y="2938"/>
                  </a:cubicBezTo>
                  <a:cubicBezTo>
                    <a:pt x="445" y="2931"/>
                    <a:pt x="392" y="2888"/>
                    <a:pt x="349" y="2805"/>
                  </a:cubicBezTo>
                  <a:cubicBezTo>
                    <a:pt x="93" y="2293"/>
                    <a:pt x="1108" y="1778"/>
                    <a:pt x="1117" y="1775"/>
                  </a:cubicBezTo>
                  <a:cubicBezTo>
                    <a:pt x="1205" y="1732"/>
                    <a:pt x="1164" y="1611"/>
                    <a:pt x="1083" y="1611"/>
                  </a:cubicBezTo>
                  <a:cubicBezTo>
                    <a:pt x="1071" y="1611"/>
                    <a:pt x="1057" y="1614"/>
                    <a:pt x="1043" y="1621"/>
                  </a:cubicBezTo>
                  <a:cubicBezTo>
                    <a:pt x="972" y="1652"/>
                    <a:pt x="791" y="1716"/>
                    <a:pt x="646" y="1716"/>
                  </a:cubicBezTo>
                  <a:cubicBezTo>
                    <a:pt x="589" y="1716"/>
                    <a:pt x="537" y="1706"/>
                    <a:pt x="500" y="1679"/>
                  </a:cubicBezTo>
                  <a:cubicBezTo>
                    <a:pt x="485" y="1667"/>
                    <a:pt x="432" y="1633"/>
                    <a:pt x="442" y="1491"/>
                  </a:cubicBezTo>
                  <a:cubicBezTo>
                    <a:pt x="472" y="1087"/>
                    <a:pt x="1166" y="739"/>
                    <a:pt x="1441" y="634"/>
                  </a:cubicBezTo>
                  <a:lnTo>
                    <a:pt x="1447" y="631"/>
                  </a:lnTo>
                  <a:cubicBezTo>
                    <a:pt x="1536" y="591"/>
                    <a:pt x="1499" y="469"/>
                    <a:pt x="1416" y="469"/>
                  </a:cubicBezTo>
                  <a:cubicBezTo>
                    <a:pt x="1407" y="469"/>
                    <a:pt x="1398" y="470"/>
                    <a:pt x="1388" y="473"/>
                  </a:cubicBezTo>
                  <a:lnTo>
                    <a:pt x="1382" y="473"/>
                  </a:lnTo>
                  <a:cubicBezTo>
                    <a:pt x="1198" y="543"/>
                    <a:pt x="925" y="616"/>
                    <a:pt x="755" y="616"/>
                  </a:cubicBezTo>
                  <a:cubicBezTo>
                    <a:pt x="700" y="616"/>
                    <a:pt x="656" y="609"/>
                    <a:pt x="630" y="590"/>
                  </a:cubicBezTo>
                  <a:cubicBezTo>
                    <a:pt x="620" y="584"/>
                    <a:pt x="611" y="578"/>
                    <a:pt x="611" y="550"/>
                  </a:cubicBezTo>
                  <a:cubicBezTo>
                    <a:pt x="611" y="393"/>
                    <a:pt x="1210" y="227"/>
                    <a:pt x="1765" y="168"/>
                  </a:cubicBezTo>
                  <a:cubicBezTo>
                    <a:pt x="1879" y="162"/>
                    <a:pt x="1868" y="0"/>
                    <a:pt x="1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3"/>
            <p:cNvSpPr/>
            <p:nvPr/>
          </p:nvSpPr>
          <p:spPr>
            <a:xfrm>
              <a:off x="4623575" y="2390200"/>
              <a:ext cx="71425" cy="78375"/>
            </a:xfrm>
            <a:custGeom>
              <a:avLst/>
              <a:gdLst/>
              <a:ahLst/>
              <a:cxnLst/>
              <a:rect l="l" t="t" r="r" b="b"/>
              <a:pathLst>
                <a:path w="2857" h="3135" extrusionOk="0">
                  <a:moveTo>
                    <a:pt x="2335" y="0"/>
                  </a:moveTo>
                  <a:cubicBezTo>
                    <a:pt x="2276" y="0"/>
                    <a:pt x="2219" y="64"/>
                    <a:pt x="2262" y="131"/>
                  </a:cubicBezTo>
                  <a:cubicBezTo>
                    <a:pt x="2265" y="137"/>
                    <a:pt x="2647" y="757"/>
                    <a:pt x="2311" y="1130"/>
                  </a:cubicBezTo>
                  <a:cubicBezTo>
                    <a:pt x="2246" y="1203"/>
                    <a:pt x="2186" y="1240"/>
                    <a:pt x="2131" y="1240"/>
                  </a:cubicBezTo>
                  <a:cubicBezTo>
                    <a:pt x="2123" y="1240"/>
                    <a:pt x="2115" y="1240"/>
                    <a:pt x="2107" y="1238"/>
                  </a:cubicBezTo>
                  <a:cubicBezTo>
                    <a:pt x="1987" y="1213"/>
                    <a:pt x="1888" y="988"/>
                    <a:pt x="1864" y="911"/>
                  </a:cubicBezTo>
                  <a:cubicBezTo>
                    <a:pt x="1864" y="908"/>
                    <a:pt x="1864" y="908"/>
                    <a:pt x="1864" y="908"/>
                  </a:cubicBezTo>
                  <a:cubicBezTo>
                    <a:pt x="1849" y="868"/>
                    <a:pt x="1817" y="851"/>
                    <a:pt x="1785" y="851"/>
                  </a:cubicBezTo>
                  <a:cubicBezTo>
                    <a:pt x="1735" y="851"/>
                    <a:pt x="1685" y="893"/>
                    <a:pt x="1703" y="957"/>
                  </a:cubicBezTo>
                  <a:lnTo>
                    <a:pt x="1703" y="964"/>
                  </a:lnTo>
                  <a:cubicBezTo>
                    <a:pt x="1805" y="1278"/>
                    <a:pt x="1972" y="2126"/>
                    <a:pt x="1574" y="2342"/>
                  </a:cubicBezTo>
                  <a:cubicBezTo>
                    <a:pt x="1518" y="2371"/>
                    <a:pt x="1467" y="2386"/>
                    <a:pt x="1420" y="2386"/>
                  </a:cubicBezTo>
                  <a:cubicBezTo>
                    <a:pt x="1388" y="2386"/>
                    <a:pt x="1358" y="2379"/>
                    <a:pt x="1330" y="2364"/>
                  </a:cubicBezTo>
                  <a:cubicBezTo>
                    <a:pt x="1170" y="2277"/>
                    <a:pt x="1093" y="1960"/>
                    <a:pt x="1068" y="1787"/>
                  </a:cubicBezTo>
                  <a:cubicBezTo>
                    <a:pt x="1065" y="1759"/>
                    <a:pt x="1062" y="1738"/>
                    <a:pt x="1062" y="1725"/>
                  </a:cubicBezTo>
                  <a:cubicBezTo>
                    <a:pt x="1055" y="1677"/>
                    <a:pt x="1017" y="1654"/>
                    <a:pt x="979" y="1654"/>
                  </a:cubicBezTo>
                  <a:cubicBezTo>
                    <a:pt x="934" y="1654"/>
                    <a:pt x="889" y="1686"/>
                    <a:pt x="892" y="1744"/>
                  </a:cubicBezTo>
                  <a:cubicBezTo>
                    <a:pt x="895" y="1756"/>
                    <a:pt x="895" y="1778"/>
                    <a:pt x="901" y="1809"/>
                  </a:cubicBezTo>
                  <a:cubicBezTo>
                    <a:pt x="929" y="2095"/>
                    <a:pt x="951" y="2700"/>
                    <a:pt x="772" y="2904"/>
                  </a:cubicBezTo>
                  <a:cubicBezTo>
                    <a:pt x="740" y="2941"/>
                    <a:pt x="697" y="2966"/>
                    <a:pt x="648" y="2966"/>
                  </a:cubicBezTo>
                  <a:cubicBezTo>
                    <a:pt x="645" y="2966"/>
                    <a:pt x="642" y="2965"/>
                    <a:pt x="639" y="2965"/>
                  </a:cubicBezTo>
                  <a:cubicBezTo>
                    <a:pt x="291" y="2965"/>
                    <a:pt x="183" y="2148"/>
                    <a:pt x="174" y="1861"/>
                  </a:cubicBezTo>
                  <a:cubicBezTo>
                    <a:pt x="171" y="1815"/>
                    <a:pt x="130" y="1781"/>
                    <a:pt x="84" y="1781"/>
                  </a:cubicBezTo>
                  <a:cubicBezTo>
                    <a:pt x="38" y="1781"/>
                    <a:pt x="1" y="1821"/>
                    <a:pt x="4" y="1867"/>
                  </a:cubicBezTo>
                  <a:cubicBezTo>
                    <a:pt x="7" y="1997"/>
                    <a:pt x="66" y="3135"/>
                    <a:pt x="639" y="3135"/>
                  </a:cubicBezTo>
                  <a:cubicBezTo>
                    <a:pt x="738" y="3135"/>
                    <a:pt x="834" y="3092"/>
                    <a:pt x="898" y="3015"/>
                  </a:cubicBezTo>
                  <a:cubicBezTo>
                    <a:pt x="1025" y="2870"/>
                    <a:pt x="1074" y="2611"/>
                    <a:pt x="1087" y="2361"/>
                  </a:cubicBezTo>
                  <a:cubicBezTo>
                    <a:pt x="1127" y="2422"/>
                    <a:pt x="1182" y="2478"/>
                    <a:pt x="1250" y="2515"/>
                  </a:cubicBezTo>
                  <a:cubicBezTo>
                    <a:pt x="1302" y="2544"/>
                    <a:pt x="1357" y="2558"/>
                    <a:pt x="1416" y="2558"/>
                  </a:cubicBezTo>
                  <a:cubicBezTo>
                    <a:pt x="1490" y="2558"/>
                    <a:pt x="1570" y="2535"/>
                    <a:pt x="1654" y="2490"/>
                  </a:cubicBezTo>
                  <a:cubicBezTo>
                    <a:pt x="2027" y="2290"/>
                    <a:pt x="2024" y="1750"/>
                    <a:pt x="1966" y="1358"/>
                  </a:cubicBezTo>
                  <a:lnTo>
                    <a:pt x="1966" y="1358"/>
                  </a:lnTo>
                  <a:cubicBezTo>
                    <a:pt x="1996" y="1380"/>
                    <a:pt x="2033" y="1395"/>
                    <a:pt x="2074" y="1405"/>
                  </a:cubicBezTo>
                  <a:cubicBezTo>
                    <a:pt x="2093" y="1409"/>
                    <a:pt x="2112" y="1411"/>
                    <a:pt x="2131" y="1411"/>
                  </a:cubicBezTo>
                  <a:cubicBezTo>
                    <a:pt x="2233" y="1411"/>
                    <a:pt x="2336" y="1356"/>
                    <a:pt x="2437" y="1244"/>
                  </a:cubicBezTo>
                  <a:cubicBezTo>
                    <a:pt x="2857" y="779"/>
                    <a:pt x="2422" y="69"/>
                    <a:pt x="2404" y="41"/>
                  </a:cubicBezTo>
                  <a:cubicBezTo>
                    <a:pt x="2386" y="12"/>
                    <a:pt x="2360" y="0"/>
                    <a:pt x="2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3"/>
            <p:cNvSpPr/>
            <p:nvPr/>
          </p:nvSpPr>
          <p:spPr>
            <a:xfrm>
              <a:off x="4775725" y="2267075"/>
              <a:ext cx="11975" cy="19075"/>
            </a:xfrm>
            <a:custGeom>
              <a:avLst/>
              <a:gdLst/>
              <a:ahLst/>
              <a:cxnLst/>
              <a:rect l="l" t="t" r="r" b="b"/>
              <a:pathLst>
                <a:path w="479" h="763" extrusionOk="0">
                  <a:moveTo>
                    <a:pt x="316" y="1"/>
                  </a:moveTo>
                  <a:cubicBezTo>
                    <a:pt x="269" y="1"/>
                    <a:pt x="221" y="37"/>
                    <a:pt x="231" y="99"/>
                  </a:cubicBezTo>
                  <a:cubicBezTo>
                    <a:pt x="231" y="102"/>
                    <a:pt x="290" y="488"/>
                    <a:pt x="77" y="602"/>
                  </a:cubicBezTo>
                  <a:cubicBezTo>
                    <a:pt x="0" y="645"/>
                    <a:pt x="31" y="762"/>
                    <a:pt x="117" y="762"/>
                  </a:cubicBezTo>
                  <a:cubicBezTo>
                    <a:pt x="133" y="762"/>
                    <a:pt x="145" y="759"/>
                    <a:pt x="157" y="753"/>
                  </a:cubicBezTo>
                  <a:cubicBezTo>
                    <a:pt x="478" y="577"/>
                    <a:pt x="401" y="90"/>
                    <a:pt x="398" y="72"/>
                  </a:cubicBezTo>
                  <a:cubicBezTo>
                    <a:pt x="390" y="23"/>
                    <a:pt x="353"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3"/>
            <p:cNvSpPr/>
            <p:nvPr/>
          </p:nvSpPr>
          <p:spPr>
            <a:xfrm>
              <a:off x="4756675" y="2274125"/>
              <a:ext cx="11975" cy="19125"/>
            </a:xfrm>
            <a:custGeom>
              <a:avLst/>
              <a:gdLst/>
              <a:ahLst/>
              <a:cxnLst/>
              <a:rect l="l" t="t" r="r" b="b"/>
              <a:pathLst>
                <a:path w="479" h="765" extrusionOk="0">
                  <a:moveTo>
                    <a:pt x="316" y="1"/>
                  </a:moveTo>
                  <a:cubicBezTo>
                    <a:pt x="311" y="1"/>
                    <a:pt x="305" y="1"/>
                    <a:pt x="300" y="2"/>
                  </a:cubicBezTo>
                  <a:cubicBezTo>
                    <a:pt x="253" y="9"/>
                    <a:pt x="222" y="52"/>
                    <a:pt x="232" y="98"/>
                  </a:cubicBezTo>
                  <a:cubicBezTo>
                    <a:pt x="232" y="101"/>
                    <a:pt x="290" y="487"/>
                    <a:pt x="77" y="604"/>
                  </a:cubicBezTo>
                  <a:cubicBezTo>
                    <a:pt x="0" y="647"/>
                    <a:pt x="28" y="764"/>
                    <a:pt x="118" y="764"/>
                  </a:cubicBezTo>
                  <a:cubicBezTo>
                    <a:pt x="130" y="761"/>
                    <a:pt x="145" y="758"/>
                    <a:pt x="158" y="752"/>
                  </a:cubicBezTo>
                  <a:cubicBezTo>
                    <a:pt x="478" y="576"/>
                    <a:pt x="401" y="92"/>
                    <a:pt x="398" y="70"/>
                  </a:cubicBezTo>
                  <a:cubicBezTo>
                    <a:pt x="390" y="30"/>
                    <a:pt x="35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3"/>
            <p:cNvSpPr/>
            <p:nvPr/>
          </p:nvSpPr>
          <p:spPr>
            <a:xfrm>
              <a:off x="4767225" y="2293200"/>
              <a:ext cx="11975" cy="19100"/>
            </a:xfrm>
            <a:custGeom>
              <a:avLst/>
              <a:gdLst/>
              <a:ahLst/>
              <a:cxnLst/>
              <a:rect l="l" t="t" r="r" b="b"/>
              <a:pathLst>
                <a:path w="479" h="764" extrusionOk="0">
                  <a:moveTo>
                    <a:pt x="315" y="0"/>
                  </a:moveTo>
                  <a:cubicBezTo>
                    <a:pt x="311" y="0"/>
                    <a:pt x="307" y="1"/>
                    <a:pt x="303" y="1"/>
                  </a:cubicBezTo>
                  <a:cubicBezTo>
                    <a:pt x="257" y="7"/>
                    <a:pt x="226" y="51"/>
                    <a:pt x="232" y="97"/>
                  </a:cubicBezTo>
                  <a:cubicBezTo>
                    <a:pt x="232" y="103"/>
                    <a:pt x="294" y="489"/>
                    <a:pt x="78" y="603"/>
                  </a:cubicBezTo>
                  <a:cubicBezTo>
                    <a:pt x="1" y="646"/>
                    <a:pt x="32" y="763"/>
                    <a:pt x="118" y="763"/>
                  </a:cubicBezTo>
                  <a:cubicBezTo>
                    <a:pt x="134" y="763"/>
                    <a:pt x="146" y="760"/>
                    <a:pt x="158" y="754"/>
                  </a:cubicBezTo>
                  <a:cubicBezTo>
                    <a:pt x="479" y="578"/>
                    <a:pt x="402" y="91"/>
                    <a:pt x="399" y="69"/>
                  </a:cubicBezTo>
                  <a:cubicBezTo>
                    <a:pt x="393" y="30"/>
                    <a:pt x="35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3"/>
            <p:cNvSpPr/>
            <p:nvPr/>
          </p:nvSpPr>
          <p:spPr>
            <a:xfrm>
              <a:off x="4751825" y="2300250"/>
              <a:ext cx="11975" cy="19050"/>
            </a:xfrm>
            <a:custGeom>
              <a:avLst/>
              <a:gdLst/>
              <a:ahLst/>
              <a:cxnLst/>
              <a:rect l="l" t="t" r="r" b="b"/>
              <a:pathLst>
                <a:path w="479" h="762" extrusionOk="0">
                  <a:moveTo>
                    <a:pt x="316" y="0"/>
                  </a:moveTo>
                  <a:cubicBezTo>
                    <a:pt x="269" y="0"/>
                    <a:pt x="221" y="36"/>
                    <a:pt x="231" y="99"/>
                  </a:cubicBezTo>
                  <a:cubicBezTo>
                    <a:pt x="231" y="102"/>
                    <a:pt x="290" y="487"/>
                    <a:pt x="77" y="604"/>
                  </a:cubicBezTo>
                  <a:cubicBezTo>
                    <a:pt x="0" y="645"/>
                    <a:pt x="28" y="762"/>
                    <a:pt x="114" y="762"/>
                  </a:cubicBezTo>
                  <a:cubicBezTo>
                    <a:pt x="130" y="762"/>
                    <a:pt x="142" y="759"/>
                    <a:pt x="157" y="752"/>
                  </a:cubicBezTo>
                  <a:cubicBezTo>
                    <a:pt x="478" y="577"/>
                    <a:pt x="401" y="92"/>
                    <a:pt x="398" y="71"/>
                  </a:cubicBezTo>
                  <a:cubicBezTo>
                    <a:pt x="390" y="22"/>
                    <a:pt x="35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3"/>
            <p:cNvSpPr/>
            <p:nvPr/>
          </p:nvSpPr>
          <p:spPr>
            <a:xfrm>
              <a:off x="4768150" y="2248225"/>
              <a:ext cx="11975" cy="19100"/>
            </a:xfrm>
            <a:custGeom>
              <a:avLst/>
              <a:gdLst/>
              <a:ahLst/>
              <a:cxnLst/>
              <a:rect l="l" t="t" r="r" b="b"/>
              <a:pathLst>
                <a:path w="479" h="764" extrusionOk="0">
                  <a:moveTo>
                    <a:pt x="317" y="0"/>
                  </a:moveTo>
                  <a:cubicBezTo>
                    <a:pt x="270" y="0"/>
                    <a:pt x="222" y="37"/>
                    <a:pt x="232" y="101"/>
                  </a:cubicBezTo>
                  <a:cubicBezTo>
                    <a:pt x="232" y="104"/>
                    <a:pt x="291" y="489"/>
                    <a:pt x="78" y="604"/>
                  </a:cubicBezTo>
                  <a:cubicBezTo>
                    <a:pt x="1" y="647"/>
                    <a:pt x="32" y="764"/>
                    <a:pt x="118" y="764"/>
                  </a:cubicBezTo>
                  <a:cubicBezTo>
                    <a:pt x="134" y="764"/>
                    <a:pt x="146" y="761"/>
                    <a:pt x="158" y="755"/>
                  </a:cubicBezTo>
                  <a:cubicBezTo>
                    <a:pt x="479" y="579"/>
                    <a:pt x="402" y="92"/>
                    <a:pt x="399" y="73"/>
                  </a:cubicBezTo>
                  <a:cubicBezTo>
                    <a:pt x="391" y="23"/>
                    <a:pt x="354"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3"/>
            <p:cNvSpPr/>
            <p:nvPr/>
          </p:nvSpPr>
          <p:spPr>
            <a:xfrm>
              <a:off x="4785750" y="2238000"/>
              <a:ext cx="11650" cy="19475"/>
            </a:xfrm>
            <a:custGeom>
              <a:avLst/>
              <a:gdLst/>
              <a:ahLst/>
              <a:cxnLst/>
              <a:rect l="l" t="t" r="r" b="b"/>
              <a:pathLst>
                <a:path w="466" h="779" extrusionOk="0">
                  <a:moveTo>
                    <a:pt x="252" y="1"/>
                  </a:moveTo>
                  <a:cubicBezTo>
                    <a:pt x="203" y="1"/>
                    <a:pt x="154" y="41"/>
                    <a:pt x="167" y="103"/>
                  </a:cubicBezTo>
                  <a:cubicBezTo>
                    <a:pt x="167" y="109"/>
                    <a:pt x="272" y="482"/>
                    <a:pt x="71" y="624"/>
                  </a:cubicBezTo>
                  <a:cubicBezTo>
                    <a:pt x="0" y="670"/>
                    <a:pt x="34" y="778"/>
                    <a:pt x="117" y="778"/>
                  </a:cubicBezTo>
                  <a:cubicBezTo>
                    <a:pt x="136" y="778"/>
                    <a:pt x="154" y="772"/>
                    <a:pt x="167" y="763"/>
                  </a:cubicBezTo>
                  <a:cubicBezTo>
                    <a:pt x="466" y="550"/>
                    <a:pt x="333" y="78"/>
                    <a:pt x="330" y="56"/>
                  </a:cubicBezTo>
                  <a:cubicBezTo>
                    <a:pt x="316" y="18"/>
                    <a:pt x="284"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3"/>
            <p:cNvSpPr/>
            <p:nvPr/>
          </p:nvSpPr>
          <p:spPr>
            <a:xfrm>
              <a:off x="4474825" y="2609300"/>
              <a:ext cx="21625" cy="8425"/>
            </a:xfrm>
            <a:custGeom>
              <a:avLst/>
              <a:gdLst/>
              <a:ahLst/>
              <a:cxnLst/>
              <a:rect l="l" t="t" r="r" b="b"/>
              <a:pathLst>
                <a:path w="865" h="337" extrusionOk="0">
                  <a:moveTo>
                    <a:pt x="740" y="0"/>
                  </a:moveTo>
                  <a:cubicBezTo>
                    <a:pt x="723" y="0"/>
                    <a:pt x="704" y="6"/>
                    <a:pt x="686" y="21"/>
                  </a:cubicBezTo>
                  <a:cubicBezTo>
                    <a:pt x="684" y="24"/>
                    <a:pt x="496" y="167"/>
                    <a:pt x="315" y="167"/>
                  </a:cubicBezTo>
                  <a:cubicBezTo>
                    <a:pt x="264" y="167"/>
                    <a:pt x="213" y="155"/>
                    <a:pt x="168" y="126"/>
                  </a:cubicBezTo>
                  <a:cubicBezTo>
                    <a:pt x="153" y="117"/>
                    <a:pt x="138" y="113"/>
                    <a:pt x="123" y="113"/>
                  </a:cubicBezTo>
                  <a:cubicBezTo>
                    <a:pt x="51" y="113"/>
                    <a:pt x="1" y="216"/>
                    <a:pt x="75" y="268"/>
                  </a:cubicBezTo>
                  <a:cubicBezTo>
                    <a:pt x="142" y="312"/>
                    <a:pt x="220" y="336"/>
                    <a:pt x="299" y="336"/>
                  </a:cubicBezTo>
                  <a:cubicBezTo>
                    <a:pt x="303" y="336"/>
                    <a:pt x="308" y="336"/>
                    <a:pt x="313" y="336"/>
                  </a:cubicBezTo>
                  <a:cubicBezTo>
                    <a:pt x="553" y="336"/>
                    <a:pt x="779" y="166"/>
                    <a:pt x="791" y="157"/>
                  </a:cubicBezTo>
                  <a:cubicBezTo>
                    <a:pt x="865" y="100"/>
                    <a:pt x="811" y="0"/>
                    <a:pt x="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3"/>
            <p:cNvSpPr/>
            <p:nvPr/>
          </p:nvSpPr>
          <p:spPr>
            <a:xfrm>
              <a:off x="4459325" y="2595925"/>
              <a:ext cx="21750" cy="8450"/>
            </a:xfrm>
            <a:custGeom>
              <a:avLst/>
              <a:gdLst/>
              <a:ahLst/>
              <a:cxnLst/>
              <a:rect l="l" t="t" r="r" b="b"/>
              <a:pathLst>
                <a:path w="870" h="338" extrusionOk="0">
                  <a:moveTo>
                    <a:pt x="744" y="1"/>
                  </a:moveTo>
                  <a:cubicBezTo>
                    <a:pt x="727" y="1"/>
                    <a:pt x="710" y="6"/>
                    <a:pt x="692" y="20"/>
                  </a:cubicBezTo>
                  <a:cubicBezTo>
                    <a:pt x="690" y="22"/>
                    <a:pt x="502" y="165"/>
                    <a:pt x="322" y="165"/>
                  </a:cubicBezTo>
                  <a:cubicBezTo>
                    <a:pt x="272" y="165"/>
                    <a:pt x="222" y="154"/>
                    <a:pt x="177" y="124"/>
                  </a:cubicBezTo>
                  <a:cubicBezTo>
                    <a:pt x="160" y="112"/>
                    <a:pt x="142" y="107"/>
                    <a:pt x="126" y="107"/>
                  </a:cubicBezTo>
                  <a:cubicBezTo>
                    <a:pt x="51" y="107"/>
                    <a:pt x="1" y="218"/>
                    <a:pt x="85" y="266"/>
                  </a:cubicBezTo>
                  <a:cubicBezTo>
                    <a:pt x="156" y="313"/>
                    <a:pt x="236" y="337"/>
                    <a:pt x="322" y="337"/>
                  </a:cubicBezTo>
                  <a:cubicBezTo>
                    <a:pt x="563" y="337"/>
                    <a:pt x="785" y="168"/>
                    <a:pt x="797" y="155"/>
                  </a:cubicBezTo>
                  <a:cubicBezTo>
                    <a:pt x="869" y="98"/>
                    <a:pt x="815" y="1"/>
                    <a:pt x="7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3"/>
            <p:cNvSpPr/>
            <p:nvPr/>
          </p:nvSpPr>
          <p:spPr>
            <a:xfrm>
              <a:off x="4447750" y="2614250"/>
              <a:ext cx="21775" cy="8475"/>
            </a:xfrm>
            <a:custGeom>
              <a:avLst/>
              <a:gdLst/>
              <a:ahLst/>
              <a:cxnLst/>
              <a:rect l="l" t="t" r="r" b="b"/>
              <a:pathLst>
                <a:path w="871" h="339" extrusionOk="0">
                  <a:moveTo>
                    <a:pt x="746" y="0"/>
                  </a:moveTo>
                  <a:cubicBezTo>
                    <a:pt x="727" y="0"/>
                    <a:pt x="708" y="7"/>
                    <a:pt x="689" y="24"/>
                  </a:cubicBezTo>
                  <a:cubicBezTo>
                    <a:pt x="687" y="24"/>
                    <a:pt x="495" y="168"/>
                    <a:pt x="314" y="168"/>
                  </a:cubicBezTo>
                  <a:cubicBezTo>
                    <a:pt x="265" y="168"/>
                    <a:pt x="215" y="157"/>
                    <a:pt x="171" y="129"/>
                  </a:cubicBezTo>
                  <a:cubicBezTo>
                    <a:pt x="154" y="117"/>
                    <a:pt x="138" y="112"/>
                    <a:pt x="122" y="112"/>
                  </a:cubicBezTo>
                  <a:cubicBezTo>
                    <a:pt x="49" y="112"/>
                    <a:pt x="0" y="220"/>
                    <a:pt x="79" y="271"/>
                  </a:cubicBezTo>
                  <a:cubicBezTo>
                    <a:pt x="150" y="317"/>
                    <a:pt x="230" y="338"/>
                    <a:pt x="316" y="338"/>
                  </a:cubicBezTo>
                  <a:cubicBezTo>
                    <a:pt x="557" y="338"/>
                    <a:pt x="779" y="166"/>
                    <a:pt x="794" y="156"/>
                  </a:cubicBezTo>
                  <a:cubicBezTo>
                    <a:pt x="870" y="103"/>
                    <a:pt x="81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3"/>
            <p:cNvSpPr/>
            <p:nvPr/>
          </p:nvSpPr>
          <p:spPr>
            <a:xfrm>
              <a:off x="4434025" y="2604075"/>
              <a:ext cx="21025" cy="8400"/>
            </a:xfrm>
            <a:custGeom>
              <a:avLst/>
              <a:gdLst/>
              <a:ahLst/>
              <a:cxnLst/>
              <a:rect l="l" t="t" r="r" b="b"/>
              <a:pathLst>
                <a:path w="841" h="336" extrusionOk="0">
                  <a:moveTo>
                    <a:pt x="746" y="1"/>
                  </a:moveTo>
                  <a:cubicBezTo>
                    <a:pt x="727" y="1"/>
                    <a:pt x="709" y="7"/>
                    <a:pt x="693" y="21"/>
                  </a:cubicBezTo>
                  <a:cubicBezTo>
                    <a:pt x="690" y="21"/>
                    <a:pt x="503" y="164"/>
                    <a:pt x="323" y="164"/>
                  </a:cubicBezTo>
                  <a:cubicBezTo>
                    <a:pt x="271" y="164"/>
                    <a:pt x="220" y="153"/>
                    <a:pt x="174" y="122"/>
                  </a:cubicBezTo>
                  <a:cubicBezTo>
                    <a:pt x="157" y="110"/>
                    <a:pt x="141" y="105"/>
                    <a:pt x="125" y="105"/>
                  </a:cubicBezTo>
                  <a:cubicBezTo>
                    <a:pt x="51" y="105"/>
                    <a:pt x="1" y="217"/>
                    <a:pt x="82" y="267"/>
                  </a:cubicBezTo>
                  <a:cubicBezTo>
                    <a:pt x="153" y="310"/>
                    <a:pt x="236" y="335"/>
                    <a:pt x="319" y="335"/>
                  </a:cubicBezTo>
                  <a:cubicBezTo>
                    <a:pt x="560" y="335"/>
                    <a:pt x="785" y="162"/>
                    <a:pt x="797" y="153"/>
                  </a:cubicBezTo>
                  <a:cubicBezTo>
                    <a:pt x="834" y="122"/>
                    <a:pt x="841" y="70"/>
                    <a:pt x="810" y="33"/>
                  </a:cubicBezTo>
                  <a:cubicBezTo>
                    <a:pt x="794" y="12"/>
                    <a:pt x="770"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3"/>
            <p:cNvSpPr/>
            <p:nvPr/>
          </p:nvSpPr>
          <p:spPr>
            <a:xfrm>
              <a:off x="4487500" y="2593775"/>
              <a:ext cx="21075" cy="8350"/>
            </a:xfrm>
            <a:custGeom>
              <a:avLst/>
              <a:gdLst/>
              <a:ahLst/>
              <a:cxnLst/>
              <a:rect l="l" t="t" r="r" b="b"/>
              <a:pathLst>
                <a:path w="843" h="334" extrusionOk="0">
                  <a:moveTo>
                    <a:pt x="748" y="1"/>
                  </a:moveTo>
                  <a:cubicBezTo>
                    <a:pt x="730" y="1"/>
                    <a:pt x="712" y="7"/>
                    <a:pt x="697" y="19"/>
                  </a:cubicBezTo>
                  <a:cubicBezTo>
                    <a:pt x="695" y="22"/>
                    <a:pt x="507" y="165"/>
                    <a:pt x="326" y="165"/>
                  </a:cubicBezTo>
                  <a:cubicBezTo>
                    <a:pt x="275" y="165"/>
                    <a:pt x="224" y="153"/>
                    <a:pt x="179" y="124"/>
                  </a:cubicBezTo>
                  <a:cubicBezTo>
                    <a:pt x="161" y="111"/>
                    <a:pt x="143" y="105"/>
                    <a:pt x="126" y="105"/>
                  </a:cubicBezTo>
                  <a:cubicBezTo>
                    <a:pt x="51" y="105"/>
                    <a:pt x="1" y="218"/>
                    <a:pt x="86" y="266"/>
                  </a:cubicBezTo>
                  <a:cubicBezTo>
                    <a:pt x="157" y="312"/>
                    <a:pt x="241" y="334"/>
                    <a:pt x="324" y="334"/>
                  </a:cubicBezTo>
                  <a:cubicBezTo>
                    <a:pt x="565" y="334"/>
                    <a:pt x="790" y="161"/>
                    <a:pt x="799" y="152"/>
                  </a:cubicBezTo>
                  <a:cubicBezTo>
                    <a:pt x="836" y="124"/>
                    <a:pt x="842" y="72"/>
                    <a:pt x="814" y="35"/>
                  </a:cubicBezTo>
                  <a:cubicBezTo>
                    <a:pt x="798" y="13"/>
                    <a:pt x="773" y="1"/>
                    <a:pt x="7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3"/>
            <p:cNvSpPr/>
            <p:nvPr/>
          </p:nvSpPr>
          <p:spPr>
            <a:xfrm>
              <a:off x="4504850" y="2602800"/>
              <a:ext cx="20925" cy="9600"/>
            </a:xfrm>
            <a:custGeom>
              <a:avLst/>
              <a:gdLst/>
              <a:ahLst/>
              <a:cxnLst/>
              <a:rect l="l" t="t" r="r" b="b"/>
              <a:pathLst>
                <a:path w="837" h="384" extrusionOk="0">
                  <a:moveTo>
                    <a:pt x="718" y="0"/>
                  </a:moveTo>
                  <a:cubicBezTo>
                    <a:pt x="699" y="0"/>
                    <a:pt x="679" y="8"/>
                    <a:pt x="660" y="25"/>
                  </a:cubicBezTo>
                  <a:cubicBezTo>
                    <a:pt x="660" y="28"/>
                    <a:pt x="465" y="214"/>
                    <a:pt x="272" y="214"/>
                  </a:cubicBezTo>
                  <a:cubicBezTo>
                    <a:pt x="233" y="214"/>
                    <a:pt x="195" y="207"/>
                    <a:pt x="157" y="189"/>
                  </a:cubicBezTo>
                  <a:cubicBezTo>
                    <a:pt x="144" y="183"/>
                    <a:pt x="131" y="180"/>
                    <a:pt x="119" y="180"/>
                  </a:cubicBezTo>
                  <a:cubicBezTo>
                    <a:pt x="43" y="180"/>
                    <a:pt x="1" y="295"/>
                    <a:pt x="83" y="340"/>
                  </a:cubicBezTo>
                  <a:cubicBezTo>
                    <a:pt x="142" y="368"/>
                    <a:pt x="207" y="383"/>
                    <a:pt x="271" y="383"/>
                  </a:cubicBezTo>
                  <a:cubicBezTo>
                    <a:pt x="534" y="383"/>
                    <a:pt x="768" y="158"/>
                    <a:pt x="777" y="146"/>
                  </a:cubicBezTo>
                  <a:cubicBezTo>
                    <a:pt x="837" y="84"/>
                    <a:pt x="783" y="0"/>
                    <a:pt x="7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3"/>
            <p:cNvSpPr/>
            <p:nvPr/>
          </p:nvSpPr>
          <p:spPr>
            <a:xfrm>
              <a:off x="4094950" y="2616650"/>
              <a:ext cx="21600" cy="7250"/>
            </a:xfrm>
            <a:custGeom>
              <a:avLst/>
              <a:gdLst/>
              <a:ahLst/>
              <a:cxnLst/>
              <a:rect l="l" t="t" r="r" b="b"/>
              <a:pathLst>
                <a:path w="864" h="290" extrusionOk="0">
                  <a:moveTo>
                    <a:pt x="120" y="0"/>
                  </a:moveTo>
                  <a:cubicBezTo>
                    <a:pt x="58" y="0"/>
                    <a:pt x="1" y="77"/>
                    <a:pt x="52" y="141"/>
                  </a:cubicBezTo>
                  <a:cubicBezTo>
                    <a:pt x="143" y="237"/>
                    <a:pt x="270" y="289"/>
                    <a:pt x="401" y="289"/>
                  </a:cubicBezTo>
                  <a:cubicBezTo>
                    <a:pt x="408" y="289"/>
                    <a:pt x="415" y="289"/>
                    <a:pt x="423" y="289"/>
                  </a:cubicBezTo>
                  <a:cubicBezTo>
                    <a:pt x="543" y="286"/>
                    <a:pt x="660" y="261"/>
                    <a:pt x="771" y="218"/>
                  </a:cubicBezTo>
                  <a:cubicBezTo>
                    <a:pt x="863" y="180"/>
                    <a:pt x="824" y="53"/>
                    <a:pt x="742" y="53"/>
                  </a:cubicBezTo>
                  <a:cubicBezTo>
                    <a:pt x="731" y="53"/>
                    <a:pt x="719" y="55"/>
                    <a:pt x="706" y="60"/>
                  </a:cubicBezTo>
                  <a:cubicBezTo>
                    <a:pt x="704" y="62"/>
                    <a:pt x="567" y="118"/>
                    <a:pt x="423" y="118"/>
                  </a:cubicBezTo>
                  <a:cubicBezTo>
                    <a:pt x="334" y="118"/>
                    <a:pt x="242" y="96"/>
                    <a:pt x="179" y="26"/>
                  </a:cubicBezTo>
                  <a:cubicBezTo>
                    <a:pt x="161" y="8"/>
                    <a:pt x="140"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3"/>
            <p:cNvSpPr/>
            <p:nvPr/>
          </p:nvSpPr>
          <p:spPr>
            <a:xfrm>
              <a:off x="4083750" y="2599775"/>
              <a:ext cx="21700" cy="7225"/>
            </a:xfrm>
            <a:custGeom>
              <a:avLst/>
              <a:gdLst/>
              <a:ahLst/>
              <a:cxnLst/>
              <a:rect l="l" t="t" r="r" b="b"/>
              <a:pathLst>
                <a:path w="868" h="289" extrusionOk="0">
                  <a:moveTo>
                    <a:pt x="118" y="1"/>
                  </a:moveTo>
                  <a:cubicBezTo>
                    <a:pt x="55" y="1"/>
                    <a:pt x="1" y="77"/>
                    <a:pt x="50" y="140"/>
                  </a:cubicBezTo>
                  <a:cubicBezTo>
                    <a:pt x="141" y="234"/>
                    <a:pt x="268" y="289"/>
                    <a:pt x="399" y="289"/>
                  </a:cubicBezTo>
                  <a:cubicBezTo>
                    <a:pt x="406" y="289"/>
                    <a:pt x="413" y="288"/>
                    <a:pt x="420" y="288"/>
                  </a:cubicBezTo>
                  <a:cubicBezTo>
                    <a:pt x="537" y="285"/>
                    <a:pt x="658" y="260"/>
                    <a:pt x="769" y="217"/>
                  </a:cubicBezTo>
                  <a:cubicBezTo>
                    <a:pt x="868" y="182"/>
                    <a:pt x="827" y="50"/>
                    <a:pt x="744" y="50"/>
                  </a:cubicBezTo>
                  <a:cubicBezTo>
                    <a:pt x="732" y="50"/>
                    <a:pt x="718" y="53"/>
                    <a:pt x="704" y="60"/>
                  </a:cubicBezTo>
                  <a:cubicBezTo>
                    <a:pt x="702" y="60"/>
                    <a:pt x="563" y="117"/>
                    <a:pt x="418" y="117"/>
                  </a:cubicBezTo>
                  <a:cubicBezTo>
                    <a:pt x="330" y="117"/>
                    <a:pt x="239" y="95"/>
                    <a:pt x="177" y="26"/>
                  </a:cubicBezTo>
                  <a:cubicBezTo>
                    <a:pt x="158" y="8"/>
                    <a:pt x="138"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3"/>
            <p:cNvSpPr/>
            <p:nvPr/>
          </p:nvSpPr>
          <p:spPr>
            <a:xfrm>
              <a:off x="4067475" y="2614425"/>
              <a:ext cx="21700" cy="7225"/>
            </a:xfrm>
            <a:custGeom>
              <a:avLst/>
              <a:gdLst/>
              <a:ahLst/>
              <a:cxnLst/>
              <a:rect l="l" t="t" r="r" b="b"/>
              <a:pathLst>
                <a:path w="868" h="289" extrusionOk="0">
                  <a:moveTo>
                    <a:pt x="123" y="0"/>
                  </a:moveTo>
                  <a:cubicBezTo>
                    <a:pt x="59" y="0"/>
                    <a:pt x="1" y="80"/>
                    <a:pt x="57" y="143"/>
                  </a:cubicBezTo>
                  <a:cubicBezTo>
                    <a:pt x="147" y="237"/>
                    <a:pt x="274" y="289"/>
                    <a:pt x="405" y="289"/>
                  </a:cubicBezTo>
                  <a:cubicBezTo>
                    <a:pt x="412" y="289"/>
                    <a:pt x="419" y="289"/>
                    <a:pt x="427" y="288"/>
                  </a:cubicBezTo>
                  <a:cubicBezTo>
                    <a:pt x="547" y="288"/>
                    <a:pt x="664" y="264"/>
                    <a:pt x="775" y="220"/>
                  </a:cubicBezTo>
                  <a:cubicBezTo>
                    <a:pt x="867" y="180"/>
                    <a:pt x="828" y="55"/>
                    <a:pt x="746" y="55"/>
                  </a:cubicBezTo>
                  <a:cubicBezTo>
                    <a:pt x="735" y="55"/>
                    <a:pt x="723" y="58"/>
                    <a:pt x="710" y="63"/>
                  </a:cubicBezTo>
                  <a:cubicBezTo>
                    <a:pt x="708" y="63"/>
                    <a:pt x="569" y="120"/>
                    <a:pt x="425" y="120"/>
                  </a:cubicBezTo>
                  <a:cubicBezTo>
                    <a:pt x="336" y="120"/>
                    <a:pt x="245" y="98"/>
                    <a:pt x="183" y="29"/>
                  </a:cubicBezTo>
                  <a:cubicBezTo>
                    <a:pt x="165" y="9"/>
                    <a:pt x="143"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3"/>
            <p:cNvSpPr/>
            <p:nvPr/>
          </p:nvSpPr>
          <p:spPr>
            <a:xfrm>
              <a:off x="4057000" y="2600925"/>
              <a:ext cx="21575" cy="7300"/>
            </a:xfrm>
            <a:custGeom>
              <a:avLst/>
              <a:gdLst/>
              <a:ahLst/>
              <a:cxnLst/>
              <a:rect l="l" t="t" r="r" b="b"/>
              <a:pathLst>
                <a:path w="863" h="292" extrusionOk="0">
                  <a:moveTo>
                    <a:pt x="124" y="0"/>
                  </a:moveTo>
                  <a:cubicBezTo>
                    <a:pt x="59" y="0"/>
                    <a:pt x="1" y="81"/>
                    <a:pt x="59" y="143"/>
                  </a:cubicBezTo>
                  <a:cubicBezTo>
                    <a:pt x="150" y="237"/>
                    <a:pt x="274" y="292"/>
                    <a:pt x="405" y="292"/>
                  </a:cubicBezTo>
                  <a:cubicBezTo>
                    <a:pt x="412" y="292"/>
                    <a:pt x="419" y="292"/>
                    <a:pt x="426" y="292"/>
                  </a:cubicBezTo>
                  <a:cubicBezTo>
                    <a:pt x="546" y="288"/>
                    <a:pt x="664" y="264"/>
                    <a:pt x="778" y="221"/>
                  </a:cubicBezTo>
                  <a:cubicBezTo>
                    <a:pt x="863" y="179"/>
                    <a:pt x="823" y="57"/>
                    <a:pt x="742" y="57"/>
                  </a:cubicBezTo>
                  <a:cubicBezTo>
                    <a:pt x="732" y="57"/>
                    <a:pt x="721" y="59"/>
                    <a:pt x="710" y="63"/>
                  </a:cubicBezTo>
                  <a:cubicBezTo>
                    <a:pt x="708" y="65"/>
                    <a:pt x="572" y="121"/>
                    <a:pt x="429" y="121"/>
                  </a:cubicBezTo>
                  <a:cubicBezTo>
                    <a:pt x="340" y="121"/>
                    <a:pt x="248" y="99"/>
                    <a:pt x="186" y="29"/>
                  </a:cubicBezTo>
                  <a:cubicBezTo>
                    <a:pt x="167" y="9"/>
                    <a:pt x="145"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3"/>
            <p:cNvSpPr/>
            <p:nvPr/>
          </p:nvSpPr>
          <p:spPr>
            <a:xfrm>
              <a:off x="4111450" y="2604875"/>
              <a:ext cx="21450" cy="7300"/>
            </a:xfrm>
            <a:custGeom>
              <a:avLst/>
              <a:gdLst/>
              <a:ahLst/>
              <a:cxnLst/>
              <a:rect l="l" t="t" r="r" b="b"/>
              <a:pathLst>
                <a:path w="858" h="292" extrusionOk="0">
                  <a:moveTo>
                    <a:pt x="119" y="1"/>
                  </a:moveTo>
                  <a:cubicBezTo>
                    <a:pt x="55" y="1"/>
                    <a:pt x="0" y="81"/>
                    <a:pt x="56" y="146"/>
                  </a:cubicBezTo>
                  <a:cubicBezTo>
                    <a:pt x="146" y="239"/>
                    <a:pt x="273" y="291"/>
                    <a:pt x="404" y="291"/>
                  </a:cubicBezTo>
                  <a:cubicBezTo>
                    <a:pt x="411" y="291"/>
                    <a:pt x="418" y="291"/>
                    <a:pt x="426" y="291"/>
                  </a:cubicBezTo>
                  <a:cubicBezTo>
                    <a:pt x="546" y="288"/>
                    <a:pt x="663" y="263"/>
                    <a:pt x="774" y="220"/>
                  </a:cubicBezTo>
                  <a:cubicBezTo>
                    <a:pt x="858" y="198"/>
                    <a:pt x="809" y="56"/>
                    <a:pt x="740" y="56"/>
                  </a:cubicBezTo>
                  <a:cubicBezTo>
                    <a:pt x="730" y="56"/>
                    <a:pt x="720" y="59"/>
                    <a:pt x="709" y="66"/>
                  </a:cubicBezTo>
                  <a:cubicBezTo>
                    <a:pt x="708" y="66"/>
                    <a:pt x="569" y="121"/>
                    <a:pt x="425" y="121"/>
                  </a:cubicBezTo>
                  <a:cubicBezTo>
                    <a:pt x="335" y="121"/>
                    <a:pt x="244" y="100"/>
                    <a:pt x="182" y="32"/>
                  </a:cubicBezTo>
                  <a:cubicBezTo>
                    <a:pt x="163" y="10"/>
                    <a:pt x="140"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3"/>
            <p:cNvSpPr/>
            <p:nvPr/>
          </p:nvSpPr>
          <p:spPr>
            <a:xfrm>
              <a:off x="4125000" y="2619300"/>
              <a:ext cx="21850" cy="6900"/>
            </a:xfrm>
            <a:custGeom>
              <a:avLst/>
              <a:gdLst/>
              <a:ahLst/>
              <a:cxnLst/>
              <a:rect l="l" t="t" r="r" b="b"/>
              <a:pathLst>
                <a:path w="874" h="276" extrusionOk="0">
                  <a:moveTo>
                    <a:pt x="751" y="1"/>
                  </a:moveTo>
                  <a:cubicBezTo>
                    <a:pt x="737" y="1"/>
                    <a:pt x="722" y="4"/>
                    <a:pt x="707" y="13"/>
                  </a:cubicBezTo>
                  <a:cubicBezTo>
                    <a:pt x="705" y="15"/>
                    <a:pt x="537" y="106"/>
                    <a:pt x="374" y="106"/>
                  </a:cubicBezTo>
                  <a:cubicBezTo>
                    <a:pt x="304" y="106"/>
                    <a:pt x="235" y="89"/>
                    <a:pt x="180" y="41"/>
                  </a:cubicBezTo>
                  <a:cubicBezTo>
                    <a:pt x="161" y="25"/>
                    <a:pt x="142" y="18"/>
                    <a:pt x="123" y="18"/>
                  </a:cubicBezTo>
                  <a:cubicBezTo>
                    <a:pt x="55" y="18"/>
                    <a:pt x="0" y="109"/>
                    <a:pt x="66" y="167"/>
                  </a:cubicBezTo>
                  <a:cubicBezTo>
                    <a:pt x="149" y="238"/>
                    <a:pt x="255" y="275"/>
                    <a:pt x="361" y="275"/>
                  </a:cubicBezTo>
                  <a:cubicBezTo>
                    <a:pt x="366" y="275"/>
                    <a:pt x="370" y="275"/>
                    <a:pt x="374" y="275"/>
                  </a:cubicBezTo>
                  <a:cubicBezTo>
                    <a:pt x="519" y="269"/>
                    <a:pt x="661" y="229"/>
                    <a:pt x="790" y="161"/>
                  </a:cubicBezTo>
                  <a:cubicBezTo>
                    <a:pt x="874" y="114"/>
                    <a:pt x="827"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3"/>
            <p:cNvSpPr/>
            <p:nvPr/>
          </p:nvSpPr>
          <p:spPr>
            <a:xfrm>
              <a:off x="4509700" y="1937375"/>
              <a:ext cx="17375" cy="28700"/>
            </a:xfrm>
            <a:custGeom>
              <a:avLst/>
              <a:gdLst/>
              <a:ahLst/>
              <a:cxnLst/>
              <a:rect l="l" t="t" r="r" b="b"/>
              <a:pathLst>
                <a:path w="695" h="1148" extrusionOk="0">
                  <a:moveTo>
                    <a:pt x="598" y="0"/>
                  </a:moveTo>
                  <a:cubicBezTo>
                    <a:pt x="596" y="0"/>
                    <a:pt x="594" y="0"/>
                    <a:pt x="593" y="0"/>
                  </a:cubicBezTo>
                  <a:cubicBezTo>
                    <a:pt x="546" y="3"/>
                    <a:pt x="509" y="40"/>
                    <a:pt x="509" y="90"/>
                  </a:cubicBezTo>
                  <a:cubicBezTo>
                    <a:pt x="519" y="389"/>
                    <a:pt x="485" y="848"/>
                    <a:pt x="383" y="969"/>
                  </a:cubicBezTo>
                  <a:cubicBezTo>
                    <a:pt x="318" y="895"/>
                    <a:pt x="226" y="562"/>
                    <a:pt x="176" y="216"/>
                  </a:cubicBezTo>
                  <a:cubicBezTo>
                    <a:pt x="168" y="174"/>
                    <a:pt x="133" y="144"/>
                    <a:pt x="92" y="144"/>
                  </a:cubicBezTo>
                  <a:cubicBezTo>
                    <a:pt x="88" y="144"/>
                    <a:pt x="85" y="145"/>
                    <a:pt x="81" y="145"/>
                  </a:cubicBezTo>
                  <a:cubicBezTo>
                    <a:pt x="34" y="151"/>
                    <a:pt x="0" y="195"/>
                    <a:pt x="10" y="241"/>
                  </a:cubicBezTo>
                  <a:cubicBezTo>
                    <a:pt x="53" y="549"/>
                    <a:pt x="155" y="1074"/>
                    <a:pt x="333" y="1138"/>
                  </a:cubicBezTo>
                  <a:cubicBezTo>
                    <a:pt x="349" y="1145"/>
                    <a:pt x="367" y="1148"/>
                    <a:pt x="383" y="1148"/>
                  </a:cubicBezTo>
                  <a:cubicBezTo>
                    <a:pt x="420" y="1148"/>
                    <a:pt x="457" y="1132"/>
                    <a:pt x="485" y="1108"/>
                  </a:cubicBezTo>
                  <a:cubicBezTo>
                    <a:pt x="694" y="922"/>
                    <a:pt x="685" y="222"/>
                    <a:pt x="679" y="84"/>
                  </a:cubicBezTo>
                  <a:cubicBezTo>
                    <a:pt x="679" y="36"/>
                    <a:pt x="642" y="0"/>
                    <a:pt x="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3"/>
            <p:cNvSpPr/>
            <p:nvPr/>
          </p:nvSpPr>
          <p:spPr>
            <a:xfrm>
              <a:off x="4762450" y="1979950"/>
              <a:ext cx="19625" cy="25225"/>
            </a:xfrm>
            <a:custGeom>
              <a:avLst/>
              <a:gdLst/>
              <a:ahLst/>
              <a:cxnLst/>
              <a:rect l="l" t="t" r="r" b="b"/>
              <a:pathLst>
                <a:path w="785" h="1009" extrusionOk="0">
                  <a:moveTo>
                    <a:pt x="239" y="0"/>
                  </a:moveTo>
                  <a:cubicBezTo>
                    <a:pt x="204" y="0"/>
                    <a:pt x="169" y="20"/>
                    <a:pt x="158" y="65"/>
                  </a:cubicBezTo>
                  <a:cubicBezTo>
                    <a:pt x="93" y="348"/>
                    <a:pt x="1" y="839"/>
                    <a:pt x="99" y="962"/>
                  </a:cubicBezTo>
                  <a:cubicBezTo>
                    <a:pt x="124" y="990"/>
                    <a:pt x="158" y="1008"/>
                    <a:pt x="195" y="1008"/>
                  </a:cubicBezTo>
                  <a:cubicBezTo>
                    <a:pt x="355" y="1008"/>
                    <a:pt x="584" y="660"/>
                    <a:pt x="747" y="367"/>
                  </a:cubicBezTo>
                  <a:cubicBezTo>
                    <a:pt x="785" y="299"/>
                    <a:pt x="728" y="239"/>
                    <a:pt x="670" y="239"/>
                  </a:cubicBezTo>
                  <a:cubicBezTo>
                    <a:pt x="644" y="239"/>
                    <a:pt x="617" y="252"/>
                    <a:pt x="599" y="284"/>
                  </a:cubicBezTo>
                  <a:cubicBezTo>
                    <a:pt x="466" y="524"/>
                    <a:pt x="306" y="749"/>
                    <a:pt x="226" y="817"/>
                  </a:cubicBezTo>
                  <a:cubicBezTo>
                    <a:pt x="213" y="694"/>
                    <a:pt x="263" y="373"/>
                    <a:pt x="325" y="105"/>
                  </a:cubicBezTo>
                  <a:cubicBezTo>
                    <a:pt x="339" y="40"/>
                    <a:pt x="289"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Rounded Corners 14">
            <a:extLst>
              <a:ext uri="{FF2B5EF4-FFF2-40B4-BE49-F238E27FC236}">
                <a16:creationId xmlns:a16="http://schemas.microsoft.com/office/drawing/2014/main" id="{43C54306-2696-B2DD-079C-83CA8B0EFF80}"/>
              </a:ext>
            </a:extLst>
          </p:cNvPr>
          <p:cNvSpPr/>
          <p:nvPr/>
        </p:nvSpPr>
        <p:spPr>
          <a:xfrm>
            <a:off x="2033984" y="299335"/>
            <a:ext cx="5076032" cy="471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fr-FR" sz="1800">
                <a:effectLst/>
              </a:rPr>
              <a:t>Khái niệm đất trồng gồm 3 dấu hiệu bản chất: </a:t>
            </a:r>
            <a:endParaRPr lang="en-US" sz="1800">
              <a:effectLst/>
            </a:endParaRPr>
          </a:p>
        </p:txBody>
      </p:sp>
      <p:sp>
        <p:nvSpPr>
          <p:cNvPr id="16" name="Rounded Rectangle 14">
            <a:extLst>
              <a:ext uri="{FF2B5EF4-FFF2-40B4-BE49-F238E27FC236}">
                <a16:creationId xmlns:a16="http://schemas.microsoft.com/office/drawing/2014/main" id="{9AC6AC61-E646-3657-05DE-95DCFB8694E9}"/>
              </a:ext>
            </a:extLst>
          </p:cNvPr>
          <p:cNvSpPr/>
          <p:nvPr/>
        </p:nvSpPr>
        <p:spPr>
          <a:xfrm>
            <a:off x="2434280" y="1025189"/>
            <a:ext cx="5476556" cy="84932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fr-FR" sz="1500"/>
              <a:t>Vị trí trên vỏ Trái Đất: lớp ngoài cùng tơi xốp.</a:t>
            </a:r>
            <a:endParaRPr lang="en-US" sz="1500"/>
          </a:p>
        </p:txBody>
      </p:sp>
      <p:sp>
        <p:nvSpPr>
          <p:cNvPr id="18" name="Rounded Rectangle 14">
            <a:extLst>
              <a:ext uri="{FF2B5EF4-FFF2-40B4-BE49-F238E27FC236}">
                <a16:creationId xmlns:a16="http://schemas.microsoft.com/office/drawing/2014/main" id="{C8BFB6DF-AC96-D3C3-95AD-E7D4B9029BD6}"/>
              </a:ext>
            </a:extLst>
          </p:cNvPr>
          <p:cNvSpPr/>
          <p:nvPr/>
        </p:nvSpPr>
        <p:spPr>
          <a:xfrm>
            <a:off x="2434280" y="2128595"/>
            <a:ext cx="5476556" cy="100093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500"/>
          </a:p>
          <a:p>
            <a:pPr algn="just">
              <a:lnSpc>
                <a:spcPct val="150000"/>
              </a:lnSpc>
            </a:pPr>
            <a:r>
              <a:rPr lang="fr-FR" sz="1500"/>
              <a:t>Vai trò: cung cấp nước, chất dinh dưỡng và các điều kiện khác cho cây trồng sống, phát triển và tạo ra sản phẩm.</a:t>
            </a:r>
            <a:endParaRPr lang="en-US" sz="1500"/>
          </a:p>
          <a:p>
            <a:pPr lvl="0" algn="just">
              <a:lnSpc>
                <a:spcPct val="150000"/>
              </a:lnSpc>
            </a:pPr>
            <a:endParaRPr lang="en-US" sz="1800"/>
          </a:p>
        </p:txBody>
      </p:sp>
      <p:sp>
        <p:nvSpPr>
          <p:cNvPr id="19" name="Rounded Rectangle 14">
            <a:extLst>
              <a:ext uri="{FF2B5EF4-FFF2-40B4-BE49-F238E27FC236}">
                <a16:creationId xmlns:a16="http://schemas.microsoft.com/office/drawing/2014/main" id="{D7A5B2DA-9F79-13E9-6EE6-5AEC6D695450}"/>
              </a:ext>
            </a:extLst>
          </p:cNvPr>
          <p:cNvSpPr/>
          <p:nvPr/>
        </p:nvSpPr>
        <p:spPr>
          <a:xfrm>
            <a:off x="2434280" y="3335016"/>
            <a:ext cx="5476556" cy="1306852"/>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500"/>
          </a:p>
          <a:p>
            <a:pPr algn="just">
              <a:lnSpc>
                <a:spcPct val="150000"/>
              </a:lnSpc>
            </a:pPr>
            <a:r>
              <a:rPr lang="fr-FR" sz="1500"/>
              <a:t>Nguồn gốc hình thành: do đá biến đổi tạo thành dưới tác động tổng hợp của 5 yếu tố (khí hậu, địa hình, sinh vật, thời gian và con người).</a:t>
            </a:r>
            <a:endParaRPr lang="en-US" sz="1500"/>
          </a:p>
          <a:p>
            <a:pPr lvl="0" algn="just">
              <a:lnSpc>
                <a:spcPct val="150000"/>
              </a:lnSpc>
            </a:pPr>
            <a:endParaRPr lang="en-US" sz="1800"/>
          </a:p>
        </p:txBody>
      </p:sp>
      <p:sp>
        <p:nvSpPr>
          <p:cNvPr id="22" name="Arrow: Right 21">
            <a:extLst>
              <a:ext uri="{FF2B5EF4-FFF2-40B4-BE49-F238E27FC236}">
                <a16:creationId xmlns:a16="http://schemas.microsoft.com/office/drawing/2014/main" id="{DF9D6C5D-16BD-372E-D91F-98003ECEB549}"/>
              </a:ext>
            </a:extLst>
          </p:cNvPr>
          <p:cNvSpPr/>
          <p:nvPr/>
        </p:nvSpPr>
        <p:spPr>
          <a:xfrm>
            <a:off x="577238" y="2309788"/>
            <a:ext cx="1470176" cy="8110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7"/>
        <p:cNvGrpSpPr/>
        <p:nvPr/>
      </p:nvGrpSpPr>
      <p:grpSpPr>
        <a:xfrm>
          <a:off x="0" y="0"/>
          <a:ext cx="0" cy="0"/>
          <a:chOff x="0" y="0"/>
          <a:chExt cx="0" cy="0"/>
        </a:xfrm>
      </p:grpSpPr>
      <p:grpSp>
        <p:nvGrpSpPr>
          <p:cNvPr id="3440" name="Google Shape;3440;p35"/>
          <p:cNvGrpSpPr/>
          <p:nvPr/>
        </p:nvGrpSpPr>
        <p:grpSpPr>
          <a:xfrm flipH="1">
            <a:off x="298310" y="3777406"/>
            <a:ext cx="924148" cy="995866"/>
            <a:chOff x="1569600" y="1600550"/>
            <a:chExt cx="744800" cy="802600"/>
          </a:xfrm>
        </p:grpSpPr>
        <p:sp>
          <p:nvSpPr>
            <p:cNvPr id="3441" name="Google Shape;3441;p35"/>
            <p:cNvSpPr/>
            <p:nvPr/>
          </p:nvSpPr>
          <p:spPr>
            <a:xfrm>
              <a:off x="1572375" y="1600550"/>
              <a:ext cx="742025" cy="802600"/>
            </a:xfrm>
            <a:custGeom>
              <a:avLst/>
              <a:gdLst/>
              <a:ahLst/>
              <a:cxnLst/>
              <a:rect l="l" t="t" r="r" b="b"/>
              <a:pathLst>
                <a:path w="29681" h="32104" extrusionOk="0">
                  <a:moveTo>
                    <a:pt x="19913" y="0"/>
                  </a:moveTo>
                  <a:cubicBezTo>
                    <a:pt x="17010" y="0"/>
                    <a:pt x="13726" y="2733"/>
                    <a:pt x="13726" y="2733"/>
                  </a:cubicBezTo>
                  <a:cubicBezTo>
                    <a:pt x="13433" y="3029"/>
                    <a:pt x="13195" y="3411"/>
                    <a:pt x="13013" y="3856"/>
                  </a:cubicBezTo>
                  <a:lnTo>
                    <a:pt x="12001" y="2468"/>
                  </a:lnTo>
                  <a:cubicBezTo>
                    <a:pt x="11986" y="2448"/>
                    <a:pt x="11966" y="2440"/>
                    <a:pt x="11947" y="2440"/>
                  </a:cubicBezTo>
                  <a:cubicBezTo>
                    <a:pt x="11898" y="2440"/>
                    <a:pt x="11852" y="2495"/>
                    <a:pt x="11887" y="2551"/>
                  </a:cubicBezTo>
                  <a:lnTo>
                    <a:pt x="12862" y="3886"/>
                  </a:lnTo>
                  <a:cubicBezTo>
                    <a:pt x="12862" y="3902"/>
                    <a:pt x="12868" y="3917"/>
                    <a:pt x="12877" y="3930"/>
                  </a:cubicBezTo>
                  <a:lnTo>
                    <a:pt x="12948" y="4025"/>
                  </a:lnTo>
                  <a:cubicBezTo>
                    <a:pt x="12874" y="4238"/>
                    <a:pt x="12810" y="4457"/>
                    <a:pt x="12763" y="4679"/>
                  </a:cubicBezTo>
                  <a:cubicBezTo>
                    <a:pt x="12757" y="4673"/>
                    <a:pt x="12751" y="4670"/>
                    <a:pt x="12745" y="4667"/>
                  </a:cubicBezTo>
                  <a:lnTo>
                    <a:pt x="10191" y="2353"/>
                  </a:lnTo>
                  <a:cubicBezTo>
                    <a:pt x="10175" y="2339"/>
                    <a:pt x="10158" y="2333"/>
                    <a:pt x="10142" y="2333"/>
                  </a:cubicBezTo>
                  <a:cubicBezTo>
                    <a:pt x="10086" y="2333"/>
                    <a:pt x="10040" y="2407"/>
                    <a:pt x="10095" y="2455"/>
                  </a:cubicBezTo>
                  <a:lnTo>
                    <a:pt x="12729" y="4846"/>
                  </a:lnTo>
                  <a:cubicBezTo>
                    <a:pt x="12689" y="5071"/>
                    <a:pt x="12661" y="5296"/>
                    <a:pt x="12643" y="5521"/>
                  </a:cubicBezTo>
                  <a:lnTo>
                    <a:pt x="9855" y="4142"/>
                  </a:lnTo>
                  <a:lnTo>
                    <a:pt x="9849" y="4139"/>
                  </a:lnTo>
                  <a:cubicBezTo>
                    <a:pt x="9838" y="4135"/>
                    <a:pt x="9827" y="4133"/>
                    <a:pt x="9818" y="4133"/>
                  </a:cubicBezTo>
                  <a:cubicBezTo>
                    <a:pt x="9748" y="4133"/>
                    <a:pt x="9717" y="4236"/>
                    <a:pt x="9793" y="4269"/>
                  </a:cubicBezTo>
                  <a:lnTo>
                    <a:pt x="12591" y="5654"/>
                  </a:lnTo>
                  <a:cubicBezTo>
                    <a:pt x="12597" y="5666"/>
                    <a:pt x="12609" y="5675"/>
                    <a:pt x="12621" y="5681"/>
                  </a:cubicBezTo>
                  <a:lnTo>
                    <a:pt x="12634" y="5688"/>
                  </a:lnTo>
                  <a:cubicBezTo>
                    <a:pt x="12594" y="6542"/>
                    <a:pt x="12705" y="7393"/>
                    <a:pt x="12958" y="8207"/>
                  </a:cubicBezTo>
                  <a:cubicBezTo>
                    <a:pt x="12930" y="8932"/>
                    <a:pt x="13448" y="10305"/>
                    <a:pt x="14629" y="10989"/>
                  </a:cubicBezTo>
                  <a:cubicBezTo>
                    <a:pt x="15306" y="11384"/>
                    <a:pt x="16060" y="11628"/>
                    <a:pt x="16476" y="11628"/>
                  </a:cubicBezTo>
                  <a:cubicBezTo>
                    <a:pt x="16542" y="11628"/>
                    <a:pt x="16599" y="11622"/>
                    <a:pt x="16646" y="11609"/>
                  </a:cubicBezTo>
                  <a:cubicBezTo>
                    <a:pt x="16677" y="11616"/>
                    <a:pt x="16708" y="11622"/>
                    <a:pt x="16739" y="11625"/>
                  </a:cubicBezTo>
                  <a:lnTo>
                    <a:pt x="16751" y="11625"/>
                  </a:lnTo>
                  <a:cubicBezTo>
                    <a:pt x="16779" y="11625"/>
                    <a:pt x="16807" y="11606"/>
                    <a:pt x="16816" y="11579"/>
                  </a:cubicBezTo>
                  <a:cubicBezTo>
                    <a:pt x="17072" y="11631"/>
                    <a:pt x="17331" y="11671"/>
                    <a:pt x="17599" y="11708"/>
                  </a:cubicBezTo>
                  <a:cubicBezTo>
                    <a:pt x="17603" y="11730"/>
                    <a:pt x="17615" y="11748"/>
                    <a:pt x="17636" y="11761"/>
                  </a:cubicBezTo>
                  <a:cubicBezTo>
                    <a:pt x="17646" y="11798"/>
                    <a:pt x="17658" y="11835"/>
                    <a:pt x="17667" y="11875"/>
                  </a:cubicBezTo>
                  <a:cubicBezTo>
                    <a:pt x="18534" y="14718"/>
                    <a:pt x="17371" y="16128"/>
                    <a:pt x="15823" y="17349"/>
                  </a:cubicBezTo>
                  <a:cubicBezTo>
                    <a:pt x="15147" y="17750"/>
                    <a:pt x="14404" y="18234"/>
                    <a:pt x="13599" y="18814"/>
                  </a:cubicBezTo>
                  <a:cubicBezTo>
                    <a:pt x="13568" y="18836"/>
                    <a:pt x="13562" y="18879"/>
                    <a:pt x="13584" y="18913"/>
                  </a:cubicBezTo>
                  <a:cubicBezTo>
                    <a:pt x="13596" y="18928"/>
                    <a:pt x="13618" y="18941"/>
                    <a:pt x="13639" y="18941"/>
                  </a:cubicBezTo>
                  <a:cubicBezTo>
                    <a:pt x="13655" y="18941"/>
                    <a:pt x="13670" y="18938"/>
                    <a:pt x="13682" y="18928"/>
                  </a:cubicBezTo>
                  <a:cubicBezTo>
                    <a:pt x="13834" y="18820"/>
                    <a:pt x="13982" y="18716"/>
                    <a:pt x="14127" y="18614"/>
                  </a:cubicBezTo>
                  <a:lnTo>
                    <a:pt x="14127" y="18614"/>
                  </a:lnTo>
                  <a:cubicBezTo>
                    <a:pt x="12618" y="19770"/>
                    <a:pt x="11277" y="21143"/>
                    <a:pt x="11449" y="23746"/>
                  </a:cubicBezTo>
                  <a:cubicBezTo>
                    <a:pt x="11811" y="29146"/>
                    <a:pt x="13493" y="29554"/>
                    <a:pt x="13995" y="29554"/>
                  </a:cubicBezTo>
                  <a:cubicBezTo>
                    <a:pt x="14084" y="29554"/>
                    <a:pt x="14136" y="29541"/>
                    <a:pt x="14136" y="29541"/>
                  </a:cubicBezTo>
                  <a:lnTo>
                    <a:pt x="14136" y="29541"/>
                  </a:lnTo>
                  <a:cubicBezTo>
                    <a:pt x="14136" y="29541"/>
                    <a:pt x="14022" y="29610"/>
                    <a:pt x="13541" y="29610"/>
                  </a:cubicBezTo>
                  <a:cubicBezTo>
                    <a:pt x="12821" y="29610"/>
                    <a:pt x="11277" y="29457"/>
                    <a:pt x="8057" y="28693"/>
                  </a:cubicBezTo>
                  <a:cubicBezTo>
                    <a:pt x="1697" y="27188"/>
                    <a:pt x="10179" y="21343"/>
                    <a:pt x="10179" y="16819"/>
                  </a:cubicBezTo>
                  <a:cubicBezTo>
                    <a:pt x="10179" y="12494"/>
                    <a:pt x="6563" y="9592"/>
                    <a:pt x="3526" y="9592"/>
                  </a:cubicBezTo>
                  <a:cubicBezTo>
                    <a:pt x="3386" y="9592"/>
                    <a:pt x="3247" y="9598"/>
                    <a:pt x="3109" y="9611"/>
                  </a:cubicBezTo>
                  <a:cubicBezTo>
                    <a:pt x="0" y="9891"/>
                    <a:pt x="3251" y="10317"/>
                    <a:pt x="5373" y="15548"/>
                  </a:cubicBezTo>
                  <a:cubicBezTo>
                    <a:pt x="7492" y="20779"/>
                    <a:pt x="426" y="25584"/>
                    <a:pt x="5515" y="29400"/>
                  </a:cubicBezTo>
                  <a:cubicBezTo>
                    <a:pt x="8089" y="31331"/>
                    <a:pt x="12072" y="32104"/>
                    <a:pt x="15929" y="32104"/>
                  </a:cubicBezTo>
                  <a:cubicBezTo>
                    <a:pt x="19699" y="32104"/>
                    <a:pt x="23348" y="31365"/>
                    <a:pt x="25443" y="30248"/>
                  </a:cubicBezTo>
                  <a:cubicBezTo>
                    <a:pt x="29681" y="27987"/>
                    <a:pt x="24595" y="9895"/>
                    <a:pt x="24595" y="9895"/>
                  </a:cubicBezTo>
                  <a:lnTo>
                    <a:pt x="24539" y="9867"/>
                  </a:lnTo>
                  <a:cubicBezTo>
                    <a:pt x="25153" y="7532"/>
                    <a:pt x="24965" y="2899"/>
                    <a:pt x="24730" y="2662"/>
                  </a:cubicBezTo>
                  <a:cubicBezTo>
                    <a:pt x="24707" y="2639"/>
                    <a:pt x="24672" y="2628"/>
                    <a:pt x="24627" y="2628"/>
                  </a:cubicBezTo>
                  <a:cubicBezTo>
                    <a:pt x="24131" y="2628"/>
                    <a:pt x="22409" y="3895"/>
                    <a:pt x="21852" y="3895"/>
                  </a:cubicBezTo>
                  <a:cubicBezTo>
                    <a:pt x="21826" y="3895"/>
                    <a:pt x="21802" y="3892"/>
                    <a:pt x="21782" y="3886"/>
                  </a:cubicBezTo>
                  <a:cubicBezTo>
                    <a:pt x="21279" y="3741"/>
                    <a:pt x="18617" y="2014"/>
                    <a:pt x="18617" y="2014"/>
                  </a:cubicBezTo>
                  <a:cubicBezTo>
                    <a:pt x="18617" y="2014"/>
                    <a:pt x="20270" y="0"/>
                    <a:pt x="19913" y="0"/>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5"/>
            <p:cNvSpPr/>
            <p:nvPr/>
          </p:nvSpPr>
          <p:spPr>
            <a:xfrm>
              <a:off x="1816575" y="2156300"/>
              <a:ext cx="700" cy="475"/>
            </a:xfrm>
            <a:custGeom>
              <a:avLst/>
              <a:gdLst/>
              <a:ahLst/>
              <a:cxnLst/>
              <a:rect l="l" t="t" r="r" b="b"/>
              <a:pathLst>
                <a:path w="28" h="19" extrusionOk="0">
                  <a:moveTo>
                    <a:pt x="9" y="0"/>
                  </a:moveTo>
                  <a:cubicBezTo>
                    <a:pt x="5" y="0"/>
                    <a:pt x="0" y="5"/>
                    <a:pt x="0" y="18"/>
                  </a:cubicBezTo>
                  <a:cubicBezTo>
                    <a:pt x="27" y="18"/>
                    <a:pt x="18" y="0"/>
                    <a:pt x="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5"/>
            <p:cNvSpPr/>
            <p:nvPr/>
          </p:nvSpPr>
          <p:spPr>
            <a:xfrm>
              <a:off x="2302350" y="1606800"/>
              <a:ext cx="7500" cy="4575"/>
            </a:xfrm>
            <a:custGeom>
              <a:avLst/>
              <a:gdLst/>
              <a:ahLst/>
              <a:cxnLst/>
              <a:rect l="l" t="t" r="r" b="b"/>
              <a:pathLst>
                <a:path w="300" h="183" extrusionOk="0">
                  <a:moveTo>
                    <a:pt x="0" y="1"/>
                  </a:moveTo>
                  <a:lnTo>
                    <a:pt x="300" y="183"/>
                  </a:lnTo>
                  <a:cubicBezTo>
                    <a:pt x="263" y="57"/>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5"/>
            <p:cNvSpPr/>
            <p:nvPr/>
          </p:nvSpPr>
          <p:spPr>
            <a:xfrm>
              <a:off x="1569600" y="1600575"/>
              <a:ext cx="742025" cy="802575"/>
            </a:xfrm>
            <a:custGeom>
              <a:avLst/>
              <a:gdLst/>
              <a:ahLst/>
              <a:cxnLst/>
              <a:rect l="l" t="t" r="r" b="b"/>
              <a:pathLst>
                <a:path w="29681" h="32103" extrusionOk="0">
                  <a:moveTo>
                    <a:pt x="19913" y="0"/>
                  </a:moveTo>
                  <a:cubicBezTo>
                    <a:pt x="17010" y="0"/>
                    <a:pt x="13726" y="2736"/>
                    <a:pt x="13726" y="2736"/>
                  </a:cubicBezTo>
                  <a:cubicBezTo>
                    <a:pt x="12298" y="4170"/>
                    <a:pt x="12143" y="7699"/>
                    <a:pt x="13941" y="10215"/>
                  </a:cubicBezTo>
                  <a:cubicBezTo>
                    <a:pt x="14509" y="11011"/>
                    <a:pt x="15974" y="11492"/>
                    <a:pt x="17621" y="11711"/>
                  </a:cubicBezTo>
                  <a:cubicBezTo>
                    <a:pt x="17636" y="11764"/>
                    <a:pt x="17652" y="11819"/>
                    <a:pt x="17667" y="11872"/>
                  </a:cubicBezTo>
                  <a:cubicBezTo>
                    <a:pt x="19647" y="18376"/>
                    <a:pt x="11027" y="17386"/>
                    <a:pt x="11449" y="23746"/>
                  </a:cubicBezTo>
                  <a:cubicBezTo>
                    <a:pt x="11811" y="29146"/>
                    <a:pt x="13493" y="29554"/>
                    <a:pt x="13995" y="29554"/>
                  </a:cubicBezTo>
                  <a:cubicBezTo>
                    <a:pt x="14084" y="29554"/>
                    <a:pt x="14136" y="29541"/>
                    <a:pt x="14136" y="29541"/>
                  </a:cubicBezTo>
                  <a:lnTo>
                    <a:pt x="14136" y="29541"/>
                  </a:lnTo>
                  <a:cubicBezTo>
                    <a:pt x="14136" y="29541"/>
                    <a:pt x="14022" y="29610"/>
                    <a:pt x="13541" y="29610"/>
                  </a:cubicBezTo>
                  <a:cubicBezTo>
                    <a:pt x="12821" y="29610"/>
                    <a:pt x="11277" y="29457"/>
                    <a:pt x="8057" y="28693"/>
                  </a:cubicBezTo>
                  <a:cubicBezTo>
                    <a:pt x="1697" y="27188"/>
                    <a:pt x="10179" y="21343"/>
                    <a:pt x="10179" y="16819"/>
                  </a:cubicBezTo>
                  <a:cubicBezTo>
                    <a:pt x="10179" y="12492"/>
                    <a:pt x="6560" y="9592"/>
                    <a:pt x="3522" y="9592"/>
                  </a:cubicBezTo>
                  <a:cubicBezTo>
                    <a:pt x="3383" y="9592"/>
                    <a:pt x="3246" y="9599"/>
                    <a:pt x="3109" y="9611"/>
                  </a:cubicBezTo>
                  <a:cubicBezTo>
                    <a:pt x="0" y="9891"/>
                    <a:pt x="3251" y="10317"/>
                    <a:pt x="5373" y="15548"/>
                  </a:cubicBezTo>
                  <a:cubicBezTo>
                    <a:pt x="7492" y="20779"/>
                    <a:pt x="426" y="25584"/>
                    <a:pt x="5515" y="29400"/>
                  </a:cubicBezTo>
                  <a:cubicBezTo>
                    <a:pt x="8088" y="31329"/>
                    <a:pt x="12073" y="32102"/>
                    <a:pt x="15931" y="32102"/>
                  </a:cubicBezTo>
                  <a:cubicBezTo>
                    <a:pt x="19700" y="32102"/>
                    <a:pt x="23349" y="31365"/>
                    <a:pt x="25443" y="30248"/>
                  </a:cubicBezTo>
                  <a:cubicBezTo>
                    <a:pt x="29681" y="27987"/>
                    <a:pt x="24595" y="9895"/>
                    <a:pt x="24595" y="9895"/>
                  </a:cubicBezTo>
                  <a:lnTo>
                    <a:pt x="24539" y="9870"/>
                  </a:lnTo>
                  <a:cubicBezTo>
                    <a:pt x="25153" y="7532"/>
                    <a:pt x="24965" y="2899"/>
                    <a:pt x="24730" y="2662"/>
                  </a:cubicBezTo>
                  <a:cubicBezTo>
                    <a:pt x="24707" y="2639"/>
                    <a:pt x="24672" y="2628"/>
                    <a:pt x="24627" y="2628"/>
                  </a:cubicBezTo>
                  <a:cubicBezTo>
                    <a:pt x="24131" y="2628"/>
                    <a:pt x="22409" y="3895"/>
                    <a:pt x="21852" y="3895"/>
                  </a:cubicBezTo>
                  <a:cubicBezTo>
                    <a:pt x="21826" y="3895"/>
                    <a:pt x="21802" y="3892"/>
                    <a:pt x="21782" y="3886"/>
                  </a:cubicBezTo>
                  <a:cubicBezTo>
                    <a:pt x="21279" y="3741"/>
                    <a:pt x="18617" y="2014"/>
                    <a:pt x="18617" y="2014"/>
                  </a:cubicBezTo>
                  <a:cubicBezTo>
                    <a:pt x="18617" y="2014"/>
                    <a:pt x="20270" y="0"/>
                    <a:pt x="199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5"/>
            <p:cNvSpPr/>
            <p:nvPr/>
          </p:nvSpPr>
          <p:spPr>
            <a:xfrm>
              <a:off x="1886750" y="1756500"/>
              <a:ext cx="107800" cy="134825"/>
            </a:xfrm>
            <a:custGeom>
              <a:avLst/>
              <a:gdLst/>
              <a:ahLst/>
              <a:cxnLst/>
              <a:rect l="l" t="t" r="r" b="b"/>
              <a:pathLst>
                <a:path w="4312" h="5393" extrusionOk="0">
                  <a:moveTo>
                    <a:pt x="3063" y="0"/>
                  </a:moveTo>
                  <a:cubicBezTo>
                    <a:pt x="1994" y="0"/>
                    <a:pt x="426" y="1539"/>
                    <a:pt x="426" y="1539"/>
                  </a:cubicBezTo>
                  <a:cubicBezTo>
                    <a:pt x="0" y="1856"/>
                    <a:pt x="426" y="3870"/>
                    <a:pt x="1943" y="4756"/>
                  </a:cubicBezTo>
                  <a:cubicBezTo>
                    <a:pt x="2620" y="5149"/>
                    <a:pt x="3375" y="5393"/>
                    <a:pt x="3793" y="5393"/>
                  </a:cubicBezTo>
                  <a:cubicBezTo>
                    <a:pt x="4161" y="5393"/>
                    <a:pt x="4265" y="5202"/>
                    <a:pt x="3819" y="4756"/>
                  </a:cubicBezTo>
                  <a:cubicBezTo>
                    <a:pt x="2862" y="3799"/>
                    <a:pt x="4312" y="231"/>
                    <a:pt x="3251" y="18"/>
                  </a:cubicBezTo>
                  <a:cubicBezTo>
                    <a:pt x="3190" y="6"/>
                    <a:pt x="3127" y="0"/>
                    <a:pt x="3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5"/>
            <p:cNvSpPr/>
            <p:nvPr/>
          </p:nvSpPr>
          <p:spPr>
            <a:xfrm>
              <a:off x="1942175" y="1680875"/>
              <a:ext cx="23400" cy="68150"/>
            </a:xfrm>
            <a:custGeom>
              <a:avLst/>
              <a:gdLst/>
              <a:ahLst/>
              <a:cxnLst/>
              <a:rect l="l" t="t" r="r" b="b"/>
              <a:pathLst>
                <a:path w="936" h="2726" extrusionOk="0">
                  <a:moveTo>
                    <a:pt x="223" y="1"/>
                  </a:moveTo>
                  <a:cubicBezTo>
                    <a:pt x="173" y="1"/>
                    <a:pt x="123" y="57"/>
                    <a:pt x="164" y="113"/>
                  </a:cubicBezTo>
                  <a:cubicBezTo>
                    <a:pt x="170" y="122"/>
                    <a:pt x="772" y="1072"/>
                    <a:pt x="16" y="2624"/>
                  </a:cubicBezTo>
                  <a:cubicBezTo>
                    <a:pt x="1" y="2658"/>
                    <a:pt x="13" y="2701"/>
                    <a:pt x="50" y="2719"/>
                  </a:cubicBezTo>
                  <a:cubicBezTo>
                    <a:pt x="59" y="2722"/>
                    <a:pt x="69" y="2725"/>
                    <a:pt x="81" y="2725"/>
                  </a:cubicBezTo>
                  <a:cubicBezTo>
                    <a:pt x="106" y="2725"/>
                    <a:pt x="133" y="2710"/>
                    <a:pt x="143" y="2685"/>
                  </a:cubicBezTo>
                  <a:cubicBezTo>
                    <a:pt x="935" y="1063"/>
                    <a:pt x="309" y="79"/>
                    <a:pt x="281" y="36"/>
                  </a:cubicBezTo>
                  <a:cubicBezTo>
                    <a:pt x="267" y="11"/>
                    <a:pt x="245"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5"/>
            <p:cNvSpPr/>
            <p:nvPr/>
          </p:nvSpPr>
          <p:spPr>
            <a:xfrm>
              <a:off x="1918050" y="1769875"/>
              <a:ext cx="50675" cy="66425"/>
            </a:xfrm>
            <a:custGeom>
              <a:avLst/>
              <a:gdLst/>
              <a:ahLst/>
              <a:cxnLst/>
              <a:rect l="l" t="t" r="r" b="b"/>
              <a:pathLst>
                <a:path w="2027" h="2657" extrusionOk="0">
                  <a:moveTo>
                    <a:pt x="1042" y="0"/>
                  </a:moveTo>
                  <a:cubicBezTo>
                    <a:pt x="805" y="0"/>
                    <a:pt x="620" y="51"/>
                    <a:pt x="620" y="51"/>
                  </a:cubicBezTo>
                  <a:cubicBezTo>
                    <a:pt x="620" y="51"/>
                    <a:pt x="935" y="362"/>
                    <a:pt x="1092" y="492"/>
                  </a:cubicBezTo>
                  <a:cubicBezTo>
                    <a:pt x="1074" y="501"/>
                    <a:pt x="1061" y="519"/>
                    <a:pt x="1058" y="541"/>
                  </a:cubicBezTo>
                  <a:lnTo>
                    <a:pt x="676" y="2462"/>
                  </a:lnTo>
                  <a:cubicBezTo>
                    <a:pt x="333" y="2225"/>
                    <a:pt x="176" y="1321"/>
                    <a:pt x="142" y="970"/>
                  </a:cubicBezTo>
                  <a:cubicBezTo>
                    <a:pt x="137" y="928"/>
                    <a:pt x="105" y="908"/>
                    <a:pt x="73" y="908"/>
                  </a:cubicBezTo>
                  <a:cubicBezTo>
                    <a:pt x="36" y="908"/>
                    <a:pt x="0" y="934"/>
                    <a:pt x="3" y="982"/>
                  </a:cubicBezTo>
                  <a:cubicBezTo>
                    <a:pt x="10" y="1041"/>
                    <a:pt x="142" y="2419"/>
                    <a:pt x="697" y="2632"/>
                  </a:cubicBezTo>
                  <a:cubicBezTo>
                    <a:pt x="744" y="2651"/>
                    <a:pt x="790" y="2657"/>
                    <a:pt x="836" y="2657"/>
                  </a:cubicBezTo>
                  <a:cubicBezTo>
                    <a:pt x="1367" y="2657"/>
                    <a:pt x="1940" y="1654"/>
                    <a:pt x="2008" y="1531"/>
                  </a:cubicBezTo>
                  <a:cubicBezTo>
                    <a:pt x="2027" y="1500"/>
                    <a:pt x="2018" y="1457"/>
                    <a:pt x="1987" y="1439"/>
                  </a:cubicBezTo>
                  <a:cubicBezTo>
                    <a:pt x="1976" y="1433"/>
                    <a:pt x="1964" y="1430"/>
                    <a:pt x="1953" y="1430"/>
                  </a:cubicBezTo>
                  <a:cubicBezTo>
                    <a:pt x="1928" y="1430"/>
                    <a:pt x="1904" y="1443"/>
                    <a:pt x="1891" y="1466"/>
                  </a:cubicBezTo>
                  <a:cubicBezTo>
                    <a:pt x="1717" y="1775"/>
                    <a:pt x="1218" y="2517"/>
                    <a:pt x="844" y="2517"/>
                  </a:cubicBezTo>
                  <a:cubicBezTo>
                    <a:pt x="833" y="2517"/>
                    <a:pt x="822" y="2516"/>
                    <a:pt x="812" y="2515"/>
                  </a:cubicBezTo>
                  <a:lnTo>
                    <a:pt x="1197" y="566"/>
                  </a:lnTo>
                  <a:cubicBezTo>
                    <a:pt x="1197" y="559"/>
                    <a:pt x="1197" y="553"/>
                    <a:pt x="1197" y="547"/>
                  </a:cubicBezTo>
                  <a:cubicBezTo>
                    <a:pt x="1327" y="522"/>
                    <a:pt x="1768" y="242"/>
                    <a:pt x="1768" y="242"/>
                  </a:cubicBezTo>
                  <a:cubicBezTo>
                    <a:pt x="1560" y="49"/>
                    <a:pt x="1276" y="0"/>
                    <a:pt x="10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5"/>
            <p:cNvSpPr/>
            <p:nvPr/>
          </p:nvSpPr>
          <p:spPr>
            <a:xfrm>
              <a:off x="2013350" y="1759525"/>
              <a:ext cx="86025" cy="24800"/>
            </a:xfrm>
            <a:custGeom>
              <a:avLst/>
              <a:gdLst/>
              <a:ahLst/>
              <a:cxnLst/>
              <a:rect l="l" t="t" r="r" b="b"/>
              <a:pathLst>
                <a:path w="3441" h="992" extrusionOk="0">
                  <a:moveTo>
                    <a:pt x="2211" y="0"/>
                  </a:moveTo>
                  <a:cubicBezTo>
                    <a:pt x="1208" y="0"/>
                    <a:pt x="103" y="826"/>
                    <a:pt x="53" y="866"/>
                  </a:cubicBezTo>
                  <a:cubicBezTo>
                    <a:pt x="1" y="906"/>
                    <a:pt x="28" y="992"/>
                    <a:pt x="96" y="992"/>
                  </a:cubicBezTo>
                  <a:cubicBezTo>
                    <a:pt x="112" y="992"/>
                    <a:pt x="127" y="989"/>
                    <a:pt x="139" y="977"/>
                  </a:cubicBezTo>
                  <a:cubicBezTo>
                    <a:pt x="151" y="971"/>
                    <a:pt x="1255" y="142"/>
                    <a:pt x="2214" y="142"/>
                  </a:cubicBezTo>
                  <a:cubicBezTo>
                    <a:pt x="2310" y="142"/>
                    <a:pt x="2404" y="150"/>
                    <a:pt x="2496" y="168"/>
                  </a:cubicBezTo>
                  <a:cubicBezTo>
                    <a:pt x="2832" y="233"/>
                    <a:pt x="3097" y="428"/>
                    <a:pt x="3285" y="745"/>
                  </a:cubicBezTo>
                  <a:cubicBezTo>
                    <a:pt x="3301" y="771"/>
                    <a:pt x="3323" y="782"/>
                    <a:pt x="3345" y="782"/>
                  </a:cubicBezTo>
                  <a:cubicBezTo>
                    <a:pt x="3393" y="782"/>
                    <a:pt x="3441" y="730"/>
                    <a:pt x="3409" y="674"/>
                  </a:cubicBezTo>
                  <a:cubicBezTo>
                    <a:pt x="3199" y="320"/>
                    <a:pt x="2900" y="104"/>
                    <a:pt x="2524" y="30"/>
                  </a:cubicBezTo>
                  <a:cubicBezTo>
                    <a:pt x="2421" y="9"/>
                    <a:pt x="2317" y="0"/>
                    <a:pt x="2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5"/>
            <p:cNvSpPr/>
            <p:nvPr/>
          </p:nvSpPr>
          <p:spPr>
            <a:xfrm>
              <a:off x="1908575" y="1985700"/>
              <a:ext cx="167275" cy="88400"/>
            </a:xfrm>
            <a:custGeom>
              <a:avLst/>
              <a:gdLst/>
              <a:ahLst/>
              <a:cxnLst/>
              <a:rect l="l" t="t" r="r" b="b"/>
              <a:pathLst>
                <a:path w="6691" h="3536" extrusionOk="0">
                  <a:moveTo>
                    <a:pt x="6592" y="1"/>
                  </a:moveTo>
                  <a:cubicBezTo>
                    <a:pt x="6585" y="1"/>
                    <a:pt x="6578" y="2"/>
                    <a:pt x="6570" y="4"/>
                  </a:cubicBezTo>
                  <a:cubicBezTo>
                    <a:pt x="6545" y="10"/>
                    <a:pt x="4034" y="535"/>
                    <a:pt x="40" y="3409"/>
                  </a:cubicBezTo>
                  <a:cubicBezTo>
                    <a:pt x="9" y="3431"/>
                    <a:pt x="0" y="3477"/>
                    <a:pt x="25" y="3508"/>
                  </a:cubicBezTo>
                  <a:cubicBezTo>
                    <a:pt x="37" y="3526"/>
                    <a:pt x="59" y="3536"/>
                    <a:pt x="80" y="3536"/>
                  </a:cubicBezTo>
                  <a:cubicBezTo>
                    <a:pt x="96" y="3536"/>
                    <a:pt x="111" y="3533"/>
                    <a:pt x="123" y="3523"/>
                  </a:cubicBezTo>
                  <a:cubicBezTo>
                    <a:pt x="4090" y="670"/>
                    <a:pt x="6573" y="149"/>
                    <a:pt x="6597" y="143"/>
                  </a:cubicBezTo>
                  <a:cubicBezTo>
                    <a:pt x="6691" y="132"/>
                    <a:pt x="6672" y="1"/>
                    <a:pt x="6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a:off x="1865775" y="1661475"/>
              <a:ext cx="52450" cy="69050"/>
            </a:xfrm>
            <a:custGeom>
              <a:avLst/>
              <a:gdLst/>
              <a:ahLst/>
              <a:cxnLst/>
              <a:rect l="l" t="t" r="r" b="b"/>
              <a:pathLst>
                <a:path w="2098" h="2762" extrusionOk="0">
                  <a:moveTo>
                    <a:pt x="101" y="1"/>
                  </a:moveTo>
                  <a:cubicBezTo>
                    <a:pt x="50" y="1"/>
                    <a:pt x="0" y="59"/>
                    <a:pt x="40" y="115"/>
                  </a:cubicBezTo>
                  <a:lnTo>
                    <a:pt x="1950" y="2730"/>
                  </a:lnTo>
                  <a:cubicBezTo>
                    <a:pt x="1962" y="2749"/>
                    <a:pt x="1983" y="2758"/>
                    <a:pt x="2005" y="2761"/>
                  </a:cubicBezTo>
                  <a:lnTo>
                    <a:pt x="2008" y="2761"/>
                  </a:lnTo>
                  <a:cubicBezTo>
                    <a:pt x="2064" y="2761"/>
                    <a:pt x="2098" y="2693"/>
                    <a:pt x="2064" y="2647"/>
                  </a:cubicBezTo>
                  <a:lnTo>
                    <a:pt x="158" y="32"/>
                  </a:lnTo>
                  <a:cubicBezTo>
                    <a:pt x="142" y="10"/>
                    <a:pt x="12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1820575" y="1658850"/>
              <a:ext cx="90625" cy="81325"/>
            </a:xfrm>
            <a:custGeom>
              <a:avLst/>
              <a:gdLst/>
              <a:ahLst/>
              <a:cxnLst/>
              <a:rect l="l" t="t" r="r" b="b"/>
              <a:pathLst>
                <a:path w="3625" h="3253" extrusionOk="0">
                  <a:moveTo>
                    <a:pt x="105" y="1"/>
                  </a:moveTo>
                  <a:cubicBezTo>
                    <a:pt x="48" y="1"/>
                    <a:pt x="1" y="76"/>
                    <a:pt x="56" y="124"/>
                  </a:cubicBezTo>
                  <a:lnTo>
                    <a:pt x="3483" y="3236"/>
                  </a:lnTo>
                  <a:cubicBezTo>
                    <a:pt x="3494" y="3244"/>
                    <a:pt x="3509" y="3252"/>
                    <a:pt x="3525" y="3252"/>
                  </a:cubicBezTo>
                  <a:cubicBezTo>
                    <a:pt x="3527" y="3252"/>
                    <a:pt x="3530" y="3252"/>
                    <a:pt x="3532" y="3252"/>
                  </a:cubicBezTo>
                  <a:cubicBezTo>
                    <a:pt x="3534" y="3252"/>
                    <a:pt x="3535" y="3252"/>
                    <a:pt x="3536" y="3252"/>
                  </a:cubicBezTo>
                  <a:cubicBezTo>
                    <a:pt x="3595" y="3252"/>
                    <a:pt x="3624" y="3174"/>
                    <a:pt x="3579" y="3131"/>
                  </a:cubicBezTo>
                  <a:lnTo>
                    <a:pt x="152" y="19"/>
                  </a:lnTo>
                  <a:cubicBezTo>
                    <a:pt x="137" y="6"/>
                    <a:pt x="120"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1812450" y="1703850"/>
              <a:ext cx="94450" cy="47875"/>
            </a:xfrm>
            <a:custGeom>
              <a:avLst/>
              <a:gdLst/>
              <a:ahLst/>
              <a:cxnLst/>
              <a:rect l="l" t="t" r="r" b="b"/>
              <a:pathLst>
                <a:path w="3778" h="1915" extrusionOk="0">
                  <a:moveTo>
                    <a:pt x="104" y="1"/>
                  </a:moveTo>
                  <a:cubicBezTo>
                    <a:pt x="38" y="1"/>
                    <a:pt x="0" y="106"/>
                    <a:pt x="79" y="138"/>
                  </a:cubicBezTo>
                  <a:lnTo>
                    <a:pt x="3648" y="1905"/>
                  </a:lnTo>
                  <a:cubicBezTo>
                    <a:pt x="3657" y="1911"/>
                    <a:pt x="3669" y="1914"/>
                    <a:pt x="3678" y="1914"/>
                  </a:cubicBezTo>
                  <a:cubicBezTo>
                    <a:pt x="3752" y="1911"/>
                    <a:pt x="3777" y="1813"/>
                    <a:pt x="3709" y="1779"/>
                  </a:cubicBezTo>
                  <a:lnTo>
                    <a:pt x="141" y="11"/>
                  </a:lnTo>
                  <a:cubicBezTo>
                    <a:pt x="128" y="4"/>
                    <a:pt x="116" y="1"/>
                    <a:pt x="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2023100" y="1802900"/>
              <a:ext cx="73775" cy="12425"/>
            </a:xfrm>
            <a:custGeom>
              <a:avLst/>
              <a:gdLst/>
              <a:ahLst/>
              <a:cxnLst/>
              <a:rect l="l" t="t" r="r" b="b"/>
              <a:pathLst>
                <a:path w="2951" h="497" extrusionOk="0">
                  <a:moveTo>
                    <a:pt x="101" y="0"/>
                  </a:moveTo>
                  <a:cubicBezTo>
                    <a:pt x="14" y="0"/>
                    <a:pt x="0" y="124"/>
                    <a:pt x="86" y="142"/>
                  </a:cubicBezTo>
                  <a:lnTo>
                    <a:pt x="2843" y="494"/>
                  </a:lnTo>
                  <a:lnTo>
                    <a:pt x="2852" y="494"/>
                  </a:lnTo>
                  <a:lnTo>
                    <a:pt x="2852" y="497"/>
                  </a:lnTo>
                  <a:cubicBezTo>
                    <a:pt x="2942" y="497"/>
                    <a:pt x="2951" y="364"/>
                    <a:pt x="2858" y="355"/>
                  </a:cubicBezTo>
                  <a:lnTo>
                    <a:pt x="104" y="0"/>
                  </a:lnTo>
                  <a:cubicBezTo>
                    <a:pt x="103" y="0"/>
                    <a:pt x="10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2019400" y="1812625"/>
              <a:ext cx="87175" cy="23850"/>
            </a:xfrm>
            <a:custGeom>
              <a:avLst/>
              <a:gdLst/>
              <a:ahLst/>
              <a:cxnLst/>
              <a:rect l="l" t="t" r="r" b="b"/>
              <a:pathLst>
                <a:path w="3487" h="954" extrusionOk="0">
                  <a:moveTo>
                    <a:pt x="98" y="0"/>
                  </a:moveTo>
                  <a:cubicBezTo>
                    <a:pt x="22" y="0"/>
                    <a:pt x="0" y="119"/>
                    <a:pt x="85" y="139"/>
                  </a:cubicBezTo>
                  <a:lnTo>
                    <a:pt x="3373" y="953"/>
                  </a:lnTo>
                  <a:lnTo>
                    <a:pt x="3389" y="953"/>
                  </a:lnTo>
                  <a:cubicBezTo>
                    <a:pt x="3390" y="953"/>
                    <a:pt x="3391" y="953"/>
                    <a:pt x="3392" y="953"/>
                  </a:cubicBezTo>
                  <a:cubicBezTo>
                    <a:pt x="3472" y="953"/>
                    <a:pt x="3486" y="835"/>
                    <a:pt x="3407" y="814"/>
                  </a:cubicBezTo>
                  <a:lnTo>
                    <a:pt x="119" y="3"/>
                  </a:lnTo>
                  <a:cubicBezTo>
                    <a:pt x="112" y="1"/>
                    <a:pt x="105"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2015850" y="1825800"/>
              <a:ext cx="60675" cy="45125"/>
            </a:xfrm>
            <a:custGeom>
              <a:avLst/>
              <a:gdLst/>
              <a:ahLst/>
              <a:cxnLst/>
              <a:rect l="l" t="t" r="r" b="b"/>
              <a:pathLst>
                <a:path w="2427" h="1805" extrusionOk="0">
                  <a:moveTo>
                    <a:pt x="103" y="1"/>
                  </a:moveTo>
                  <a:cubicBezTo>
                    <a:pt x="45" y="1"/>
                    <a:pt x="1" y="85"/>
                    <a:pt x="61" y="130"/>
                  </a:cubicBezTo>
                  <a:lnTo>
                    <a:pt x="2285" y="1792"/>
                  </a:lnTo>
                  <a:cubicBezTo>
                    <a:pt x="2297" y="1802"/>
                    <a:pt x="2312" y="1805"/>
                    <a:pt x="2328" y="1805"/>
                  </a:cubicBezTo>
                  <a:lnTo>
                    <a:pt x="2331" y="1805"/>
                  </a:lnTo>
                  <a:cubicBezTo>
                    <a:pt x="2399" y="1805"/>
                    <a:pt x="2427" y="1718"/>
                    <a:pt x="2371" y="1678"/>
                  </a:cubicBezTo>
                  <a:lnTo>
                    <a:pt x="144" y="16"/>
                  </a:lnTo>
                  <a:cubicBezTo>
                    <a:pt x="130" y="5"/>
                    <a:pt x="116"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1891900" y="1797550"/>
              <a:ext cx="98925" cy="93725"/>
            </a:xfrm>
            <a:custGeom>
              <a:avLst/>
              <a:gdLst/>
              <a:ahLst/>
              <a:cxnLst/>
              <a:rect l="l" t="t" r="r" b="b"/>
              <a:pathLst>
                <a:path w="3957" h="3749" extrusionOk="0">
                  <a:moveTo>
                    <a:pt x="77" y="1"/>
                  </a:moveTo>
                  <a:cubicBezTo>
                    <a:pt x="73" y="1"/>
                    <a:pt x="69" y="1"/>
                    <a:pt x="66" y="1"/>
                  </a:cubicBezTo>
                  <a:cubicBezTo>
                    <a:pt x="25" y="11"/>
                    <a:pt x="1" y="48"/>
                    <a:pt x="7" y="85"/>
                  </a:cubicBezTo>
                  <a:cubicBezTo>
                    <a:pt x="13" y="119"/>
                    <a:pt x="621" y="3215"/>
                    <a:pt x="3847" y="3749"/>
                  </a:cubicBezTo>
                  <a:lnTo>
                    <a:pt x="3859" y="3749"/>
                  </a:lnTo>
                  <a:lnTo>
                    <a:pt x="3859" y="3746"/>
                  </a:lnTo>
                  <a:cubicBezTo>
                    <a:pt x="3860" y="3746"/>
                    <a:pt x="3861" y="3746"/>
                    <a:pt x="3862" y="3746"/>
                  </a:cubicBezTo>
                  <a:cubicBezTo>
                    <a:pt x="3946" y="3746"/>
                    <a:pt x="3957" y="3619"/>
                    <a:pt x="3869" y="3607"/>
                  </a:cubicBezTo>
                  <a:cubicBezTo>
                    <a:pt x="741" y="3092"/>
                    <a:pt x="152" y="88"/>
                    <a:pt x="146" y="60"/>
                  </a:cubicBezTo>
                  <a:cubicBezTo>
                    <a:pt x="140" y="24"/>
                    <a:pt x="110" y="1"/>
                    <a:pt x="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2008725" y="1860325"/>
              <a:ext cx="121725" cy="38600"/>
            </a:xfrm>
            <a:custGeom>
              <a:avLst/>
              <a:gdLst/>
              <a:ahLst/>
              <a:cxnLst/>
              <a:rect l="l" t="t" r="r" b="b"/>
              <a:pathLst>
                <a:path w="4869" h="1544" extrusionOk="0">
                  <a:moveTo>
                    <a:pt x="4767" y="0"/>
                  </a:moveTo>
                  <a:cubicBezTo>
                    <a:pt x="4751" y="0"/>
                    <a:pt x="4735" y="6"/>
                    <a:pt x="4719" y="20"/>
                  </a:cubicBezTo>
                  <a:cubicBezTo>
                    <a:pt x="3491" y="1151"/>
                    <a:pt x="2212" y="1404"/>
                    <a:pt x="1317" y="1404"/>
                  </a:cubicBezTo>
                  <a:cubicBezTo>
                    <a:pt x="607" y="1404"/>
                    <a:pt x="138" y="1245"/>
                    <a:pt x="127" y="1241"/>
                  </a:cubicBezTo>
                  <a:cubicBezTo>
                    <a:pt x="118" y="1238"/>
                    <a:pt x="109" y="1236"/>
                    <a:pt x="101" y="1236"/>
                  </a:cubicBezTo>
                  <a:cubicBezTo>
                    <a:pt x="29" y="1236"/>
                    <a:pt x="0" y="1346"/>
                    <a:pt x="81" y="1374"/>
                  </a:cubicBezTo>
                  <a:cubicBezTo>
                    <a:pt x="90" y="1380"/>
                    <a:pt x="580" y="1543"/>
                    <a:pt x="1317" y="1543"/>
                  </a:cubicBezTo>
                  <a:cubicBezTo>
                    <a:pt x="2243" y="1543"/>
                    <a:pt x="3557" y="1284"/>
                    <a:pt x="4815" y="121"/>
                  </a:cubicBezTo>
                  <a:cubicBezTo>
                    <a:pt x="4868" y="73"/>
                    <a:pt x="4823" y="0"/>
                    <a:pt x="4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5"/>
            <p:cNvSpPr/>
            <p:nvPr/>
          </p:nvSpPr>
          <p:spPr>
            <a:xfrm>
              <a:off x="1883300" y="1739275"/>
              <a:ext cx="23600" cy="12450"/>
            </a:xfrm>
            <a:custGeom>
              <a:avLst/>
              <a:gdLst/>
              <a:ahLst/>
              <a:cxnLst/>
              <a:rect l="l" t="t" r="r" b="b"/>
              <a:pathLst>
                <a:path w="944" h="498" extrusionOk="0">
                  <a:moveTo>
                    <a:pt x="104" y="0"/>
                  </a:moveTo>
                  <a:cubicBezTo>
                    <a:pt x="36" y="0"/>
                    <a:pt x="1" y="99"/>
                    <a:pt x="73" y="136"/>
                  </a:cubicBezTo>
                  <a:lnTo>
                    <a:pt x="814" y="488"/>
                  </a:lnTo>
                  <a:cubicBezTo>
                    <a:pt x="823" y="494"/>
                    <a:pt x="835" y="494"/>
                    <a:pt x="844" y="497"/>
                  </a:cubicBezTo>
                  <a:cubicBezTo>
                    <a:pt x="918" y="494"/>
                    <a:pt x="943" y="396"/>
                    <a:pt x="875" y="362"/>
                  </a:cubicBezTo>
                  <a:lnTo>
                    <a:pt x="135" y="7"/>
                  </a:lnTo>
                  <a:cubicBezTo>
                    <a:pt x="124" y="2"/>
                    <a:pt x="113"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5"/>
            <p:cNvSpPr/>
            <p:nvPr/>
          </p:nvSpPr>
          <p:spPr>
            <a:xfrm>
              <a:off x="1885050" y="1717150"/>
              <a:ext cx="26150" cy="23025"/>
            </a:xfrm>
            <a:custGeom>
              <a:avLst/>
              <a:gdLst/>
              <a:ahLst/>
              <a:cxnLst/>
              <a:rect l="l" t="t" r="r" b="b"/>
              <a:pathLst>
                <a:path w="1046" h="921" extrusionOk="0">
                  <a:moveTo>
                    <a:pt x="102" y="1"/>
                  </a:moveTo>
                  <a:cubicBezTo>
                    <a:pt x="46" y="1"/>
                    <a:pt x="1" y="76"/>
                    <a:pt x="56" y="124"/>
                  </a:cubicBezTo>
                  <a:lnTo>
                    <a:pt x="904" y="901"/>
                  </a:lnTo>
                  <a:cubicBezTo>
                    <a:pt x="915" y="912"/>
                    <a:pt x="930" y="920"/>
                    <a:pt x="946" y="920"/>
                  </a:cubicBezTo>
                  <a:cubicBezTo>
                    <a:pt x="948" y="920"/>
                    <a:pt x="951" y="920"/>
                    <a:pt x="953" y="920"/>
                  </a:cubicBezTo>
                  <a:lnTo>
                    <a:pt x="953" y="920"/>
                  </a:lnTo>
                  <a:cubicBezTo>
                    <a:pt x="953" y="920"/>
                    <a:pt x="954" y="920"/>
                    <a:pt x="954" y="920"/>
                  </a:cubicBezTo>
                  <a:cubicBezTo>
                    <a:pt x="1016" y="920"/>
                    <a:pt x="1045" y="842"/>
                    <a:pt x="1000" y="799"/>
                  </a:cubicBezTo>
                  <a:lnTo>
                    <a:pt x="151" y="22"/>
                  </a:lnTo>
                  <a:cubicBezTo>
                    <a:pt x="135" y="7"/>
                    <a:pt x="118"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890525" y="1696000"/>
              <a:ext cx="27400" cy="34525"/>
            </a:xfrm>
            <a:custGeom>
              <a:avLst/>
              <a:gdLst/>
              <a:ahLst/>
              <a:cxnLst/>
              <a:rect l="l" t="t" r="r" b="b"/>
              <a:pathLst>
                <a:path w="1096" h="1381" extrusionOk="0">
                  <a:moveTo>
                    <a:pt x="99" y="0"/>
                  </a:moveTo>
                  <a:cubicBezTo>
                    <a:pt x="47" y="0"/>
                    <a:pt x="0" y="59"/>
                    <a:pt x="40" y="113"/>
                  </a:cubicBezTo>
                  <a:lnTo>
                    <a:pt x="960" y="1349"/>
                  </a:lnTo>
                  <a:cubicBezTo>
                    <a:pt x="972" y="1368"/>
                    <a:pt x="993" y="1380"/>
                    <a:pt x="1015" y="1380"/>
                  </a:cubicBezTo>
                  <a:cubicBezTo>
                    <a:pt x="1030" y="1380"/>
                    <a:pt x="1046" y="1374"/>
                    <a:pt x="1058" y="1365"/>
                  </a:cubicBezTo>
                  <a:cubicBezTo>
                    <a:pt x="1089" y="1340"/>
                    <a:pt x="1095" y="1297"/>
                    <a:pt x="1074" y="1266"/>
                  </a:cubicBezTo>
                  <a:lnTo>
                    <a:pt x="155" y="29"/>
                  </a:lnTo>
                  <a:cubicBezTo>
                    <a:pt x="138" y="9"/>
                    <a:pt x="118"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2134100" y="1687475"/>
              <a:ext cx="49525" cy="53675"/>
            </a:xfrm>
            <a:custGeom>
              <a:avLst/>
              <a:gdLst/>
              <a:ahLst/>
              <a:cxnLst/>
              <a:rect l="l" t="t" r="r" b="b"/>
              <a:pathLst>
                <a:path w="1981" h="2147" extrusionOk="0">
                  <a:moveTo>
                    <a:pt x="1818" y="0"/>
                  </a:moveTo>
                  <a:cubicBezTo>
                    <a:pt x="1499" y="0"/>
                    <a:pt x="1" y="1049"/>
                    <a:pt x="1" y="1049"/>
                  </a:cubicBezTo>
                  <a:cubicBezTo>
                    <a:pt x="1" y="1049"/>
                    <a:pt x="1264" y="2147"/>
                    <a:pt x="1437" y="2147"/>
                  </a:cubicBezTo>
                  <a:cubicBezTo>
                    <a:pt x="1443" y="2147"/>
                    <a:pt x="1447" y="2146"/>
                    <a:pt x="1450" y="2144"/>
                  </a:cubicBezTo>
                  <a:cubicBezTo>
                    <a:pt x="1555" y="2073"/>
                    <a:pt x="1981" y="235"/>
                    <a:pt x="1873" y="25"/>
                  </a:cubicBezTo>
                  <a:cubicBezTo>
                    <a:pt x="1864" y="8"/>
                    <a:pt x="1846"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5"/>
            <p:cNvSpPr/>
            <p:nvPr/>
          </p:nvSpPr>
          <p:spPr>
            <a:xfrm>
              <a:off x="1996300" y="1617375"/>
              <a:ext cx="51225" cy="26550"/>
            </a:xfrm>
            <a:custGeom>
              <a:avLst/>
              <a:gdLst/>
              <a:ahLst/>
              <a:cxnLst/>
              <a:rect l="l" t="t" r="r" b="b"/>
              <a:pathLst>
                <a:path w="2049" h="1062" extrusionOk="0">
                  <a:moveTo>
                    <a:pt x="1839" y="1"/>
                  </a:moveTo>
                  <a:cubicBezTo>
                    <a:pt x="1626" y="1"/>
                    <a:pt x="1" y="247"/>
                    <a:pt x="106" y="460"/>
                  </a:cubicBezTo>
                  <a:cubicBezTo>
                    <a:pt x="214" y="673"/>
                    <a:pt x="991" y="1062"/>
                    <a:pt x="991" y="1062"/>
                  </a:cubicBezTo>
                  <a:cubicBezTo>
                    <a:pt x="991" y="1062"/>
                    <a:pt x="2049" y="1"/>
                    <a:pt x="1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5"/>
            <p:cNvSpPr/>
            <p:nvPr/>
          </p:nvSpPr>
          <p:spPr>
            <a:xfrm>
              <a:off x="1778350" y="1941625"/>
              <a:ext cx="16200" cy="19450"/>
            </a:xfrm>
            <a:custGeom>
              <a:avLst/>
              <a:gdLst/>
              <a:ahLst/>
              <a:cxnLst/>
              <a:rect l="l" t="t" r="r" b="b"/>
              <a:pathLst>
                <a:path w="648" h="778" extrusionOk="0">
                  <a:moveTo>
                    <a:pt x="101" y="1"/>
                  </a:moveTo>
                  <a:cubicBezTo>
                    <a:pt x="23" y="1"/>
                    <a:pt x="0" y="119"/>
                    <a:pt x="83" y="142"/>
                  </a:cubicBezTo>
                  <a:cubicBezTo>
                    <a:pt x="101" y="145"/>
                    <a:pt x="478" y="244"/>
                    <a:pt x="379" y="694"/>
                  </a:cubicBezTo>
                  <a:cubicBezTo>
                    <a:pt x="370" y="731"/>
                    <a:pt x="394" y="768"/>
                    <a:pt x="435" y="777"/>
                  </a:cubicBezTo>
                  <a:lnTo>
                    <a:pt x="450" y="777"/>
                  </a:lnTo>
                  <a:cubicBezTo>
                    <a:pt x="481" y="777"/>
                    <a:pt x="509" y="756"/>
                    <a:pt x="518" y="725"/>
                  </a:cubicBezTo>
                  <a:cubicBezTo>
                    <a:pt x="647" y="142"/>
                    <a:pt x="123" y="3"/>
                    <a:pt x="120" y="3"/>
                  </a:cubicBezTo>
                  <a:cubicBezTo>
                    <a:pt x="113" y="1"/>
                    <a:pt x="107"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5"/>
            <p:cNvSpPr/>
            <p:nvPr/>
          </p:nvSpPr>
          <p:spPr>
            <a:xfrm>
              <a:off x="1752550" y="1935775"/>
              <a:ext cx="16100" cy="19400"/>
            </a:xfrm>
            <a:custGeom>
              <a:avLst/>
              <a:gdLst/>
              <a:ahLst/>
              <a:cxnLst/>
              <a:rect l="l" t="t" r="r" b="b"/>
              <a:pathLst>
                <a:path w="644" h="776" extrusionOk="0">
                  <a:moveTo>
                    <a:pt x="96" y="1"/>
                  </a:moveTo>
                  <a:cubicBezTo>
                    <a:pt x="23" y="1"/>
                    <a:pt x="1" y="112"/>
                    <a:pt x="79" y="138"/>
                  </a:cubicBezTo>
                  <a:cubicBezTo>
                    <a:pt x="119" y="148"/>
                    <a:pt x="470" y="252"/>
                    <a:pt x="375" y="690"/>
                  </a:cubicBezTo>
                  <a:cubicBezTo>
                    <a:pt x="365" y="727"/>
                    <a:pt x="390" y="768"/>
                    <a:pt x="427" y="774"/>
                  </a:cubicBezTo>
                  <a:cubicBezTo>
                    <a:pt x="430" y="775"/>
                    <a:pt x="433" y="776"/>
                    <a:pt x="436" y="776"/>
                  </a:cubicBezTo>
                  <a:cubicBezTo>
                    <a:pt x="439" y="776"/>
                    <a:pt x="441" y="775"/>
                    <a:pt x="443" y="774"/>
                  </a:cubicBezTo>
                  <a:cubicBezTo>
                    <a:pt x="476" y="774"/>
                    <a:pt x="504" y="752"/>
                    <a:pt x="513" y="721"/>
                  </a:cubicBezTo>
                  <a:cubicBezTo>
                    <a:pt x="643" y="141"/>
                    <a:pt x="119" y="3"/>
                    <a:pt x="113" y="3"/>
                  </a:cubicBezTo>
                  <a:cubicBezTo>
                    <a:pt x="107" y="1"/>
                    <a:pt x="101"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5"/>
            <p:cNvSpPr/>
            <p:nvPr/>
          </p:nvSpPr>
          <p:spPr>
            <a:xfrm>
              <a:off x="1766550" y="1912175"/>
              <a:ext cx="16200" cy="19425"/>
            </a:xfrm>
            <a:custGeom>
              <a:avLst/>
              <a:gdLst/>
              <a:ahLst/>
              <a:cxnLst/>
              <a:rect l="l" t="t" r="r" b="b"/>
              <a:pathLst>
                <a:path w="648" h="777" extrusionOk="0">
                  <a:moveTo>
                    <a:pt x="101" y="1"/>
                  </a:moveTo>
                  <a:cubicBezTo>
                    <a:pt x="23" y="1"/>
                    <a:pt x="0" y="119"/>
                    <a:pt x="86" y="142"/>
                  </a:cubicBezTo>
                  <a:cubicBezTo>
                    <a:pt x="102" y="145"/>
                    <a:pt x="481" y="243"/>
                    <a:pt x="379" y="694"/>
                  </a:cubicBezTo>
                  <a:cubicBezTo>
                    <a:pt x="373" y="731"/>
                    <a:pt x="395" y="768"/>
                    <a:pt x="435" y="777"/>
                  </a:cubicBezTo>
                  <a:lnTo>
                    <a:pt x="450" y="777"/>
                  </a:lnTo>
                  <a:cubicBezTo>
                    <a:pt x="481" y="777"/>
                    <a:pt x="509" y="755"/>
                    <a:pt x="518" y="725"/>
                  </a:cubicBezTo>
                  <a:cubicBezTo>
                    <a:pt x="647" y="142"/>
                    <a:pt x="126" y="3"/>
                    <a:pt x="120" y="3"/>
                  </a:cubicBezTo>
                  <a:cubicBezTo>
                    <a:pt x="113" y="1"/>
                    <a:pt x="107"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5"/>
            <p:cNvSpPr/>
            <p:nvPr/>
          </p:nvSpPr>
          <p:spPr>
            <a:xfrm>
              <a:off x="1957525" y="2058525"/>
              <a:ext cx="21500" cy="11025"/>
            </a:xfrm>
            <a:custGeom>
              <a:avLst/>
              <a:gdLst/>
              <a:ahLst/>
              <a:cxnLst/>
              <a:rect l="l" t="t" r="r" b="b"/>
              <a:pathLst>
                <a:path w="860" h="441" extrusionOk="0">
                  <a:moveTo>
                    <a:pt x="526" y="0"/>
                  </a:moveTo>
                  <a:cubicBezTo>
                    <a:pt x="161" y="0"/>
                    <a:pt x="16" y="340"/>
                    <a:pt x="16" y="342"/>
                  </a:cubicBezTo>
                  <a:cubicBezTo>
                    <a:pt x="1" y="379"/>
                    <a:pt x="19" y="419"/>
                    <a:pt x="53" y="435"/>
                  </a:cubicBezTo>
                  <a:cubicBezTo>
                    <a:pt x="62" y="438"/>
                    <a:pt x="71" y="441"/>
                    <a:pt x="81" y="441"/>
                  </a:cubicBezTo>
                  <a:cubicBezTo>
                    <a:pt x="108" y="441"/>
                    <a:pt x="136" y="422"/>
                    <a:pt x="149" y="398"/>
                  </a:cubicBezTo>
                  <a:cubicBezTo>
                    <a:pt x="161" y="365"/>
                    <a:pt x="264" y="141"/>
                    <a:pt x="523" y="141"/>
                  </a:cubicBezTo>
                  <a:cubicBezTo>
                    <a:pt x="585" y="141"/>
                    <a:pt x="655" y="154"/>
                    <a:pt x="735" y="185"/>
                  </a:cubicBezTo>
                  <a:cubicBezTo>
                    <a:pt x="743" y="187"/>
                    <a:pt x="750" y="188"/>
                    <a:pt x="757" y="188"/>
                  </a:cubicBezTo>
                  <a:cubicBezTo>
                    <a:pt x="828" y="188"/>
                    <a:pt x="860" y="86"/>
                    <a:pt x="787" y="52"/>
                  </a:cubicBezTo>
                  <a:cubicBezTo>
                    <a:pt x="690" y="16"/>
                    <a:pt x="603" y="0"/>
                    <a:pt x="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5"/>
            <p:cNvSpPr/>
            <p:nvPr/>
          </p:nvSpPr>
          <p:spPr>
            <a:xfrm>
              <a:off x="1946875" y="2083275"/>
              <a:ext cx="21525" cy="11025"/>
            </a:xfrm>
            <a:custGeom>
              <a:avLst/>
              <a:gdLst/>
              <a:ahLst/>
              <a:cxnLst/>
              <a:rect l="l" t="t" r="r" b="b"/>
              <a:pathLst>
                <a:path w="861" h="441" extrusionOk="0">
                  <a:moveTo>
                    <a:pt x="526" y="0"/>
                  </a:moveTo>
                  <a:cubicBezTo>
                    <a:pt x="163" y="0"/>
                    <a:pt x="16" y="337"/>
                    <a:pt x="16" y="342"/>
                  </a:cubicBezTo>
                  <a:cubicBezTo>
                    <a:pt x="1" y="379"/>
                    <a:pt x="19" y="419"/>
                    <a:pt x="56" y="435"/>
                  </a:cubicBezTo>
                  <a:cubicBezTo>
                    <a:pt x="66" y="438"/>
                    <a:pt x="72" y="441"/>
                    <a:pt x="84" y="441"/>
                  </a:cubicBezTo>
                  <a:cubicBezTo>
                    <a:pt x="112" y="441"/>
                    <a:pt x="137" y="422"/>
                    <a:pt x="149" y="398"/>
                  </a:cubicBezTo>
                  <a:cubicBezTo>
                    <a:pt x="161" y="365"/>
                    <a:pt x="265" y="141"/>
                    <a:pt x="525" y="141"/>
                  </a:cubicBezTo>
                  <a:cubicBezTo>
                    <a:pt x="587" y="141"/>
                    <a:pt x="658" y="154"/>
                    <a:pt x="738" y="185"/>
                  </a:cubicBezTo>
                  <a:cubicBezTo>
                    <a:pt x="746" y="187"/>
                    <a:pt x="753" y="188"/>
                    <a:pt x="760" y="188"/>
                  </a:cubicBezTo>
                  <a:cubicBezTo>
                    <a:pt x="829" y="188"/>
                    <a:pt x="860" y="86"/>
                    <a:pt x="787" y="52"/>
                  </a:cubicBezTo>
                  <a:cubicBezTo>
                    <a:pt x="690" y="15"/>
                    <a:pt x="603" y="0"/>
                    <a:pt x="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5"/>
            <p:cNvSpPr/>
            <p:nvPr/>
          </p:nvSpPr>
          <p:spPr>
            <a:xfrm>
              <a:off x="1968775" y="2067625"/>
              <a:ext cx="21625" cy="11025"/>
            </a:xfrm>
            <a:custGeom>
              <a:avLst/>
              <a:gdLst/>
              <a:ahLst/>
              <a:cxnLst/>
              <a:rect l="l" t="t" r="r" b="b"/>
              <a:pathLst>
                <a:path w="865" h="441" extrusionOk="0">
                  <a:moveTo>
                    <a:pt x="526" y="0"/>
                  </a:moveTo>
                  <a:cubicBezTo>
                    <a:pt x="161" y="0"/>
                    <a:pt x="16" y="339"/>
                    <a:pt x="16" y="342"/>
                  </a:cubicBezTo>
                  <a:cubicBezTo>
                    <a:pt x="1" y="379"/>
                    <a:pt x="16" y="419"/>
                    <a:pt x="53" y="435"/>
                  </a:cubicBezTo>
                  <a:cubicBezTo>
                    <a:pt x="63" y="438"/>
                    <a:pt x="72" y="441"/>
                    <a:pt x="81" y="441"/>
                  </a:cubicBezTo>
                  <a:cubicBezTo>
                    <a:pt x="109" y="441"/>
                    <a:pt x="137" y="425"/>
                    <a:pt x="146" y="398"/>
                  </a:cubicBezTo>
                  <a:cubicBezTo>
                    <a:pt x="161" y="365"/>
                    <a:pt x="262" y="141"/>
                    <a:pt x="522" y="141"/>
                  </a:cubicBezTo>
                  <a:cubicBezTo>
                    <a:pt x="584" y="141"/>
                    <a:pt x="654" y="154"/>
                    <a:pt x="735" y="185"/>
                  </a:cubicBezTo>
                  <a:cubicBezTo>
                    <a:pt x="745" y="188"/>
                    <a:pt x="754" y="190"/>
                    <a:pt x="763" y="190"/>
                  </a:cubicBezTo>
                  <a:cubicBezTo>
                    <a:pt x="834" y="190"/>
                    <a:pt x="864" y="82"/>
                    <a:pt x="787" y="52"/>
                  </a:cubicBezTo>
                  <a:cubicBezTo>
                    <a:pt x="690" y="16"/>
                    <a:pt x="603" y="0"/>
                    <a:pt x="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5"/>
            <p:cNvSpPr/>
            <p:nvPr/>
          </p:nvSpPr>
          <p:spPr>
            <a:xfrm>
              <a:off x="2164950" y="2333150"/>
              <a:ext cx="18625" cy="14000"/>
            </a:xfrm>
            <a:custGeom>
              <a:avLst/>
              <a:gdLst/>
              <a:ahLst/>
              <a:cxnLst/>
              <a:rect l="l" t="t" r="r" b="b"/>
              <a:pathLst>
                <a:path w="745" h="560" extrusionOk="0">
                  <a:moveTo>
                    <a:pt x="666" y="0"/>
                  </a:moveTo>
                  <a:cubicBezTo>
                    <a:pt x="635" y="0"/>
                    <a:pt x="604" y="20"/>
                    <a:pt x="599" y="63"/>
                  </a:cubicBezTo>
                  <a:cubicBezTo>
                    <a:pt x="593" y="103"/>
                    <a:pt x="533" y="419"/>
                    <a:pt x="162" y="419"/>
                  </a:cubicBezTo>
                  <a:cubicBezTo>
                    <a:pt x="136" y="419"/>
                    <a:pt x="109" y="417"/>
                    <a:pt x="80" y="414"/>
                  </a:cubicBezTo>
                  <a:cubicBezTo>
                    <a:pt x="78" y="414"/>
                    <a:pt x="76" y="414"/>
                    <a:pt x="74" y="414"/>
                  </a:cubicBezTo>
                  <a:cubicBezTo>
                    <a:pt x="37" y="414"/>
                    <a:pt x="6" y="441"/>
                    <a:pt x="3" y="476"/>
                  </a:cubicBezTo>
                  <a:cubicBezTo>
                    <a:pt x="0" y="513"/>
                    <a:pt x="28" y="547"/>
                    <a:pt x="65" y="553"/>
                  </a:cubicBezTo>
                  <a:cubicBezTo>
                    <a:pt x="99" y="556"/>
                    <a:pt x="130" y="559"/>
                    <a:pt x="164" y="559"/>
                  </a:cubicBezTo>
                  <a:cubicBezTo>
                    <a:pt x="666" y="559"/>
                    <a:pt x="737" y="84"/>
                    <a:pt x="737" y="81"/>
                  </a:cubicBezTo>
                  <a:cubicBezTo>
                    <a:pt x="744" y="30"/>
                    <a:pt x="705"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5"/>
            <p:cNvSpPr/>
            <p:nvPr/>
          </p:nvSpPr>
          <p:spPr>
            <a:xfrm>
              <a:off x="2192325" y="2318175"/>
              <a:ext cx="18625" cy="14000"/>
            </a:xfrm>
            <a:custGeom>
              <a:avLst/>
              <a:gdLst/>
              <a:ahLst/>
              <a:cxnLst/>
              <a:rect l="l" t="t" r="r" b="b"/>
              <a:pathLst>
                <a:path w="745" h="560" extrusionOk="0">
                  <a:moveTo>
                    <a:pt x="665" y="1"/>
                  </a:moveTo>
                  <a:cubicBezTo>
                    <a:pt x="634" y="1"/>
                    <a:pt x="604" y="19"/>
                    <a:pt x="599" y="60"/>
                  </a:cubicBezTo>
                  <a:cubicBezTo>
                    <a:pt x="593" y="100"/>
                    <a:pt x="536" y="417"/>
                    <a:pt x="166" y="417"/>
                  </a:cubicBezTo>
                  <a:cubicBezTo>
                    <a:pt x="139" y="417"/>
                    <a:pt x="111" y="415"/>
                    <a:pt x="80" y="412"/>
                  </a:cubicBezTo>
                  <a:cubicBezTo>
                    <a:pt x="79" y="412"/>
                    <a:pt x="77" y="412"/>
                    <a:pt x="75" y="412"/>
                  </a:cubicBezTo>
                  <a:cubicBezTo>
                    <a:pt x="40" y="412"/>
                    <a:pt x="9" y="438"/>
                    <a:pt x="3" y="477"/>
                  </a:cubicBezTo>
                  <a:cubicBezTo>
                    <a:pt x="0" y="514"/>
                    <a:pt x="28" y="547"/>
                    <a:pt x="65" y="554"/>
                  </a:cubicBezTo>
                  <a:cubicBezTo>
                    <a:pt x="99" y="557"/>
                    <a:pt x="133" y="557"/>
                    <a:pt x="164" y="560"/>
                  </a:cubicBezTo>
                  <a:cubicBezTo>
                    <a:pt x="666" y="560"/>
                    <a:pt x="737" y="85"/>
                    <a:pt x="737" y="82"/>
                  </a:cubicBezTo>
                  <a:cubicBezTo>
                    <a:pt x="744" y="30"/>
                    <a:pt x="704" y="1"/>
                    <a:pt x="6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5"/>
            <p:cNvSpPr/>
            <p:nvPr/>
          </p:nvSpPr>
          <p:spPr>
            <a:xfrm>
              <a:off x="2197900" y="2295850"/>
              <a:ext cx="17350" cy="15975"/>
            </a:xfrm>
            <a:custGeom>
              <a:avLst/>
              <a:gdLst/>
              <a:ahLst/>
              <a:cxnLst/>
              <a:rect l="l" t="t" r="r" b="b"/>
              <a:pathLst>
                <a:path w="694" h="639" extrusionOk="0">
                  <a:moveTo>
                    <a:pt x="622" y="0"/>
                  </a:moveTo>
                  <a:cubicBezTo>
                    <a:pt x="582" y="0"/>
                    <a:pt x="551" y="34"/>
                    <a:pt x="551" y="71"/>
                  </a:cubicBezTo>
                  <a:cubicBezTo>
                    <a:pt x="551" y="90"/>
                    <a:pt x="551" y="481"/>
                    <a:pt x="92" y="500"/>
                  </a:cubicBezTo>
                  <a:cubicBezTo>
                    <a:pt x="0" y="500"/>
                    <a:pt x="2" y="639"/>
                    <a:pt x="92" y="639"/>
                  </a:cubicBezTo>
                  <a:cubicBezTo>
                    <a:pt x="93" y="639"/>
                    <a:pt x="94" y="639"/>
                    <a:pt x="95" y="639"/>
                  </a:cubicBezTo>
                  <a:lnTo>
                    <a:pt x="98" y="639"/>
                  </a:lnTo>
                  <a:cubicBezTo>
                    <a:pt x="693" y="617"/>
                    <a:pt x="693" y="74"/>
                    <a:pt x="693" y="71"/>
                  </a:cubicBezTo>
                  <a:cubicBezTo>
                    <a:pt x="690" y="31"/>
                    <a:pt x="659" y="0"/>
                    <a:pt x="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5"/>
            <p:cNvSpPr/>
            <p:nvPr/>
          </p:nvSpPr>
          <p:spPr>
            <a:xfrm>
              <a:off x="2192700" y="2278250"/>
              <a:ext cx="17225" cy="16000"/>
            </a:xfrm>
            <a:custGeom>
              <a:avLst/>
              <a:gdLst/>
              <a:ahLst/>
              <a:cxnLst/>
              <a:rect l="l" t="t" r="r" b="b"/>
              <a:pathLst>
                <a:path w="689" h="640" extrusionOk="0">
                  <a:moveTo>
                    <a:pt x="617" y="1"/>
                  </a:moveTo>
                  <a:cubicBezTo>
                    <a:pt x="577" y="1"/>
                    <a:pt x="547" y="32"/>
                    <a:pt x="547" y="72"/>
                  </a:cubicBezTo>
                  <a:cubicBezTo>
                    <a:pt x="547" y="87"/>
                    <a:pt x="547" y="476"/>
                    <a:pt x="90" y="494"/>
                  </a:cubicBezTo>
                  <a:cubicBezTo>
                    <a:pt x="1" y="504"/>
                    <a:pt x="4" y="633"/>
                    <a:pt x="93" y="636"/>
                  </a:cubicBezTo>
                  <a:lnTo>
                    <a:pt x="93" y="639"/>
                  </a:lnTo>
                  <a:cubicBezTo>
                    <a:pt x="688" y="615"/>
                    <a:pt x="688" y="75"/>
                    <a:pt x="688" y="69"/>
                  </a:cubicBezTo>
                  <a:cubicBezTo>
                    <a:pt x="688" y="32"/>
                    <a:pt x="654" y="1"/>
                    <a:pt x="6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5"/>
            <p:cNvSpPr/>
            <p:nvPr/>
          </p:nvSpPr>
          <p:spPr>
            <a:xfrm>
              <a:off x="2221375" y="2266025"/>
              <a:ext cx="15850" cy="20975"/>
            </a:xfrm>
            <a:custGeom>
              <a:avLst/>
              <a:gdLst/>
              <a:ahLst/>
              <a:cxnLst/>
              <a:rect l="l" t="t" r="r" b="b"/>
              <a:pathLst>
                <a:path w="634" h="839" extrusionOk="0">
                  <a:moveTo>
                    <a:pt x="290" y="0"/>
                  </a:moveTo>
                  <a:cubicBezTo>
                    <a:pt x="277" y="0"/>
                    <a:pt x="263" y="4"/>
                    <a:pt x="251" y="12"/>
                  </a:cubicBezTo>
                  <a:cubicBezTo>
                    <a:pt x="220" y="30"/>
                    <a:pt x="208" y="77"/>
                    <a:pt x="229" y="107"/>
                  </a:cubicBezTo>
                  <a:cubicBezTo>
                    <a:pt x="238" y="123"/>
                    <a:pt x="442" y="456"/>
                    <a:pt x="60" y="709"/>
                  </a:cubicBezTo>
                  <a:cubicBezTo>
                    <a:pt x="1" y="749"/>
                    <a:pt x="26" y="838"/>
                    <a:pt x="97" y="838"/>
                  </a:cubicBezTo>
                  <a:cubicBezTo>
                    <a:pt x="112" y="838"/>
                    <a:pt x="124" y="835"/>
                    <a:pt x="137" y="829"/>
                  </a:cubicBezTo>
                  <a:cubicBezTo>
                    <a:pt x="633" y="499"/>
                    <a:pt x="353" y="40"/>
                    <a:pt x="349" y="33"/>
                  </a:cubicBezTo>
                  <a:cubicBezTo>
                    <a:pt x="336" y="12"/>
                    <a:pt x="313"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5"/>
            <p:cNvSpPr/>
            <p:nvPr/>
          </p:nvSpPr>
          <p:spPr>
            <a:xfrm>
              <a:off x="2217850" y="2293350"/>
              <a:ext cx="15825" cy="21100"/>
            </a:xfrm>
            <a:custGeom>
              <a:avLst/>
              <a:gdLst/>
              <a:ahLst/>
              <a:cxnLst/>
              <a:rect l="l" t="t" r="r" b="b"/>
              <a:pathLst>
                <a:path w="633" h="844" extrusionOk="0">
                  <a:moveTo>
                    <a:pt x="291" y="1"/>
                  </a:moveTo>
                  <a:cubicBezTo>
                    <a:pt x="242" y="1"/>
                    <a:pt x="194" y="54"/>
                    <a:pt x="228" y="109"/>
                  </a:cubicBezTo>
                  <a:cubicBezTo>
                    <a:pt x="238" y="125"/>
                    <a:pt x="441" y="461"/>
                    <a:pt x="59" y="714"/>
                  </a:cubicBezTo>
                  <a:cubicBezTo>
                    <a:pt x="0" y="751"/>
                    <a:pt x="28" y="840"/>
                    <a:pt x="96" y="843"/>
                  </a:cubicBezTo>
                  <a:cubicBezTo>
                    <a:pt x="111" y="843"/>
                    <a:pt x="123" y="837"/>
                    <a:pt x="136" y="831"/>
                  </a:cubicBezTo>
                  <a:cubicBezTo>
                    <a:pt x="632" y="504"/>
                    <a:pt x="352" y="42"/>
                    <a:pt x="349" y="35"/>
                  </a:cubicBezTo>
                  <a:cubicBezTo>
                    <a:pt x="334" y="11"/>
                    <a:pt x="312"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5"/>
            <p:cNvSpPr/>
            <p:nvPr/>
          </p:nvSpPr>
          <p:spPr>
            <a:xfrm>
              <a:off x="2169475" y="2310150"/>
              <a:ext cx="19425" cy="14025"/>
            </a:xfrm>
            <a:custGeom>
              <a:avLst/>
              <a:gdLst/>
              <a:ahLst/>
              <a:cxnLst/>
              <a:rect l="l" t="t" r="r" b="b"/>
              <a:pathLst>
                <a:path w="777" h="561" extrusionOk="0">
                  <a:moveTo>
                    <a:pt x="697" y="1"/>
                  </a:moveTo>
                  <a:cubicBezTo>
                    <a:pt x="666" y="1"/>
                    <a:pt x="636" y="19"/>
                    <a:pt x="630" y="60"/>
                  </a:cubicBezTo>
                  <a:cubicBezTo>
                    <a:pt x="625" y="101"/>
                    <a:pt x="568" y="417"/>
                    <a:pt x="198" y="417"/>
                  </a:cubicBezTo>
                  <a:cubicBezTo>
                    <a:pt x="171" y="417"/>
                    <a:pt x="142" y="416"/>
                    <a:pt x="112" y="412"/>
                  </a:cubicBezTo>
                  <a:cubicBezTo>
                    <a:pt x="107" y="411"/>
                    <a:pt x="103" y="411"/>
                    <a:pt x="98" y="411"/>
                  </a:cubicBezTo>
                  <a:cubicBezTo>
                    <a:pt x="12" y="411"/>
                    <a:pt x="0" y="548"/>
                    <a:pt x="97" y="554"/>
                  </a:cubicBezTo>
                  <a:cubicBezTo>
                    <a:pt x="128" y="557"/>
                    <a:pt x="162" y="560"/>
                    <a:pt x="196" y="560"/>
                  </a:cubicBezTo>
                  <a:cubicBezTo>
                    <a:pt x="695" y="560"/>
                    <a:pt x="769" y="88"/>
                    <a:pt x="769" y="82"/>
                  </a:cubicBezTo>
                  <a:cubicBezTo>
                    <a:pt x="776" y="30"/>
                    <a:pt x="736"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5"/>
            <p:cNvSpPr/>
            <p:nvPr/>
          </p:nvSpPr>
          <p:spPr>
            <a:xfrm>
              <a:off x="1898625" y="2092125"/>
              <a:ext cx="18225" cy="14975"/>
            </a:xfrm>
            <a:custGeom>
              <a:avLst/>
              <a:gdLst/>
              <a:ahLst/>
              <a:cxnLst/>
              <a:rect l="l" t="t" r="r" b="b"/>
              <a:pathLst>
                <a:path w="729" h="599" extrusionOk="0">
                  <a:moveTo>
                    <a:pt x="605" y="0"/>
                  </a:moveTo>
                  <a:cubicBezTo>
                    <a:pt x="43" y="0"/>
                    <a:pt x="3" y="519"/>
                    <a:pt x="3" y="525"/>
                  </a:cubicBezTo>
                  <a:cubicBezTo>
                    <a:pt x="0" y="565"/>
                    <a:pt x="31" y="599"/>
                    <a:pt x="68" y="599"/>
                  </a:cubicBezTo>
                  <a:lnTo>
                    <a:pt x="74" y="599"/>
                  </a:lnTo>
                  <a:cubicBezTo>
                    <a:pt x="111" y="599"/>
                    <a:pt x="142" y="571"/>
                    <a:pt x="145" y="534"/>
                  </a:cubicBezTo>
                  <a:cubicBezTo>
                    <a:pt x="145" y="516"/>
                    <a:pt x="180" y="142"/>
                    <a:pt x="602" y="142"/>
                  </a:cubicBezTo>
                  <a:cubicBezTo>
                    <a:pt x="612" y="142"/>
                    <a:pt x="622" y="142"/>
                    <a:pt x="632" y="142"/>
                  </a:cubicBezTo>
                  <a:lnTo>
                    <a:pt x="636" y="142"/>
                  </a:lnTo>
                  <a:cubicBezTo>
                    <a:pt x="725" y="139"/>
                    <a:pt x="728" y="10"/>
                    <a:pt x="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5"/>
            <p:cNvSpPr/>
            <p:nvPr/>
          </p:nvSpPr>
          <p:spPr>
            <a:xfrm>
              <a:off x="1928000" y="2073825"/>
              <a:ext cx="21075" cy="11075"/>
            </a:xfrm>
            <a:custGeom>
              <a:avLst/>
              <a:gdLst/>
              <a:ahLst/>
              <a:cxnLst/>
              <a:rect l="l" t="t" r="r" b="b"/>
              <a:pathLst>
                <a:path w="843" h="443" extrusionOk="0">
                  <a:moveTo>
                    <a:pt x="524" y="1"/>
                  </a:moveTo>
                  <a:cubicBezTo>
                    <a:pt x="162" y="1"/>
                    <a:pt x="16" y="339"/>
                    <a:pt x="16" y="344"/>
                  </a:cubicBezTo>
                  <a:cubicBezTo>
                    <a:pt x="0" y="381"/>
                    <a:pt x="19" y="421"/>
                    <a:pt x="56" y="436"/>
                  </a:cubicBezTo>
                  <a:cubicBezTo>
                    <a:pt x="65" y="439"/>
                    <a:pt x="74" y="439"/>
                    <a:pt x="84" y="443"/>
                  </a:cubicBezTo>
                  <a:cubicBezTo>
                    <a:pt x="111" y="443"/>
                    <a:pt x="136" y="424"/>
                    <a:pt x="148" y="396"/>
                  </a:cubicBezTo>
                  <a:cubicBezTo>
                    <a:pt x="161" y="366"/>
                    <a:pt x="265" y="141"/>
                    <a:pt x="527" y="141"/>
                  </a:cubicBezTo>
                  <a:cubicBezTo>
                    <a:pt x="588" y="141"/>
                    <a:pt x="658" y="154"/>
                    <a:pt x="737" y="183"/>
                  </a:cubicBezTo>
                  <a:cubicBezTo>
                    <a:pt x="746" y="187"/>
                    <a:pt x="755" y="189"/>
                    <a:pt x="764" y="189"/>
                  </a:cubicBezTo>
                  <a:cubicBezTo>
                    <a:pt x="792" y="189"/>
                    <a:pt x="818" y="171"/>
                    <a:pt x="830" y="143"/>
                  </a:cubicBezTo>
                  <a:cubicBezTo>
                    <a:pt x="842" y="106"/>
                    <a:pt x="824" y="66"/>
                    <a:pt x="787" y="54"/>
                  </a:cubicBezTo>
                  <a:cubicBezTo>
                    <a:pt x="689" y="16"/>
                    <a:pt x="602"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5"/>
            <p:cNvSpPr/>
            <p:nvPr/>
          </p:nvSpPr>
          <p:spPr>
            <a:xfrm>
              <a:off x="1921600" y="2094750"/>
              <a:ext cx="18150" cy="15125"/>
            </a:xfrm>
            <a:custGeom>
              <a:avLst/>
              <a:gdLst/>
              <a:ahLst/>
              <a:cxnLst/>
              <a:rect l="l" t="t" r="r" b="b"/>
              <a:pathLst>
                <a:path w="726" h="605" extrusionOk="0">
                  <a:moveTo>
                    <a:pt x="617" y="0"/>
                  </a:moveTo>
                  <a:cubicBezTo>
                    <a:pt x="40" y="0"/>
                    <a:pt x="3" y="525"/>
                    <a:pt x="3" y="531"/>
                  </a:cubicBezTo>
                  <a:cubicBezTo>
                    <a:pt x="0" y="568"/>
                    <a:pt x="31" y="602"/>
                    <a:pt x="68" y="605"/>
                  </a:cubicBezTo>
                  <a:lnTo>
                    <a:pt x="71" y="605"/>
                  </a:lnTo>
                  <a:cubicBezTo>
                    <a:pt x="111" y="605"/>
                    <a:pt x="142" y="577"/>
                    <a:pt x="145" y="537"/>
                  </a:cubicBezTo>
                  <a:cubicBezTo>
                    <a:pt x="148" y="497"/>
                    <a:pt x="182" y="142"/>
                    <a:pt x="611" y="142"/>
                  </a:cubicBezTo>
                  <a:lnTo>
                    <a:pt x="633" y="142"/>
                  </a:lnTo>
                  <a:cubicBezTo>
                    <a:pt x="725" y="142"/>
                    <a:pt x="725" y="0"/>
                    <a:pt x="633" y="0"/>
                  </a:cubicBezTo>
                  <a:cubicBezTo>
                    <a:pt x="627" y="0"/>
                    <a:pt x="622" y="0"/>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5"/>
            <p:cNvSpPr/>
            <p:nvPr/>
          </p:nvSpPr>
          <p:spPr>
            <a:xfrm>
              <a:off x="1898925" y="2111700"/>
              <a:ext cx="17375" cy="17625"/>
            </a:xfrm>
            <a:custGeom>
              <a:avLst/>
              <a:gdLst/>
              <a:ahLst/>
              <a:cxnLst/>
              <a:rect l="l" t="t" r="r" b="b"/>
              <a:pathLst>
                <a:path w="695" h="705" extrusionOk="0">
                  <a:moveTo>
                    <a:pt x="595" y="0"/>
                  </a:moveTo>
                  <a:cubicBezTo>
                    <a:pt x="593" y="0"/>
                    <a:pt x="590" y="1"/>
                    <a:pt x="586" y="1"/>
                  </a:cubicBezTo>
                  <a:cubicBezTo>
                    <a:pt x="0" y="106"/>
                    <a:pt x="74" y="639"/>
                    <a:pt x="74" y="645"/>
                  </a:cubicBezTo>
                  <a:cubicBezTo>
                    <a:pt x="78" y="679"/>
                    <a:pt x="108" y="704"/>
                    <a:pt x="142" y="704"/>
                  </a:cubicBezTo>
                  <a:lnTo>
                    <a:pt x="152" y="704"/>
                  </a:lnTo>
                  <a:cubicBezTo>
                    <a:pt x="192" y="698"/>
                    <a:pt x="219" y="661"/>
                    <a:pt x="213" y="624"/>
                  </a:cubicBezTo>
                  <a:cubicBezTo>
                    <a:pt x="207" y="584"/>
                    <a:pt x="170" y="217"/>
                    <a:pt x="611" y="140"/>
                  </a:cubicBezTo>
                  <a:cubicBezTo>
                    <a:pt x="695" y="122"/>
                    <a:pt x="677"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5"/>
            <p:cNvSpPr/>
            <p:nvPr/>
          </p:nvSpPr>
          <p:spPr>
            <a:xfrm>
              <a:off x="1746500" y="1912175"/>
              <a:ext cx="16200" cy="19425"/>
            </a:xfrm>
            <a:custGeom>
              <a:avLst/>
              <a:gdLst/>
              <a:ahLst/>
              <a:cxnLst/>
              <a:rect l="l" t="t" r="r" b="b"/>
              <a:pathLst>
                <a:path w="648" h="777" extrusionOk="0">
                  <a:moveTo>
                    <a:pt x="101" y="1"/>
                  </a:moveTo>
                  <a:cubicBezTo>
                    <a:pt x="23" y="1"/>
                    <a:pt x="0" y="119"/>
                    <a:pt x="86" y="142"/>
                  </a:cubicBezTo>
                  <a:cubicBezTo>
                    <a:pt x="102" y="145"/>
                    <a:pt x="481" y="243"/>
                    <a:pt x="382" y="694"/>
                  </a:cubicBezTo>
                  <a:cubicBezTo>
                    <a:pt x="373" y="731"/>
                    <a:pt x="398" y="768"/>
                    <a:pt x="435" y="777"/>
                  </a:cubicBezTo>
                  <a:lnTo>
                    <a:pt x="450" y="777"/>
                  </a:lnTo>
                  <a:cubicBezTo>
                    <a:pt x="484" y="777"/>
                    <a:pt x="512" y="755"/>
                    <a:pt x="518" y="725"/>
                  </a:cubicBezTo>
                  <a:cubicBezTo>
                    <a:pt x="648" y="142"/>
                    <a:pt x="126" y="3"/>
                    <a:pt x="120" y="3"/>
                  </a:cubicBezTo>
                  <a:cubicBezTo>
                    <a:pt x="113" y="1"/>
                    <a:pt x="107"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5"/>
            <p:cNvSpPr/>
            <p:nvPr/>
          </p:nvSpPr>
          <p:spPr>
            <a:xfrm>
              <a:off x="1743050" y="1886250"/>
              <a:ext cx="16175" cy="19450"/>
            </a:xfrm>
            <a:custGeom>
              <a:avLst/>
              <a:gdLst/>
              <a:ahLst/>
              <a:cxnLst/>
              <a:rect l="l" t="t" r="r" b="b"/>
              <a:pathLst>
                <a:path w="647" h="778" extrusionOk="0">
                  <a:moveTo>
                    <a:pt x="98" y="1"/>
                  </a:moveTo>
                  <a:cubicBezTo>
                    <a:pt x="22" y="1"/>
                    <a:pt x="0" y="119"/>
                    <a:pt x="82" y="139"/>
                  </a:cubicBezTo>
                  <a:cubicBezTo>
                    <a:pt x="101" y="145"/>
                    <a:pt x="477" y="244"/>
                    <a:pt x="378" y="691"/>
                  </a:cubicBezTo>
                  <a:cubicBezTo>
                    <a:pt x="369" y="731"/>
                    <a:pt x="394" y="768"/>
                    <a:pt x="434" y="778"/>
                  </a:cubicBezTo>
                  <a:lnTo>
                    <a:pt x="449" y="778"/>
                  </a:lnTo>
                  <a:cubicBezTo>
                    <a:pt x="480" y="778"/>
                    <a:pt x="508" y="756"/>
                    <a:pt x="517" y="722"/>
                  </a:cubicBezTo>
                  <a:cubicBezTo>
                    <a:pt x="647" y="142"/>
                    <a:pt x="122" y="4"/>
                    <a:pt x="119" y="4"/>
                  </a:cubicBezTo>
                  <a:cubicBezTo>
                    <a:pt x="112" y="2"/>
                    <a:pt x="105"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5"/>
            <p:cNvSpPr/>
            <p:nvPr/>
          </p:nvSpPr>
          <p:spPr>
            <a:xfrm>
              <a:off x="1724250" y="1886300"/>
              <a:ext cx="16100" cy="19400"/>
            </a:xfrm>
            <a:custGeom>
              <a:avLst/>
              <a:gdLst/>
              <a:ahLst/>
              <a:cxnLst/>
              <a:rect l="l" t="t" r="r" b="b"/>
              <a:pathLst>
                <a:path w="644" h="776" extrusionOk="0">
                  <a:moveTo>
                    <a:pt x="101" y="0"/>
                  </a:moveTo>
                  <a:cubicBezTo>
                    <a:pt x="26" y="0"/>
                    <a:pt x="0" y="114"/>
                    <a:pt x="82" y="137"/>
                  </a:cubicBezTo>
                  <a:cubicBezTo>
                    <a:pt x="122" y="150"/>
                    <a:pt x="473" y="254"/>
                    <a:pt x="375" y="689"/>
                  </a:cubicBezTo>
                  <a:cubicBezTo>
                    <a:pt x="369" y="729"/>
                    <a:pt x="390" y="766"/>
                    <a:pt x="430" y="776"/>
                  </a:cubicBezTo>
                  <a:lnTo>
                    <a:pt x="446" y="776"/>
                  </a:lnTo>
                  <a:cubicBezTo>
                    <a:pt x="477" y="776"/>
                    <a:pt x="507" y="754"/>
                    <a:pt x="514" y="720"/>
                  </a:cubicBezTo>
                  <a:cubicBezTo>
                    <a:pt x="643" y="140"/>
                    <a:pt x="122" y="2"/>
                    <a:pt x="116" y="2"/>
                  </a:cubicBezTo>
                  <a:cubicBezTo>
                    <a:pt x="111" y="1"/>
                    <a:pt x="106"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5"/>
            <p:cNvSpPr/>
            <p:nvPr/>
          </p:nvSpPr>
          <p:spPr>
            <a:xfrm>
              <a:off x="1777075" y="1963475"/>
              <a:ext cx="15775" cy="20425"/>
            </a:xfrm>
            <a:custGeom>
              <a:avLst/>
              <a:gdLst/>
              <a:ahLst/>
              <a:cxnLst/>
              <a:rect l="l" t="t" r="r" b="b"/>
              <a:pathLst>
                <a:path w="631" h="817" extrusionOk="0">
                  <a:moveTo>
                    <a:pt x="100" y="1"/>
                  </a:moveTo>
                  <a:cubicBezTo>
                    <a:pt x="30" y="1"/>
                    <a:pt x="0" y="104"/>
                    <a:pt x="72" y="138"/>
                  </a:cubicBezTo>
                  <a:cubicBezTo>
                    <a:pt x="88" y="144"/>
                    <a:pt x="452" y="289"/>
                    <a:pt x="297" y="721"/>
                  </a:cubicBezTo>
                  <a:cubicBezTo>
                    <a:pt x="285" y="758"/>
                    <a:pt x="304" y="798"/>
                    <a:pt x="341" y="813"/>
                  </a:cubicBezTo>
                  <a:cubicBezTo>
                    <a:pt x="350" y="813"/>
                    <a:pt x="356" y="816"/>
                    <a:pt x="365" y="816"/>
                  </a:cubicBezTo>
                  <a:cubicBezTo>
                    <a:pt x="396" y="816"/>
                    <a:pt x="421" y="798"/>
                    <a:pt x="433" y="770"/>
                  </a:cubicBezTo>
                  <a:cubicBezTo>
                    <a:pt x="630" y="209"/>
                    <a:pt x="128" y="5"/>
                    <a:pt x="125" y="5"/>
                  </a:cubicBezTo>
                  <a:cubicBezTo>
                    <a:pt x="116" y="2"/>
                    <a:pt x="108"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5"/>
            <p:cNvSpPr/>
            <p:nvPr/>
          </p:nvSpPr>
          <p:spPr>
            <a:xfrm>
              <a:off x="2148200" y="1704125"/>
              <a:ext cx="26325" cy="25475"/>
            </a:xfrm>
            <a:custGeom>
              <a:avLst/>
              <a:gdLst/>
              <a:ahLst/>
              <a:cxnLst/>
              <a:rect l="l" t="t" r="r" b="b"/>
              <a:pathLst>
                <a:path w="1053" h="1019" extrusionOk="0">
                  <a:moveTo>
                    <a:pt x="485" y="0"/>
                  </a:moveTo>
                  <a:cubicBezTo>
                    <a:pt x="461" y="0"/>
                    <a:pt x="437" y="13"/>
                    <a:pt x="424" y="44"/>
                  </a:cubicBezTo>
                  <a:cubicBezTo>
                    <a:pt x="1" y="842"/>
                    <a:pt x="44" y="938"/>
                    <a:pt x="56" y="969"/>
                  </a:cubicBezTo>
                  <a:cubicBezTo>
                    <a:pt x="69" y="990"/>
                    <a:pt x="90" y="1009"/>
                    <a:pt x="115" y="1015"/>
                  </a:cubicBezTo>
                  <a:cubicBezTo>
                    <a:pt x="121" y="1018"/>
                    <a:pt x="127" y="1018"/>
                    <a:pt x="134" y="1018"/>
                  </a:cubicBezTo>
                  <a:cubicBezTo>
                    <a:pt x="189" y="1018"/>
                    <a:pt x="346" y="960"/>
                    <a:pt x="1003" y="389"/>
                  </a:cubicBezTo>
                  <a:cubicBezTo>
                    <a:pt x="1053" y="337"/>
                    <a:pt x="1008" y="266"/>
                    <a:pt x="953" y="266"/>
                  </a:cubicBezTo>
                  <a:cubicBezTo>
                    <a:pt x="939" y="266"/>
                    <a:pt x="925" y="270"/>
                    <a:pt x="911" y="281"/>
                  </a:cubicBezTo>
                  <a:cubicBezTo>
                    <a:pt x="655" y="503"/>
                    <a:pt x="356" y="744"/>
                    <a:pt x="208" y="839"/>
                  </a:cubicBezTo>
                  <a:cubicBezTo>
                    <a:pt x="260" y="688"/>
                    <a:pt x="408" y="374"/>
                    <a:pt x="547" y="108"/>
                  </a:cubicBezTo>
                  <a:cubicBezTo>
                    <a:pt x="582" y="51"/>
                    <a:pt x="533" y="0"/>
                    <a:pt x="4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p:nvPr/>
          </p:nvSpPr>
          <p:spPr>
            <a:xfrm>
              <a:off x="2009575" y="1623575"/>
              <a:ext cx="17300" cy="15650"/>
            </a:xfrm>
            <a:custGeom>
              <a:avLst/>
              <a:gdLst/>
              <a:ahLst/>
              <a:cxnLst/>
              <a:rect l="l" t="t" r="r" b="b"/>
              <a:pathLst>
                <a:path w="692" h="626" extrusionOk="0">
                  <a:moveTo>
                    <a:pt x="277" y="1"/>
                  </a:moveTo>
                  <a:cubicBezTo>
                    <a:pt x="256" y="1"/>
                    <a:pt x="235" y="10"/>
                    <a:pt x="219" y="33"/>
                  </a:cubicBezTo>
                  <a:cubicBezTo>
                    <a:pt x="170" y="126"/>
                    <a:pt x="0" y="434"/>
                    <a:pt x="0" y="539"/>
                  </a:cubicBezTo>
                  <a:cubicBezTo>
                    <a:pt x="0" y="573"/>
                    <a:pt x="19" y="601"/>
                    <a:pt x="47" y="616"/>
                  </a:cubicBezTo>
                  <a:cubicBezTo>
                    <a:pt x="56" y="622"/>
                    <a:pt x="68" y="625"/>
                    <a:pt x="78" y="625"/>
                  </a:cubicBezTo>
                  <a:cubicBezTo>
                    <a:pt x="130" y="625"/>
                    <a:pt x="250" y="564"/>
                    <a:pt x="660" y="166"/>
                  </a:cubicBezTo>
                  <a:cubicBezTo>
                    <a:pt x="688" y="141"/>
                    <a:pt x="691" y="95"/>
                    <a:pt x="664" y="67"/>
                  </a:cubicBezTo>
                  <a:cubicBezTo>
                    <a:pt x="649" y="53"/>
                    <a:pt x="630" y="46"/>
                    <a:pt x="611" y="46"/>
                  </a:cubicBezTo>
                  <a:cubicBezTo>
                    <a:pt x="593" y="46"/>
                    <a:pt x="575" y="52"/>
                    <a:pt x="562" y="64"/>
                  </a:cubicBezTo>
                  <a:cubicBezTo>
                    <a:pt x="438" y="184"/>
                    <a:pt x="297" y="311"/>
                    <a:pt x="195" y="394"/>
                  </a:cubicBezTo>
                  <a:cubicBezTo>
                    <a:pt x="235" y="308"/>
                    <a:pt x="290" y="200"/>
                    <a:pt x="343" y="104"/>
                  </a:cubicBezTo>
                  <a:cubicBezTo>
                    <a:pt x="370" y="49"/>
                    <a:pt x="325"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5"/>
            <p:cNvSpPr/>
            <p:nvPr/>
          </p:nvSpPr>
          <p:spPr>
            <a:xfrm>
              <a:off x="2031175" y="1667800"/>
              <a:ext cx="14275" cy="12900"/>
            </a:xfrm>
            <a:custGeom>
              <a:avLst/>
              <a:gdLst/>
              <a:ahLst/>
              <a:cxnLst/>
              <a:rect l="l" t="t" r="r" b="b"/>
              <a:pathLst>
                <a:path w="571" h="516" extrusionOk="0">
                  <a:moveTo>
                    <a:pt x="478" y="1"/>
                  </a:moveTo>
                  <a:cubicBezTo>
                    <a:pt x="342" y="1"/>
                    <a:pt x="74" y="90"/>
                    <a:pt x="9" y="432"/>
                  </a:cubicBezTo>
                  <a:cubicBezTo>
                    <a:pt x="0" y="473"/>
                    <a:pt x="28" y="510"/>
                    <a:pt x="65" y="516"/>
                  </a:cubicBezTo>
                  <a:lnTo>
                    <a:pt x="77" y="516"/>
                  </a:lnTo>
                  <a:cubicBezTo>
                    <a:pt x="111" y="516"/>
                    <a:pt x="139" y="491"/>
                    <a:pt x="148" y="460"/>
                  </a:cubicBezTo>
                  <a:cubicBezTo>
                    <a:pt x="207" y="149"/>
                    <a:pt x="466" y="139"/>
                    <a:pt x="478" y="139"/>
                  </a:cubicBezTo>
                  <a:cubicBezTo>
                    <a:pt x="571" y="139"/>
                    <a:pt x="571"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5"/>
            <p:cNvSpPr/>
            <p:nvPr/>
          </p:nvSpPr>
          <p:spPr>
            <a:xfrm>
              <a:off x="2036475" y="1681925"/>
              <a:ext cx="14150" cy="12900"/>
            </a:xfrm>
            <a:custGeom>
              <a:avLst/>
              <a:gdLst/>
              <a:ahLst/>
              <a:cxnLst/>
              <a:rect l="l" t="t" r="r" b="b"/>
              <a:pathLst>
                <a:path w="566" h="516" extrusionOk="0">
                  <a:moveTo>
                    <a:pt x="479" y="0"/>
                  </a:moveTo>
                  <a:cubicBezTo>
                    <a:pt x="343" y="0"/>
                    <a:pt x="72" y="90"/>
                    <a:pt x="7" y="435"/>
                  </a:cubicBezTo>
                  <a:cubicBezTo>
                    <a:pt x="1" y="472"/>
                    <a:pt x="26" y="509"/>
                    <a:pt x="66" y="515"/>
                  </a:cubicBezTo>
                  <a:lnTo>
                    <a:pt x="78" y="515"/>
                  </a:lnTo>
                  <a:cubicBezTo>
                    <a:pt x="112" y="515"/>
                    <a:pt x="140" y="494"/>
                    <a:pt x="146" y="460"/>
                  </a:cubicBezTo>
                  <a:cubicBezTo>
                    <a:pt x="204" y="148"/>
                    <a:pt x="467" y="142"/>
                    <a:pt x="479" y="142"/>
                  </a:cubicBezTo>
                  <a:cubicBezTo>
                    <a:pt x="565" y="136"/>
                    <a:pt x="565" y="6"/>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5"/>
            <p:cNvSpPr/>
            <p:nvPr/>
          </p:nvSpPr>
          <p:spPr>
            <a:xfrm>
              <a:off x="2056525" y="1680675"/>
              <a:ext cx="14400" cy="12975"/>
            </a:xfrm>
            <a:custGeom>
              <a:avLst/>
              <a:gdLst/>
              <a:ahLst/>
              <a:cxnLst/>
              <a:rect l="l" t="t" r="r" b="b"/>
              <a:pathLst>
                <a:path w="576" h="519" extrusionOk="0">
                  <a:moveTo>
                    <a:pt x="482" y="1"/>
                  </a:moveTo>
                  <a:cubicBezTo>
                    <a:pt x="480" y="1"/>
                    <a:pt x="478" y="1"/>
                    <a:pt x="476" y="1"/>
                  </a:cubicBezTo>
                  <a:cubicBezTo>
                    <a:pt x="343" y="1"/>
                    <a:pt x="72" y="93"/>
                    <a:pt x="7" y="436"/>
                  </a:cubicBezTo>
                  <a:cubicBezTo>
                    <a:pt x="1" y="476"/>
                    <a:pt x="25" y="513"/>
                    <a:pt x="62" y="519"/>
                  </a:cubicBezTo>
                  <a:lnTo>
                    <a:pt x="78" y="519"/>
                  </a:lnTo>
                  <a:cubicBezTo>
                    <a:pt x="109" y="519"/>
                    <a:pt x="140" y="494"/>
                    <a:pt x="146" y="463"/>
                  </a:cubicBezTo>
                  <a:cubicBezTo>
                    <a:pt x="204" y="152"/>
                    <a:pt x="466" y="143"/>
                    <a:pt x="476" y="143"/>
                  </a:cubicBezTo>
                  <a:cubicBezTo>
                    <a:pt x="479" y="143"/>
                    <a:pt x="481" y="143"/>
                    <a:pt x="484" y="143"/>
                  </a:cubicBezTo>
                  <a:cubicBezTo>
                    <a:pt x="576" y="143"/>
                    <a:pt x="575"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5"/>
            <p:cNvSpPr/>
            <p:nvPr/>
          </p:nvSpPr>
          <p:spPr>
            <a:xfrm>
              <a:off x="2037650" y="1698425"/>
              <a:ext cx="14125" cy="12900"/>
            </a:xfrm>
            <a:custGeom>
              <a:avLst/>
              <a:gdLst/>
              <a:ahLst/>
              <a:cxnLst/>
              <a:rect l="l" t="t" r="r" b="b"/>
              <a:pathLst>
                <a:path w="565" h="516" extrusionOk="0">
                  <a:moveTo>
                    <a:pt x="478" y="0"/>
                  </a:moveTo>
                  <a:cubicBezTo>
                    <a:pt x="342" y="0"/>
                    <a:pt x="74" y="90"/>
                    <a:pt x="9" y="435"/>
                  </a:cubicBezTo>
                  <a:cubicBezTo>
                    <a:pt x="0" y="472"/>
                    <a:pt x="28" y="509"/>
                    <a:pt x="65" y="515"/>
                  </a:cubicBezTo>
                  <a:lnTo>
                    <a:pt x="77" y="515"/>
                  </a:lnTo>
                  <a:cubicBezTo>
                    <a:pt x="111" y="515"/>
                    <a:pt x="139" y="491"/>
                    <a:pt x="148" y="460"/>
                  </a:cubicBezTo>
                  <a:cubicBezTo>
                    <a:pt x="207" y="148"/>
                    <a:pt x="466" y="142"/>
                    <a:pt x="478" y="142"/>
                  </a:cubicBezTo>
                  <a:cubicBezTo>
                    <a:pt x="565" y="133"/>
                    <a:pt x="565" y="6"/>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2057075" y="1693625"/>
              <a:ext cx="14475" cy="13000"/>
            </a:xfrm>
            <a:custGeom>
              <a:avLst/>
              <a:gdLst/>
              <a:ahLst/>
              <a:cxnLst/>
              <a:rect l="l" t="t" r="r" b="b"/>
              <a:pathLst>
                <a:path w="579" h="520" extrusionOk="0">
                  <a:moveTo>
                    <a:pt x="484" y="1"/>
                  </a:moveTo>
                  <a:cubicBezTo>
                    <a:pt x="482" y="1"/>
                    <a:pt x="480" y="1"/>
                    <a:pt x="478" y="1"/>
                  </a:cubicBezTo>
                  <a:cubicBezTo>
                    <a:pt x="346" y="1"/>
                    <a:pt x="74" y="93"/>
                    <a:pt x="10" y="436"/>
                  </a:cubicBezTo>
                  <a:cubicBezTo>
                    <a:pt x="0" y="476"/>
                    <a:pt x="28" y="513"/>
                    <a:pt x="65" y="519"/>
                  </a:cubicBezTo>
                  <a:lnTo>
                    <a:pt x="77" y="519"/>
                  </a:lnTo>
                  <a:cubicBezTo>
                    <a:pt x="111" y="519"/>
                    <a:pt x="139" y="494"/>
                    <a:pt x="148" y="464"/>
                  </a:cubicBezTo>
                  <a:cubicBezTo>
                    <a:pt x="207" y="152"/>
                    <a:pt x="466" y="143"/>
                    <a:pt x="478" y="143"/>
                  </a:cubicBezTo>
                  <a:cubicBezTo>
                    <a:pt x="481" y="143"/>
                    <a:pt x="484" y="143"/>
                    <a:pt x="487" y="143"/>
                  </a:cubicBezTo>
                  <a:cubicBezTo>
                    <a:pt x="578" y="143"/>
                    <a:pt x="577"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2185750" y="1945375"/>
              <a:ext cx="11150" cy="16000"/>
            </a:xfrm>
            <a:custGeom>
              <a:avLst/>
              <a:gdLst/>
              <a:ahLst/>
              <a:cxnLst/>
              <a:rect l="l" t="t" r="r" b="b"/>
              <a:pathLst>
                <a:path w="446" h="640" extrusionOk="0">
                  <a:moveTo>
                    <a:pt x="101" y="0"/>
                  </a:moveTo>
                  <a:cubicBezTo>
                    <a:pt x="39" y="0"/>
                    <a:pt x="1" y="95"/>
                    <a:pt x="69" y="134"/>
                  </a:cubicBezTo>
                  <a:cubicBezTo>
                    <a:pt x="346" y="285"/>
                    <a:pt x="272" y="535"/>
                    <a:pt x="269" y="547"/>
                  </a:cubicBezTo>
                  <a:cubicBezTo>
                    <a:pt x="257" y="584"/>
                    <a:pt x="276" y="624"/>
                    <a:pt x="313" y="636"/>
                  </a:cubicBezTo>
                  <a:cubicBezTo>
                    <a:pt x="322" y="640"/>
                    <a:pt x="328" y="640"/>
                    <a:pt x="337" y="640"/>
                  </a:cubicBezTo>
                  <a:cubicBezTo>
                    <a:pt x="368" y="640"/>
                    <a:pt x="393" y="621"/>
                    <a:pt x="402" y="593"/>
                  </a:cubicBezTo>
                  <a:cubicBezTo>
                    <a:pt x="445" y="464"/>
                    <a:pt x="445" y="177"/>
                    <a:pt x="137" y="10"/>
                  </a:cubicBezTo>
                  <a:cubicBezTo>
                    <a:pt x="124" y="3"/>
                    <a:pt x="11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2177900" y="1960275"/>
              <a:ext cx="10200" cy="16900"/>
            </a:xfrm>
            <a:custGeom>
              <a:avLst/>
              <a:gdLst/>
              <a:ahLst/>
              <a:cxnLst/>
              <a:rect l="l" t="t" r="r" b="b"/>
              <a:pathLst>
                <a:path w="408" h="676" extrusionOk="0">
                  <a:moveTo>
                    <a:pt x="100" y="1"/>
                  </a:moveTo>
                  <a:cubicBezTo>
                    <a:pt x="46" y="1"/>
                    <a:pt x="1" y="71"/>
                    <a:pt x="50" y="121"/>
                  </a:cubicBezTo>
                  <a:cubicBezTo>
                    <a:pt x="287" y="330"/>
                    <a:pt x="164" y="559"/>
                    <a:pt x="158" y="571"/>
                  </a:cubicBezTo>
                  <a:cubicBezTo>
                    <a:pt x="136" y="602"/>
                    <a:pt x="148" y="645"/>
                    <a:pt x="182" y="667"/>
                  </a:cubicBezTo>
                  <a:cubicBezTo>
                    <a:pt x="192" y="673"/>
                    <a:pt x="204" y="676"/>
                    <a:pt x="216" y="676"/>
                  </a:cubicBezTo>
                  <a:cubicBezTo>
                    <a:pt x="241" y="676"/>
                    <a:pt x="266" y="663"/>
                    <a:pt x="278" y="642"/>
                  </a:cubicBezTo>
                  <a:cubicBezTo>
                    <a:pt x="346" y="525"/>
                    <a:pt x="408" y="247"/>
                    <a:pt x="142" y="16"/>
                  </a:cubicBezTo>
                  <a:cubicBezTo>
                    <a:pt x="129" y="5"/>
                    <a:pt x="114"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2197150" y="1970750"/>
              <a:ext cx="10375" cy="17075"/>
            </a:xfrm>
            <a:custGeom>
              <a:avLst/>
              <a:gdLst/>
              <a:ahLst/>
              <a:cxnLst/>
              <a:rect l="l" t="t" r="r" b="b"/>
              <a:pathLst>
                <a:path w="415" h="683" extrusionOk="0">
                  <a:moveTo>
                    <a:pt x="104" y="1"/>
                  </a:moveTo>
                  <a:cubicBezTo>
                    <a:pt x="47" y="1"/>
                    <a:pt x="1" y="79"/>
                    <a:pt x="57" y="127"/>
                  </a:cubicBezTo>
                  <a:cubicBezTo>
                    <a:pt x="295" y="337"/>
                    <a:pt x="168" y="565"/>
                    <a:pt x="162" y="574"/>
                  </a:cubicBezTo>
                  <a:cubicBezTo>
                    <a:pt x="143" y="608"/>
                    <a:pt x="156" y="652"/>
                    <a:pt x="190" y="670"/>
                  </a:cubicBezTo>
                  <a:cubicBezTo>
                    <a:pt x="199" y="676"/>
                    <a:pt x="211" y="682"/>
                    <a:pt x="224" y="682"/>
                  </a:cubicBezTo>
                  <a:cubicBezTo>
                    <a:pt x="248" y="682"/>
                    <a:pt x="273" y="667"/>
                    <a:pt x="285" y="645"/>
                  </a:cubicBezTo>
                  <a:cubicBezTo>
                    <a:pt x="353" y="531"/>
                    <a:pt x="415" y="251"/>
                    <a:pt x="150" y="19"/>
                  </a:cubicBezTo>
                  <a:cubicBezTo>
                    <a:pt x="135" y="6"/>
                    <a:pt x="119" y="1"/>
                    <a:pt x="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2202050" y="1995025"/>
              <a:ext cx="10175" cy="16925"/>
            </a:xfrm>
            <a:custGeom>
              <a:avLst/>
              <a:gdLst/>
              <a:ahLst/>
              <a:cxnLst/>
              <a:rect l="l" t="t" r="r" b="b"/>
              <a:pathLst>
                <a:path w="407" h="677" extrusionOk="0">
                  <a:moveTo>
                    <a:pt x="100" y="0"/>
                  </a:moveTo>
                  <a:cubicBezTo>
                    <a:pt x="44" y="0"/>
                    <a:pt x="0" y="73"/>
                    <a:pt x="49" y="122"/>
                  </a:cubicBezTo>
                  <a:cubicBezTo>
                    <a:pt x="290" y="331"/>
                    <a:pt x="160" y="560"/>
                    <a:pt x="157" y="569"/>
                  </a:cubicBezTo>
                  <a:cubicBezTo>
                    <a:pt x="129" y="615"/>
                    <a:pt x="163" y="677"/>
                    <a:pt x="216" y="677"/>
                  </a:cubicBezTo>
                  <a:cubicBezTo>
                    <a:pt x="240" y="677"/>
                    <a:pt x="265" y="661"/>
                    <a:pt x="277" y="640"/>
                  </a:cubicBezTo>
                  <a:cubicBezTo>
                    <a:pt x="345" y="526"/>
                    <a:pt x="407" y="248"/>
                    <a:pt x="145" y="17"/>
                  </a:cubicBezTo>
                  <a:cubicBezTo>
                    <a:pt x="130" y="5"/>
                    <a:pt x="115"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2194075" y="2007175"/>
              <a:ext cx="10450" cy="17125"/>
            </a:xfrm>
            <a:custGeom>
              <a:avLst/>
              <a:gdLst/>
              <a:ahLst/>
              <a:cxnLst/>
              <a:rect l="l" t="t" r="r" b="b"/>
              <a:pathLst>
                <a:path w="418" h="685" extrusionOk="0">
                  <a:moveTo>
                    <a:pt x="105" y="1"/>
                  </a:moveTo>
                  <a:cubicBezTo>
                    <a:pt x="48" y="1"/>
                    <a:pt x="1" y="81"/>
                    <a:pt x="63" y="129"/>
                  </a:cubicBezTo>
                  <a:cubicBezTo>
                    <a:pt x="300" y="339"/>
                    <a:pt x="174" y="567"/>
                    <a:pt x="168" y="579"/>
                  </a:cubicBezTo>
                  <a:cubicBezTo>
                    <a:pt x="149" y="610"/>
                    <a:pt x="162" y="653"/>
                    <a:pt x="192" y="675"/>
                  </a:cubicBezTo>
                  <a:cubicBezTo>
                    <a:pt x="205" y="681"/>
                    <a:pt x="217" y="684"/>
                    <a:pt x="229" y="684"/>
                  </a:cubicBezTo>
                  <a:cubicBezTo>
                    <a:pt x="254" y="684"/>
                    <a:pt x="279" y="672"/>
                    <a:pt x="291" y="650"/>
                  </a:cubicBezTo>
                  <a:cubicBezTo>
                    <a:pt x="359" y="533"/>
                    <a:pt x="418" y="256"/>
                    <a:pt x="155" y="24"/>
                  </a:cubicBezTo>
                  <a:cubicBezTo>
                    <a:pt x="139" y="7"/>
                    <a:pt x="122" y="1"/>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2183050" y="1987875"/>
              <a:ext cx="10300" cy="17000"/>
            </a:xfrm>
            <a:custGeom>
              <a:avLst/>
              <a:gdLst/>
              <a:ahLst/>
              <a:cxnLst/>
              <a:rect l="l" t="t" r="r" b="b"/>
              <a:pathLst>
                <a:path w="412" h="680" extrusionOk="0">
                  <a:moveTo>
                    <a:pt x="102" y="0"/>
                  </a:moveTo>
                  <a:cubicBezTo>
                    <a:pt x="46" y="0"/>
                    <a:pt x="1" y="75"/>
                    <a:pt x="57" y="124"/>
                  </a:cubicBezTo>
                  <a:cubicBezTo>
                    <a:pt x="294" y="334"/>
                    <a:pt x="168" y="562"/>
                    <a:pt x="161" y="574"/>
                  </a:cubicBezTo>
                  <a:cubicBezTo>
                    <a:pt x="143" y="605"/>
                    <a:pt x="152" y="648"/>
                    <a:pt x="186" y="670"/>
                  </a:cubicBezTo>
                  <a:cubicBezTo>
                    <a:pt x="198" y="676"/>
                    <a:pt x="211" y="679"/>
                    <a:pt x="223" y="679"/>
                  </a:cubicBezTo>
                  <a:cubicBezTo>
                    <a:pt x="248" y="679"/>
                    <a:pt x="272" y="667"/>
                    <a:pt x="285" y="645"/>
                  </a:cubicBezTo>
                  <a:cubicBezTo>
                    <a:pt x="353" y="528"/>
                    <a:pt x="411" y="250"/>
                    <a:pt x="149" y="19"/>
                  </a:cubicBezTo>
                  <a:cubicBezTo>
                    <a:pt x="134" y="6"/>
                    <a:pt x="118"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5"/>
            <p:cNvSpPr/>
            <p:nvPr/>
          </p:nvSpPr>
          <p:spPr>
            <a:xfrm>
              <a:off x="2021600" y="1687050"/>
              <a:ext cx="11275" cy="16700"/>
            </a:xfrm>
            <a:custGeom>
              <a:avLst/>
              <a:gdLst/>
              <a:ahLst/>
              <a:cxnLst/>
              <a:rect l="l" t="t" r="r" b="b"/>
              <a:pathLst>
                <a:path w="451" h="668" extrusionOk="0">
                  <a:moveTo>
                    <a:pt x="349" y="1"/>
                  </a:moveTo>
                  <a:cubicBezTo>
                    <a:pt x="337" y="1"/>
                    <a:pt x="325" y="4"/>
                    <a:pt x="312" y="11"/>
                  </a:cubicBezTo>
                  <a:cubicBezTo>
                    <a:pt x="195" y="76"/>
                    <a:pt x="1" y="285"/>
                    <a:pt x="112" y="619"/>
                  </a:cubicBezTo>
                  <a:cubicBezTo>
                    <a:pt x="121" y="646"/>
                    <a:pt x="149" y="668"/>
                    <a:pt x="179" y="668"/>
                  </a:cubicBezTo>
                  <a:cubicBezTo>
                    <a:pt x="186" y="668"/>
                    <a:pt x="192" y="665"/>
                    <a:pt x="201" y="662"/>
                  </a:cubicBezTo>
                  <a:cubicBezTo>
                    <a:pt x="238" y="649"/>
                    <a:pt x="257" y="609"/>
                    <a:pt x="244" y="572"/>
                  </a:cubicBezTo>
                  <a:cubicBezTo>
                    <a:pt x="146" y="273"/>
                    <a:pt x="371" y="141"/>
                    <a:pt x="380" y="134"/>
                  </a:cubicBezTo>
                  <a:cubicBezTo>
                    <a:pt x="450" y="95"/>
                    <a:pt x="413"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35"/>
          <p:cNvGrpSpPr/>
          <p:nvPr/>
        </p:nvGrpSpPr>
        <p:grpSpPr>
          <a:xfrm flipH="1">
            <a:off x="7796736" y="445030"/>
            <a:ext cx="966729" cy="877734"/>
            <a:chOff x="1356960" y="599573"/>
            <a:chExt cx="1862318" cy="1690876"/>
          </a:xfrm>
        </p:grpSpPr>
        <p:grpSp>
          <p:nvGrpSpPr>
            <p:cNvPr id="3499" name="Google Shape;3499;p35"/>
            <p:cNvGrpSpPr/>
            <p:nvPr/>
          </p:nvGrpSpPr>
          <p:grpSpPr>
            <a:xfrm>
              <a:off x="1356960" y="599573"/>
              <a:ext cx="1862318" cy="1690852"/>
              <a:chOff x="635396" y="-1744961"/>
              <a:chExt cx="1103989" cy="1002283"/>
            </a:xfrm>
          </p:grpSpPr>
          <p:sp>
            <p:nvSpPr>
              <p:cNvPr id="3500" name="Google Shape;3500;p35"/>
              <p:cNvSpPr/>
              <p:nvPr/>
            </p:nvSpPr>
            <p:spPr>
              <a:xfrm>
                <a:off x="650164" y="-1744897"/>
                <a:ext cx="1079729" cy="1002219"/>
              </a:xfrm>
              <a:custGeom>
                <a:avLst/>
                <a:gdLst/>
                <a:ahLst/>
                <a:cxnLst/>
                <a:rect l="l" t="t" r="r" b="b"/>
                <a:pathLst>
                  <a:path w="33558" h="31149" extrusionOk="0">
                    <a:moveTo>
                      <a:pt x="26128" y="23404"/>
                    </a:moveTo>
                    <a:lnTo>
                      <a:pt x="26128" y="23404"/>
                    </a:lnTo>
                    <a:cubicBezTo>
                      <a:pt x="25918" y="23515"/>
                      <a:pt x="25693" y="23626"/>
                      <a:pt x="25446" y="23731"/>
                    </a:cubicBezTo>
                    <a:cubicBezTo>
                      <a:pt x="25443" y="23722"/>
                      <a:pt x="25440" y="23713"/>
                      <a:pt x="25434" y="23706"/>
                    </a:cubicBezTo>
                    <a:cubicBezTo>
                      <a:pt x="25662" y="23611"/>
                      <a:pt x="25894" y="23512"/>
                      <a:pt x="26128" y="23404"/>
                    </a:cubicBezTo>
                    <a:close/>
                    <a:moveTo>
                      <a:pt x="21811" y="1"/>
                    </a:moveTo>
                    <a:cubicBezTo>
                      <a:pt x="20889" y="1"/>
                      <a:pt x="20414" y="2925"/>
                      <a:pt x="19407" y="3588"/>
                    </a:cubicBezTo>
                    <a:cubicBezTo>
                      <a:pt x="19391" y="3587"/>
                      <a:pt x="19373" y="3586"/>
                      <a:pt x="19354" y="3586"/>
                    </a:cubicBezTo>
                    <a:cubicBezTo>
                      <a:pt x="19103" y="3586"/>
                      <a:pt x="18608" y="3676"/>
                      <a:pt x="18281" y="3739"/>
                    </a:cubicBezTo>
                    <a:cubicBezTo>
                      <a:pt x="17988" y="3751"/>
                      <a:pt x="17705" y="3773"/>
                      <a:pt x="17424" y="3797"/>
                    </a:cubicBezTo>
                    <a:cubicBezTo>
                      <a:pt x="17032" y="3797"/>
                      <a:pt x="16320" y="3912"/>
                      <a:pt x="16320" y="3912"/>
                    </a:cubicBezTo>
                    <a:lnTo>
                      <a:pt x="16323" y="3930"/>
                    </a:lnTo>
                    <a:cubicBezTo>
                      <a:pt x="16200" y="3949"/>
                      <a:pt x="16079" y="3970"/>
                      <a:pt x="15962" y="3989"/>
                    </a:cubicBezTo>
                    <a:cubicBezTo>
                      <a:pt x="15953" y="3970"/>
                      <a:pt x="15944" y="3961"/>
                      <a:pt x="15934" y="3958"/>
                    </a:cubicBezTo>
                    <a:cubicBezTo>
                      <a:pt x="15925" y="3956"/>
                      <a:pt x="15914" y="3955"/>
                      <a:pt x="15900" y="3955"/>
                    </a:cubicBezTo>
                    <a:cubicBezTo>
                      <a:pt x="15726" y="3955"/>
                      <a:pt x="15196" y="4093"/>
                      <a:pt x="14793" y="4205"/>
                    </a:cubicBezTo>
                    <a:cubicBezTo>
                      <a:pt x="14500" y="4263"/>
                      <a:pt x="14219" y="4319"/>
                      <a:pt x="13951" y="4374"/>
                    </a:cubicBezTo>
                    <a:cubicBezTo>
                      <a:pt x="13948" y="4356"/>
                      <a:pt x="13948" y="4343"/>
                      <a:pt x="13948" y="4343"/>
                    </a:cubicBezTo>
                    <a:cubicBezTo>
                      <a:pt x="13948" y="4343"/>
                      <a:pt x="12832" y="4513"/>
                      <a:pt x="12468" y="4624"/>
                    </a:cubicBezTo>
                    <a:cubicBezTo>
                      <a:pt x="12438" y="4625"/>
                      <a:pt x="12409" y="4626"/>
                      <a:pt x="12379" y="4626"/>
                    </a:cubicBezTo>
                    <a:cubicBezTo>
                      <a:pt x="10937" y="4626"/>
                      <a:pt x="9790" y="2874"/>
                      <a:pt x="8683" y="2505"/>
                    </a:cubicBezTo>
                    <a:cubicBezTo>
                      <a:pt x="8646" y="2493"/>
                      <a:pt x="8610" y="2487"/>
                      <a:pt x="8574" y="2487"/>
                    </a:cubicBezTo>
                    <a:cubicBezTo>
                      <a:pt x="7512" y="2487"/>
                      <a:pt x="7345" y="7930"/>
                      <a:pt x="7345" y="7930"/>
                    </a:cubicBezTo>
                    <a:cubicBezTo>
                      <a:pt x="7135" y="8708"/>
                      <a:pt x="7045" y="9513"/>
                      <a:pt x="7086" y="10315"/>
                    </a:cubicBezTo>
                    <a:cubicBezTo>
                      <a:pt x="7092" y="11083"/>
                      <a:pt x="7215" y="11755"/>
                      <a:pt x="7428" y="12344"/>
                    </a:cubicBezTo>
                    <a:cubicBezTo>
                      <a:pt x="7295" y="12816"/>
                      <a:pt x="7184" y="13346"/>
                      <a:pt x="7061" y="13972"/>
                    </a:cubicBezTo>
                    <a:lnTo>
                      <a:pt x="7049" y="13960"/>
                    </a:lnTo>
                    <a:cubicBezTo>
                      <a:pt x="7049" y="14053"/>
                      <a:pt x="6870" y="14901"/>
                      <a:pt x="6774" y="15422"/>
                    </a:cubicBezTo>
                    <a:cubicBezTo>
                      <a:pt x="6681" y="15872"/>
                      <a:pt x="6577" y="16366"/>
                      <a:pt x="6453" y="16906"/>
                    </a:cubicBezTo>
                    <a:cubicBezTo>
                      <a:pt x="6438" y="16973"/>
                      <a:pt x="6419" y="17041"/>
                      <a:pt x="6398" y="17109"/>
                    </a:cubicBezTo>
                    <a:cubicBezTo>
                      <a:pt x="6250" y="17418"/>
                      <a:pt x="6068" y="17741"/>
                      <a:pt x="5991" y="17942"/>
                    </a:cubicBezTo>
                    <a:cubicBezTo>
                      <a:pt x="4427" y="20422"/>
                      <a:pt x="1" y="23117"/>
                      <a:pt x="3218" y="23457"/>
                    </a:cubicBezTo>
                    <a:cubicBezTo>
                      <a:pt x="4452" y="23586"/>
                      <a:pt x="6891" y="23929"/>
                      <a:pt x="9831" y="24188"/>
                    </a:cubicBezTo>
                    <a:lnTo>
                      <a:pt x="9824" y="24212"/>
                    </a:lnTo>
                    <a:cubicBezTo>
                      <a:pt x="9824" y="24212"/>
                      <a:pt x="10684" y="24348"/>
                      <a:pt x="11106" y="24348"/>
                    </a:cubicBezTo>
                    <a:cubicBezTo>
                      <a:pt x="11232" y="24348"/>
                      <a:pt x="11318" y="24336"/>
                      <a:pt x="11333" y="24305"/>
                    </a:cubicBezTo>
                    <a:cubicBezTo>
                      <a:pt x="12181" y="24366"/>
                      <a:pt x="13060" y="24419"/>
                      <a:pt x="13954" y="24453"/>
                    </a:cubicBezTo>
                    <a:cubicBezTo>
                      <a:pt x="14904" y="25042"/>
                      <a:pt x="15746" y="25372"/>
                      <a:pt x="16261" y="25394"/>
                    </a:cubicBezTo>
                    <a:lnTo>
                      <a:pt x="16314" y="25394"/>
                    </a:lnTo>
                    <a:cubicBezTo>
                      <a:pt x="16570" y="25394"/>
                      <a:pt x="16746" y="25316"/>
                      <a:pt x="16835" y="25168"/>
                    </a:cubicBezTo>
                    <a:cubicBezTo>
                      <a:pt x="16927" y="25020"/>
                      <a:pt x="16924" y="24798"/>
                      <a:pt x="16823" y="24518"/>
                    </a:cubicBezTo>
                    <a:lnTo>
                      <a:pt x="16823" y="24518"/>
                    </a:lnTo>
                    <a:cubicBezTo>
                      <a:pt x="17992" y="24737"/>
                      <a:pt x="19179" y="24848"/>
                      <a:pt x="20370" y="24857"/>
                    </a:cubicBezTo>
                    <a:cubicBezTo>
                      <a:pt x="20909" y="24857"/>
                      <a:pt x="21449" y="24829"/>
                      <a:pt x="21989" y="24774"/>
                    </a:cubicBezTo>
                    <a:lnTo>
                      <a:pt x="21989" y="24774"/>
                    </a:lnTo>
                    <a:cubicBezTo>
                      <a:pt x="22384" y="25674"/>
                      <a:pt x="22044" y="26652"/>
                      <a:pt x="19907" y="27463"/>
                    </a:cubicBezTo>
                    <a:cubicBezTo>
                      <a:pt x="19219" y="27725"/>
                      <a:pt x="18504" y="27892"/>
                      <a:pt x="17773" y="27957"/>
                    </a:cubicBezTo>
                    <a:lnTo>
                      <a:pt x="17776" y="27944"/>
                    </a:lnTo>
                    <a:lnTo>
                      <a:pt x="17776" y="27944"/>
                    </a:lnTo>
                    <a:cubicBezTo>
                      <a:pt x="17736" y="27958"/>
                      <a:pt x="17570" y="27962"/>
                      <a:pt x="17359" y="27962"/>
                    </a:cubicBezTo>
                    <a:cubicBezTo>
                      <a:pt x="16937" y="27962"/>
                      <a:pt x="16335" y="27944"/>
                      <a:pt x="16200" y="27944"/>
                    </a:cubicBezTo>
                    <a:cubicBezTo>
                      <a:pt x="16193" y="27944"/>
                      <a:pt x="16190" y="27947"/>
                      <a:pt x="16187" y="27950"/>
                    </a:cubicBezTo>
                    <a:cubicBezTo>
                      <a:pt x="16024" y="27935"/>
                      <a:pt x="15863" y="27917"/>
                      <a:pt x="15703" y="27895"/>
                    </a:cubicBezTo>
                    <a:cubicBezTo>
                      <a:pt x="15290" y="27805"/>
                      <a:pt x="14207" y="27580"/>
                      <a:pt x="14016" y="27543"/>
                    </a:cubicBezTo>
                    <a:cubicBezTo>
                      <a:pt x="14014" y="27542"/>
                      <a:pt x="14012" y="27542"/>
                      <a:pt x="14011" y="27542"/>
                    </a:cubicBezTo>
                    <a:cubicBezTo>
                      <a:pt x="14006" y="27542"/>
                      <a:pt x="14003" y="27544"/>
                      <a:pt x="14000" y="27546"/>
                    </a:cubicBezTo>
                    <a:cubicBezTo>
                      <a:pt x="13914" y="27525"/>
                      <a:pt x="13831" y="27503"/>
                      <a:pt x="13748" y="27482"/>
                    </a:cubicBezTo>
                    <a:cubicBezTo>
                      <a:pt x="13751" y="27469"/>
                      <a:pt x="13754" y="27463"/>
                      <a:pt x="13754" y="27463"/>
                    </a:cubicBezTo>
                    <a:cubicBezTo>
                      <a:pt x="13618" y="27442"/>
                      <a:pt x="13485" y="27411"/>
                      <a:pt x="13353" y="27374"/>
                    </a:cubicBezTo>
                    <a:lnTo>
                      <a:pt x="13322" y="27364"/>
                    </a:lnTo>
                    <a:cubicBezTo>
                      <a:pt x="12890" y="27247"/>
                      <a:pt x="12428" y="27071"/>
                      <a:pt x="12276" y="27056"/>
                    </a:cubicBezTo>
                    <a:cubicBezTo>
                      <a:pt x="12267" y="27056"/>
                      <a:pt x="12258" y="27059"/>
                      <a:pt x="12252" y="27068"/>
                    </a:cubicBezTo>
                    <a:cubicBezTo>
                      <a:pt x="11198" y="26780"/>
                      <a:pt x="10162" y="26536"/>
                      <a:pt x="9111" y="26536"/>
                    </a:cubicBezTo>
                    <a:cubicBezTo>
                      <a:pt x="7970" y="26536"/>
                      <a:pt x="6810" y="26824"/>
                      <a:pt x="5590" y="27654"/>
                    </a:cubicBezTo>
                    <a:cubicBezTo>
                      <a:pt x="1806" y="30228"/>
                      <a:pt x="2758" y="31142"/>
                      <a:pt x="4556" y="31142"/>
                    </a:cubicBezTo>
                    <a:cubicBezTo>
                      <a:pt x="4702" y="31142"/>
                      <a:pt x="4852" y="31136"/>
                      <a:pt x="5007" y="31124"/>
                    </a:cubicBezTo>
                    <a:cubicBezTo>
                      <a:pt x="5010" y="31133"/>
                      <a:pt x="5013" y="31140"/>
                      <a:pt x="5016" y="31140"/>
                    </a:cubicBezTo>
                    <a:cubicBezTo>
                      <a:pt x="5046" y="31145"/>
                      <a:pt x="5084" y="31148"/>
                      <a:pt x="5129" y="31148"/>
                    </a:cubicBezTo>
                    <a:cubicBezTo>
                      <a:pt x="5387" y="31148"/>
                      <a:pt x="5856" y="31056"/>
                      <a:pt x="6166" y="30948"/>
                    </a:cubicBezTo>
                    <a:cubicBezTo>
                      <a:pt x="6293" y="30918"/>
                      <a:pt x="6425" y="30890"/>
                      <a:pt x="6558" y="30859"/>
                    </a:cubicBezTo>
                    <a:cubicBezTo>
                      <a:pt x="7070" y="30782"/>
                      <a:pt x="7400" y="30705"/>
                      <a:pt x="7579" y="30662"/>
                    </a:cubicBezTo>
                    <a:cubicBezTo>
                      <a:pt x="7749" y="30631"/>
                      <a:pt x="7924" y="30603"/>
                      <a:pt x="8103" y="30575"/>
                    </a:cubicBezTo>
                    <a:cubicBezTo>
                      <a:pt x="8106" y="30575"/>
                      <a:pt x="8106" y="30575"/>
                      <a:pt x="8110" y="30578"/>
                    </a:cubicBezTo>
                    <a:cubicBezTo>
                      <a:pt x="8112" y="30578"/>
                      <a:pt x="8116" y="30578"/>
                      <a:pt x="8120" y="30578"/>
                    </a:cubicBezTo>
                    <a:cubicBezTo>
                      <a:pt x="8259" y="30578"/>
                      <a:pt x="8953" y="30472"/>
                      <a:pt x="9328" y="30412"/>
                    </a:cubicBezTo>
                    <a:cubicBezTo>
                      <a:pt x="10308" y="30306"/>
                      <a:pt x="11416" y="30237"/>
                      <a:pt x="12662" y="30237"/>
                    </a:cubicBezTo>
                    <a:cubicBezTo>
                      <a:pt x="14456" y="30237"/>
                      <a:pt x="16536" y="30379"/>
                      <a:pt x="18935" y="30754"/>
                    </a:cubicBezTo>
                    <a:cubicBezTo>
                      <a:pt x="19377" y="30823"/>
                      <a:pt x="19801" y="30856"/>
                      <a:pt x="20206" y="30856"/>
                    </a:cubicBezTo>
                    <a:cubicBezTo>
                      <a:pt x="21283" y="30856"/>
                      <a:pt x="22228" y="30624"/>
                      <a:pt x="23022" y="30230"/>
                    </a:cubicBezTo>
                    <a:cubicBezTo>
                      <a:pt x="23377" y="30057"/>
                      <a:pt x="23756" y="29832"/>
                      <a:pt x="23861" y="29712"/>
                    </a:cubicBezTo>
                    <a:cubicBezTo>
                      <a:pt x="24021" y="29591"/>
                      <a:pt x="24176" y="29462"/>
                      <a:pt x="24321" y="29323"/>
                    </a:cubicBezTo>
                    <a:lnTo>
                      <a:pt x="24324" y="29323"/>
                    </a:lnTo>
                    <a:cubicBezTo>
                      <a:pt x="24478" y="29246"/>
                      <a:pt x="25147" y="28638"/>
                      <a:pt x="25341" y="27969"/>
                    </a:cubicBezTo>
                    <a:cubicBezTo>
                      <a:pt x="25443" y="27765"/>
                      <a:pt x="25536" y="27559"/>
                      <a:pt x="25610" y="27343"/>
                    </a:cubicBezTo>
                    <a:cubicBezTo>
                      <a:pt x="25662" y="27226"/>
                      <a:pt x="25702" y="27099"/>
                      <a:pt x="25727" y="26973"/>
                    </a:cubicBezTo>
                    <a:cubicBezTo>
                      <a:pt x="25813" y="26649"/>
                      <a:pt x="25866" y="26319"/>
                      <a:pt x="25881" y="25983"/>
                    </a:cubicBezTo>
                    <a:cubicBezTo>
                      <a:pt x="25897" y="25875"/>
                      <a:pt x="25903" y="25807"/>
                      <a:pt x="25903" y="25807"/>
                    </a:cubicBezTo>
                    <a:lnTo>
                      <a:pt x="25887" y="25807"/>
                    </a:lnTo>
                    <a:cubicBezTo>
                      <a:pt x="25900" y="25147"/>
                      <a:pt x="25770" y="24490"/>
                      <a:pt x="25511" y="23882"/>
                    </a:cubicBezTo>
                    <a:cubicBezTo>
                      <a:pt x="26220" y="23580"/>
                      <a:pt x="26890" y="23185"/>
                      <a:pt x="27494" y="22704"/>
                    </a:cubicBezTo>
                    <a:cubicBezTo>
                      <a:pt x="27658" y="22605"/>
                      <a:pt x="27824" y="22510"/>
                      <a:pt x="27991" y="22408"/>
                    </a:cubicBezTo>
                    <a:cubicBezTo>
                      <a:pt x="27991" y="22408"/>
                      <a:pt x="27991" y="22352"/>
                      <a:pt x="27991" y="22257"/>
                    </a:cubicBezTo>
                    <a:cubicBezTo>
                      <a:pt x="28037" y="22211"/>
                      <a:pt x="28080" y="22167"/>
                      <a:pt x="28111" y="22130"/>
                    </a:cubicBezTo>
                    <a:cubicBezTo>
                      <a:pt x="29329" y="21264"/>
                      <a:pt x="30282" y="19910"/>
                      <a:pt x="31013" y="18312"/>
                    </a:cubicBezTo>
                    <a:cubicBezTo>
                      <a:pt x="31168" y="18028"/>
                      <a:pt x="31350" y="17612"/>
                      <a:pt x="31377" y="17458"/>
                    </a:cubicBezTo>
                    <a:cubicBezTo>
                      <a:pt x="31670" y="16705"/>
                      <a:pt x="31920" y="15934"/>
                      <a:pt x="32127" y="15154"/>
                    </a:cubicBezTo>
                    <a:lnTo>
                      <a:pt x="32170" y="15172"/>
                    </a:lnTo>
                    <a:cubicBezTo>
                      <a:pt x="32266" y="14981"/>
                      <a:pt x="32432" y="14046"/>
                      <a:pt x="32435" y="13861"/>
                    </a:cubicBezTo>
                    <a:cubicBezTo>
                      <a:pt x="33557" y="8623"/>
                      <a:pt x="33203" y="3118"/>
                      <a:pt x="32444" y="3118"/>
                    </a:cubicBezTo>
                    <a:cubicBezTo>
                      <a:pt x="32408" y="3118"/>
                      <a:pt x="32371" y="3130"/>
                      <a:pt x="32334" y="3156"/>
                    </a:cubicBezTo>
                    <a:cubicBezTo>
                      <a:pt x="31377" y="3801"/>
                      <a:pt x="30551" y="4377"/>
                      <a:pt x="29829" y="4889"/>
                    </a:cubicBezTo>
                    <a:cubicBezTo>
                      <a:pt x="29826" y="4889"/>
                      <a:pt x="29823" y="4886"/>
                      <a:pt x="29823" y="4883"/>
                    </a:cubicBezTo>
                    <a:cubicBezTo>
                      <a:pt x="29822" y="4883"/>
                      <a:pt x="29820" y="4882"/>
                      <a:pt x="29819" y="4882"/>
                    </a:cubicBezTo>
                    <a:cubicBezTo>
                      <a:pt x="29758" y="4882"/>
                      <a:pt x="29423" y="5152"/>
                      <a:pt x="29135" y="5392"/>
                    </a:cubicBezTo>
                    <a:cubicBezTo>
                      <a:pt x="28876" y="5580"/>
                      <a:pt x="28632" y="5759"/>
                      <a:pt x="28407" y="5932"/>
                    </a:cubicBezTo>
                    <a:cubicBezTo>
                      <a:pt x="28394" y="5911"/>
                      <a:pt x="28384" y="5899"/>
                      <a:pt x="28373" y="5899"/>
                    </a:cubicBezTo>
                    <a:cubicBezTo>
                      <a:pt x="28371" y="5899"/>
                      <a:pt x="28369" y="5900"/>
                      <a:pt x="28367" y="5901"/>
                    </a:cubicBezTo>
                    <a:cubicBezTo>
                      <a:pt x="27806" y="6216"/>
                      <a:pt x="27500" y="6542"/>
                      <a:pt x="27349" y="6749"/>
                    </a:cubicBezTo>
                    <a:cubicBezTo>
                      <a:pt x="26951" y="7070"/>
                      <a:pt x="26624" y="7344"/>
                      <a:pt x="26353" y="7582"/>
                    </a:cubicBezTo>
                    <a:cubicBezTo>
                      <a:pt x="26125" y="6774"/>
                      <a:pt x="25819" y="5990"/>
                      <a:pt x="25440" y="5241"/>
                    </a:cubicBezTo>
                    <a:cubicBezTo>
                      <a:pt x="24447" y="2780"/>
                      <a:pt x="22871" y="735"/>
                      <a:pt x="22226" y="186"/>
                    </a:cubicBezTo>
                    <a:cubicBezTo>
                      <a:pt x="22077" y="58"/>
                      <a:pt x="21940" y="1"/>
                      <a:pt x="21811" y="1"/>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5"/>
              <p:cNvSpPr/>
              <p:nvPr/>
            </p:nvSpPr>
            <p:spPr>
              <a:xfrm>
                <a:off x="635396" y="-1744961"/>
                <a:ext cx="1103989" cy="788352"/>
              </a:xfrm>
              <a:custGeom>
                <a:avLst/>
                <a:gdLst/>
                <a:ahLst/>
                <a:cxnLst/>
                <a:rect l="l" t="t" r="r" b="b"/>
                <a:pathLst>
                  <a:path w="34312" h="24502" extrusionOk="0">
                    <a:moveTo>
                      <a:pt x="22270" y="1"/>
                    </a:moveTo>
                    <a:cubicBezTo>
                      <a:pt x="21228" y="1"/>
                      <a:pt x="20759" y="3722"/>
                      <a:pt x="19447" y="3722"/>
                    </a:cubicBezTo>
                    <a:cubicBezTo>
                      <a:pt x="16699" y="3722"/>
                      <a:pt x="14608" y="4419"/>
                      <a:pt x="13059" y="4614"/>
                    </a:cubicBezTo>
                    <a:cubicBezTo>
                      <a:pt x="12985" y="4623"/>
                      <a:pt x="12911" y="4627"/>
                      <a:pt x="12838" y="4627"/>
                    </a:cubicBezTo>
                    <a:cubicBezTo>
                      <a:pt x="11395" y="4627"/>
                      <a:pt x="10249" y="2874"/>
                      <a:pt x="9142" y="2507"/>
                    </a:cubicBezTo>
                    <a:cubicBezTo>
                      <a:pt x="9105" y="2495"/>
                      <a:pt x="9068" y="2488"/>
                      <a:pt x="9033" y="2488"/>
                    </a:cubicBezTo>
                    <a:cubicBezTo>
                      <a:pt x="7971" y="2488"/>
                      <a:pt x="7801" y="7929"/>
                      <a:pt x="7801" y="7929"/>
                    </a:cubicBezTo>
                    <a:cubicBezTo>
                      <a:pt x="7801" y="7929"/>
                      <a:pt x="7125" y="10141"/>
                      <a:pt x="7927" y="12195"/>
                    </a:cubicBezTo>
                    <a:cubicBezTo>
                      <a:pt x="7603" y="13287"/>
                      <a:pt x="7418" y="14678"/>
                      <a:pt x="6912" y="16908"/>
                    </a:cubicBezTo>
                    <a:cubicBezTo>
                      <a:pt x="6298" y="19606"/>
                      <a:pt x="0" y="23070"/>
                      <a:pt x="3677" y="23456"/>
                    </a:cubicBezTo>
                    <a:cubicBezTo>
                      <a:pt x="5764" y="23676"/>
                      <a:pt x="11295" y="24501"/>
                      <a:pt x="16855" y="24501"/>
                    </a:cubicBezTo>
                    <a:cubicBezTo>
                      <a:pt x="21090" y="24501"/>
                      <a:pt x="25341" y="24023"/>
                      <a:pt x="28101" y="22435"/>
                    </a:cubicBezTo>
                    <a:cubicBezTo>
                      <a:pt x="34311" y="18859"/>
                      <a:pt x="34183" y="3120"/>
                      <a:pt x="32903" y="3120"/>
                    </a:cubicBezTo>
                    <a:cubicBezTo>
                      <a:pt x="32867" y="3120"/>
                      <a:pt x="32830" y="3132"/>
                      <a:pt x="32793" y="3158"/>
                    </a:cubicBezTo>
                    <a:cubicBezTo>
                      <a:pt x="29378" y="5462"/>
                      <a:pt x="27574" y="6884"/>
                      <a:pt x="26627" y="7750"/>
                    </a:cubicBezTo>
                    <a:cubicBezTo>
                      <a:pt x="26038" y="4274"/>
                      <a:pt x="23540" y="916"/>
                      <a:pt x="22685" y="185"/>
                    </a:cubicBezTo>
                    <a:cubicBezTo>
                      <a:pt x="22537" y="57"/>
                      <a:pt x="22399" y="1"/>
                      <a:pt x="22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5"/>
              <p:cNvSpPr/>
              <p:nvPr/>
            </p:nvSpPr>
            <p:spPr>
              <a:xfrm>
                <a:off x="708337" y="-1078134"/>
                <a:ext cx="829536" cy="335199"/>
              </a:xfrm>
              <a:custGeom>
                <a:avLst/>
                <a:gdLst/>
                <a:ahLst/>
                <a:cxnLst/>
                <a:rect l="l" t="t" r="r" b="b"/>
                <a:pathLst>
                  <a:path w="25782" h="10418" extrusionOk="0">
                    <a:moveTo>
                      <a:pt x="19443" y="1"/>
                    </a:moveTo>
                    <a:cubicBezTo>
                      <a:pt x="17844" y="1"/>
                      <a:pt x="16936" y="1321"/>
                      <a:pt x="16936" y="1321"/>
                    </a:cubicBezTo>
                    <a:cubicBezTo>
                      <a:pt x="16936" y="1321"/>
                      <a:pt x="23709" y="4609"/>
                      <a:pt x="18099" y="6737"/>
                    </a:cubicBezTo>
                    <a:cubicBezTo>
                      <a:pt x="17091" y="7119"/>
                      <a:pt x="16139" y="7264"/>
                      <a:pt x="15228" y="7264"/>
                    </a:cubicBezTo>
                    <a:cubicBezTo>
                      <a:pt x="12347" y="7264"/>
                      <a:pt x="9872" y="5813"/>
                      <a:pt x="7306" y="5813"/>
                    </a:cubicBezTo>
                    <a:cubicBezTo>
                      <a:pt x="6164" y="5813"/>
                      <a:pt x="5004" y="6101"/>
                      <a:pt x="3782" y="6931"/>
                    </a:cubicBezTo>
                    <a:cubicBezTo>
                      <a:pt x="1" y="9502"/>
                      <a:pt x="950" y="10417"/>
                      <a:pt x="2745" y="10417"/>
                    </a:cubicBezTo>
                    <a:cubicBezTo>
                      <a:pt x="3246" y="10417"/>
                      <a:pt x="3813" y="10346"/>
                      <a:pt x="4361" y="10219"/>
                    </a:cubicBezTo>
                    <a:cubicBezTo>
                      <a:pt x="5902" y="9864"/>
                      <a:pt x="8021" y="9509"/>
                      <a:pt x="10852" y="9509"/>
                    </a:cubicBezTo>
                    <a:cubicBezTo>
                      <a:pt x="12647" y="9509"/>
                      <a:pt x="14728" y="9652"/>
                      <a:pt x="17130" y="10028"/>
                    </a:cubicBezTo>
                    <a:cubicBezTo>
                      <a:pt x="17570" y="10096"/>
                      <a:pt x="17992" y="10129"/>
                      <a:pt x="18395" y="10129"/>
                    </a:cubicBezTo>
                    <a:cubicBezTo>
                      <a:pt x="23674" y="10129"/>
                      <a:pt x="25781" y="4570"/>
                      <a:pt x="22546" y="1515"/>
                    </a:cubicBezTo>
                    <a:cubicBezTo>
                      <a:pt x="21338" y="373"/>
                      <a:pt x="20293" y="1"/>
                      <a:pt x="19443"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5"/>
              <p:cNvSpPr/>
              <p:nvPr/>
            </p:nvSpPr>
            <p:spPr>
              <a:xfrm>
                <a:off x="1025872" y="-1441326"/>
                <a:ext cx="87966" cy="55019"/>
              </a:xfrm>
              <a:custGeom>
                <a:avLst/>
                <a:gdLst/>
                <a:ahLst/>
                <a:cxnLst/>
                <a:rect l="l" t="t" r="r" b="b"/>
                <a:pathLst>
                  <a:path w="2734" h="1710" extrusionOk="0">
                    <a:moveTo>
                      <a:pt x="110" y="0"/>
                    </a:moveTo>
                    <a:cubicBezTo>
                      <a:pt x="7" y="0"/>
                      <a:pt x="1" y="161"/>
                      <a:pt x="109" y="164"/>
                    </a:cubicBezTo>
                    <a:cubicBezTo>
                      <a:pt x="131" y="164"/>
                      <a:pt x="2092" y="287"/>
                      <a:pt x="2564" y="1657"/>
                    </a:cubicBezTo>
                    <a:cubicBezTo>
                      <a:pt x="2576" y="1688"/>
                      <a:pt x="2607" y="1709"/>
                      <a:pt x="2641" y="1709"/>
                    </a:cubicBezTo>
                    <a:cubicBezTo>
                      <a:pt x="2650" y="1709"/>
                      <a:pt x="2660" y="1709"/>
                      <a:pt x="2669" y="1706"/>
                    </a:cubicBezTo>
                    <a:cubicBezTo>
                      <a:pt x="2709" y="1691"/>
                      <a:pt x="2734" y="1644"/>
                      <a:pt x="2718" y="1601"/>
                    </a:cubicBezTo>
                    <a:cubicBezTo>
                      <a:pt x="2209" y="130"/>
                      <a:pt x="205" y="7"/>
                      <a:pt x="118" y="1"/>
                    </a:cubicBezTo>
                    <a:cubicBezTo>
                      <a:pt x="115" y="0"/>
                      <a:pt x="11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5"/>
              <p:cNvSpPr/>
              <p:nvPr/>
            </p:nvSpPr>
            <p:spPr>
              <a:xfrm>
                <a:off x="1298201" y="-1493803"/>
                <a:ext cx="57915" cy="89833"/>
              </a:xfrm>
              <a:custGeom>
                <a:avLst/>
                <a:gdLst/>
                <a:ahLst/>
                <a:cxnLst/>
                <a:rect l="l" t="t" r="r" b="b"/>
                <a:pathLst>
                  <a:path w="1800" h="2792" extrusionOk="0">
                    <a:moveTo>
                      <a:pt x="1683" y="1"/>
                    </a:moveTo>
                    <a:cubicBezTo>
                      <a:pt x="1670" y="1"/>
                      <a:pt x="1656" y="4"/>
                      <a:pt x="1641" y="12"/>
                    </a:cubicBezTo>
                    <a:cubicBezTo>
                      <a:pt x="1626" y="22"/>
                      <a:pt x="0" y="904"/>
                      <a:pt x="235" y="2720"/>
                    </a:cubicBezTo>
                    <a:cubicBezTo>
                      <a:pt x="238" y="2760"/>
                      <a:pt x="272" y="2791"/>
                      <a:pt x="315" y="2791"/>
                    </a:cubicBezTo>
                    <a:lnTo>
                      <a:pt x="327" y="2788"/>
                    </a:lnTo>
                    <a:cubicBezTo>
                      <a:pt x="370" y="2782"/>
                      <a:pt x="401" y="2742"/>
                      <a:pt x="395" y="2699"/>
                    </a:cubicBezTo>
                    <a:cubicBezTo>
                      <a:pt x="176" y="996"/>
                      <a:pt x="1703" y="163"/>
                      <a:pt x="1718" y="154"/>
                    </a:cubicBezTo>
                    <a:cubicBezTo>
                      <a:pt x="1799" y="110"/>
                      <a:pt x="1756" y="1"/>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5"/>
              <p:cNvSpPr/>
              <p:nvPr/>
            </p:nvSpPr>
            <p:spPr>
              <a:xfrm>
                <a:off x="941219" y="-1614845"/>
                <a:ext cx="79054" cy="88996"/>
              </a:xfrm>
              <a:custGeom>
                <a:avLst/>
                <a:gdLst/>
                <a:ahLst/>
                <a:cxnLst/>
                <a:rect l="l" t="t" r="r" b="b"/>
                <a:pathLst>
                  <a:path w="2457" h="2766" extrusionOk="0">
                    <a:moveTo>
                      <a:pt x="254" y="0"/>
                    </a:moveTo>
                    <a:cubicBezTo>
                      <a:pt x="1" y="0"/>
                      <a:pt x="54" y="2766"/>
                      <a:pt x="54" y="2766"/>
                    </a:cubicBezTo>
                    <a:cubicBezTo>
                      <a:pt x="54" y="2766"/>
                      <a:pt x="2456" y="1800"/>
                      <a:pt x="2345" y="1523"/>
                    </a:cubicBezTo>
                    <a:cubicBezTo>
                      <a:pt x="2234" y="1248"/>
                      <a:pt x="550" y="141"/>
                      <a:pt x="273" y="5"/>
                    </a:cubicBezTo>
                    <a:cubicBezTo>
                      <a:pt x="266" y="2"/>
                      <a:pt x="260" y="0"/>
                      <a:pt x="254" y="0"/>
                    </a:cubicBezTo>
                    <a:close/>
                  </a:path>
                </a:pathLst>
              </a:custGeom>
              <a:solidFill>
                <a:srgbClr val="F6F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5"/>
              <p:cNvSpPr/>
              <p:nvPr/>
            </p:nvSpPr>
            <p:spPr>
              <a:xfrm>
                <a:off x="953028" y="-1589845"/>
                <a:ext cx="38642" cy="40412"/>
              </a:xfrm>
              <a:custGeom>
                <a:avLst/>
                <a:gdLst/>
                <a:ahLst/>
                <a:cxnLst/>
                <a:rect l="l" t="t" r="r" b="b"/>
                <a:pathLst>
                  <a:path w="1201" h="1256" extrusionOk="0">
                    <a:moveTo>
                      <a:pt x="403" y="0"/>
                    </a:moveTo>
                    <a:cubicBezTo>
                      <a:pt x="346" y="0"/>
                      <a:pt x="291" y="67"/>
                      <a:pt x="337" y="129"/>
                    </a:cubicBezTo>
                    <a:cubicBezTo>
                      <a:pt x="603" y="502"/>
                      <a:pt x="880" y="952"/>
                      <a:pt x="911" y="1097"/>
                    </a:cubicBezTo>
                    <a:cubicBezTo>
                      <a:pt x="800" y="1085"/>
                      <a:pt x="482" y="928"/>
                      <a:pt x="168" y="733"/>
                    </a:cubicBezTo>
                    <a:cubicBezTo>
                      <a:pt x="151" y="721"/>
                      <a:pt x="134" y="716"/>
                      <a:pt x="119" y="716"/>
                    </a:cubicBezTo>
                    <a:cubicBezTo>
                      <a:pt x="48" y="716"/>
                      <a:pt x="0" y="824"/>
                      <a:pt x="81" y="869"/>
                    </a:cubicBezTo>
                    <a:cubicBezTo>
                      <a:pt x="488" y="1125"/>
                      <a:pt x="772" y="1255"/>
                      <a:pt x="930" y="1255"/>
                    </a:cubicBezTo>
                    <a:cubicBezTo>
                      <a:pt x="933" y="1255"/>
                      <a:pt x="936" y="1255"/>
                      <a:pt x="940" y="1255"/>
                    </a:cubicBezTo>
                    <a:cubicBezTo>
                      <a:pt x="976" y="1255"/>
                      <a:pt x="1012" y="1240"/>
                      <a:pt x="1041" y="1218"/>
                    </a:cubicBezTo>
                    <a:cubicBezTo>
                      <a:pt x="1084" y="1174"/>
                      <a:pt x="1201" y="1057"/>
                      <a:pt x="467" y="36"/>
                    </a:cubicBezTo>
                    <a:cubicBezTo>
                      <a:pt x="449" y="11"/>
                      <a:pt x="426"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5"/>
              <p:cNvSpPr/>
              <p:nvPr/>
            </p:nvSpPr>
            <p:spPr>
              <a:xfrm>
                <a:off x="1312680" y="-1676364"/>
                <a:ext cx="83591" cy="86969"/>
              </a:xfrm>
              <a:custGeom>
                <a:avLst/>
                <a:gdLst/>
                <a:ahLst/>
                <a:cxnLst/>
                <a:rect l="l" t="t" r="r" b="b"/>
                <a:pathLst>
                  <a:path w="2598" h="2703" extrusionOk="0">
                    <a:moveTo>
                      <a:pt x="1445" y="0"/>
                    </a:moveTo>
                    <a:cubicBezTo>
                      <a:pt x="1214" y="0"/>
                      <a:pt x="1" y="2220"/>
                      <a:pt x="1" y="2220"/>
                    </a:cubicBezTo>
                    <a:cubicBezTo>
                      <a:pt x="1" y="2220"/>
                      <a:pt x="2076" y="2702"/>
                      <a:pt x="2479" y="2702"/>
                    </a:cubicBezTo>
                    <a:cubicBezTo>
                      <a:pt x="2517" y="2702"/>
                      <a:pt x="2541" y="2698"/>
                      <a:pt x="2545" y="2688"/>
                    </a:cubicBezTo>
                    <a:cubicBezTo>
                      <a:pt x="2598" y="2580"/>
                      <a:pt x="1632" y="175"/>
                      <a:pt x="1466" y="8"/>
                    </a:cubicBezTo>
                    <a:cubicBezTo>
                      <a:pt x="1460" y="3"/>
                      <a:pt x="1453" y="0"/>
                      <a:pt x="1445" y="0"/>
                    </a:cubicBezTo>
                    <a:close/>
                  </a:path>
                </a:pathLst>
              </a:custGeom>
              <a:solidFill>
                <a:srgbClr val="F6F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5"/>
              <p:cNvSpPr/>
              <p:nvPr/>
            </p:nvSpPr>
            <p:spPr>
              <a:xfrm>
                <a:off x="1347622" y="-1641293"/>
                <a:ext cx="30019" cy="44401"/>
              </a:xfrm>
              <a:custGeom>
                <a:avLst/>
                <a:gdLst/>
                <a:ahLst/>
                <a:cxnLst/>
                <a:rect l="l" t="t" r="r" b="b"/>
                <a:pathLst>
                  <a:path w="933" h="1380" extrusionOk="0">
                    <a:moveTo>
                      <a:pt x="158" y="0"/>
                    </a:moveTo>
                    <a:cubicBezTo>
                      <a:pt x="117" y="0"/>
                      <a:pt x="80" y="33"/>
                      <a:pt x="80" y="78"/>
                    </a:cubicBezTo>
                    <a:cubicBezTo>
                      <a:pt x="0" y="1281"/>
                      <a:pt x="90" y="1339"/>
                      <a:pt x="130" y="1364"/>
                    </a:cubicBezTo>
                    <a:cubicBezTo>
                      <a:pt x="145" y="1373"/>
                      <a:pt x="164" y="1379"/>
                      <a:pt x="182" y="1379"/>
                    </a:cubicBezTo>
                    <a:cubicBezTo>
                      <a:pt x="198" y="1379"/>
                      <a:pt x="210" y="1373"/>
                      <a:pt x="225" y="1367"/>
                    </a:cubicBezTo>
                    <a:cubicBezTo>
                      <a:pt x="343" y="1308"/>
                      <a:pt x="731" y="688"/>
                      <a:pt x="892" y="426"/>
                    </a:cubicBezTo>
                    <a:cubicBezTo>
                      <a:pt x="932" y="362"/>
                      <a:pt x="878" y="303"/>
                      <a:pt x="823" y="303"/>
                    </a:cubicBezTo>
                    <a:cubicBezTo>
                      <a:pt x="798" y="303"/>
                      <a:pt x="773" y="315"/>
                      <a:pt x="756" y="343"/>
                    </a:cubicBezTo>
                    <a:cubicBezTo>
                      <a:pt x="562" y="658"/>
                      <a:pt x="336" y="1000"/>
                      <a:pt x="219" y="1148"/>
                    </a:cubicBezTo>
                    <a:cubicBezTo>
                      <a:pt x="204" y="948"/>
                      <a:pt x="216" y="485"/>
                      <a:pt x="241" y="84"/>
                    </a:cubicBezTo>
                    <a:cubicBezTo>
                      <a:pt x="244" y="41"/>
                      <a:pt x="210" y="1"/>
                      <a:pt x="164" y="1"/>
                    </a:cubicBezTo>
                    <a:cubicBezTo>
                      <a:pt x="162" y="1"/>
                      <a:pt x="160"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5"/>
              <p:cNvSpPr/>
              <p:nvPr/>
            </p:nvSpPr>
            <p:spPr>
              <a:xfrm>
                <a:off x="1045644" y="-1600461"/>
                <a:ext cx="60457" cy="112452"/>
              </a:xfrm>
              <a:custGeom>
                <a:avLst/>
                <a:gdLst/>
                <a:ahLst/>
                <a:cxnLst/>
                <a:rect l="l" t="t" r="r" b="b"/>
                <a:pathLst>
                  <a:path w="1879" h="3495" extrusionOk="0">
                    <a:moveTo>
                      <a:pt x="1564" y="0"/>
                    </a:moveTo>
                    <a:cubicBezTo>
                      <a:pt x="1564" y="0"/>
                      <a:pt x="222" y="201"/>
                      <a:pt x="0" y="312"/>
                    </a:cubicBezTo>
                    <a:cubicBezTo>
                      <a:pt x="0" y="312"/>
                      <a:pt x="1235" y="3494"/>
                      <a:pt x="1581" y="3494"/>
                    </a:cubicBezTo>
                    <a:cubicBezTo>
                      <a:pt x="1601" y="3494"/>
                      <a:pt x="1618" y="3484"/>
                      <a:pt x="1632" y="3461"/>
                    </a:cubicBezTo>
                    <a:cubicBezTo>
                      <a:pt x="1879" y="3048"/>
                      <a:pt x="1564" y="0"/>
                      <a:pt x="156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5"/>
              <p:cNvSpPr/>
              <p:nvPr/>
            </p:nvSpPr>
            <p:spPr>
              <a:xfrm>
                <a:off x="1107260" y="-1612945"/>
                <a:ext cx="60489" cy="120946"/>
              </a:xfrm>
              <a:custGeom>
                <a:avLst/>
                <a:gdLst/>
                <a:ahLst/>
                <a:cxnLst/>
                <a:rect l="l" t="t" r="r" b="b"/>
                <a:pathLst>
                  <a:path w="1880" h="3759" extrusionOk="0">
                    <a:moveTo>
                      <a:pt x="1601" y="0"/>
                    </a:moveTo>
                    <a:cubicBezTo>
                      <a:pt x="1306" y="0"/>
                      <a:pt x="1" y="388"/>
                      <a:pt x="1" y="388"/>
                    </a:cubicBezTo>
                    <a:cubicBezTo>
                      <a:pt x="1" y="388"/>
                      <a:pt x="1213" y="3648"/>
                      <a:pt x="1432" y="3750"/>
                    </a:cubicBezTo>
                    <a:cubicBezTo>
                      <a:pt x="1443" y="3756"/>
                      <a:pt x="1455" y="3758"/>
                      <a:pt x="1466" y="3758"/>
                    </a:cubicBezTo>
                    <a:cubicBezTo>
                      <a:pt x="1880" y="3758"/>
                      <a:pt x="1834" y="42"/>
                      <a:pt x="1635" y="3"/>
                    </a:cubicBezTo>
                    <a:cubicBezTo>
                      <a:pt x="1626" y="1"/>
                      <a:pt x="1615" y="0"/>
                      <a:pt x="160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5"/>
              <p:cNvSpPr/>
              <p:nvPr/>
            </p:nvSpPr>
            <p:spPr>
              <a:xfrm>
                <a:off x="1172253" y="-1618093"/>
                <a:ext cx="50450" cy="123230"/>
              </a:xfrm>
              <a:custGeom>
                <a:avLst/>
                <a:gdLst/>
                <a:ahLst/>
                <a:cxnLst/>
                <a:rect l="l" t="t" r="r" b="b"/>
                <a:pathLst>
                  <a:path w="1568" h="3830" extrusionOk="0">
                    <a:moveTo>
                      <a:pt x="1095" y="1"/>
                    </a:moveTo>
                    <a:cubicBezTo>
                      <a:pt x="702" y="1"/>
                      <a:pt x="1" y="117"/>
                      <a:pt x="1" y="117"/>
                    </a:cubicBezTo>
                    <a:cubicBezTo>
                      <a:pt x="1" y="117"/>
                      <a:pt x="434" y="3830"/>
                      <a:pt x="818" y="3830"/>
                    </a:cubicBezTo>
                    <a:cubicBezTo>
                      <a:pt x="824" y="3830"/>
                      <a:pt x="831" y="3829"/>
                      <a:pt x="837" y="3827"/>
                    </a:cubicBezTo>
                    <a:cubicBezTo>
                      <a:pt x="1241" y="3700"/>
                      <a:pt x="1568" y="49"/>
                      <a:pt x="1241" y="9"/>
                    </a:cubicBezTo>
                    <a:cubicBezTo>
                      <a:pt x="1200" y="3"/>
                      <a:pt x="1151" y="1"/>
                      <a:pt x="10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5"/>
              <p:cNvSpPr/>
              <p:nvPr/>
            </p:nvSpPr>
            <p:spPr>
              <a:xfrm>
                <a:off x="1225245" y="-1624817"/>
                <a:ext cx="53346" cy="112999"/>
              </a:xfrm>
              <a:custGeom>
                <a:avLst/>
                <a:gdLst/>
                <a:ahLst/>
                <a:cxnLst/>
                <a:rect l="l" t="t" r="r" b="b"/>
                <a:pathLst>
                  <a:path w="1658" h="3512" extrusionOk="0">
                    <a:moveTo>
                      <a:pt x="1383" y="1"/>
                    </a:moveTo>
                    <a:cubicBezTo>
                      <a:pt x="987" y="1"/>
                      <a:pt x="1" y="218"/>
                      <a:pt x="1" y="218"/>
                    </a:cubicBezTo>
                    <a:cubicBezTo>
                      <a:pt x="1" y="218"/>
                      <a:pt x="578" y="3511"/>
                      <a:pt x="794" y="3511"/>
                    </a:cubicBezTo>
                    <a:cubicBezTo>
                      <a:pt x="799" y="3511"/>
                      <a:pt x="804" y="3509"/>
                      <a:pt x="809" y="3505"/>
                    </a:cubicBezTo>
                    <a:cubicBezTo>
                      <a:pt x="1013" y="3342"/>
                      <a:pt x="1657" y="153"/>
                      <a:pt x="1537" y="29"/>
                    </a:cubicBezTo>
                    <a:cubicBezTo>
                      <a:pt x="1517" y="9"/>
                      <a:pt x="1462" y="1"/>
                      <a:pt x="1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5"/>
              <p:cNvSpPr/>
              <p:nvPr/>
            </p:nvSpPr>
            <p:spPr>
              <a:xfrm>
                <a:off x="879525" y="-1433340"/>
                <a:ext cx="100354" cy="42310"/>
              </a:xfrm>
              <a:custGeom>
                <a:avLst/>
                <a:gdLst/>
                <a:ahLst/>
                <a:cxnLst/>
                <a:rect l="l" t="t" r="r" b="b"/>
                <a:pathLst>
                  <a:path w="3119" h="1315" extrusionOk="0">
                    <a:moveTo>
                      <a:pt x="22" y="1"/>
                    </a:moveTo>
                    <a:lnTo>
                      <a:pt x="22" y="1"/>
                    </a:lnTo>
                    <a:cubicBezTo>
                      <a:pt x="22" y="1"/>
                      <a:pt x="0" y="1136"/>
                      <a:pt x="40" y="1296"/>
                    </a:cubicBezTo>
                    <a:cubicBezTo>
                      <a:pt x="44" y="1309"/>
                      <a:pt x="60" y="1315"/>
                      <a:pt x="87" y="1315"/>
                    </a:cubicBezTo>
                    <a:cubicBezTo>
                      <a:pt x="415" y="1315"/>
                      <a:pt x="2333" y="476"/>
                      <a:pt x="2711" y="288"/>
                    </a:cubicBezTo>
                    <a:cubicBezTo>
                      <a:pt x="3118" y="84"/>
                      <a:pt x="22" y="1"/>
                      <a:pt x="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5"/>
              <p:cNvSpPr/>
              <p:nvPr/>
            </p:nvSpPr>
            <p:spPr>
              <a:xfrm>
                <a:off x="882582" y="-1378678"/>
                <a:ext cx="109395" cy="58365"/>
              </a:xfrm>
              <a:custGeom>
                <a:avLst/>
                <a:gdLst/>
                <a:ahLst/>
                <a:cxnLst/>
                <a:rect l="l" t="t" r="r" b="b"/>
                <a:pathLst>
                  <a:path w="3400" h="1814" extrusionOk="0">
                    <a:moveTo>
                      <a:pt x="2860" y="1"/>
                    </a:moveTo>
                    <a:cubicBezTo>
                      <a:pt x="1924" y="1"/>
                      <a:pt x="1" y="303"/>
                      <a:pt x="1" y="303"/>
                    </a:cubicBezTo>
                    <a:cubicBezTo>
                      <a:pt x="1" y="303"/>
                      <a:pt x="288" y="1293"/>
                      <a:pt x="541" y="1787"/>
                    </a:cubicBezTo>
                    <a:cubicBezTo>
                      <a:pt x="550" y="1805"/>
                      <a:pt x="573" y="1813"/>
                      <a:pt x="608" y="1813"/>
                    </a:cubicBezTo>
                    <a:cubicBezTo>
                      <a:pt x="1052" y="1813"/>
                      <a:pt x="3400" y="412"/>
                      <a:pt x="3360" y="109"/>
                    </a:cubicBezTo>
                    <a:cubicBezTo>
                      <a:pt x="3350" y="31"/>
                      <a:pt x="3154" y="1"/>
                      <a:pt x="286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5"/>
              <p:cNvSpPr/>
              <p:nvPr/>
            </p:nvSpPr>
            <p:spPr>
              <a:xfrm>
                <a:off x="915143" y="-1322662"/>
                <a:ext cx="71589" cy="52477"/>
              </a:xfrm>
              <a:custGeom>
                <a:avLst/>
                <a:gdLst/>
                <a:ahLst/>
                <a:cxnLst/>
                <a:rect l="l" t="t" r="r" b="b"/>
                <a:pathLst>
                  <a:path w="2225" h="1631" extrusionOk="0">
                    <a:moveTo>
                      <a:pt x="2004" y="1"/>
                    </a:moveTo>
                    <a:cubicBezTo>
                      <a:pt x="1576" y="1"/>
                      <a:pt x="0" y="810"/>
                      <a:pt x="0" y="810"/>
                    </a:cubicBezTo>
                    <a:cubicBezTo>
                      <a:pt x="189" y="918"/>
                      <a:pt x="870" y="1631"/>
                      <a:pt x="994" y="1631"/>
                    </a:cubicBezTo>
                    <a:cubicBezTo>
                      <a:pt x="1114" y="1631"/>
                      <a:pt x="2224" y="286"/>
                      <a:pt x="2104" y="39"/>
                    </a:cubicBezTo>
                    <a:cubicBezTo>
                      <a:pt x="2091" y="13"/>
                      <a:pt x="2056" y="1"/>
                      <a:pt x="2004"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5"/>
              <p:cNvSpPr/>
              <p:nvPr/>
            </p:nvSpPr>
            <p:spPr>
              <a:xfrm>
                <a:off x="1154990" y="-1200367"/>
                <a:ext cx="399517" cy="254086"/>
              </a:xfrm>
              <a:custGeom>
                <a:avLst/>
                <a:gdLst/>
                <a:ahLst/>
                <a:cxnLst/>
                <a:rect l="l" t="t" r="r" b="b"/>
                <a:pathLst>
                  <a:path w="12417" h="7897" extrusionOk="0">
                    <a:moveTo>
                      <a:pt x="4982" y="0"/>
                    </a:moveTo>
                    <a:cubicBezTo>
                      <a:pt x="4786" y="0"/>
                      <a:pt x="4581" y="57"/>
                      <a:pt x="4359" y="188"/>
                    </a:cubicBezTo>
                    <a:cubicBezTo>
                      <a:pt x="2770" y="1126"/>
                      <a:pt x="4350" y="2486"/>
                      <a:pt x="1197" y="4429"/>
                    </a:cubicBezTo>
                    <a:cubicBezTo>
                      <a:pt x="1" y="5166"/>
                      <a:pt x="528" y="7276"/>
                      <a:pt x="528" y="7276"/>
                    </a:cubicBezTo>
                    <a:cubicBezTo>
                      <a:pt x="528" y="7276"/>
                      <a:pt x="1961" y="7896"/>
                      <a:pt x="4280" y="7896"/>
                    </a:cubicBezTo>
                    <a:cubicBezTo>
                      <a:pt x="6368" y="7896"/>
                      <a:pt x="9174" y="7394"/>
                      <a:pt x="12301" y="5484"/>
                    </a:cubicBezTo>
                    <a:cubicBezTo>
                      <a:pt x="12301" y="5484"/>
                      <a:pt x="12417" y="2082"/>
                      <a:pt x="9657" y="2082"/>
                    </a:cubicBezTo>
                    <a:cubicBezTo>
                      <a:pt x="9641" y="2082"/>
                      <a:pt x="9625" y="2082"/>
                      <a:pt x="9608" y="2082"/>
                    </a:cubicBezTo>
                    <a:cubicBezTo>
                      <a:pt x="9586" y="2082"/>
                      <a:pt x="9564" y="2083"/>
                      <a:pt x="9542" y="2083"/>
                    </a:cubicBezTo>
                    <a:cubicBezTo>
                      <a:pt x="7040" y="2083"/>
                      <a:pt x="6173" y="0"/>
                      <a:pt x="49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5"/>
              <p:cNvSpPr/>
              <p:nvPr/>
            </p:nvSpPr>
            <p:spPr>
              <a:xfrm>
                <a:off x="1333111" y="-1047536"/>
                <a:ext cx="84588" cy="62645"/>
              </a:xfrm>
              <a:custGeom>
                <a:avLst/>
                <a:gdLst/>
                <a:ahLst/>
                <a:cxnLst/>
                <a:rect l="l" t="t" r="r" b="b"/>
                <a:pathLst>
                  <a:path w="2629" h="1947" extrusionOk="0">
                    <a:moveTo>
                      <a:pt x="1729" y="1"/>
                    </a:moveTo>
                    <a:cubicBezTo>
                      <a:pt x="1706" y="1"/>
                      <a:pt x="1684" y="11"/>
                      <a:pt x="1667" y="37"/>
                    </a:cubicBezTo>
                    <a:cubicBezTo>
                      <a:pt x="1472" y="290"/>
                      <a:pt x="1296" y="555"/>
                      <a:pt x="1136" y="830"/>
                    </a:cubicBezTo>
                    <a:cubicBezTo>
                      <a:pt x="664" y="611"/>
                      <a:pt x="238" y="450"/>
                      <a:pt x="140" y="416"/>
                    </a:cubicBezTo>
                    <a:cubicBezTo>
                      <a:pt x="130" y="413"/>
                      <a:pt x="121" y="412"/>
                      <a:pt x="113" y="412"/>
                    </a:cubicBezTo>
                    <a:cubicBezTo>
                      <a:pt x="35" y="412"/>
                      <a:pt x="1" y="529"/>
                      <a:pt x="84" y="567"/>
                    </a:cubicBezTo>
                    <a:cubicBezTo>
                      <a:pt x="309" y="651"/>
                      <a:pt x="676" y="799"/>
                      <a:pt x="1059" y="971"/>
                    </a:cubicBezTo>
                    <a:cubicBezTo>
                      <a:pt x="865" y="1335"/>
                      <a:pt x="732" y="1709"/>
                      <a:pt x="852" y="1906"/>
                    </a:cubicBezTo>
                    <a:cubicBezTo>
                      <a:pt x="868" y="1931"/>
                      <a:pt x="892" y="1946"/>
                      <a:pt x="920" y="1946"/>
                    </a:cubicBezTo>
                    <a:cubicBezTo>
                      <a:pt x="936" y="1946"/>
                      <a:pt x="951" y="1943"/>
                      <a:pt x="963" y="1934"/>
                    </a:cubicBezTo>
                    <a:cubicBezTo>
                      <a:pt x="1000" y="1912"/>
                      <a:pt x="1013" y="1863"/>
                      <a:pt x="991" y="1823"/>
                    </a:cubicBezTo>
                    <a:cubicBezTo>
                      <a:pt x="911" y="1687"/>
                      <a:pt x="1022" y="1379"/>
                      <a:pt x="1204" y="1039"/>
                    </a:cubicBezTo>
                    <a:cubicBezTo>
                      <a:pt x="1784" y="1317"/>
                      <a:pt x="2357" y="1644"/>
                      <a:pt x="2465" y="1897"/>
                    </a:cubicBezTo>
                    <a:cubicBezTo>
                      <a:pt x="2478" y="1928"/>
                      <a:pt x="2505" y="1946"/>
                      <a:pt x="2539" y="1946"/>
                    </a:cubicBezTo>
                    <a:cubicBezTo>
                      <a:pt x="2549" y="1946"/>
                      <a:pt x="2561" y="1943"/>
                      <a:pt x="2570" y="1940"/>
                    </a:cubicBezTo>
                    <a:cubicBezTo>
                      <a:pt x="2610" y="1921"/>
                      <a:pt x="2629" y="1875"/>
                      <a:pt x="2613" y="1835"/>
                    </a:cubicBezTo>
                    <a:cubicBezTo>
                      <a:pt x="2481" y="1530"/>
                      <a:pt x="1870" y="1175"/>
                      <a:pt x="1284" y="897"/>
                    </a:cubicBezTo>
                    <a:cubicBezTo>
                      <a:pt x="1438" y="632"/>
                      <a:pt x="1608" y="379"/>
                      <a:pt x="1793" y="136"/>
                    </a:cubicBezTo>
                    <a:cubicBezTo>
                      <a:pt x="1847" y="73"/>
                      <a:pt x="1789" y="1"/>
                      <a:pt x="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5"/>
              <p:cNvSpPr/>
              <p:nvPr/>
            </p:nvSpPr>
            <p:spPr>
              <a:xfrm>
                <a:off x="1162937" y="-1041165"/>
                <a:ext cx="396879" cy="95946"/>
              </a:xfrm>
              <a:custGeom>
                <a:avLst/>
                <a:gdLst/>
                <a:ahLst/>
                <a:cxnLst/>
                <a:rect l="l" t="t" r="r" b="b"/>
                <a:pathLst>
                  <a:path w="12335" h="2982" extrusionOk="0">
                    <a:moveTo>
                      <a:pt x="12217" y="0"/>
                    </a:moveTo>
                    <a:cubicBezTo>
                      <a:pt x="12194" y="0"/>
                      <a:pt x="12170" y="11"/>
                      <a:pt x="12153" y="39"/>
                    </a:cubicBezTo>
                    <a:cubicBezTo>
                      <a:pt x="12125" y="72"/>
                      <a:pt x="9960" y="2822"/>
                      <a:pt x="4438" y="2822"/>
                    </a:cubicBezTo>
                    <a:cubicBezTo>
                      <a:pt x="3182" y="2822"/>
                      <a:pt x="1753" y="2680"/>
                      <a:pt x="136" y="2331"/>
                    </a:cubicBezTo>
                    <a:cubicBezTo>
                      <a:pt x="127" y="2328"/>
                      <a:pt x="119" y="2327"/>
                      <a:pt x="111" y="2327"/>
                    </a:cubicBezTo>
                    <a:cubicBezTo>
                      <a:pt x="23" y="2327"/>
                      <a:pt x="0" y="2471"/>
                      <a:pt x="102" y="2488"/>
                    </a:cubicBezTo>
                    <a:cubicBezTo>
                      <a:pt x="1728" y="2837"/>
                      <a:pt x="3165" y="2982"/>
                      <a:pt x="4433" y="2982"/>
                    </a:cubicBezTo>
                    <a:cubicBezTo>
                      <a:pt x="10040" y="2982"/>
                      <a:pt x="12254" y="172"/>
                      <a:pt x="12279" y="135"/>
                    </a:cubicBezTo>
                    <a:cubicBezTo>
                      <a:pt x="12334" y="73"/>
                      <a:pt x="12277" y="0"/>
                      <a:pt x="122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5"/>
              <p:cNvSpPr/>
              <p:nvPr/>
            </p:nvSpPr>
            <p:spPr>
              <a:xfrm>
                <a:off x="1656630" y="-1632960"/>
                <a:ext cx="39028" cy="54730"/>
              </a:xfrm>
              <a:custGeom>
                <a:avLst/>
                <a:gdLst/>
                <a:ahLst/>
                <a:cxnLst/>
                <a:rect l="l" t="t" r="r" b="b"/>
                <a:pathLst>
                  <a:path w="1213" h="1701" extrusionOk="0">
                    <a:moveTo>
                      <a:pt x="1213" y="1"/>
                    </a:moveTo>
                    <a:cubicBezTo>
                      <a:pt x="1213" y="1"/>
                      <a:pt x="81" y="1133"/>
                      <a:pt x="1" y="1700"/>
                    </a:cubicBezTo>
                    <a:lnTo>
                      <a:pt x="1213" y="1"/>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5"/>
              <p:cNvSpPr/>
              <p:nvPr/>
            </p:nvSpPr>
            <p:spPr>
              <a:xfrm>
                <a:off x="1653863" y="-1635566"/>
                <a:ext cx="45592" cy="59910"/>
              </a:xfrm>
              <a:custGeom>
                <a:avLst/>
                <a:gdLst/>
                <a:ahLst/>
                <a:cxnLst/>
                <a:rect l="l" t="t" r="r" b="b"/>
                <a:pathLst>
                  <a:path w="1417" h="1862" extrusionOk="0">
                    <a:moveTo>
                      <a:pt x="1301" y="1"/>
                    </a:moveTo>
                    <a:cubicBezTo>
                      <a:pt x="1282" y="1"/>
                      <a:pt x="1261" y="8"/>
                      <a:pt x="1243" y="26"/>
                    </a:cubicBezTo>
                    <a:cubicBezTo>
                      <a:pt x="1197" y="73"/>
                      <a:pt x="90" y="1183"/>
                      <a:pt x="7" y="1769"/>
                    </a:cubicBezTo>
                    <a:cubicBezTo>
                      <a:pt x="0" y="1812"/>
                      <a:pt x="31" y="1852"/>
                      <a:pt x="74" y="1861"/>
                    </a:cubicBezTo>
                    <a:lnTo>
                      <a:pt x="87" y="1861"/>
                    </a:lnTo>
                    <a:cubicBezTo>
                      <a:pt x="127" y="1861"/>
                      <a:pt x="161" y="1834"/>
                      <a:pt x="167" y="1794"/>
                    </a:cubicBezTo>
                    <a:cubicBezTo>
                      <a:pt x="244" y="1260"/>
                      <a:pt x="1348" y="153"/>
                      <a:pt x="1357" y="140"/>
                    </a:cubicBezTo>
                    <a:cubicBezTo>
                      <a:pt x="1417" y="81"/>
                      <a:pt x="1363" y="1"/>
                      <a:pt x="1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5"/>
              <p:cNvSpPr/>
              <p:nvPr/>
            </p:nvSpPr>
            <p:spPr>
              <a:xfrm>
                <a:off x="1672332" y="-1614781"/>
                <a:ext cx="33752" cy="54698"/>
              </a:xfrm>
              <a:custGeom>
                <a:avLst/>
                <a:gdLst/>
                <a:ahLst/>
                <a:cxnLst/>
                <a:rect l="l" t="t" r="r" b="b"/>
                <a:pathLst>
                  <a:path w="1049" h="1700" extrusionOk="0">
                    <a:moveTo>
                      <a:pt x="1049" y="0"/>
                    </a:moveTo>
                    <a:lnTo>
                      <a:pt x="1049" y="0"/>
                    </a:lnTo>
                    <a:cubicBezTo>
                      <a:pt x="404" y="404"/>
                      <a:pt x="0" y="1700"/>
                      <a:pt x="0" y="1700"/>
                    </a:cubicBezTo>
                    <a:lnTo>
                      <a:pt x="1049"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5"/>
              <p:cNvSpPr/>
              <p:nvPr/>
            </p:nvSpPr>
            <p:spPr>
              <a:xfrm>
                <a:off x="1669340" y="-1617516"/>
                <a:ext cx="40830" cy="60006"/>
              </a:xfrm>
              <a:custGeom>
                <a:avLst/>
                <a:gdLst/>
                <a:ahLst/>
                <a:cxnLst/>
                <a:rect l="l" t="t" r="r" b="b"/>
                <a:pathLst>
                  <a:path w="1269" h="1865" extrusionOk="0">
                    <a:moveTo>
                      <a:pt x="1148" y="0"/>
                    </a:moveTo>
                    <a:cubicBezTo>
                      <a:pt x="1132" y="0"/>
                      <a:pt x="1116" y="5"/>
                      <a:pt x="1099" y="17"/>
                    </a:cubicBezTo>
                    <a:cubicBezTo>
                      <a:pt x="435" y="434"/>
                      <a:pt x="31" y="1708"/>
                      <a:pt x="13" y="1760"/>
                    </a:cubicBezTo>
                    <a:cubicBezTo>
                      <a:pt x="1" y="1803"/>
                      <a:pt x="25" y="1849"/>
                      <a:pt x="68" y="1862"/>
                    </a:cubicBezTo>
                    <a:cubicBezTo>
                      <a:pt x="75" y="1865"/>
                      <a:pt x="84" y="1865"/>
                      <a:pt x="93" y="1865"/>
                    </a:cubicBezTo>
                    <a:cubicBezTo>
                      <a:pt x="127" y="1865"/>
                      <a:pt x="158" y="1843"/>
                      <a:pt x="167" y="1809"/>
                    </a:cubicBezTo>
                    <a:cubicBezTo>
                      <a:pt x="173" y="1797"/>
                      <a:pt x="571" y="542"/>
                      <a:pt x="1185" y="156"/>
                    </a:cubicBezTo>
                    <a:cubicBezTo>
                      <a:pt x="1269" y="110"/>
                      <a:pt x="1221" y="0"/>
                      <a:pt x="1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5"/>
              <p:cNvSpPr/>
              <p:nvPr/>
            </p:nvSpPr>
            <p:spPr>
              <a:xfrm>
                <a:off x="1627963" y="-1446184"/>
                <a:ext cx="49260" cy="22458"/>
              </a:xfrm>
              <a:custGeom>
                <a:avLst/>
                <a:gdLst/>
                <a:ahLst/>
                <a:cxnLst/>
                <a:rect l="l" t="t" r="r" b="b"/>
                <a:pathLst>
                  <a:path w="1531" h="698" extrusionOk="0">
                    <a:moveTo>
                      <a:pt x="1389" y="1"/>
                    </a:moveTo>
                    <a:cubicBezTo>
                      <a:pt x="869" y="1"/>
                      <a:pt x="0" y="697"/>
                      <a:pt x="0" y="697"/>
                    </a:cubicBezTo>
                    <a:lnTo>
                      <a:pt x="1530" y="22"/>
                    </a:lnTo>
                    <a:cubicBezTo>
                      <a:pt x="1487" y="7"/>
                      <a:pt x="1440" y="1"/>
                      <a:pt x="1389"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5"/>
              <p:cNvSpPr/>
              <p:nvPr/>
            </p:nvSpPr>
            <p:spPr>
              <a:xfrm>
                <a:off x="1625067" y="-1448790"/>
                <a:ext cx="55985" cy="27638"/>
              </a:xfrm>
              <a:custGeom>
                <a:avLst/>
                <a:gdLst/>
                <a:ahLst/>
                <a:cxnLst/>
                <a:rect l="l" t="t" r="r" b="b"/>
                <a:pathLst>
                  <a:path w="1740" h="859" extrusionOk="0">
                    <a:moveTo>
                      <a:pt x="1482" y="1"/>
                    </a:moveTo>
                    <a:cubicBezTo>
                      <a:pt x="948" y="1"/>
                      <a:pt x="141" y="636"/>
                      <a:pt x="41" y="717"/>
                    </a:cubicBezTo>
                    <a:cubicBezTo>
                      <a:pt x="4" y="744"/>
                      <a:pt x="1" y="794"/>
                      <a:pt x="29" y="828"/>
                    </a:cubicBezTo>
                    <a:cubicBezTo>
                      <a:pt x="44" y="849"/>
                      <a:pt x="66" y="859"/>
                      <a:pt x="90" y="859"/>
                    </a:cubicBezTo>
                    <a:cubicBezTo>
                      <a:pt x="109" y="859"/>
                      <a:pt x="127" y="852"/>
                      <a:pt x="143" y="843"/>
                    </a:cubicBezTo>
                    <a:cubicBezTo>
                      <a:pt x="397" y="640"/>
                      <a:pt x="1082" y="163"/>
                      <a:pt x="1480" y="163"/>
                    </a:cubicBezTo>
                    <a:cubicBezTo>
                      <a:pt x="1522" y="163"/>
                      <a:pt x="1561" y="169"/>
                      <a:pt x="1596" y="180"/>
                    </a:cubicBezTo>
                    <a:cubicBezTo>
                      <a:pt x="1606" y="183"/>
                      <a:pt x="1615" y="185"/>
                      <a:pt x="1624" y="185"/>
                    </a:cubicBezTo>
                    <a:cubicBezTo>
                      <a:pt x="1706" y="185"/>
                      <a:pt x="1740" y="56"/>
                      <a:pt x="1648" y="26"/>
                    </a:cubicBezTo>
                    <a:cubicBezTo>
                      <a:pt x="1597" y="9"/>
                      <a:pt x="1541" y="1"/>
                      <a:pt x="1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5"/>
              <p:cNvSpPr/>
              <p:nvPr/>
            </p:nvSpPr>
            <p:spPr>
              <a:xfrm>
                <a:off x="1637486" y="-1428777"/>
                <a:ext cx="42600" cy="16474"/>
              </a:xfrm>
              <a:custGeom>
                <a:avLst/>
                <a:gdLst/>
                <a:ahLst/>
                <a:cxnLst/>
                <a:rect l="l" t="t" r="r" b="b"/>
                <a:pathLst>
                  <a:path w="1324" h="512" extrusionOk="0">
                    <a:moveTo>
                      <a:pt x="1240" y="1"/>
                    </a:moveTo>
                    <a:cubicBezTo>
                      <a:pt x="805" y="1"/>
                      <a:pt x="0" y="511"/>
                      <a:pt x="0" y="511"/>
                    </a:cubicBezTo>
                    <a:lnTo>
                      <a:pt x="1324" y="8"/>
                    </a:lnTo>
                    <a:cubicBezTo>
                      <a:pt x="1298" y="3"/>
                      <a:pt x="1270" y="1"/>
                      <a:pt x="1240"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5"/>
              <p:cNvSpPr/>
              <p:nvPr/>
            </p:nvSpPr>
            <p:spPr>
              <a:xfrm>
                <a:off x="1633818" y="-1431319"/>
                <a:ext cx="49936" cy="21589"/>
              </a:xfrm>
              <a:custGeom>
                <a:avLst/>
                <a:gdLst/>
                <a:ahLst/>
                <a:cxnLst/>
                <a:rect l="l" t="t" r="r" b="b"/>
                <a:pathLst>
                  <a:path w="1552" h="671" extrusionOk="0">
                    <a:moveTo>
                      <a:pt x="1352" y="1"/>
                    </a:moveTo>
                    <a:cubicBezTo>
                      <a:pt x="904" y="1"/>
                      <a:pt x="160" y="465"/>
                      <a:pt x="71" y="519"/>
                    </a:cubicBezTo>
                    <a:cubicBezTo>
                      <a:pt x="0" y="562"/>
                      <a:pt x="31" y="670"/>
                      <a:pt x="114" y="670"/>
                    </a:cubicBezTo>
                    <a:cubicBezTo>
                      <a:pt x="127" y="670"/>
                      <a:pt x="142" y="664"/>
                      <a:pt x="158" y="658"/>
                    </a:cubicBezTo>
                    <a:cubicBezTo>
                      <a:pt x="387" y="511"/>
                      <a:pt x="1021" y="162"/>
                      <a:pt x="1354" y="162"/>
                    </a:cubicBezTo>
                    <a:cubicBezTo>
                      <a:pt x="1378" y="162"/>
                      <a:pt x="1401" y="164"/>
                      <a:pt x="1422" y="168"/>
                    </a:cubicBezTo>
                    <a:cubicBezTo>
                      <a:pt x="1429" y="169"/>
                      <a:pt x="1435" y="170"/>
                      <a:pt x="1441" y="170"/>
                    </a:cubicBezTo>
                    <a:cubicBezTo>
                      <a:pt x="1530" y="170"/>
                      <a:pt x="1551" y="30"/>
                      <a:pt x="1453" y="10"/>
                    </a:cubicBezTo>
                    <a:cubicBezTo>
                      <a:pt x="1422" y="4"/>
                      <a:pt x="1388" y="1"/>
                      <a:pt x="1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5"/>
              <p:cNvSpPr/>
              <p:nvPr/>
            </p:nvSpPr>
            <p:spPr>
              <a:xfrm>
                <a:off x="743375" y="-1031609"/>
                <a:ext cx="67600" cy="28346"/>
              </a:xfrm>
              <a:custGeom>
                <a:avLst/>
                <a:gdLst/>
                <a:ahLst/>
                <a:cxnLst/>
                <a:rect l="l" t="t" r="r" b="b"/>
                <a:pathLst>
                  <a:path w="2101" h="881" extrusionOk="0">
                    <a:moveTo>
                      <a:pt x="1479" y="0"/>
                    </a:moveTo>
                    <a:cubicBezTo>
                      <a:pt x="1081" y="0"/>
                      <a:pt x="540" y="172"/>
                      <a:pt x="0" y="881"/>
                    </a:cubicBezTo>
                    <a:lnTo>
                      <a:pt x="2100" y="153"/>
                    </a:lnTo>
                    <a:cubicBezTo>
                      <a:pt x="2100" y="153"/>
                      <a:pt x="1853" y="0"/>
                      <a:pt x="1479"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5"/>
              <p:cNvSpPr/>
              <p:nvPr/>
            </p:nvSpPr>
            <p:spPr>
              <a:xfrm>
                <a:off x="739900" y="-1034055"/>
                <a:ext cx="74743" cy="33462"/>
              </a:xfrm>
              <a:custGeom>
                <a:avLst/>
                <a:gdLst/>
                <a:ahLst/>
                <a:cxnLst/>
                <a:rect l="l" t="t" r="r" b="b"/>
                <a:pathLst>
                  <a:path w="2323" h="1040" extrusionOk="0">
                    <a:moveTo>
                      <a:pt x="1586" y="0"/>
                    </a:moveTo>
                    <a:cubicBezTo>
                      <a:pt x="1167" y="0"/>
                      <a:pt x="601" y="178"/>
                      <a:pt x="43" y="907"/>
                    </a:cubicBezTo>
                    <a:cubicBezTo>
                      <a:pt x="0" y="963"/>
                      <a:pt x="40" y="1040"/>
                      <a:pt x="108" y="1040"/>
                    </a:cubicBezTo>
                    <a:cubicBezTo>
                      <a:pt x="133" y="1040"/>
                      <a:pt x="154" y="1027"/>
                      <a:pt x="170" y="1006"/>
                    </a:cubicBezTo>
                    <a:cubicBezTo>
                      <a:pt x="696" y="321"/>
                      <a:pt x="1213" y="156"/>
                      <a:pt x="1589" y="156"/>
                    </a:cubicBezTo>
                    <a:cubicBezTo>
                      <a:pt x="1925" y="156"/>
                      <a:pt x="2149" y="288"/>
                      <a:pt x="2168" y="300"/>
                    </a:cubicBezTo>
                    <a:cubicBezTo>
                      <a:pt x="2182" y="306"/>
                      <a:pt x="2195" y="310"/>
                      <a:pt x="2207" y="310"/>
                    </a:cubicBezTo>
                    <a:cubicBezTo>
                      <a:pt x="2277" y="310"/>
                      <a:pt x="2322" y="211"/>
                      <a:pt x="2252" y="161"/>
                    </a:cubicBezTo>
                    <a:cubicBezTo>
                      <a:pt x="2246" y="158"/>
                      <a:pt x="1981" y="0"/>
                      <a:pt x="1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5"/>
              <p:cNvSpPr/>
              <p:nvPr/>
            </p:nvSpPr>
            <p:spPr>
              <a:xfrm>
                <a:off x="727674" y="-1047439"/>
                <a:ext cx="49453" cy="35135"/>
              </a:xfrm>
              <a:custGeom>
                <a:avLst/>
                <a:gdLst/>
                <a:ahLst/>
                <a:cxnLst/>
                <a:rect l="l" t="t" r="r" b="b"/>
                <a:pathLst>
                  <a:path w="1537" h="1092" extrusionOk="0">
                    <a:moveTo>
                      <a:pt x="1537" y="0"/>
                    </a:moveTo>
                    <a:cubicBezTo>
                      <a:pt x="1537" y="0"/>
                      <a:pt x="365" y="364"/>
                      <a:pt x="1" y="1092"/>
                    </a:cubicBezTo>
                    <a:lnTo>
                      <a:pt x="1537"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5"/>
              <p:cNvSpPr/>
              <p:nvPr/>
            </p:nvSpPr>
            <p:spPr>
              <a:xfrm>
                <a:off x="724521" y="-1050078"/>
                <a:ext cx="56371" cy="40380"/>
              </a:xfrm>
              <a:custGeom>
                <a:avLst/>
                <a:gdLst/>
                <a:ahLst/>
                <a:cxnLst/>
                <a:rect l="l" t="t" r="r" b="b"/>
                <a:pathLst>
                  <a:path w="1752" h="1255" extrusionOk="0">
                    <a:moveTo>
                      <a:pt x="1639" y="1"/>
                    </a:moveTo>
                    <a:cubicBezTo>
                      <a:pt x="1631" y="1"/>
                      <a:pt x="1622" y="2"/>
                      <a:pt x="1613" y="5"/>
                    </a:cubicBezTo>
                    <a:cubicBezTo>
                      <a:pt x="1564" y="20"/>
                      <a:pt x="401" y="387"/>
                      <a:pt x="28" y="1137"/>
                    </a:cubicBezTo>
                    <a:cubicBezTo>
                      <a:pt x="0" y="1192"/>
                      <a:pt x="40" y="1254"/>
                      <a:pt x="99" y="1254"/>
                    </a:cubicBezTo>
                    <a:cubicBezTo>
                      <a:pt x="130" y="1254"/>
                      <a:pt x="157" y="1236"/>
                      <a:pt x="173" y="1211"/>
                    </a:cubicBezTo>
                    <a:cubicBezTo>
                      <a:pt x="515" y="523"/>
                      <a:pt x="1647" y="162"/>
                      <a:pt x="1659" y="159"/>
                    </a:cubicBezTo>
                    <a:cubicBezTo>
                      <a:pt x="1752" y="131"/>
                      <a:pt x="1722" y="1"/>
                      <a:pt x="1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5"/>
              <p:cNvSpPr/>
              <p:nvPr/>
            </p:nvSpPr>
            <p:spPr>
              <a:xfrm>
                <a:off x="1400368" y="-1513581"/>
                <a:ext cx="102445" cy="54858"/>
              </a:xfrm>
              <a:custGeom>
                <a:avLst/>
                <a:gdLst/>
                <a:ahLst/>
                <a:cxnLst/>
                <a:rect l="l" t="t" r="r" b="b"/>
                <a:pathLst>
                  <a:path w="3184" h="1705" extrusionOk="0">
                    <a:moveTo>
                      <a:pt x="2860" y="0"/>
                    </a:moveTo>
                    <a:cubicBezTo>
                      <a:pt x="2860" y="0"/>
                      <a:pt x="1" y="432"/>
                      <a:pt x="217" y="593"/>
                    </a:cubicBezTo>
                    <a:cubicBezTo>
                      <a:pt x="402" y="733"/>
                      <a:pt x="2454" y="1704"/>
                      <a:pt x="3033" y="1704"/>
                    </a:cubicBezTo>
                    <a:cubicBezTo>
                      <a:pt x="3129" y="1704"/>
                      <a:pt x="3184" y="1678"/>
                      <a:pt x="3184" y="1617"/>
                    </a:cubicBezTo>
                    <a:cubicBezTo>
                      <a:pt x="3184" y="1188"/>
                      <a:pt x="2860" y="0"/>
                      <a:pt x="286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5"/>
              <p:cNvSpPr/>
              <p:nvPr/>
            </p:nvSpPr>
            <p:spPr>
              <a:xfrm>
                <a:off x="1389975" y="-1438967"/>
                <a:ext cx="116313" cy="61358"/>
              </a:xfrm>
              <a:custGeom>
                <a:avLst/>
                <a:gdLst/>
                <a:ahLst/>
                <a:cxnLst/>
                <a:rect l="l" t="t" r="r" b="b"/>
                <a:pathLst>
                  <a:path w="3615" h="1907" extrusionOk="0">
                    <a:moveTo>
                      <a:pt x="3507" y="1"/>
                    </a:moveTo>
                    <a:cubicBezTo>
                      <a:pt x="3507" y="1"/>
                      <a:pt x="0" y="53"/>
                      <a:pt x="432" y="322"/>
                    </a:cubicBezTo>
                    <a:cubicBezTo>
                      <a:pt x="835" y="575"/>
                      <a:pt x="2978" y="1906"/>
                      <a:pt x="3391" y="1906"/>
                    </a:cubicBezTo>
                    <a:cubicBezTo>
                      <a:pt x="3420" y="1906"/>
                      <a:pt x="3441" y="1900"/>
                      <a:pt x="3451" y="1885"/>
                    </a:cubicBezTo>
                    <a:cubicBezTo>
                      <a:pt x="3615" y="1669"/>
                      <a:pt x="3507" y="1"/>
                      <a:pt x="350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5"/>
              <p:cNvSpPr/>
              <p:nvPr/>
            </p:nvSpPr>
            <p:spPr>
              <a:xfrm>
                <a:off x="1413302" y="-1378607"/>
                <a:ext cx="81789" cy="64543"/>
              </a:xfrm>
              <a:custGeom>
                <a:avLst/>
                <a:gdLst/>
                <a:ahLst/>
                <a:cxnLst/>
                <a:rect l="l" t="t" r="r" b="b"/>
                <a:pathLst>
                  <a:path w="2542" h="2006" extrusionOk="0">
                    <a:moveTo>
                      <a:pt x="94" y="0"/>
                    </a:moveTo>
                    <a:cubicBezTo>
                      <a:pt x="27" y="0"/>
                      <a:pt x="1" y="20"/>
                      <a:pt x="31" y="65"/>
                    </a:cubicBezTo>
                    <a:cubicBezTo>
                      <a:pt x="244" y="385"/>
                      <a:pt x="1090" y="2006"/>
                      <a:pt x="1372" y="2006"/>
                    </a:cubicBezTo>
                    <a:cubicBezTo>
                      <a:pt x="1375" y="2006"/>
                      <a:pt x="1378" y="2005"/>
                      <a:pt x="1382" y="2005"/>
                    </a:cubicBezTo>
                    <a:cubicBezTo>
                      <a:pt x="1650" y="1968"/>
                      <a:pt x="2541" y="1225"/>
                      <a:pt x="2483" y="740"/>
                    </a:cubicBezTo>
                    <a:cubicBezTo>
                      <a:pt x="2483" y="740"/>
                      <a:pt x="507" y="0"/>
                      <a:pt x="9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5"/>
              <p:cNvSpPr/>
              <p:nvPr/>
            </p:nvSpPr>
            <p:spPr>
              <a:xfrm>
                <a:off x="863148" y="-1291034"/>
                <a:ext cx="91827" cy="70270"/>
              </a:xfrm>
              <a:custGeom>
                <a:avLst/>
                <a:gdLst/>
                <a:ahLst/>
                <a:cxnLst/>
                <a:rect l="l" t="t" r="r" b="b"/>
                <a:pathLst>
                  <a:path w="2854" h="2184" extrusionOk="0">
                    <a:moveTo>
                      <a:pt x="337" y="0"/>
                    </a:moveTo>
                    <a:cubicBezTo>
                      <a:pt x="337" y="127"/>
                      <a:pt x="0" y="1678"/>
                      <a:pt x="0" y="1848"/>
                    </a:cubicBezTo>
                    <a:cubicBezTo>
                      <a:pt x="0" y="2014"/>
                      <a:pt x="2014" y="2184"/>
                      <a:pt x="2434" y="2184"/>
                    </a:cubicBezTo>
                    <a:cubicBezTo>
                      <a:pt x="2853" y="2184"/>
                      <a:pt x="337" y="0"/>
                      <a:pt x="33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5"/>
              <p:cNvSpPr/>
              <p:nvPr/>
            </p:nvSpPr>
            <p:spPr>
              <a:xfrm>
                <a:off x="838727" y="-1212366"/>
                <a:ext cx="97297" cy="55598"/>
              </a:xfrm>
              <a:custGeom>
                <a:avLst/>
                <a:gdLst/>
                <a:ahLst/>
                <a:cxnLst/>
                <a:rect l="l" t="t" r="r" b="b"/>
                <a:pathLst>
                  <a:path w="3024" h="1728" extrusionOk="0">
                    <a:moveTo>
                      <a:pt x="670" y="1"/>
                    </a:moveTo>
                    <a:cubicBezTo>
                      <a:pt x="713" y="380"/>
                      <a:pt x="1" y="1429"/>
                      <a:pt x="1" y="1682"/>
                    </a:cubicBezTo>
                    <a:cubicBezTo>
                      <a:pt x="1" y="1713"/>
                      <a:pt x="47" y="1727"/>
                      <a:pt x="129" y="1727"/>
                    </a:cubicBezTo>
                    <a:cubicBezTo>
                      <a:pt x="705" y="1727"/>
                      <a:pt x="3023" y="1037"/>
                      <a:pt x="3023" y="926"/>
                    </a:cubicBezTo>
                    <a:cubicBezTo>
                      <a:pt x="3023" y="800"/>
                      <a:pt x="670" y="1"/>
                      <a:pt x="67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5"/>
              <p:cNvSpPr/>
              <p:nvPr/>
            </p:nvSpPr>
            <p:spPr>
              <a:xfrm>
                <a:off x="1500374" y="-1300461"/>
                <a:ext cx="55663" cy="69176"/>
              </a:xfrm>
              <a:custGeom>
                <a:avLst/>
                <a:gdLst/>
                <a:ahLst/>
                <a:cxnLst/>
                <a:rect l="l" t="t" r="r" b="b"/>
                <a:pathLst>
                  <a:path w="1730" h="2150" extrusionOk="0">
                    <a:moveTo>
                      <a:pt x="269" y="0"/>
                    </a:moveTo>
                    <a:cubicBezTo>
                      <a:pt x="1" y="0"/>
                      <a:pt x="471" y="2150"/>
                      <a:pt x="471" y="2150"/>
                    </a:cubicBezTo>
                    <a:cubicBezTo>
                      <a:pt x="471" y="2150"/>
                      <a:pt x="1480" y="1601"/>
                      <a:pt x="1603" y="1434"/>
                    </a:cubicBezTo>
                    <a:cubicBezTo>
                      <a:pt x="1730" y="1268"/>
                      <a:pt x="638" y="176"/>
                      <a:pt x="302" y="9"/>
                    </a:cubicBezTo>
                    <a:cubicBezTo>
                      <a:pt x="290" y="3"/>
                      <a:pt x="279" y="0"/>
                      <a:pt x="26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5"/>
              <p:cNvSpPr/>
              <p:nvPr/>
            </p:nvSpPr>
            <p:spPr>
              <a:xfrm>
                <a:off x="1533675" y="-1347437"/>
                <a:ext cx="66924" cy="73005"/>
              </a:xfrm>
              <a:custGeom>
                <a:avLst/>
                <a:gdLst/>
                <a:ahLst/>
                <a:cxnLst/>
                <a:rect l="l" t="t" r="r" b="b"/>
                <a:pathLst>
                  <a:path w="2080" h="2269" extrusionOk="0">
                    <a:moveTo>
                      <a:pt x="226" y="1"/>
                    </a:moveTo>
                    <a:cubicBezTo>
                      <a:pt x="0" y="1"/>
                      <a:pt x="1114" y="2268"/>
                      <a:pt x="1114" y="2268"/>
                    </a:cubicBezTo>
                    <a:cubicBezTo>
                      <a:pt x="1114" y="2268"/>
                      <a:pt x="1996" y="1722"/>
                      <a:pt x="2036" y="1469"/>
                    </a:cubicBezTo>
                    <a:cubicBezTo>
                      <a:pt x="2080" y="1220"/>
                      <a:pt x="485" y="41"/>
                      <a:pt x="232" y="1"/>
                    </a:cubicBezTo>
                    <a:cubicBezTo>
                      <a:pt x="230" y="1"/>
                      <a:pt x="228" y="1"/>
                      <a:pt x="226"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5"/>
              <p:cNvSpPr/>
              <p:nvPr/>
            </p:nvSpPr>
            <p:spPr>
              <a:xfrm>
                <a:off x="1566558" y="-1365004"/>
                <a:ext cx="63707" cy="48681"/>
              </a:xfrm>
              <a:custGeom>
                <a:avLst/>
                <a:gdLst/>
                <a:ahLst/>
                <a:cxnLst/>
                <a:rect l="l" t="t" r="r" b="b"/>
                <a:pathLst>
                  <a:path w="1980" h="1513" extrusionOk="0">
                    <a:moveTo>
                      <a:pt x="331" y="0"/>
                    </a:moveTo>
                    <a:cubicBezTo>
                      <a:pt x="0" y="0"/>
                      <a:pt x="1224" y="1513"/>
                      <a:pt x="1224" y="1513"/>
                    </a:cubicBezTo>
                    <a:cubicBezTo>
                      <a:pt x="1224" y="1513"/>
                      <a:pt x="1980" y="883"/>
                      <a:pt x="1980" y="714"/>
                    </a:cubicBezTo>
                    <a:cubicBezTo>
                      <a:pt x="1980" y="547"/>
                      <a:pt x="721" y="45"/>
                      <a:pt x="345" y="1"/>
                    </a:cubicBezTo>
                    <a:cubicBezTo>
                      <a:pt x="340" y="1"/>
                      <a:pt x="335" y="0"/>
                      <a:pt x="33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5"/>
              <p:cNvSpPr/>
              <p:nvPr/>
            </p:nvSpPr>
            <p:spPr>
              <a:xfrm>
                <a:off x="1522864" y="-1550396"/>
                <a:ext cx="58237" cy="88642"/>
              </a:xfrm>
              <a:custGeom>
                <a:avLst/>
                <a:gdLst/>
                <a:ahLst/>
                <a:cxnLst/>
                <a:rect l="l" t="t" r="r" b="b"/>
                <a:pathLst>
                  <a:path w="1810" h="2755" extrusionOk="0">
                    <a:moveTo>
                      <a:pt x="1158" y="0"/>
                    </a:moveTo>
                    <a:cubicBezTo>
                      <a:pt x="1155" y="0"/>
                      <a:pt x="1153" y="1"/>
                      <a:pt x="1151" y="2"/>
                    </a:cubicBezTo>
                    <a:cubicBezTo>
                      <a:pt x="220" y="523"/>
                      <a:pt x="1" y="1072"/>
                      <a:pt x="1" y="1072"/>
                    </a:cubicBezTo>
                    <a:cubicBezTo>
                      <a:pt x="1" y="1072"/>
                      <a:pt x="1428" y="2754"/>
                      <a:pt x="1652" y="2754"/>
                    </a:cubicBezTo>
                    <a:cubicBezTo>
                      <a:pt x="1661" y="2754"/>
                      <a:pt x="1667" y="2752"/>
                      <a:pt x="1672" y="2747"/>
                    </a:cubicBezTo>
                    <a:cubicBezTo>
                      <a:pt x="1809" y="2610"/>
                      <a:pt x="1311" y="0"/>
                      <a:pt x="1158"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5"/>
              <p:cNvSpPr/>
              <p:nvPr/>
            </p:nvSpPr>
            <p:spPr>
              <a:xfrm>
                <a:off x="1570515" y="-1583118"/>
                <a:ext cx="60071" cy="97040"/>
              </a:xfrm>
              <a:custGeom>
                <a:avLst/>
                <a:gdLst/>
                <a:ahLst/>
                <a:cxnLst/>
                <a:rect l="l" t="t" r="r" b="b"/>
                <a:pathLst>
                  <a:path w="1867" h="3016" extrusionOk="0">
                    <a:moveTo>
                      <a:pt x="1121" y="0"/>
                    </a:moveTo>
                    <a:cubicBezTo>
                      <a:pt x="1011" y="0"/>
                      <a:pt x="0" y="880"/>
                      <a:pt x="0" y="880"/>
                    </a:cubicBezTo>
                    <a:cubicBezTo>
                      <a:pt x="0" y="880"/>
                      <a:pt x="1571" y="3015"/>
                      <a:pt x="1790" y="3015"/>
                    </a:cubicBezTo>
                    <a:cubicBezTo>
                      <a:pt x="1802" y="3015"/>
                      <a:pt x="1811" y="3008"/>
                      <a:pt x="1814" y="2993"/>
                    </a:cubicBezTo>
                    <a:cubicBezTo>
                      <a:pt x="1866" y="2718"/>
                      <a:pt x="1209" y="29"/>
                      <a:pt x="1126" y="1"/>
                    </a:cubicBezTo>
                    <a:cubicBezTo>
                      <a:pt x="1125" y="1"/>
                      <a:pt x="1123" y="0"/>
                      <a:pt x="112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5"/>
              <p:cNvSpPr/>
              <p:nvPr/>
            </p:nvSpPr>
            <p:spPr>
              <a:xfrm>
                <a:off x="1439739" y="-1450142"/>
                <a:ext cx="250965" cy="239768"/>
              </a:xfrm>
              <a:custGeom>
                <a:avLst/>
                <a:gdLst/>
                <a:ahLst/>
                <a:cxnLst/>
                <a:rect l="l" t="t" r="r" b="b"/>
                <a:pathLst>
                  <a:path w="7800" h="7452" extrusionOk="0">
                    <a:moveTo>
                      <a:pt x="7131" y="1"/>
                    </a:moveTo>
                    <a:cubicBezTo>
                      <a:pt x="6758" y="1"/>
                      <a:pt x="6107" y="123"/>
                      <a:pt x="4950" y="506"/>
                    </a:cubicBezTo>
                    <a:cubicBezTo>
                      <a:pt x="3796" y="888"/>
                      <a:pt x="2677" y="1357"/>
                      <a:pt x="2667" y="1363"/>
                    </a:cubicBezTo>
                    <a:cubicBezTo>
                      <a:pt x="2578" y="1398"/>
                      <a:pt x="2617" y="1519"/>
                      <a:pt x="2694" y="1519"/>
                    </a:cubicBezTo>
                    <a:cubicBezTo>
                      <a:pt x="2705" y="1519"/>
                      <a:pt x="2717" y="1517"/>
                      <a:pt x="2729" y="1511"/>
                    </a:cubicBezTo>
                    <a:cubicBezTo>
                      <a:pt x="5143" y="500"/>
                      <a:pt x="6540" y="174"/>
                      <a:pt x="7141" y="174"/>
                    </a:cubicBezTo>
                    <a:cubicBezTo>
                      <a:pt x="7337" y="174"/>
                      <a:pt x="7448" y="208"/>
                      <a:pt x="7482" y="265"/>
                    </a:cubicBezTo>
                    <a:cubicBezTo>
                      <a:pt x="7571" y="416"/>
                      <a:pt x="7183" y="1400"/>
                      <a:pt x="6242" y="2788"/>
                    </a:cubicBezTo>
                    <a:cubicBezTo>
                      <a:pt x="4730" y="5018"/>
                      <a:pt x="2474" y="7291"/>
                      <a:pt x="510" y="7291"/>
                    </a:cubicBezTo>
                    <a:cubicBezTo>
                      <a:pt x="380" y="7291"/>
                      <a:pt x="250" y="7281"/>
                      <a:pt x="123" y="7260"/>
                    </a:cubicBezTo>
                    <a:cubicBezTo>
                      <a:pt x="119" y="7260"/>
                      <a:pt x="115" y="7260"/>
                      <a:pt x="111" y="7260"/>
                    </a:cubicBezTo>
                    <a:cubicBezTo>
                      <a:pt x="19" y="7260"/>
                      <a:pt x="0" y="7397"/>
                      <a:pt x="98" y="7418"/>
                    </a:cubicBezTo>
                    <a:cubicBezTo>
                      <a:pt x="234" y="7439"/>
                      <a:pt x="370" y="7452"/>
                      <a:pt x="508" y="7452"/>
                    </a:cubicBezTo>
                    <a:cubicBezTo>
                      <a:pt x="2538" y="7452"/>
                      <a:pt x="4839" y="5145"/>
                      <a:pt x="6378" y="2878"/>
                    </a:cubicBezTo>
                    <a:cubicBezTo>
                      <a:pt x="7130" y="1764"/>
                      <a:pt x="7800" y="481"/>
                      <a:pt x="7621" y="182"/>
                    </a:cubicBezTo>
                    <a:cubicBezTo>
                      <a:pt x="7565" y="90"/>
                      <a:pt x="7449" y="1"/>
                      <a:pt x="7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5"/>
              <p:cNvSpPr/>
              <p:nvPr/>
            </p:nvSpPr>
            <p:spPr>
              <a:xfrm>
                <a:off x="942024" y="-1221410"/>
                <a:ext cx="255405" cy="290862"/>
              </a:xfrm>
              <a:custGeom>
                <a:avLst/>
                <a:gdLst/>
                <a:ahLst/>
                <a:cxnLst/>
                <a:rect l="l" t="t" r="r" b="b"/>
                <a:pathLst>
                  <a:path w="7938" h="9040" extrusionOk="0">
                    <a:moveTo>
                      <a:pt x="4411" y="0"/>
                    </a:moveTo>
                    <a:lnTo>
                      <a:pt x="1" y="2875"/>
                    </a:lnTo>
                    <a:cubicBezTo>
                      <a:pt x="1875" y="6536"/>
                      <a:pt x="5837" y="9040"/>
                      <a:pt x="7244" y="9040"/>
                    </a:cubicBezTo>
                    <a:cubicBezTo>
                      <a:pt x="7768" y="9040"/>
                      <a:pt x="7937" y="8693"/>
                      <a:pt x="7514" y="7930"/>
                    </a:cubicBezTo>
                    <a:cubicBezTo>
                      <a:pt x="6253" y="5648"/>
                      <a:pt x="4411" y="0"/>
                      <a:pt x="4411"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5"/>
              <p:cNvSpPr/>
              <p:nvPr/>
            </p:nvSpPr>
            <p:spPr>
              <a:xfrm>
                <a:off x="1121978" y="-975367"/>
                <a:ext cx="41795" cy="41184"/>
              </a:xfrm>
              <a:custGeom>
                <a:avLst/>
                <a:gdLst/>
                <a:ahLst/>
                <a:cxnLst/>
                <a:rect l="l" t="t" r="r" b="b"/>
                <a:pathLst>
                  <a:path w="1299" h="1280" extrusionOk="0">
                    <a:moveTo>
                      <a:pt x="121" y="0"/>
                    </a:moveTo>
                    <a:cubicBezTo>
                      <a:pt x="46" y="0"/>
                      <a:pt x="1" y="118"/>
                      <a:pt x="89" y="156"/>
                    </a:cubicBezTo>
                    <a:cubicBezTo>
                      <a:pt x="98" y="163"/>
                      <a:pt x="1061" y="693"/>
                      <a:pt x="1135" y="1211"/>
                    </a:cubicBezTo>
                    <a:cubicBezTo>
                      <a:pt x="1138" y="1248"/>
                      <a:pt x="1175" y="1279"/>
                      <a:pt x="1215" y="1279"/>
                    </a:cubicBezTo>
                    <a:lnTo>
                      <a:pt x="1224" y="1279"/>
                    </a:lnTo>
                    <a:cubicBezTo>
                      <a:pt x="1267" y="1273"/>
                      <a:pt x="1298" y="1233"/>
                      <a:pt x="1292" y="1187"/>
                    </a:cubicBezTo>
                    <a:cubicBezTo>
                      <a:pt x="1209" y="594"/>
                      <a:pt x="209" y="39"/>
                      <a:pt x="166" y="15"/>
                    </a:cubicBezTo>
                    <a:cubicBezTo>
                      <a:pt x="150" y="5"/>
                      <a:pt x="135"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5"/>
              <p:cNvSpPr/>
              <p:nvPr/>
            </p:nvSpPr>
            <p:spPr>
              <a:xfrm>
                <a:off x="1145917" y="-977813"/>
                <a:ext cx="34910" cy="45399"/>
              </a:xfrm>
              <a:custGeom>
                <a:avLst/>
                <a:gdLst/>
                <a:ahLst/>
                <a:cxnLst/>
                <a:rect l="l" t="t" r="r" b="b"/>
                <a:pathLst>
                  <a:path w="1085" h="1411" extrusionOk="0">
                    <a:moveTo>
                      <a:pt x="117" y="0"/>
                    </a:moveTo>
                    <a:cubicBezTo>
                      <a:pt x="43" y="0"/>
                      <a:pt x="1" y="109"/>
                      <a:pt x="79" y="152"/>
                    </a:cubicBezTo>
                    <a:cubicBezTo>
                      <a:pt x="85" y="155"/>
                      <a:pt x="687" y="467"/>
                      <a:pt x="918" y="1352"/>
                    </a:cubicBezTo>
                    <a:cubicBezTo>
                      <a:pt x="927" y="1386"/>
                      <a:pt x="958" y="1411"/>
                      <a:pt x="995" y="1411"/>
                    </a:cubicBezTo>
                    <a:cubicBezTo>
                      <a:pt x="1001" y="1411"/>
                      <a:pt x="1008" y="1411"/>
                      <a:pt x="1017" y="1408"/>
                    </a:cubicBezTo>
                    <a:cubicBezTo>
                      <a:pt x="1060" y="1398"/>
                      <a:pt x="1085" y="1352"/>
                      <a:pt x="1072" y="1309"/>
                    </a:cubicBezTo>
                    <a:cubicBezTo>
                      <a:pt x="826" y="350"/>
                      <a:pt x="178" y="23"/>
                      <a:pt x="150" y="7"/>
                    </a:cubicBezTo>
                    <a:cubicBezTo>
                      <a:pt x="138" y="2"/>
                      <a:pt x="127"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5"/>
              <p:cNvSpPr/>
              <p:nvPr/>
            </p:nvSpPr>
            <p:spPr>
              <a:xfrm>
                <a:off x="971127" y="-1100618"/>
                <a:ext cx="66216" cy="69048"/>
              </a:xfrm>
              <a:custGeom>
                <a:avLst/>
                <a:gdLst/>
                <a:ahLst/>
                <a:cxnLst/>
                <a:rect l="l" t="t" r="r" b="b"/>
                <a:pathLst>
                  <a:path w="2058" h="2146" extrusionOk="0">
                    <a:moveTo>
                      <a:pt x="1919" y="0"/>
                    </a:moveTo>
                    <a:cubicBezTo>
                      <a:pt x="1721" y="0"/>
                      <a:pt x="0" y="800"/>
                      <a:pt x="0" y="800"/>
                    </a:cubicBezTo>
                    <a:cubicBezTo>
                      <a:pt x="0" y="927"/>
                      <a:pt x="876" y="2145"/>
                      <a:pt x="1006" y="2145"/>
                    </a:cubicBezTo>
                    <a:cubicBezTo>
                      <a:pt x="1132" y="2145"/>
                      <a:pt x="2057" y="45"/>
                      <a:pt x="1931" y="2"/>
                    </a:cubicBezTo>
                    <a:cubicBezTo>
                      <a:pt x="1928" y="1"/>
                      <a:pt x="1924" y="0"/>
                      <a:pt x="191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5"/>
              <p:cNvSpPr/>
              <p:nvPr/>
            </p:nvSpPr>
            <p:spPr>
              <a:xfrm>
                <a:off x="1015657" y="-1070728"/>
                <a:ext cx="48681" cy="86390"/>
              </a:xfrm>
              <a:custGeom>
                <a:avLst/>
                <a:gdLst/>
                <a:ahLst/>
                <a:cxnLst/>
                <a:rect l="l" t="t" r="r" b="b"/>
                <a:pathLst>
                  <a:path w="1513" h="2685" extrusionOk="0">
                    <a:moveTo>
                      <a:pt x="1332" y="0"/>
                    </a:moveTo>
                    <a:cubicBezTo>
                      <a:pt x="1058" y="0"/>
                      <a:pt x="1" y="1552"/>
                      <a:pt x="1" y="1552"/>
                    </a:cubicBezTo>
                    <a:lnTo>
                      <a:pt x="1176" y="2684"/>
                    </a:lnTo>
                    <a:cubicBezTo>
                      <a:pt x="1176" y="2684"/>
                      <a:pt x="1512" y="377"/>
                      <a:pt x="1386" y="41"/>
                    </a:cubicBezTo>
                    <a:cubicBezTo>
                      <a:pt x="1375" y="13"/>
                      <a:pt x="1357" y="0"/>
                      <a:pt x="1332"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5"/>
              <p:cNvSpPr/>
              <p:nvPr/>
            </p:nvSpPr>
            <p:spPr>
              <a:xfrm>
                <a:off x="938677" y="-1190425"/>
                <a:ext cx="257432" cy="262484"/>
              </a:xfrm>
              <a:custGeom>
                <a:avLst/>
                <a:gdLst/>
                <a:ahLst/>
                <a:cxnLst/>
                <a:rect l="l" t="t" r="r" b="b"/>
                <a:pathLst>
                  <a:path w="8001" h="8158" extrusionOk="0">
                    <a:moveTo>
                      <a:pt x="4930" y="1"/>
                    </a:moveTo>
                    <a:cubicBezTo>
                      <a:pt x="4883" y="1"/>
                      <a:pt x="4835" y="41"/>
                      <a:pt x="4848" y="101"/>
                    </a:cubicBezTo>
                    <a:cubicBezTo>
                      <a:pt x="4864" y="148"/>
                      <a:pt x="6295" y="4743"/>
                      <a:pt x="7547" y="7007"/>
                    </a:cubicBezTo>
                    <a:cubicBezTo>
                      <a:pt x="7822" y="7501"/>
                      <a:pt x="7800" y="7738"/>
                      <a:pt x="7732" y="7849"/>
                    </a:cubicBezTo>
                    <a:cubicBezTo>
                      <a:pt x="7660" y="7969"/>
                      <a:pt x="7492" y="7998"/>
                      <a:pt x="7346" y="7998"/>
                    </a:cubicBezTo>
                    <a:cubicBezTo>
                      <a:pt x="7331" y="7998"/>
                      <a:pt x="7315" y="7998"/>
                      <a:pt x="7300" y="7997"/>
                    </a:cubicBezTo>
                    <a:cubicBezTo>
                      <a:pt x="5903" y="7942"/>
                      <a:pt x="2039" y="5514"/>
                      <a:pt x="176" y="1875"/>
                    </a:cubicBezTo>
                    <a:cubicBezTo>
                      <a:pt x="160" y="1843"/>
                      <a:pt x="133" y="1830"/>
                      <a:pt x="107" y="1830"/>
                    </a:cubicBezTo>
                    <a:cubicBezTo>
                      <a:pt x="54" y="1830"/>
                      <a:pt x="1" y="1885"/>
                      <a:pt x="34" y="1949"/>
                    </a:cubicBezTo>
                    <a:cubicBezTo>
                      <a:pt x="1921" y="5638"/>
                      <a:pt x="5863" y="8102"/>
                      <a:pt x="7294" y="8157"/>
                    </a:cubicBezTo>
                    <a:lnTo>
                      <a:pt x="7347" y="8157"/>
                    </a:lnTo>
                    <a:cubicBezTo>
                      <a:pt x="7603" y="8157"/>
                      <a:pt x="7779" y="8083"/>
                      <a:pt x="7868" y="7932"/>
                    </a:cubicBezTo>
                    <a:cubicBezTo>
                      <a:pt x="8001" y="7720"/>
                      <a:pt x="7939" y="7383"/>
                      <a:pt x="7689" y="6927"/>
                    </a:cubicBezTo>
                    <a:cubicBezTo>
                      <a:pt x="6446" y="4681"/>
                      <a:pt x="5018" y="98"/>
                      <a:pt x="5003" y="52"/>
                    </a:cubicBezTo>
                    <a:cubicBezTo>
                      <a:pt x="4988" y="16"/>
                      <a:pt x="4959" y="1"/>
                      <a:pt x="4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5"/>
              <p:cNvSpPr/>
              <p:nvPr/>
            </p:nvSpPr>
            <p:spPr>
              <a:xfrm>
                <a:off x="1589370" y="-1190551"/>
                <a:ext cx="68694" cy="48391"/>
              </a:xfrm>
              <a:custGeom>
                <a:avLst/>
                <a:gdLst/>
                <a:ahLst/>
                <a:cxnLst/>
                <a:rect l="l" t="t" r="r" b="b"/>
                <a:pathLst>
                  <a:path w="2135" h="1504" extrusionOk="0">
                    <a:moveTo>
                      <a:pt x="216" y="0"/>
                    </a:moveTo>
                    <a:cubicBezTo>
                      <a:pt x="203" y="0"/>
                      <a:pt x="193" y="1"/>
                      <a:pt x="185" y="2"/>
                    </a:cubicBezTo>
                    <a:cubicBezTo>
                      <a:pt x="0" y="20"/>
                      <a:pt x="1545" y="1504"/>
                      <a:pt x="1545" y="1504"/>
                    </a:cubicBezTo>
                    <a:cubicBezTo>
                      <a:pt x="1687" y="1402"/>
                      <a:pt x="2134" y="427"/>
                      <a:pt x="2094" y="325"/>
                    </a:cubicBezTo>
                    <a:cubicBezTo>
                      <a:pt x="2056" y="228"/>
                      <a:pt x="506" y="0"/>
                      <a:pt x="21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5"/>
              <p:cNvSpPr/>
              <p:nvPr/>
            </p:nvSpPr>
            <p:spPr>
              <a:xfrm>
                <a:off x="1584801" y="-1242900"/>
                <a:ext cx="92921" cy="45174"/>
              </a:xfrm>
              <a:custGeom>
                <a:avLst/>
                <a:gdLst/>
                <a:ahLst/>
                <a:cxnLst/>
                <a:rect l="l" t="t" r="r" b="b"/>
                <a:pathLst>
                  <a:path w="2888" h="1404" extrusionOk="0">
                    <a:moveTo>
                      <a:pt x="2513" y="1"/>
                    </a:moveTo>
                    <a:cubicBezTo>
                      <a:pt x="1882" y="1"/>
                      <a:pt x="605" y="107"/>
                      <a:pt x="346" y="123"/>
                    </a:cubicBezTo>
                    <a:cubicBezTo>
                      <a:pt x="0" y="145"/>
                      <a:pt x="2440" y="1403"/>
                      <a:pt x="2440" y="1403"/>
                    </a:cubicBezTo>
                    <a:cubicBezTo>
                      <a:pt x="2458" y="1283"/>
                      <a:pt x="2887" y="163"/>
                      <a:pt x="2866" y="43"/>
                    </a:cubicBezTo>
                    <a:cubicBezTo>
                      <a:pt x="2860" y="12"/>
                      <a:pt x="2722" y="1"/>
                      <a:pt x="251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5"/>
              <p:cNvSpPr/>
              <p:nvPr/>
            </p:nvSpPr>
            <p:spPr>
              <a:xfrm>
                <a:off x="1612890" y="-1295538"/>
                <a:ext cx="78507" cy="43533"/>
              </a:xfrm>
              <a:custGeom>
                <a:avLst/>
                <a:gdLst/>
                <a:ahLst/>
                <a:cxnLst/>
                <a:rect l="l" t="t" r="r" b="b"/>
                <a:pathLst>
                  <a:path w="2440" h="1353" extrusionOk="0">
                    <a:moveTo>
                      <a:pt x="2350" y="1"/>
                    </a:moveTo>
                    <a:cubicBezTo>
                      <a:pt x="1995" y="1"/>
                      <a:pt x="386" y="282"/>
                      <a:pt x="204" y="338"/>
                    </a:cubicBezTo>
                    <a:cubicBezTo>
                      <a:pt x="0" y="399"/>
                      <a:pt x="2156" y="1352"/>
                      <a:pt x="2156" y="1352"/>
                    </a:cubicBezTo>
                    <a:cubicBezTo>
                      <a:pt x="2258" y="1149"/>
                      <a:pt x="2440" y="94"/>
                      <a:pt x="2418" y="14"/>
                    </a:cubicBezTo>
                    <a:cubicBezTo>
                      <a:pt x="2416" y="5"/>
                      <a:pt x="2392" y="1"/>
                      <a:pt x="235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5"/>
              <p:cNvSpPr/>
              <p:nvPr/>
            </p:nvSpPr>
            <p:spPr>
              <a:xfrm>
                <a:off x="1059913" y="-1432606"/>
                <a:ext cx="331402" cy="223681"/>
              </a:xfrm>
              <a:custGeom>
                <a:avLst/>
                <a:gdLst/>
                <a:ahLst/>
                <a:cxnLst/>
                <a:rect l="l" t="t" r="r" b="b"/>
                <a:pathLst>
                  <a:path w="10300" h="6952" extrusionOk="0">
                    <a:moveTo>
                      <a:pt x="4504" y="1"/>
                    </a:moveTo>
                    <a:cubicBezTo>
                      <a:pt x="4372" y="1"/>
                      <a:pt x="4228" y="13"/>
                      <a:pt x="4072" y="41"/>
                    </a:cubicBezTo>
                    <a:cubicBezTo>
                      <a:pt x="2518" y="316"/>
                      <a:pt x="3221" y="2589"/>
                      <a:pt x="1845" y="2749"/>
                    </a:cubicBezTo>
                    <a:cubicBezTo>
                      <a:pt x="473" y="2912"/>
                      <a:pt x="1" y="6577"/>
                      <a:pt x="1" y="6577"/>
                    </a:cubicBezTo>
                    <a:cubicBezTo>
                      <a:pt x="950" y="6844"/>
                      <a:pt x="1919" y="6951"/>
                      <a:pt x="2864" y="6951"/>
                    </a:cubicBezTo>
                    <a:cubicBezTo>
                      <a:pt x="6787" y="6951"/>
                      <a:pt x="10299" y="5096"/>
                      <a:pt x="10299" y="5093"/>
                    </a:cubicBezTo>
                    <a:cubicBezTo>
                      <a:pt x="9774" y="2758"/>
                      <a:pt x="8861" y="1720"/>
                      <a:pt x="7627" y="1720"/>
                    </a:cubicBezTo>
                    <a:cubicBezTo>
                      <a:pt x="7536" y="1720"/>
                      <a:pt x="7443" y="1726"/>
                      <a:pt x="7348" y="1737"/>
                    </a:cubicBezTo>
                    <a:cubicBezTo>
                      <a:pt x="7299" y="1743"/>
                      <a:pt x="7252" y="1746"/>
                      <a:pt x="7207" y="1746"/>
                    </a:cubicBezTo>
                    <a:cubicBezTo>
                      <a:pt x="6077" y="1746"/>
                      <a:pt x="6055" y="1"/>
                      <a:pt x="4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5"/>
              <p:cNvSpPr/>
              <p:nvPr/>
            </p:nvSpPr>
            <p:spPr>
              <a:xfrm>
                <a:off x="1032596" y="-1366744"/>
                <a:ext cx="90766" cy="50386"/>
              </a:xfrm>
              <a:custGeom>
                <a:avLst/>
                <a:gdLst/>
                <a:ahLst/>
                <a:cxnLst/>
                <a:rect l="l" t="t" r="r" b="b"/>
                <a:pathLst>
                  <a:path w="2821" h="1566" extrusionOk="0">
                    <a:moveTo>
                      <a:pt x="119" y="1"/>
                    </a:moveTo>
                    <a:cubicBezTo>
                      <a:pt x="45" y="1"/>
                      <a:pt x="0" y="111"/>
                      <a:pt x="82" y="153"/>
                    </a:cubicBezTo>
                    <a:lnTo>
                      <a:pt x="2670" y="1556"/>
                    </a:lnTo>
                    <a:cubicBezTo>
                      <a:pt x="2682" y="1563"/>
                      <a:pt x="2694" y="1566"/>
                      <a:pt x="2710" y="1566"/>
                    </a:cubicBezTo>
                    <a:cubicBezTo>
                      <a:pt x="2793" y="1566"/>
                      <a:pt x="2821" y="1455"/>
                      <a:pt x="2747" y="1414"/>
                    </a:cubicBezTo>
                    <a:lnTo>
                      <a:pt x="159" y="11"/>
                    </a:lnTo>
                    <a:cubicBezTo>
                      <a:pt x="145" y="4"/>
                      <a:pt x="132"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5"/>
              <p:cNvSpPr/>
              <p:nvPr/>
            </p:nvSpPr>
            <p:spPr>
              <a:xfrm>
                <a:off x="980827" y="-1337175"/>
                <a:ext cx="137291" cy="34717"/>
              </a:xfrm>
              <a:custGeom>
                <a:avLst/>
                <a:gdLst/>
                <a:ahLst/>
                <a:cxnLst/>
                <a:rect l="l" t="t" r="r" b="b"/>
                <a:pathLst>
                  <a:path w="4267" h="1079" extrusionOk="0">
                    <a:moveTo>
                      <a:pt x="113" y="0"/>
                    </a:moveTo>
                    <a:cubicBezTo>
                      <a:pt x="25" y="0"/>
                      <a:pt x="0" y="133"/>
                      <a:pt x="93" y="159"/>
                    </a:cubicBezTo>
                    <a:lnTo>
                      <a:pt x="4140" y="1078"/>
                    </a:lnTo>
                    <a:lnTo>
                      <a:pt x="4155" y="1078"/>
                    </a:lnTo>
                    <a:cubicBezTo>
                      <a:pt x="4251" y="1078"/>
                      <a:pt x="4266" y="940"/>
                      <a:pt x="4174" y="918"/>
                    </a:cubicBezTo>
                    <a:lnTo>
                      <a:pt x="130" y="2"/>
                    </a:lnTo>
                    <a:cubicBezTo>
                      <a:pt x="124" y="1"/>
                      <a:pt x="119"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5"/>
              <p:cNvSpPr/>
              <p:nvPr/>
            </p:nvSpPr>
            <p:spPr>
              <a:xfrm>
                <a:off x="1024392" y="-1292967"/>
                <a:ext cx="92825" cy="9556"/>
              </a:xfrm>
              <a:custGeom>
                <a:avLst/>
                <a:gdLst/>
                <a:ahLst/>
                <a:cxnLst/>
                <a:rect l="l" t="t" r="r" b="b"/>
                <a:pathLst>
                  <a:path w="2885" h="297" extrusionOk="0">
                    <a:moveTo>
                      <a:pt x="2804" y="0"/>
                    </a:moveTo>
                    <a:cubicBezTo>
                      <a:pt x="2802" y="0"/>
                      <a:pt x="2800" y="0"/>
                      <a:pt x="2798" y="0"/>
                    </a:cubicBezTo>
                    <a:lnTo>
                      <a:pt x="103" y="136"/>
                    </a:lnTo>
                    <a:cubicBezTo>
                      <a:pt x="1" y="145"/>
                      <a:pt x="4" y="294"/>
                      <a:pt x="106" y="297"/>
                    </a:cubicBezTo>
                    <a:lnTo>
                      <a:pt x="112" y="297"/>
                    </a:lnTo>
                    <a:lnTo>
                      <a:pt x="2807" y="164"/>
                    </a:lnTo>
                    <a:cubicBezTo>
                      <a:pt x="2851" y="161"/>
                      <a:pt x="2885" y="121"/>
                      <a:pt x="2885" y="78"/>
                    </a:cubicBezTo>
                    <a:cubicBezTo>
                      <a:pt x="2882" y="33"/>
                      <a:pt x="2848" y="0"/>
                      <a:pt x="2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5"/>
              <p:cNvSpPr/>
              <p:nvPr/>
            </p:nvSpPr>
            <p:spPr>
              <a:xfrm>
                <a:off x="1316251" y="-1396377"/>
                <a:ext cx="57143" cy="65251"/>
              </a:xfrm>
              <a:custGeom>
                <a:avLst/>
                <a:gdLst/>
                <a:ahLst/>
                <a:cxnLst/>
                <a:rect l="l" t="t" r="r" b="b"/>
                <a:pathLst>
                  <a:path w="1776" h="2028" extrusionOk="0">
                    <a:moveTo>
                      <a:pt x="1657" y="0"/>
                    </a:moveTo>
                    <a:cubicBezTo>
                      <a:pt x="1636" y="0"/>
                      <a:pt x="1613" y="10"/>
                      <a:pt x="1595" y="35"/>
                    </a:cubicBezTo>
                    <a:lnTo>
                      <a:pt x="32" y="1894"/>
                    </a:lnTo>
                    <a:cubicBezTo>
                      <a:pt x="1" y="1928"/>
                      <a:pt x="7" y="1981"/>
                      <a:pt x="41" y="2009"/>
                    </a:cubicBezTo>
                    <a:cubicBezTo>
                      <a:pt x="56" y="2021"/>
                      <a:pt x="75" y="2027"/>
                      <a:pt x="93" y="2027"/>
                    </a:cubicBezTo>
                    <a:cubicBezTo>
                      <a:pt x="118" y="2027"/>
                      <a:pt x="139" y="2018"/>
                      <a:pt x="155" y="1999"/>
                    </a:cubicBezTo>
                    <a:lnTo>
                      <a:pt x="1719" y="139"/>
                    </a:lnTo>
                    <a:cubicBezTo>
                      <a:pt x="1775" y="78"/>
                      <a:pt x="1718" y="0"/>
                      <a:pt x="1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5"/>
              <p:cNvSpPr/>
              <p:nvPr/>
            </p:nvSpPr>
            <p:spPr>
              <a:xfrm>
                <a:off x="1320916" y="-1385856"/>
                <a:ext cx="95946" cy="67825"/>
              </a:xfrm>
              <a:custGeom>
                <a:avLst/>
                <a:gdLst/>
                <a:ahLst/>
                <a:cxnLst/>
                <a:rect l="l" t="t" r="r" b="b"/>
                <a:pathLst>
                  <a:path w="2982" h="2108" extrusionOk="0">
                    <a:moveTo>
                      <a:pt x="2864" y="1"/>
                    </a:moveTo>
                    <a:cubicBezTo>
                      <a:pt x="2848" y="1"/>
                      <a:pt x="2830" y="6"/>
                      <a:pt x="2813" y="19"/>
                    </a:cubicBezTo>
                    <a:lnTo>
                      <a:pt x="62" y="1959"/>
                    </a:lnTo>
                    <a:cubicBezTo>
                      <a:pt x="1" y="2005"/>
                      <a:pt x="31" y="2104"/>
                      <a:pt x="112" y="2107"/>
                    </a:cubicBezTo>
                    <a:cubicBezTo>
                      <a:pt x="127" y="2107"/>
                      <a:pt x="142" y="2101"/>
                      <a:pt x="158" y="2092"/>
                    </a:cubicBezTo>
                    <a:lnTo>
                      <a:pt x="2906" y="149"/>
                    </a:lnTo>
                    <a:cubicBezTo>
                      <a:pt x="2981" y="101"/>
                      <a:pt x="2932" y="1"/>
                      <a:pt x="28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5"/>
              <p:cNvSpPr/>
              <p:nvPr/>
            </p:nvSpPr>
            <p:spPr>
              <a:xfrm>
                <a:off x="1332242" y="-1321538"/>
                <a:ext cx="87580" cy="13803"/>
              </a:xfrm>
              <a:custGeom>
                <a:avLst/>
                <a:gdLst/>
                <a:ahLst/>
                <a:cxnLst/>
                <a:rect l="l" t="t" r="r" b="b"/>
                <a:pathLst>
                  <a:path w="2722" h="429" extrusionOk="0">
                    <a:moveTo>
                      <a:pt x="2613" y="0"/>
                    </a:moveTo>
                    <a:cubicBezTo>
                      <a:pt x="2611" y="0"/>
                      <a:pt x="2609" y="0"/>
                      <a:pt x="2606" y="0"/>
                    </a:cubicBezTo>
                    <a:lnTo>
                      <a:pt x="99" y="269"/>
                    </a:lnTo>
                    <a:cubicBezTo>
                      <a:pt x="0" y="281"/>
                      <a:pt x="9" y="426"/>
                      <a:pt x="108" y="429"/>
                    </a:cubicBezTo>
                    <a:lnTo>
                      <a:pt x="117" y="429"/>
                    </a:lnTo>
                    <a:lnTo>
                      <a:pt x="2625" y="161"/>
                    </a:lnTo>
                    <a:cubicBezTo>
                      <a:pt x="2722" y="142"/>
                      <a:pt x="2709" y="0"/>
                      <a:pt x="2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5"/>
              <p:cNvSpPr/>
              <p:nvPr/>
            </p:nvSpPr>
            <p:spPr>
              <a:xfrm>
                <a:off x="854025" y="-1593867"/>
                <a:ext cx="711035" cy="386486"/>
              </a:xfrm>
              <a:custGeom>
                <a:avLst/>
                <a:gdLst/>
                <a:ahLst/>
                <a:cxnLst/>
                <a:rect l="l" t="t" r="r" b="b"/>
                <a:pathLst>
                  <a:path w="22099" h="12012" extrusionOk="0">
                    <a:moveTo>
                      <a:pt x="18763" y="1"/>
                    </a:moveTo>
                    <a:cubicBezTo>
                      <a:pt x="18707" y="1"/>
                      <a:pt x="18652" y="60"/>
                      <a:pt x="18691" y="124"/>
                    </a:cubicBezTo>
                    <a:cubicBezTo>
                      <a:pt x="18725" y="177"/>
                      <a:pt x="21895" y="5506"/>
                      <a:pt x="18931" y="8393"/>
                    </a:cubicBezTo>
                    <a:cubicBezTo>
                      <a:pt x="16651" y="10614"/>
                      <a:pt x="12870" y="11850"/>
                      <a:pt x="9349" y="11850"/>
                    </a:cubicBezTo>
                    <a:cubicBezTo>
                      <a:pt x="7313" y="11850"/>
                      <a:pt x="5365" y="11437"/>
                      <a:pt x="3843" y="10562"/>
                    </a:cubicBezTo>
                    <a:cubicBezTo>
                      <a:pt x="2076" y="9547"/>
                      <a:pt x="182" y="7483"/>
                      <a:pt x="1197" y="3421"/>
                    </a:cubicBezTo>
                    <a:cubicBezTo>
                      <a:pt x="1206" y="3363"/>
                      <a:pt x="1160" y="3326"/>
                      <a:pt x="1115" y="3326"/>
                    </a:cubicBezTo>
                    <a:cubicBezTo>
                      <a:pt x="1083" y="3326"/>
                      <a:pt x="1052" y="3344"/>
                      <a:pt x="1039" y="3384"/>
                    </a:cubicBezTo>
                    <a:cubicBezTo>
                      <a:pt x="0" y="7542"/>
                      <a:pt x="1946" y="9661"/>
                      <a:pt x="3763" y="10703"/>
                    </a:cubicBezTo>
                    <a:cubicBezTo>
                      <a:pt x="5305" y="11592"/>
                      <a:pt x="7279" y="12011"/>
                      <a:pt x="9342" y="12011"/>
                    </a:cubicBezTo>
                    <a:cubicBezTo>
                      <a:pt x="12908" y="12011"/>
                      <a:pt x="16735" y="10756"/>
                      <a:pt x="19042" y="8507"/>
                    </a:cubicBezTo>
                    <a:cubicBezTo>
                      <a:pt x="22099" y="5534"/>
                      <a:pt x="18864" y="97"/>
                      <a:pt x="18830" y="41"/>
                    </a:cubicBezTo>
                    <a:cubicBezTo>
                      <a:pt x="18813" y="13"/>
                      <a:pt x="18788" y="1"/>
                      <a:pt x="18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5"/>
              <p:cNvSpPr/>
              <p:nvPr/>
            </p:nvSpPr>
            <p:spPr>
              <a:xfrm>
                <a:off x="1181084" y="-1283153"/>
                <a:ext cx="124582" cy="91120"/>
              </a:xfrm>
              <a:custGeom>
                <a:avLst/>
                <a:gdLst/>
                <a:ahLst/>
                <a:cxnLst/>
                <a:rect l="l" t="t" r="r" b="b"/>
                <a:pathLst>
                  <a:path w="3872" h="2832" extrusionOk="0">
                    <a:moveTo>
                      <a:pt x="2570" y="1"/>
                    </a:moveTo>
                    <a:lnTo>
                      <a:pt x="2570" y="1"/>
                    </a:lnTo>
                    <a:cubicBezTo>
                      <a:pt x="2570" y="1"/>
                      <a:pt x="2348" y="759"/>
                      <a:pt x="1760" y="759"/>
                    </a:cubicBezTo>
                    <a:cubicBezTo>
                      <a:pt x="1547" y="759"/>
                      <a:pt x="1286" y="659"/>
                      <a:pt x="969" y="386"/>
                    </a:cubicBezTo>
                    <a:lnTo>
                      <a:pt x="969" y="386"/>
                    </a:lnTo>
                    <a:cubicBezTo>
                      <a:pt x="969" y="387"/>
                      <a:pt x="1" y="2570"/>
                      <a:pt x="1990" y="2817"/>
                    </a:cubicBezTo>
                    <a:cubicBezTo>
                      <a:pt x="2068" y="2827"/>
                      <a:pt x="2141" y="2831"/>
                      <a:pt x="2209" y="2831"/>
                    </a:cubicBezTo>
                    <a:cubicBezTo>
                      <a:pt x="3871" y="2831"/>
                      <a:pt x="2570"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5"/>
              <p:cNvSpPr/>
              <p:nvPr/>
            </p:nvSpPr>
            <p:spPr>
              <a:xfrm>
                <a:off x="1201129" y="-1356384"/>
                <a:ext cx="43597" cy="21268"/>
              </a:xfrm>
              <a:custGeom>
                <a:avLst/>
                <a:gdLst/>
                <a:ahLst/>
                <a:cxnLst/>
                <a:rect l="l" t="t" r="r" b="b"/>
                <a:pathLst>
                  <a:path w="1355" h="661" extrusionOk="0">
                    <a:moveTo>
                      <a:pt x="971" y="1"/>
                    </a:moveTo>
                    <a:cubicBezTo>
                      <a:pt x="464" y="1"/>
                      <a:pt x="1" y="334"/>
                      <a:pt x="1" y="334"/>
                    </a:cubicBezTo>
                    <a:cubicBezTo>
                      <a:pt x="1" y="334"/>
                      <a:pt x="723" y="658"/>
                      <a:pt x="815" y="661"/>
                    </a:cubicBezTo>
                    <a:cubicBezTo>
                      <a:pt x="815" y="661"/>
                      <a:pt x="816" y="661"/>
                      <a:pt x="816" y="661"/>
                    </a:cubicBezTo>
                    <a:cubicBezTo>
                      <a:pt x="910" y="661"/>
                      <a:pt x="1355" y="75"/>
                      <a:pt x="1355" y="75"/>
                    </a:cubicBezTo>
                    <a:cubicBezTo>
                      <a:pt x="1228" y="22"/>
                      <a:pt x="1098" y="1"/>
                      <a:pt x="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5"/>
              <p:cNvSpPr/>
              <p:nvPr/>
            </p:nvSpPr>
            <p:spPr>
              <a:xfrm>
                <a:off x="1190576" y="-1336853"/>
                <a:ext cx="79955" cy="122908"/>
              </a:xfrm>
              <a:custGeom>
                <a:avLst/>
                <a:gdLst/>
                <a:ahLst/>
                <a:cxnLst/>
                <a:rect l="l" t="t" r="r" b="b"/>
                <a:pathLst>
                  <a:path w="2485" h="3820" extrusionOk="0">
                    <a:moveTo>
                      <a:pt x="1098" y="1"/>
                    </a:moveTo>
                    <a:cubicBezTo>
                      <a:pt x="1054" y="1"/>
                      <a:pt x="1010" y="34"/>
                      <a:pt x="1017" y="91"/>
                    </a:cubicBezTo>
                    <a:lnTo>
                      <a:pt x="1384" y="2392"/>
                    </a:lnTo>
                    <a:cubicBezTo>
                      <a:pt x="906" y="2271"/>
                      <a:pt x="354" y="1327"/>
                      <a:pt x="172" y="948"/>
                    </a:cubicBezTo>
                    <a:cubicBezTo>
                      <a:pt x="155" y="917"/>
                      <a:pt x="129" y="904"/>
                      <a:pt x="102" y="904"/>
                    </a:cubicBezTo>
                    <a:cubicBezTo>
                      <a:pt x="51" y="904"/>
                      <a:pt x="0" y="955"/>
                      <a:pt x="27" y="1016"/>
                    </a:cubicBezTo>
                    <a:cubicBezTo>
                      <a:pt x="54" y="1078"/>
                      <a:pt x="745" y="2493"/>
                      <a:pt x="1430" y="2561"/>
                    </a:cubicBezTo>
                    <a:cubicBezTo>
                      <a:pt x="1485" y="2712"/>
                      <a:pt x="1510" y="3264"/>
                      <a:pt x="1501" y="3736"/>
                    </a:cubicBezTo>
                    <a:cubicBezTo>
                      <a:pt x="1501" y="3779"/>
                      <a:pt x="1535" y="3817"/>
                      <a:pt x="1581" y="3820"/>
                    </a:cubicBezTo>
                    <a:cubicBezTo>
                      <a:pt x="1624" y="3820"/>
                      <a:pt x="1661" y="3783"/>
                      <a:pt x="1661" y="3739"/>
                    </a:cubicBezTo>
                    <a:cubicBezTo>
                      <a:pt x="1664" y="3514"/>
                      <a:pt x="1671" y="2848"/>
                      <a:pt x="1593" y="2552"/>
                    </a:cubicBezTo>
                    <a:cubicBezTo>
                      <a:pt x="2216" y="2398"/>
                      <a:pt x="2454" y="973"/>
                      <a:pt x="2479" y="803"/>
                    </a:cubicBezTo>
                    <a:cubicBezTo>
                      <a:pt x="2485" y="760"/>
                      <a:pt x="2457" y="720"/>
                      <a:pt x="2414" y="711"/>
                    </a:cubicBezTo>
                    <a:cubicBezTo>
                      <a:pt x="2410" y="710"/>
                      <a:pt x="2406" y="710"/>
                      <a:pt x="2403" y="710"/>
                    </a:cubicBezTo>
                    <a:cubicBezTo>
                      <a:pt x="2364" y="710"/>
                      <a:pt x="2327" y="739"/>
                      <a:pt x="2321" y="778"/>
                    </a:cubicBezTo>
                    <a:cubicBezTo>
                      <a:pt x="2257" y="1210"/>
                      <a:pt x="1991" y="2293"/>
                      <a:pt x="1547" y="2395"/>
                    </a:cubicBezTo>
                    <a:lnTo>
                      <a:pt x="1177" y="66"/>
                    </a:lnTo>
                    <a:cubicBezTo>
                      <a:pt x="1168" y="21"/>
                      <a:pt x="1133"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5"/>
              <p:cNvSpPr/>
              <p:nvPr/>
            </p:nvSpPr>
            <p:spPr>
              <a:xfrm>
                <a:off x="900155" y="-1022294"/>
                <a:ext cx="44305" cy="50354"/>
              </a:xfrm>
              <a:custGeom>
                <a:avLst/>
                <a:gdLst/>
                <a:ahLst/>
                <a:cxnLst/>
                <a:rect l="l" t="t" r="r" b="b"/>
                <a:pathLst>
                  <a:path w="1377" h="1565" extrusionOk="0">
                    <a:moveTo>
                      <a:pt x="725" y="0"/>
                    </a:moveTo>
                    <a:cubicBezTo>
                      <a:pt x="583" y="0"/>
                      <a:pt x="1" y="1456"/>
                      <a:pt x="1" y="1456"/>
                    </a:cubicBezTo>
                    <a:cubicBezTo>
                      <a:pt x="189" y="1536"/>
                      <a:pt x="1213" y="1564"/>
                      <a:pt x="1293" y="1564"/>
                    </a:cubicBezTo>
                    <a:cubicBezTo>
                      <a:pt x="1376" y="1564"/>
                      <a:pt x="864" y="28"/>
                      <a:pt x="729" y="1"/>
                    </a:cubicBezTo>
                    <a:cubicBezTo>
                      <a:pt x="727" y="0"/>
                      <a:pt x="726" y="0"/>
                      <a:pt x="72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5"/>
              <p:cNvSpPr/>
              <p:nvPr/>
            </p:nvSpPr>
            <p:spPr>
              <a:xfrm>
                <a:off x="953951" y="-1032976"/>
                <a:ext cx="48777" cy="68887"/>
              </a:xfrm>
              <a:custGeom>
                <a:avLst/>
                <a:gdLst/>
                <a:ahLst/>
                <a:cxnLst/>
                <a:rect l="l" t="t" r="r" b="b"/>
                <a:pathLst>
                  <a:path w="1516" h="2141" extrusionOk="0">
                    <a:moveTo>
                      <a:pt x="657" y="0"/>
                    </a:moveTo>
                    <a:cubicBezTo>
                      <a:pt x="502" y="0"/>
                      <a:pt x="0" y="2004"/>
                      <a:pt x="0" y="2004"/>
                    </a:cubicBezTo>
                    <a:cubicBezTo>
                      <a:pt x="0" y="2004"/>
                      <a:pt x="862" y="2141"/>
                      <a:pt x="1283" y="2141"/>
                    </a:cubicBezTo>
                    <a:cubicBezTo>
                      <a:pt x="1424" y="2141"/>
                      <a:pt x="1516" y="2125"/>
                      <a:pt x="1509" y="2084"/>
                    </a:cubicBezTo>
                    <a:cubicBezTo>
                      <a:pt x="1484" y="1924"/>
                      <a:pt x="808" y="172"/>
                      <a:pt x="673" y="9"/>
                    </a:cubicBezTo>
                    <a:cubicBezTo>
                      <a:pt x="668" y="3"/>
                      <a:pt x="663" y="0"/>
                      <a:pt x="65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5"/>
              <p:cNvSpPr/>
              <p:nvPr/>
            </p:nvSpPr>
            <p:spPr>
              <a:xfrm>
                <a:off x="1409170" y="-920213"/>
                <a:ext cx="77123" cy="52928"/>
              </a:xfrm>
              <a:custGeom>
                <a:avLst/>
                <a:gdLst/>
                <a:ahLst/>
                <a:cxnLst/>
                <a:rect l="l" t="t" r="r" b="b"/>
                <a:pathLst>
                  <a:path w="2397" h="1645" extrusionOk="0">
                    <a:moveTo>
                      <a:pt x="901" y="1"/>
                    </a:moveTo>
                    <a:cubicBezTo>
                      <a:pt x="410" y="1"/>
                      <a:pt x="1" y="15"/>
                      <a:pt x="53" y="65"/>
                    </a:cubicBezTo>
                    <a:cubicBezTo>
                      <a:pt x="174" y="183"/>
                      <a:pt x="1789" y="1645"/>
                      <a:pt x="2024" y="1645"/>
                    </a:cubicBezTo>
                    <a:cubicBezTo>
                      <a:pt x="2027" y="1645"/>
                      <a:pt x="2030" y="1644"/>
                      <a:pt x="2033" y="1644"/>
                    </a:cubicBezTo>
                    <a:cubicBezTo>
                      <a:pt x="2236" y="1601"/>
                      <a:pt x="2397" y="28"/>
                      <a:pt x="2397" y="28"/>
                    </a:cubicBezTo>
                    <a:cubicBezTo>
                      <a:pt x="2397" y="28"/>
                      <a:pt x="1573" y="1"/>
                      <a:pt x="90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5"/>
              <p:cNvSpPr/>
              <p:nvPr/>
            </p:nvSpPr>
            <p:spPr>
              <a:xfrm>
                <a:off x="1390026" y="-885239"/>
                <a:ext cx="79118" cy="79118"/>
              </a:xfrm>
              <a:custGeom>
                <a:avLst/>
                <a:gdLst/>
                <a:ahLst/>
                <a:cxnLst/>
                <a:rect l="l" t="t" r="r" b="b"/>
                <a:pathLst>
                  <a:path w="2459" h="2459" extrusionOk="0">
                    <a:moveTo>
                      <a:pt x="106" y="0"/>
                    </a:moveTo>
                    <a:cubicBezTo>
                      <a:pt x="67" y="0"/>
                      <a:pt x="44" y="10"/>
                      <a:pt x="40" y="33"/>
                    </a:cubicBezTo>
                    <a:cubicBezTo>
                      <a:pt x="1" y="269"/>
                      <a:pt x="1209" y="2459"/>
                      <a:pt x="1406" y="2459"/>
                    </a:cubicBezTo>
                    <a:cubicBezTo>
                      <a:pt x="1410" y="2459"/>
                      <a:pt x="1413" y="2458"/>
                      <a:pt x="1416" y="2457"/>
                    </a:cubicBezTo>
                    <a:cubicBezTo>
                      <a:pt x="1576" y="2377"/>
                      <a:pt x="2307" y="1710"/>
                      <a:pt x="2458" y="1001"/>
                    </a:cubicBezTo>
                    <a:cubicBezTo>
                      <a:pt x="2458" y="1001"/>
                      <a:pt x="495" y="0"/>
                      <a:pt x="10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5"/>
              <p:cNvSpPr/>
              <p:nvPr/>
            </p:nvSpPr>
            <p:spPr>
              <a:xfrm>
                <a:off x="1356113" y="-856249"/>
                <a:ext cx="65187" cy="86808"/>
              </a:xfrm>
              <a:custGeom>
                <a:avLst/>
                <a:gdLst/>
                <a:ahLst/>
                <a:cxnLst/>
                <a:rect l="l" t="t" r="r" b="b"/>
                <a:pathLst>
                  <a:path w="2026" h="2698" extrusionOk="0">
                    <a:moveTo>
                      <a:pt x="14" y="0"/>
                    </a:moveTo>
                    <a:cubicBezTo>
                      <a:pt x="4" y="0"/>
                      <a:pt x="0" y="7"/>
                      <a:pt x="2" y="20"/>
                    </a:cubicBezTo>
                    <a:cubicBezTo>
                      <a:pt x="42" y="267"/>
                      <a:pt x="326" y="2608"/>
                      <a:pt x="487" y="2691"/>
                    </a:cubicBezTo>
                    <a:cubicBezTo>
                      <a:pt x="496" y="2695"/>
                      <a:pt x="509" y="2698"/>
                      <a:pt x="525" y="2698"/>
                    </a:cubicBezTo>
                    <a:cubicBezTo>
                      <a:pt x="791" y="2698"/>
                      <a:pt x="1912" y="2112"/>
                      <a:pt x="2026" y="1920"/>
                    </a:cubicBezTo>
                    <a:cubicBezTo>
                      <a:pt x="2026" y="1920"/>
                      <a:pt x="181" y="0"/>
                      <a:pt x="1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5"/>
              <p:cNvSpPr/>
              <p:nvPr/>
            </p:nvSpPr>
            <p:spPr>
              <a:xfrm>
                <a:off x="1162034" y="-846892"/>
                <a:ext cx="57267" cy="62364"/>
              </a:xfrm>
              <a:custGeom>
                <a:avLst/>
                <a:gdLst/>
                <a:ahLst/>
                <a:cxnLst/>
                <a:rect l="l" t="t" r="r" b="b"/>
                <a:pathLst>
                  <a:path w="1780" h="2022" extrusionOk="0">
                    <a:moveTo>
                      <a:pt x="204" y="0"/>
                    </a:moveTo>
                    <a:cubicBezTo>
                      <a:pt x="0" y="0"/>
                      <a:pt x="891" y="1980"/>
                      <a:pt x="1052" y="2020"/>
                    </a:cubicBezTo>
                    <a:cubicBezTo>
                      <a:pt x="1053" y="2021"/>
                      <a:pt x="1055" y="2021"/>
                      <a:pt x="1057" y="2021"/>
                    </a:cubicBezTo>
                    <a:cubicBezTo>
                      <a:pt x="1226" y="2021"/>
                      <a:pt x="1780" y="0"/>
                      <a:pt x="1780" y="0"/>
                    </a:cubicBezTo>
                    <a:lnTo>
                      <a:pt x="1780" y="0"/>
                    </a:lnTo>
                    <a:cubicBezTo>
                      <a:pt x="1741" y="14"/>
                      <a:pt x="1575" y="18"/>
                      <a:pt x="1364" y="18"/>
                    </a:cubicBezTo>
                    <a:cubicBezTo>
                      <a:pt x="942" y="18"/>
                      <a:pt x="339" y="0"/>
                      <a:pt x="20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5"/>
              <p:cNvSpPr/>
              <p:nvPr/>
            </p:nvSpPr>
            <p:spPr>
              <a:xfrm>
                <a:off x="1092317" y="-859384"/>
                <a:ext cx="61996" cy="74916"/>
              </a:xfrm>
              <a:custGeom>
                <a:avLst/>
                <a:gdLst/>
                <a:ahLst/>
                <a:cxnLst/>
                <a:rect l="l" t="t" r="r" b="b"/>
                <a:pathLst>
                  <a:path w="1927" h="2429" extrusionOk="0">
                    <a:moveTo>
                      <a:pt x="182" y="1"/>
                    </a:moveTo>
                    <a:cubicBezTo>
                      <a:pt x="1" y="1"/>
                      <a:pt x="1080" y="2429"/>
                      <a:pt x="1239" y="2429"/>
                    </a:cubicBezTo>
                    <a:cubicBezTo>
                      <a:pt x="1399" y="2429"/>
                      <a:pt x="1926" y="365"/>
                      <a:pt x="1926" y="365"/>
                    </a:cubicBezTo>
                    <a:cubicBezTo>
                      <a:pt x="1563" y="282"/>
                      <a:pt x="387" y="41"/>
                      <a:pt x="187" y="1"/>
                    </a:cubicBezTo>
                    <a:cubicBezTo>
                      <a:pt x="185" y="1"/>
                      <a:pt x="184" y="1"/>
                      <a:pt x="1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5"/>
              <p:cNvSpPr/>
              <p:nvPr/>
            </p:nvSpPr>
            <p:spPr>
              <a:xfrm>
                <a:off x="1034825" y="-874313"/>
                <a:ext cx="55079" cy="81147"/>
              </a:xfrm>
              <a:custGeom>
                <a:avLst/>
                <a:gdLst/>
                <a:ahLst/>
                <a:cxnLst/>
                <a:rect l="l" t="t" r="r" b="b"/>
                <a:pathLst>
                  <a:path w="1712" h="2631" extrusionOk="0">
                    <a:moveTo>
                      <a:pt x="231" y="1"/>
                    </a:moveTo>
                    <a:cubicBezTo>
                      <a:pt x="1" y="1"/>
                      <a:pt x="719" y="2549"/>
                      <a:pt x="842" y="2629"/>
                    </a:cubicBezTo>
                    <a:cubicBezTo>
                      <a:pt x="844" y="2630"/>
                      <a:pt x="846" y="2631"/>
                      <a:pt x="849" y="2631"/>
                    </a:cubicBezTo>
                    <a:cubicBezTo>
                      <a:pt x="988" y="2631"/>
                      <a:pt x="1712" y="405"/>
                      <a:pt x="1712" y="405"/>
                    </a:cubicBezTo>
                    <a:cubicBezTo>
                      <a:pt x="1215" y="331"/>
                      <a:pt x="438" y="19"/>
                      <a:pt x="234" y="1"/>
                    </a:cubicBezTo>
                    <a:cubicBezTo>
                      <a:pt x="233" y="1"/>
                      <a:pt x="232" y="1"/>
                      <a:pt x="23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5"/>
              <p:cNvSpPr/>
              <p:nvPr/>
            </p:nvSpPr>
            <p:spPr>
              <a:xfrm>
                <a:off x="911074" y="-835479"/>
                <a:ext cx="51448" cy="73456"/>
              </a:xfrm>
              <a:custGeom>
                <a:avLst/>
                <a:gdLst/>
                <a:ahLst/>
                <a:cxnLst/>
                <a:rect l="l" t="t" r="r" b="b"/>
                <a:pathLst>
                  <a:path w="1599" h="2283" extrusionOk="0">
                    <a:moveTo>
                      <a:pt x="159" y="0"/>
                    </a:moveTo>
                    <a:cubicBezTo>
                      <a:pt x="150" y="0"/>
                      <a:pt x="145" y="6"/>
                      <a:pt x="143" y="18"/>
                    </a:cubicBezTo>
                    <a:cubicBezTo>
                      <a:pt x="102" y="259"/>
                      <a:pt x="1" y="2273"/>
                      <a:pt x="143" y="2282"/>
                    </a:cubicBezTo>
                    <a:cubicBezTo>
                      <a:pt x="147" y="2282"/>
                      <a:pt x="152" y="2283"/>
                      <a:pt x="158" y="2283"/>
                    </a:cubicBezTo>
                    <a:cubicBezTo>
                      <a:pt x="365" y="2283"/>
                      <a:pt x="1598" y="2079"/>
                      <a:pt x="1598" y="2079"/>
                    </a:cubicBezTo>
                    <a:cubicBezTo>
                      <a:pt x="1598" y="2079"/>
                      <a:pt x="321" y="0"/>
                      <a:pt x="15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5"/>
              <p:cNvSpPr/>
              <p:nvPr/>
            </p:nvSpPr>
            <p:spPr>
              <a:xfrm>
                <a:off x="862265" y="-840305"/>
                <a:ext cx="41409" cy="87709"/>
              </a:xfrm>
              <a:custGeom>
                <a:avLst/>
                <a:gdLst/>
                <a:ahLst/>
                <a:cxnLst/>
                <a:rect l="l" t="t" r="r" b="b"/>
                <a:pathLst>
                  <a:path w="1287" h="2726" extrusionOk="0">
                    <a:moveTo>
                      <a:pt x="459" y="1"/>
                    </a:moveTo>
                    <a:cubicBezTo>
                      <a:pt x="454" y="1"/>
                      <a:pt x="449" y="2"/>
                      <a:pt x="444" y="5"/>
                    </a:cubicBezTo>
                    <a:cubicBezTo>
                      <a:pt x="244" y="125"/>
                      <a:pt x="1" y="2725"/>
                      <a:pt x="52" y="2725"/>
                    </a:cubicBezTo>
                    <a:cubicBezTo>
                      <a:pt x="53" y="2725"/>
                      <a:pt x="53" y="2725"/>
                      <a:pt x="53" y="2725"/>
                    </a:cubicBezTo>
                    <a:cubicBezTo>
                      <a:pt x="910" y="2592"/>
                      <a:pt x="1286" y="2472"/>
                      <a:pt x="1286" y="2472"/>
                    </a:cubicBezTo>
                    <a:cubicBezTo>
                      <a:pt x="1286" y="2472"/>
                      <a:pt x="677" y="1"/>
                      <a:pt x="459"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5"/>
              <p:cNvSpPr/>
              <p:nvPr/>
            </p:nvSpPr>
            <p:spPr>
              <a:xfrm>
                <a:off x="812844" y="-816914"/>
                <a:ext cx="40315" cy="73359"/>
              </a:xfrm>
              <a:custGeom>
                <a:avLst/>
                <a:gdLst/>
                <a:ahLst/>
                <a:cxnLst/>
                <a:rect l="l" t="t" r="r" b="b"/>
                <a:pathLst>
                  <a:path w="1253" h="2280" extrusionOk="0">
                    <a:moveTo>
                      <a:pt x="622" y="1"/>
                    </a:moveTo>
                    <a:cubicBezTo>
                      <a:pt x="616" y="1"/>
                      <a:pt x="610" y="2"/>
                      <a:pt x="605" y="6"/>
                    </a:cubicBezTo>
                    <a:cubicBezTo>
                      <a:pt x="404" y="129"/>
                      <a:pt x="0" y="2251"/>
                      <a:pt x="99" y="2269"/>
                    </a:cubicBezTo>
                    <a:cubicBezTo>
                      <a:pt x="130" y="2276"/>
                      <a:pt x="170" y="2279"/>
                      <a:pt x="217" y="2279"/>
                    </a:cubicBezTo>
                    <a:cubicBezTo>
                      <a:pt x="477" y="2279"/>
                      <a:pt x="944" y="2185"/>
                      <a:pt x="1252" y="2075"/>
                    </a:cubicBezTo>
                    <a:cubicBezTo>
                      <a:pt x="1252" y="2075"/>
                      <a:pt x="832" y="1"/>
                      <a:pt x="6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3" name="Google Shape;3573;p35"/>
            <p:cNvSpPr/>
            <p:nvPr/>
          </p:nvSpPr>
          <p:spPr>
            <a:xfrm>
              <a:off x="1381873" y="599681"/>
              <a:ext cx="1821360" cy="1690768"/>
            </a:xfrm>
            <a:custGeom>
              <a:avLst/>
              <a:gdLst/>
              <a:ahLst/>
              <a:cxnLst/>
              <a:rect l="l" t="t" r="r" b="b"/>
              <a:pathLst>
                <a:path w="33558" h="31149" extrusionOk="0">
                  <a:moveTo>
                    <a:pt x="26128" y="23404"/>
                  </a:moveTo>
                  <a:lnTo>
                    <a:pt x="26128" y="23404"/>
                  </a:lnTo>
                  <a:cubicBezTo>
                    <a:pt x="25918" y="23515"/>
                    <a:pt x="25693" y="23626"/>
                    <a:pt x="25446" y="23731"/>
                  </a:cubicBezTo>
                  <a:cubicBezTo>
                    <a:pt x="25443" y="23722"/>
                    <a:pt x="25440" y="23713"/>
                    <a:pt x="25434" y="23706"/>
                  </a:cubicBezTo>
                  <a:cubicBezTo>
                    <a:pt x="25662" y="23611"/>
                    <a:pt x="25894" y="23512"/>
                    <a:pt x="26128" y="23404"/>
                  </a:cubicBezTo>
                  <a:close/>
                  <a:moveTo>
                    <a:pt x="21811" y="1"/>
                  </a:moveTo>
                  <a:cubicBezTo>
                    <a:pt x="20889" y="1"/>
                    <a:pt x="20414" y="2925"/>
                    <a:pt x="19407" y="3588"/>
                  </a:cubicBezTo>
                  <a:cubicBezTo>
                    <a:pt x="19391" y="3587"/>
                    <a:pt x="19373" y="3586"/>
                    <a:pt x="19354" y="3586"/>
                  </a:cubicBezTo>
                  <a:cubicBezTo>
                    <a:pt x="19103" y="3586"/>
                    <a:pt x="18608" y="3676"/>
                    <a:pt x="18281" y="3739"/>
                  </a:cubicBezTo>
                  <a:cubicBezTo>
                    <a:pt x="17988" y="3751"/>
                    <a:pt x="17705" y="3773"/>
                    <a:pt x="17424" y="3797"/>
                  </a:cubicBezTo>
                  <a:cubicBezTo>
                    <a:pt x="17032" y="3797"/>
                    <a:pt x="16320" y="3912"/>
                    <a:pt x="16320" y="3912"/>
                  </a:cubicBezTo>
                  <a:lnTo>
                    <a:pt x="16323" y="3930"/>
                  </a:lnTo>
                  <a:cubicBezTo>
                    <a:pt x="16200" y="3949"/>
                    <a:pt x="16079" y="3970"/>
                    <a:pt x="15962" y="3989"/>
                  </a:cubicBezTo>
                  <a:cubicBezTo>
                    <a:pt x="15953" y="3970"/>
                    <a:pt x="15944" y="3961"/>
                    <a:pt x="15934" y="3958"/>
                  </a:cubicBezTo>
                  <a:cubicBezTo>
                    <a:pt x="15925" y="3956"/>
                    <a:pt x="15914" y="3955"/>
                    <a:pt x="15900" y="3955"/>
                  </a:cubicBezTo>
                  <a:cubicBezTo>
                    <a:pt x="15726" y="3955"/>
                    <a:pt x="15196" y="4093"/>
                    <a:pt x="14793" y="4205"/>
                  </a:cubicBezTo>
                  <a:cubicBezTo>
                    <a:pt x="14500" y="4263"/>
                    <a:pt x="14219" y="4319"/>
                    <a:pt x="13951" y="4374"/>
                  </a:cubicBezTo>
                  <a:cubicBezTo>
                    <a:pt x="13948" y="4356"/>
                    <a:pt x="13948" y="4343"/>
                    <a:pt x="13948" y="4343"/>
                  </a:cubicBezTo>
                  <a:cubicBezTo>
                    <a:pt x="13948" y="4343"/>
                    <a:pt x="12832" y="4513"/>
                    <a:pt x="12468" y="4624"/>
                  </a:cubicBezTo>
                  <a:cubicBezTo>
                    <a:pt x="12438" y="4625"/>
                    <a:pt x="12409" y="4626"/>
                    <a:pt x="12379" y="4626"/>
                  </a:cubicBezTo>
                  <a:cubicBezTo>
                    <a:pt x="10937" y="4626"/>
                    <a:pt x="9790" y="2874"/>
                    <a:pt x="8683" y="2505"/>
                  </a:cubicBezTo>
                  <a:cubicBezTo>
                    <a:pt x="8646" y="2493"/>
                    <a:pt x="8610" y="2487"/>
                    <a:pt x="8574" y="2487"/>
                  </a:cubicBezTo>
                  <a:cubicBezTo>
                    <a:pt x="7512" y="2487"/>
                    <a:pt x="7345" y="7930"/>
                    <a:pt x="7345" y="7930"/>
                  </a:cubicBezTo>
                  <a:cubicBezTo>
                    <a:pt x="7135" y="8708"/>
                    <a:pt x="7045" y="9513"/>
                    <a:pt x="7086" y="10315"/>
                  </a:cubicBezTo>
                  <a:cubicBezTo>
                    <a:pt x="7092" y="11083"/>
                    <a:pt x="7215" y="11755"/>
                    <a:pt x="7428" y="12344"/>
                  </a:cubicBezTo>
                  <a:cubicBezTo>
                    <a:pt x="7295" y="12816"/>
                    <a:pt x="7184" y="13346"/>
                    <a:pt x="7061" y="13972"/>
                  </a:cubicBezTo>
                  <a:lnTo>
                    <a:pt x="7049" y="13960"/>
                  </a:lnTo>
                  <a:cubicBezTo>
                    <a:pt x="7049" y="14053"/>
                    <a:pt x="6870" y="14901"/>
                    <a:pt x="6774" y="15422"/>
                  </a:cubicBezTo>
                  <a:cubicBezTo>
                    <a:pt x="6681" y="15872"/>
                    <a:pt x="6577" y="16366"/>
                    <a:pt x="6453" y="16906"/>
                  </a:cubicBezTo>
                  <a:cubicBezTo>
                    <a:pt x="6438" y="16973"/>
                    <a:pt x="6419" y="17041"/>
                    <a:pt x="6398" y="17109"/>
                  </a:cubicBezTo>
                  <a:cubicBezTo>
                    <a:pt x="6250" y="17418"/>
                    <a:pt x="6068" y="17741"/>
                    <a:pt x="5991" y="17942"/>
                  </a:cubicBezTo>
                  <a:cubicBezTo>
                    <a:pt x="4427" y="20422"/>
                    <a:pt x="1" y="23117"/>
                    <a:pt x="3218" y="23457"/>
                  </a:cubicBezTo>
                  <a:cubicBezTo>
                    <a:pt x="4452" y="23586"/>
                    <a:pt x="6891" y="23929"/>
                    <a:pt x="9831" y="24188"/>
                  </a:cubicBezTo>
                  <a:lnTo>
                    <a:pt x="9824" y="24212"/>
                  </a:lnTo>
                  <a:cubicBezTo>
                    <a:pt x="9824" y="24212"/>
                    <a:pt x="10684" y="24348"/>
                    <a:pt x="11106" y="24348"/>
                  </a:cubicBezTo>
                  <a:cubicBezTo>
                    <a:pt x="11232" y="24348"/>
                    <a:pt x="11318" y="24336"/>
                    <a:pt x="11333" y="24305"/>
                  </a:cubicBezTo>
                  <a:cubicBezTo>
                    <a:pt x="12181" y="24366"/>
                    <a:pt x="13060" y="24419"/>
                    <a:pt x="13954" y="24453"/>
                  </a:cubicBezTo>
                  <a:cubicBezTo>
                    <a:pt x="14904" y="25042"/>
                    <a:pt x="15746" y="25372"/>
                    <a:pt x="16261" y="25394"/>
                  </a:cubicBezTo>
                  <a:lnTo>
                    <a:pt x="16314" y="25394"/>
                  </a:lnTo>
                  <a:cubicBezTo>
                    <a:pt x="16570" y="25394"/>
                    <a:pt x="16746" y="25316"/>
                    <a:pt x="16835" y="25168"/>
                  </a:cubicBezTo>
                  <a:cubicBezTo>
                    <a:pt x="16927" y="25020"/>
                    <a:pt x="16924" y="24798"/>
                    <a:pt x="16823" y="24518"/>
                  </a:cubicBezTo>
                  <a:lnTo>
                    <a:pt x="16823" y="24518"/>
                  </a:lnTo>
                  <a:cubicBezTo>
                    <a:pt x="17992" y="24737"/>
                    <a:pt x="19179" y="24848"/>
                    <a:pt x="20370" y="24857"/>
                  </a:cubicBezTo>
                  <a:cubicBezTo>
                    <a:pt x="20909" y="24857"/>
                    <a:pt x="21449" y="24829"/>
                    <a:pt x="21989" y="24774"/>
                  </a:cubicBezTo>
                  <a:lnTo>
                    <a:pt x="21989" y="24774"/>
                  </a:lnTo>
                  <a:cubicBezTo>
                    <a:pt x="22384" y="25674"/>
                    <a:pt x="22044" y="26652"/>
                    <a:pt x="19907" y="27463"/>
                  </a:cubicBezTo>
                  <a:cubicBezTo>
                    <a:pt x="19219" y="27725"/>
                    <a:pt x="18504" y="27892"/>
                    <a:pt x="17773" y="27957"/>
                  </a:cubicBezTo>
                  <a:lnTo>
                    <a:pt x="17776" y="27944"/>
                  </a:lnTo>
                  <a:lnTo>
                    <a:pt x="17776" y="27944"/>
                  </a:lnTo>
                  <a:cubicBezTo>
                    <a:pt x="17736" y="27958"/>
                    <a:pt x="17570" y="27962"/>
                    <a:pt x="17359" y="27962"/>
                  </a:cubicBezTo>
                  <a:cubicBezTo>
                    <a:pt x="16937" y="27962"/>
                    <a:pt x="16335" y="27944"/>
                    <a:pt x="16200" y="27944"/>
                  </a:cubicBezTo>
                  <a:cubicBezTo>
                    <a:pt x="16193" y="27944"/>
                    <a:pt x="16190" y="27947"/>
                    <a:pt x="16187" y="27950"/>
                  </a:cubicBezTo>
                  <a:cubicBezTo>
                    <a:pt x="16024" y="27935"/>
                    <a:pt x="15863" y="27917"/>
                    <a:pt x="15703" y="27895"/>
                  </a:cubicBezTo>
                  <a:cubicBezTo>
                    <a:pt x="15290" y="27805"/>
                    <a:pt x="14207" y="27580"/>
                    <a:pt x="14016" y="27543"/>
                  </a:cubicBezTo>
                  <a:cubicBezTo>
                    <a:pt x="14014" y="27542"/>
                    <a:pt x="14012" y="27542"/>
                    <a:pt x="14011" y="27542"/>
                  </a:cubicBezTo>
                  <a:cubicBezTo>
                    <a:pt x="14006" y="27542"/>
                    <a:pt x="14003" y="27544"/>
                    <a:pt x="14000" y="27546"/>
                  </a:cubicBezTo>
                  <a:cubicBezTo>
                    <a:pt x="13914" y="27525"/>
                    <a:pt x="13831" y="27503"/>
                    <a:pt x="13748" y="27482"/>
                  </a:cubicBezTo>
                  <a:cubicBezTo>
                    <a:pt x="13751" y="27469"/>
                    <a:pt x="13754" y="27463"/>
                    <a:pt x="13754" y="27463"/>
                  </a:cubicBezTo>
                  <a:cubicBezTo>
                    <a:pt x="13618" y="27442"/>
                    <a:pt x="13485" y="27411"/>
                    <a:pt x="13353" y="27374"/>
                  </a:cubicBezTo>
                  <a:lnTo>
                    <a:pt x="13322" y="27364"/>
                  </a:lnTo>
                  <a:cubicBezTo>
                    <a:pt x="12890" y="27247"/>
                    <a:pt x="12428" y="27071"/>
                    <a:pt x="12276" y="27056"/>
                  </a:cubicBezTo>
                  <a:cubicBezTo>
                    <a:pt x="12267" y="27056"/>
                    <a:pt x="12258" y="27059"/>
                    <a:pt x="12252" y="27068"/>
                  </a:cubicBezTo>
                  <a:cubicBezTo>
                    <a:pt x="11198" y="26780"/>
                    <a:pt x="10162" y="26536"/>
                    <a:pt x="9111" y="26536"/>
                  </a:cubicBezTo>
                  <a:cubicBezTo>
                    <a:pt x="7970" y="26536"/>
                    <a:pt x="6810" y="26824"/>
                    <a:pt x="5590" y="27654"/>
                  </a:cubicBezTo>
                  <a:cubicBezTo>
                    <a:pt x="1806" y="30228"/>
                    <a:pt x="2758" y="31142"/>
                    <a:pt x="4556" y="31142"/>
                  </a:cubicBezTo>
                  <a:cubicBezTo>
                    <a:pt x="4702" y="31142"/>
                    <a:pt x="4852" y="31136"/>
                    <a:pt x="5007" y="31124"/>
                  </a:cubicBezTo>
                  <a:cubicBezTo>
                    <a:pt x="5010" y="31133"/>
                    <a:pt x="5013" y="31140"/>
                    <a:pt x="5016" y="31140"/>
                  </a:cubicBezTo>
                  <a:cubicBezTo>
                    <a:pt x="5046" y="31145"/>
                    <a:pt x="5084" y="31148"/>
                    <a:pt x="5129" y="31148"/>
                  </a:cubicBezTo>
                  <a:cubicBezTo>
                    <a:pt x="5387" y="31148"/>
                    <a:pt x="5856" y="31056"/>
                    <a:pt x="6166" y="30948"/>
                  </a:cubicBezTo>
                  <a:cubicBezTo>
                    <a:pt x="6293" y="30918"/>
                    <a:pt x="6425" y="30890"/>
                    <a:pt x="6558" y="30859"/>
                  </a:cubicBezTo>
                  <a:cubicBezTo>
                    <a:pt x="7070" y="30782"/>
                    <a:pt x="7400" y="30705"/>
                    <a:pt x="7579" y="30662"/>
                  </a:cubicBezTo>
                  <a:cubicBezTo>
                    <a:pt x="7749" y="30631"/>
                    <a:pt x="7924" y="30603"/>
                    <a:pt x="8103" y="30575"/>
                  </a:cubicBezTo>
                  <a:cubicBezTo>
                    <a:pt x="8106" y="30575"/>
                    <a:pt x="8106" y="30575"/>
                    <a:pt x="8110" y="30578"/>
                  </a:cubicBezTo>
                  <a:cubicBezTo>
                    <a:pt x="8112" y="30578"/>
                    <a:pt x="8116" y="30578"/>
                    <a:pt x="8120" y="30578"/>
                  </a:cubicBezTo>
                  <a:cubicBezTo>
                    <a:pt x="8259" y="30578"/>
                    <a:pt x="8953" y="30472"/>
                    <a:pt x="9328" y="30412"/>
                  </a:cubicBezTo>
                  <a:cubicBezTo>
                    <a:pt x="10308" y="30306"/>
                    <a:pt x="11416" y="30237"/>
                    <a:pt x="12662" y="30237"/>
                  </a:cubicBezTo>
                  <a:cubicBezTo>
                    <a:pt x="14456" y="30237"/>
                    <a:pt x="16536" y="30379"/>
                    <a:pt x="18935" y="30754"/>
                  </a:cubicBezTo>
                  <a:cubicBezTo>
                    <a:pt x="19377" y="30823"/>
                    <a:pt x="19801" y="30856"/>
                    <a:pt x="20206" y="30856"/>
                  </a:cubicBezTo>
                  <a:cubicBezTo>
                    <a:pt x="21283" y="30856"/>
                    <a:pt x="22228" y="30624"/>
                    <a:pt x="23022" y="30230"/>
                  </a:cubicBezTo>
                  <a:cubicBezTo>
                    <a:pt x="23377" y="30057"/>
                    <a:pt x="23756" y="29832"/>
                    <a:pt x="23861" y="29712"/>
                  </a:cubicBezTo>
                  <a:cubicBezTo>
                    <a:pt x="24021" y="29591"/>
                    <a:pt x="24176" y="29462"/>
                    <a:pt x="24321" y="29323"/>
                  </a:cubicBezTo>
                  <a:lnTo>
                    <a:pt x="24324" y="29323"/>
                  </a:lnTo>
                  <a:cubicBezTo>
                    <a:pt x="24478" y="29246"/>
                    <a:pt x="25147" y="28638"/>
                    <a:pt x="25341" y="27969"/>
                  </a:cubicBezTo>
                  <a:cubicBezTo>
                    <a:pt x="25443" y="27765"/>
                    <a:pt x="25536" y="27559"/>
                    <a:pt x="25610" y="27343"/>
                  </a:cubicBezTo>
                  <a:cubicBezTo>
                    <a:pt x="25662" y="27226"/>
                    <a:pt x="25702" y="27099"/>
                    <a:pt x="25727" y="26973"/>
                  </a:cubicBezTo>
                  <a:cubicBezTo>
                    <a:pt x="25813" y="26649"/>
                    <a:pt x="25866" y="26319"/>
                    <a:pt x="25881" y="25983"/>
                  </a:cubicBezTo>
                  <a:cubicBezTo>
                    <a:pt x="25897" y="25875"/>
                    <a:pt x="25903" y="25807"/>
                    <a:pt x="25903" y="25807"/>
                  </a:cubicBezTo>
                  <a:lnTo>
                    <a:pt x="25887" y="25807"/>
                  </a:lnTo>
                  <a:cubicBezTo>
                    <a:pt x="25900" y="25147"/>
                    <a:pt x="25770" y="24490"/>
                    <a:pt x="25511" y="23882"/>
                  </a:cubicBezTo>
                  <a:cubicBezTo>
                    <a:pt x="26220" y="23580"/>
                    <a:pt x="26890" y="23185"/>
                    <a:pt x="27494" y="22704"/>
                  </a:cubicBezTo>
                  <a:cubicBezTo>
                    <a:pt x="27658" y="22605"/>
                    <a:pt x="27824" y="22510"/>
                    <a:pt x="27991" y="22408"/>
                  </a:cubicBezTo>
                  <a:cubicBezTo>
                    <a:pt x="27991" y="22408"/>
                    <a:pt x="27991" y="22352"/>
                    <a:pt x="27991" y="22257"/>
                  </a:cubicBezTo>
                  <a:cubicBezTo>
                    <a:pt x="28037" y="22211"/>
                    <a:pt x="28080" y="22167"/>
                    <a:pt x="28111" y="22130"/>
                  </a:cubicBezTo>
                  <a:cubicBezTo>
                    <a:pt x="29329" y="21264"/>
                    <a:pt x="30282" y="19910"/>
                    <a:pt x="31013" y="18312"/>
                  </a:cubicBezTo>
                  <a:cubicBezTo>
                    <a:pt x="31168" y="18028"/>
                    <a:pt x="31350" y="17612"/>
                    <a:pt x="31377" y="17458"/>
                  </a:cubicBezTo>
                  <a:cubicBezTo>
                    <a:pt x="31670" y="16705"/>
                    <a:pt x="31920" y="15934"/>
                    <a:pt x="32127" y="15154"/>
                  </a:cubicBezTo>
                  <a:lnTo>
                    <a:pt x="32170" y="15172"/>
                  </a:lnTo>
                  <a:cubicBezTo>
                    <a:pt x="32266" y="14981"/>
                    <a:pt x="32432" y="14046"/>
                    <a:pt x="32435" y="13861"/>
                  </a:cubicBezTo>
                  <a:cubicBezTo>
                    <a:pt x="33557" y="8623"/>
                    <a:pt x="33203" y="3118"/>
                    <a:pt x="32444" y="3118"/>
                  </a:cubicBezTo>
                  <a:cubicBezTo>
                    <a:pt x="32408" y="3118"/>
                    <a:pt x="32371" y="3130"/>
                    <a:pt x="32334" y="3156"/>
                  </a:cubicBezTo>
                  <a:cubicBezTo>
                    <a:pt x="31377" y="3801"/>
                    <a:pt x="30551" y="4377"/>
                    <a:pt x="29829" y="4889"/>
                  </a:cubicBezTo>
                  <a:cubicBezTo>
                    <a:pt x="29826" y="4889"/>
                    <a:pt x="29823" y="4886"/>
                    <a:pt x="29823" y="4883"/>
                  </a:cubicBezTo>
                  <a:cubicBezTo>
                    <a:pt x="29822" y="4883"/>
                    <a:pt x="29820" y="4882"/>
                    <a:pt x="29819" y="4882"/>
                  </a:cubicBezTo>
                  <a:cubicBezTo>
                    <a:pt x="29758" y="4882"/>
                    <a:pt x="29423" y="5152"/>
                    <a:pt x="29135" y="5392"/>
                  </a:cubicBezTo>
                  <a:cubicBezTo>
                    <a:pt x="28876" y="5580"/>
                    <a:pt x="28632" y="5759"/>
                    <a:pt x="28407" y="5932"/>
                  </a:cubicBezTo>
                  <a:cubicBezTo>
                    <a:pt x="28394" y="5911"/>
                    <a:pt x="28384" y="5899"/>
                    <a:pt x="28373" y="5899"/>
                  </a:cubicBezTo>
                  <a:cubicBezTo>
                    <a:pt x="28371" y="5899"/>
                    <a:pt x="28369" y="5900"/>
                    <a:pt x="28367" y="5901"/>
                  </a:cubicBezTo>
                  <a:cubicBezTo>
                    <a:pt x="27806" y="6216"/>
                    <a:pt x="27500" y="6542"/>
                    <a:pt x="27349" y="6749"/>
                  </a:cubicBezTo>
                  <a:cubicBezTo>
                    <a:pt x="26951" y="7070"/>
                    <a:pt x="26624" y="7344"/>
                    <a:pt x="26353" y="7582"/>
                  </a:cubicBezTo>
                  <a:cubicBezTo>
                    <a:pt x="26125" y="6774"/>
                    <a:pt x="25819" y="5990"/>
                    <a:pt x="25440" y="5241"/>
                  </a:cubicBezTo>
                  <a:cubicBezTo>
                    <a:pt x="24447" y="2780"/>
                    <a:pt x="22871" y="735"/>
                    <a:pt x="22226" y="186"/>
                  </a:cubicBezTo>
                  <a:cubicBezTo>
                    <a:pt x="22077" y="58"/>
                    <a:pt x="21940" y="1"/>
                    <a:pt x="21811" y="1"/>
                  </a:cubicBezTo>
                  <a:close/>
                </a:path>
              </a:pathLst>
            </a:custGeom>
            <a:solidFill>
              <a:srgbClr val="261D2A"/>
            </a:solidFill>
            <a:ln w="76200" cap="flat" cmpd="sng">
              <a:solidFill>
                <a:srgbClr val="FFFFFF"/>
              </a:solidFill>
              <a:prstDash val="solid"/>
              <a:round/>
              <a:headEnd type="none" w="sm" len="sm"/>
              <a:tailEnd type="none" w="sm" len="sm"/>
            </a:ln>
            <a:effectLst>
              <a:outerShdw blurRad="57150" dist="19050" dir="5400000" algn="bl" rotWithShape="0">
                <a:srgbClr val="000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5"/>
            <p:cNvSpPr/>
            <p:nvPr/>
          </p:nvSpPr>
          <p:spPr>
            <a:xfrm>
              <a:off x="1356960" y="599573"/>
              <a:ext cx="1862284" cy="1329969"/>
            </a:xfrm>
            <a:custGeom>
              <a:avLst/>
              <a:gdLst/>
              <a:ahLst/>
              <a:cxnLst/>
              <a:rect l="l" t="t" r="r" b="b"/>
              <a:pathLst>
                <a:path w="34312" h="24502" extrusionOk="0">
                  <a:moveTo>
                    <a:pt x="22270" y="1"/>
                  </a:moveTo>
                  <a:cubicBezTo>
                    <a:pt x="21228" y="1"/>
                    <a:pt x="20759" y="3722"/>
                    <a:pt x="19447" y="3722"/>
                  </a:cubicBezTo>
                  <a:cubicBezTo>
                    <a:pt x="16699" y="3722"/>
                    <a:pt x="14608" y="4419"/>
                    <a:pt x="13059" y="4614"/>
                  </a:cubicBezTo>
                  <a:cubicBezTo>
                    <a:pt x="12985" y="4623"/>
                    <a:pt x="12911" y="4627"/>
                    <a:pt x="12838" y="4627"/>
                  </a:cubicBezTo>
                  <a:cubicBezTo>
                    <a:pt x="11395" y="4627"/>
                    <a:pt x="10249" y="2874"/>
                    <a:pt x="9142" y="2507"/>
                  </a:cubicBezTo>
                  <a:cubicBezTo>
                    <a:pt x="9105" y="2495"/>
                    <a:pt x="9068" y="2488"/>
                    <a:pt x="9033" y="2488"/>
                  </a:cubicBezTo>
                  <a:cubicBezTo>
                    <a:pt x="7971" y="2488"/>
                    <a:pt x="7801" y="7929"/>
                    <a:pt x="7801" y="7929"/>
                  </a:cubicBezTo>
                  <a:cubicBezTo>
                    <a:pt x="7801" y="7929"/>
                    <a:pt x="7125" y="10141"/>
                    <a:pt x="7927" y="12195"/>
                  </a:cubicBezTo>
                  <a:cubicBezTo>
                    <a:pt x="7603" y="13287"/>
                    <a:pt x="7418" y="14678"/>
                    <a:pt x="6912" y="16908"/>
                  </a:cubicBezTo>
                  <a:cubicBezTo>
                    <a:pt x="6298" y="19606"/>
                    <a:pt x="0" y="23070"/>
                    <a:pt x="3677" y="23456"/>
                  </a:cubicBezTo>
                  <a:cubicBezTo>
                    <a:pt x="5764" y="23676"/>
                    <a:pt x="11295" y="24501"/>
                    <a:pt x="16855" y="24501"/>
                  </a:cubicBezTo>
                  <a:cubicBezTo>
                    <a:pt x="21090" y="24501"/>
                    <a:pt x="25341" y="24023"/>
                    <a:pt x="28101" y="22435"/>
                  </a:cubicBezTo>
                  <a:cubicBezTo>
                    <a:pt x="34311" y="18859"/>
                    <a:pt x="34183" y="3120"/>
                    <a:pt x="32903" y="3120"/>
                  </a:cubicBezTo>
                  <a:cubicBezTo>
                    <a:pt x="32867" y="3120"/>
                    <a:pt x="32830" y="3132"/>
                    <a:pt x="32793" y="3158"/>
                  </a:cubicBezTo>
                  <a:cubicBezTo>
                    <a:pt x="29378" y="5462"/>
                    <a:pt x="27574" y="6884"/>
                    <a:pt x="26627" y="7750"/>
                  </a:cubicBezTo>
                  <a:cubicBezTo>
                    <a:pt x="26038" y="4274"/>
                    <a:pt x="23540" y="916"/>
                    <a:pt x="22685" y="185"/>
                  </a:cubicBezTo>
                  <a:cubicBezTo>
                    <a:pt x="22537" y="57"/>
                    <a:pt x="22399" y="1"/>
                    <a:pt x="22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5"/>
            <p:cNvSpPr/>
            <p:nvPr/>
          </p:nvSpPr>
          <p:spPr>
            <a:xfrm>
              <a:off x="1480004" y="1724510"/>
              <a:ext cx="1399318" cy="565489"/>
            </a:xfrm>
            <a:custGeom>
              <a:avLst/>
              <a:gdLst/>
              <a:ahLst/>
              <a:cxnLst/>
              <a:rect l="l" t="t" r="r" b="b"/>
              <a:pathLst>
                <a:path w="25782" h="10418" extrusionOk="0">
                  <a:moveTo>
                    <a:pt x="19443" y="1"/>
                  </a:moveTo>
                  <a:cubicBezTo>
                    <a:pt x="17844" y="1"/>
                    <a:pt x="16936" y="1321"/>
                    <a:pt x="16936" y="1321"/>
                  </a:cubicBezTo>
                  <a:cubicBezTo>
                    <a:pt x="16936" y="1321"/>
                    <a:pt x="23709" y="4609"/>
                    <a:pt x="18099" y="6737"/>
                  </a:cubicBezTo>
                  <a:cubicBezTo>
                    <a:pt x="17091" y="7119"/>
                    <a:pt x="16139" y="7264"/>
                    <a:pt x="15228" y="7264"/>
                  </a:cubicBezTo>
                  <a:cubicBezTo>
                    <a:pt x="12347" y="7264"/>
                    <a:pt x="9872" y="5813"/>
                    <a:pt x="7306" y="5813"/>
                  </a:cubicBezTo>
                  <a:cubicBezTo>
                    <a:pt x="6164" y="5813"/>
                    <a:pt x="5004" y="6101"/>
                    <a:pt x="3782" y="6931"/>
                  </a:cubicBezTo>
                  <a:cubicBezTo>
                    <a:pt x="1" y="9502"/>
                    <a:pt x="950" y="10417"/>
                    <a:pt x="2745" y="10417"/>
                  </a:cubicBezTo>
                  <a:cubicBezTo>
                    <a:pt x="3246" y="10417"/>
                    <a:pt x="3813" y="10346"/>
                    <a:pt x="4361" y="10219"/>
                  </a:cubicBezTo>
                  <a:cubicBezTo>
                    <a:pt x="5902" y="9864"/>
                    <a:pt x="8021" y="9509"/>
                    <a:pt x="10852" y="9509"/>
                  </a:cubicBezTo>
                  <a:cubicBezTo>
                    <a:pt x="12647" y="9509"/>
                    <a:pt x="14728" y="9652"/>
                    <a:pt x="17130" y="10028"/>
                  </a:cubicBezTo>
                  <a:cubicBezTo>
                    <a:pt x="17570" y="10096"/>
                    <a:pt x="17992" y="10129"/>
                    <a:pt x="18395" y="10129"/>
                  </a:cubicBezTo>
                  <a:cubicBezTo>
                    <a:pt x="23674" y="10129"/>
                    <a:pt x="25781" y="4570"/>
                    <a:pt x="22546" y="1515"/>
                  </a:cubicBezTo>
                  <a:cubicBezTo>
                    <a:pt x="21338" y="373"/>
                    <a:pt x="20293" y="1"/>
                    <a:pt x="19443"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5"/>
            <p:cNvSpPr/>
            <p:nvPr/>
          </p:nvSpPr>
          <p:spPr>
            <a:xfrm>
              <a:off x="2015654" y="1111806"/>
              <a:ext cx="148388" cy="92819"/>
            </a:xfrm>
            <a:custGeom>
              <a:avLst/>
              <a:gdLst/>
              <a:ahLst/>
              <a:cxnLst/>
              <a:rect l="l" t="t" r="r" b="b"/>
              <a:pathLst>
                <a:path w="2734" h="1710" extrusionOk="0">
                  <a:moveTo>
                    <a:pt x="110" y="0"/>
                  </a:moveTo>
                  <a:cubicBezTo>
                    <a:pt x="7" y="0"/>
                    <a:pt x="1" y="161"/>
                    <a:pt x="109" y="164"/>
                  </a:cubicBezTo>
                  <a:cubicBezTo>
                    <a:pt x="131" y="164"/>
                    <a:pt x="2092" y="287"/>
                    <a:pt x="2564" y="1657"/>
                  </a:cubicBezTo>
                  <a:cubicBezTo>
                    <a:pt x="2576" y="1688"/>
                    <a:pt x="2607" y="1709"/>
                    <a:pt x="2641" y="1709"/>
                  </a:cubicBezTo>
                  <a:cubicBezTo>
                    <a:pt x="2650" y="1709"/>
                    <a:pt x="2660" y="1709"/>
                    <a:pt x="2669" y="1706"/>
                  </a:cubicBezTo>
                  <a:cubicBezTo>
                    <a:pt x="2709" y="1691"/>
                    <a:pt x="2734" y="1644"/>
                    <a:pt x="2718" y="1601"/>
                  </a:cubicBezTo>
                  <a:cubicBezTo>
                    <a:pt x="2209" y="130"/>
                    <a:pt x="205" y="7"/>
                    <a:pt x="118" y="1"/>
                  </a:cubicBezTo>
                  <a:cubicBezTo>
                    <a:pt x="115" y="0"/>
                    <a:pt x="112"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5"/>
            <p:cNvSpPr/>
            <p:nvPr/>
          </p:nvSpPr>
          <p:spPr>
            <a:xfrm>
              <a:off x="2475046" y="1023276"/>
              <a:ext cx="97695" cy="151550"/>
            </a:xfrm>
            <a:custGeom>
              <a:avLst/>
              <a:gdLst/>
              <a:ahLst/>
              <a:cxnLst/>
              <a:rect l="l" t="t" r="r" b="b"/>
              <a:pathLst>
                <a:path w="1800" h="2792" extrusionOk="0">
                  <a:moveTo>
                    <a:pt x="1683" y="1"/>
                  </a:moveTo>
                  <a:cubicBezTo>
                    <a:pt x="1670" y="1"/>
                    <a:pt x="1656" y="4"/>
                    <a:pt x="1641" y="12"/>
                  </a:cubicBezTo>
                  <a:cubicBezTo>
                    <a:pt x="1626" y="22"/>
                    <a:pt x="0" y="904"/>
                    <a:pt x="235" y="2720"/>
                  </a:cubicBezTo>
                  <a:cubicBezTo>
                    <a:pt x="238" y="2760"/>
                    <a:pt x="272" y="2791"/>
                    <a:pt x="315" y="2791"/>
                  </a:cubicBezTo>
                  <a:lnTo>
                    <a:pt x="327" y="2788"/>
                  </a:lnTo>
                  <a:cubicBezTo>
                    <a:pt x="370" y="2782"/>
                    <a:pt x="401" y="2742"/>
                    <a:pt x="395" y="2699"/>
                  </a:cubicBezTo>
                  <a:cubicBezTo>
                    <a:pt x="176" y="996"/>
                    <a:pt x="1703" y="163"/>
                    <a:pt x="1718" y="154"/>
                  </a:cubicBezTo>
                  <a:cubicBezTo>
                    <a:pt x="1799" y="110"/>
                    <a:pt x="1756" y="1"/>
                    <a:pt x="1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5"/>
            <p:cNvSpPr/>
            <p:nvPr/>
          </p:nvSpPr>
          <p:spPr>
            <a:xfrm>
              <a:off x="1872854" y="819078"/>
              <a:ext cx="133354" cy="150138"/>
            </a:xfrm>
            <a:custGeom>
              <a:avLst/>
              <a:gdLst/>
              <a:ahLst/>
              <a:cxnLst/>
              <a:rect l="l" t="t" r="r" b="b"/>
              <a:pathLst>
                <a:path w="2457" h="2766" extrusionOk="0">
                  <a:moveTo>
                    <a:pt x="254" y="0"/>
                  </a:moveTo>
                  <a:cubicBezTo>
                    <a:pt x="1" y="0"/>
                    <a:pt x="54" y="2766"/>
                    <a:pt x="54" y="2766"/>
                  </a:cubicBezTo>
                  <a:cubicBezTo>
                    <a:pt x="54" y="2766"/>
                    <a:pt x="2456" y="1800"/>
                    <a:pt x="2345" y="1523"/>
                  </a:cubicBezTo>
                  <a:cubicBezTo>
                    <a:pt x="2234" y="1248"/>
                    <a:pt x="550" y="141"/>
                    <a:pt x="273" y="5"/>
                  </a:cubicBezTo>
                  <a:cubicBezTo>
                    <a:pt x="266" y="2"/>
                    <a:pt x="26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5"/>
            <p:cNvSpPr/>
            <p:nvPr/>
          </p:nvSpPr>
          <p:spPr>
            <a:xfrm>
              <a:off x="1892773" y="861253"/>
              <a:ext cx="65184" cy="68176"/>
            </a:xfrm>
            <a:custGeom>
              <a:avLst/>
              <a:gdLst/>
              <a:ahLst/>
              <a:cxnLst/>
              <a:rect l="l" t="t" r="r" b="b"/>
              <a:pathLst>
                <a:path w="1201" h="1256" extrusionOk="0">
                  <a:moveTo>
                    <a:pt x="403" y="0"/>
                  </a:moveTo>
                  <a:cubicBezTo>
                    <a:pt x="346" y="0"/>
                    <a:pt x="291" y="67"/>
                    <a:pt x="337" y="129"/>
                  </a:cubicBezTo>
                  <a:cubicBezTo>
                    <a:pt x="603" y="502"/>
                    <a:pt x="880" y="952"/>
                    <a:pt x="911" y="1097"/>
                  </a:cubicBezTo>
                  <a:cubicBezTo>
                    <a:pt x="800" y="1085"/>
                    <a:pt x="482" y="928"/>
                    <a:pt x="168" y="733"/>
                  </a:cubicBezTo>
                  <a:cubicBezTo>
                    <a:pt x="151" y="721"/>
                    <a:pt x="134" y="716"/>
                    <a:pt x="119" y="716"/>
                  </a:cubicBezTo>
                  <a:cubicBezTo>
                    <a:pt x="48" y="716"/>
                    <a:pt x="0" y="824"/>
                    <a:pt x="81" y="869"/>
                  </a:cubicBezTo>
                  <a:cubicBezTo>
                    <a:pt x="488" y="1125"/>
                    <a:pt x="772" y="1255"/>
                    <a:pt x="930" y="1255"/>
                  </a:cubicBezTo>
                  <a:cubicBezTo>
                    <a:pt x="933" y="1255"/>
                    <a:pt x="936" y="1255"/>
                    <a:pt x="940" y="1255"/>
                  </a:cubicBezTo>
                  <a:cubicBezTo>
                    <a:pt x="976" y="1255"/>
                    <a:pt x="1012" y="1240"/>
                    <a:pt x="1041" y="1218"/>
                  </a:cubicBezTo>
                  <a:cubicBezTo>
                    <a:pt x="1084" y="1174"/>
                    <a:pt x="1201" y="1057"/>
                    <a:pt x="467" y="36"/>
                  </a:cubicBezTo>
                  <a:cubicBezTo>
                    <a:pt x="449" y="11"/>
                    <a:pt x="426"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5"/>
            <p:cNvSpPr/>
            <p:nvPr/>
          </p:nvSpPr>
          <p:spPr>
            <a:xfrm>
              <a:off x="2499470" y="715296"/>
              <a:ext cx="141006" cy="146719"/>
            </a:xfrm>
            <a:custGeom>
              <a:avLst/>
              <a:gdLst/>
              <a:ahLst/>
              <a:cxnLst/>
              <a:rect l="l" t="t" r="r" b="b"/>
              <a:pathLst>
                <a:path w="2598" h="2703" extrusionOk="0">
                  <a:moveTo>
                    <a:pt x="1445" y="0"/>
                  </a:moveTo>
                  <a:cubicBezTo>
                    <a:pt x="1214" y="0"/>
                    <a:pt x="1" y="2220"/>
                    <a:pt x="1" y="2220"/>
                  </a:cubicBezTo>
                  <a:cubicBezTo>
                    <a:pt x="1" y="2220"/>
                    <a:pt x="2076" y="2702"/>
                    <a:pt x="2479" y="2702"/>
                  </a:cubicBezTo>
                  <a:cubicBezTo>
                    <a:pt x="2517" y="2702"/>
                    <a:pt x="2541" y="2698"/>
                    <a:pt x="2545" y="2688"/>
                  </a:cubicBezTo>
                  <a:cubicBezTo>
                    <a:pt x="2598" y="2580"/>
                    <a:pt x="1632" y="175"/>
                    <a:pt x="1466" y="8"/>
                  </a:cubicBezTo>
                  <a:cubicBezTo>
                    <a:pt x="1460" y="3"/>
                    <a:pt x="1453" y="0"/>
                    <a:pt x="1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5"/>
            <p:cNvSpPr/>
            <p:nvPr/>
          </p:nvSpPr>
          <p:spPr>
            <a:xfrm>
              <a:off x="2558414" y="774460"/>
              <a:ext cx="50639" cy="74906"/>
            </a:xfrm>
            <a:custGeom>
              <a:avLst/>
              <a:gdLst/>
              <a:ahLst/>
              <a:cxnLst/>
              <a:rect l="l" t="t" r="r" b="b"/>
              <a:pathLst>
                <a:path w="933" h="1380" extrusionOk="0">
                  <a:moveTo>
                    <a:pt x="158" y="0"/>
                  </a:moveTo>
                  <a:cubicBezTo>
                    <a:pt x="117" y="0"/>
                    <a:pt x="80" y="33"/>
                    <a:pt x="80" y="78"/>
                  </a:cubicBezTo>
                  <a:cubicBezTo>
                    <a:pt x="0" y="1281"/>
                    <a:pt x="90" y="1339"/>
                    <a:pt x="130" y="1364"/>
                  </a:cubicBezTo>
                  <a:cubicBezTo>
                    <a:pt x="145" y="1373"/>
                    <a:pt x="164" y="1379"/>
                    <a:pt x="182" y="1379"/>
                  </a:cubicBezTo>
                  <a:cubicBezTo>
                    <a:pt x="198" y="1379"/>
                    <a:pt x="210" y="1373"/>
                    <a:pt x="225" y="1367"/>
                  </a:cubicBezTo>
                  <a:cubicBezTo>
                    <a:pt x="343" y="1308"/>
                    <a:pt x="731" y="688"/>
                    <a:pt x="892" y="426"/>
                  </a:cubicBezTo>
                  <a:cubicBezTo>
                    <a:pt x="932" y="362"/>
                    <a:pt x="878" y="303"/>
                    <a:pt x="823" y="303"/>
                  </a:cubicBezTo>
                  <a:cubicBezTo>
                    <a:pt x="798" y="303"/>
                    <a:pt x="773" y="315"/>
                    <a:pt x="756" y="343"/>
                  </a:cubicBezTo>
                  <a:cubicBezTo>
                    <a:pt x="562" y="658"/>
                    <a:pt x="336" y="1000"/>
                    <a:pt x="219" y="1148"/>
                  </a:cubicBezTo>
                  <a:cubicBezTo>
                    <a:pt x="204" y="948"/>
                    <a:pt x="216" y="485"/>
                    <a:pt x="241" y="84"/>
                  </a:cubicBezTo>
                  <a:cubicBezTo>
                    <a:pt x="244" y="41"/>
                    <a:pt x="210" y="1"/>
                    <a:pt x="164" y="1"/>
                  </a:cubicBezTo>
                  <a:cubicBezTo>
                    <a:pt x="162" y="1"/>
                    <a:pt x="16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5"/>
            <p:cNvSpPr/>
            <p:nvPr/>
          </p:nvSpPr>
          <p:spPr>
            <a:xfrm>
              <a:off x="2049009" y="843345"/>
              <a:ext cx="101983" cy="189709"/>
            </a:xfrm>
            <a:custGeom>
              <a:avLst/>
              <a:gdLst/>
              <a:ahLst/>
              <a:cxnLst/>
              <a:rect l="l" t="t" r="r" b="b"/>
              <a:pathLst>
                <a:path w="1879" h="3495" extrusionOk="0">
                  <a:moveTo>
                    <a:pt x="1564" y="0"/>
                  </a:moveTo>
                  <a:cubicBezTo>
                    <a:pt x="1564" y="0"/>
                    <a:pt x="222" y="201"/>
                    <a:pt x="0" y="312"/>
                  </a:cubicBezTo>
                  <a:cubicBezTo>
                    <a:pt x="0" y="312"/>
                    <a:pt x="1235" y="3494"/>
                    <a:pt x="1581" y="3494"/>
                  </a:cubicBezTo>
                  <a:cubicBezTo>
                    <a:pt x="1601" y="3494"/>
                    <a:pt x="1618" y="3484"/>
                    <a:pt x="1632" y="3461"/>
                  </a:cubicBezTo>
                  <a:cubicBezTo>
                    <a:pt x="1879" y="3048"/>
                    <a:pt x="1564" y="0"/>
                    <a:pt x="156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5"/>
            <p:cNvSpPr/>
            <p:nvPr/>
          </p:nvSpPr>
          <p:spPr>
            <a:xfrm>
              <a:off x="2152947" y="822285"/>
              <a:ext cx="102037" cy="204039"/>
            </a:xfrm>
            <a:custGeom>
              <a:avLst/>
              <a:gdLst/>
              <a:ahLst/>
              <a:cxnLst/>
              <a:rect l="l" t="t" r="r" b="b"/>
              <a:pathLst>
                <a:path w="1880" h="3759" extrusionOk="0">
                  <a:moveTo>
                    <a:pt x="1601" y="0"/>
                  </a:moveTo>
                  <a:cubicBezTo>
                    <a:pt x="1306" y="0"/>
                    <a:pt x="1" y="388"/>
                    <a:pt x="1" y="388"/>
                  </a:cubicBezTo>
                  <a:cubicBezTo>
                    <a:pt x="1" y="388"/>
                    <a:pt x="1213" y="3648"/>
                    <a:pt x="1432" y="3750"/>
                  </a:cubicBezTo>
                  <a:cubicBezTo>
                    <a:pt x="1443" y="3756"/>
                    <a:pt x="1455" y="3758"/>
                    <a:pt x="1466" y="3758"/>
                  </a:cubicBezTo>
                  <a:cubicBezTo>
                    <a:pt x="1880" y="3758"/>
                    <a:pt x="1834" y="42"/>
                    <a:pt x="1635" y="3"/>
                  </a:cubicBezTo>
                  <a:cubicBezTo>
                    <a:pt x="1626" y="1"/>
                    <a:pt x="1615" y="0"/>
                    <a:pt x="160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5"/>
            <p:cNvSpPr/>
            <p:nvPr/>
          </p:nvSpPr>
          <p:spPr>
            <a:xfrm>
              <a:off x="2262585" y="813600"/>
              <a:ext cx="85103" cy="207892"/>
            </a:xfrm>
            <a:custGeom>
              <a:avLst/>
              <a:gdLst/>
              <a:ahLst/>
              <a:cxnLst/>
              <a:rect l="l" t="t" r="r" b="b"/>
              <a:pathLst>
                <a:path w="1568" h="3830" extrusionOk="0">
                  <a:moveTo>
                    <a:pt x="1095" y="1"/>
                  </a:moveTo>
                  <a:cubicBezTo>
                    <a:pt x="702" y="1"/>
                    <a:pt x="1" y="117"/>
                    <a:pt x="1" y="117"/>
                  </a:cubicBezTo>
                  <a:cubicBezTo>
                    <a:pt x="1" y="117"/>
                    <a:pt x="434" y="3830"/>
                    <a:pt x="818" y="3830"/>
                  </a:cubicBezTo>
                  <a:cubicBezTo>
                    <a:pt x="824" y="3830"/>
                    <a:pt x="831" y="3829"/>
                    <a:pt x="837" y="3827"/>
                  </a:cubicBezTo>
                  <a:cubicBezTo>
                    <a:pt x="1241" y="3700"/>
                    <a:pt x="1568" y="49"/>
                    <a:pt x="1241" y="9"/>
                  </a:cubicBezTo>
                  <a:cubicBezTo>
                    <a:pt x="1200" y="3"/>
                    <a:pt x="1151" y="1"/>
                    <a:pt x="10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5"/>
            <p:cNvSpPr/>
            <p:nvPr/>
          </p:nvSpPr>
          <p:spPr>
            <a:xfrm>
              <a:off x="2351977" y="802255"/>
              <a:ext cx="89988" cy="190631"/>
            </a:xfrm>
            <a:custGeom>
              <a:avLst/>
              <a:gdLst/>
              <a:ahLst/>
              <a:cxnLst/>
              <a:rect l="l" t="t" r="r" b="b"/>
              <a:pathLst>
                <a:path w="1658" h="3512" extrusionOk="0">
                  <a:moveTo>
                    <a:pt x="1383" y="1"/>
                  </a:moveTo>
                  <a:cubicBezTo>
                    <a:pt x="987" y="1"/>
                    <a:pt x="1" y="218"/>
                    <a:pt x="1" y="218"/>
                  </a:cubicBezTo>
                  <a:cubicBezTo>
                    <a:pt x="1" y="218"/>
                    <a:pt x="578" y="3511"/>
                    <a:pt x="794" y="3511"/>
                  </a:cubicBezTo>
                  <a:cubicBezTo>
                    <a:pt x="799" y="3511"/>
                    <a:pt x="804" y="3509"/>
                    <a:pt x="809" y="3505"/>
                  </a:cubicBezTo>
                  <a:cubicBezTo>
                    <a:pt x="1013" y="3342"/>
                    <a:pt x="1657" y="153"/>
                    <a:pt x="1537" y="29"/>
                  </a:cubicBezTo>
                  <a:cubicBezTo>
                    <a:pt x="1517" y="9"/>
                    <a:pt x="1462" y="1"/>
                    <a:pt x="1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5"/>
            <p:cNvSpPr/>
            <p:nvPr/>
          </p:nvSpPr>
          <p:spPr>
            <a:xfrm>
              <a:off x="1768782" y="1125278"/>
              <a:ext cx="169284" cy="71378"/>
            </a:xfrm>
            <a:custGeom>
              <a:avLst/>
              <a:gdLst/>
              <a:ahLst/>
              <a:cxnLst/>
              <a:rect l="l" t="t" r="r" b="b"/>
              <a:pathLst>
                <a:path w="3119" h="1315" extrusionOk="0">
                  <a:moveTo>
                    <a:pt x="22" y="1"/>
                  </a:moveTo>
                  <a:lnTo>
                    <a:pt x="22" y="1"/>
                  </a:lnTo>
                  <a:cubicBezTo>
                    <a:pt x="22" y="1"/>
                    <a:pt x="0" y="1136"/>
                    <a:pt x="40" y="1296"/>
                  </a:cubicBezTo>
                  <a:cubicBezTo>
                    <a:pt x="44" y="1309"/>
                    <a:pt x="60" y="1315"/>
                    <a:pt x="87" y="1315"/>
                  </a:cubicBezTo>
                  <a:cubicBezTo>
                    <a:pt x="415" y="1315"/>
                    <a:pt x="2333" y="476"/>
                    <a:pt x="2711" y="288"/>
                  </a:cubicBezTo>
                  <a:cubicBezTo>
                    <a:pt x="3118" y="84"/>
                    <a:pt x="22" y="1"/>
                    <a:pt x="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5"/>
            <p:cNvSpPr/>
            <p:nvPr/>
          </p:nvSpPr>
          <p:spPr>
            <a:xfrm>
              <a:off x="1773938" y="1217492"/>
              <a:ext cx="184535" cy="98464"/>
            </a:xfrm>
            <a:custGeom>
              <a:avLst/>
              <a:gdLst/>
              <a:ahLst/>
              <a:cxnLst/>
              <a:rect l="l" t="t" r="r" b="b"/>
              <a:pathLst>
                <a:path w="3400" h="1814" extrusionOk="0">
                  <a:moveTo>
                    <a:pt x="2860" y="1"/>
                  </a:moveTo>
                  <a:cubicBezTo>
                    <a:pt x="1924" y="1"/>
                    <a:pt x="1" y="303"/>
                    <a:pt x="1" y="303"/>
                  </a:cubicBezTo>
                  <a:cubicBezTo>
                    <a:pt x="1" y="303"/>
                    <a:pt x="288" y="1293"/>
                    <a:pt x="541" y="1787"/>
                  </a:cubicBezTo>
                  <a:cubicBezTo>
                    <a:pt x="550" y="1805"/>
                    <a:pt x="573" y="1813"/>
                    <a:pt x="608" y="1813"/>
                  </a:cubicBezTo>
                  <a:cubicBezTo>
                    <a:pt x="1052" y="1813"/>
                    <a:pt x="3400" y="412"/>
                    <a:pt x="3360" y="109"/>
                  </a:cubicBezTo>
                  <a:cubicBezTo>
                    <a:pt x="3350" y="31"/>
                    <a:pt x="3154" y="1"/>
                    <a:pt x="286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5"/>
            <p:cNvSpPr/>
            <p:nvPr/>
          </p:nvSpPr>
          <p:spPr>
            <a:xfrm>
              <a:off x="1828865" y="1311992"/>
              <a:ext cx="120762" cy="88531"/>
            </a:xfrm>
            <a:custGeom>
              <a:avLst/>
              <a:gdLst/>
              <a:ahLst/>
              <a:cxnLst/>
              <a:rect l="l" t="t" r="r" b="b"/>
              <a:pathLst>
                <a:path w="2225" h="1631" extrusionOk="0">
                  <a:moveTo>
                    <a:pt x="2004" y="1"/>
                  </a:moveTo>
                  <a:cubicBezTo>
                    <a:pt x="1576" y="1"/>
                    <a:pt x="0" y="810"/>
                    <a:pt x="0" y="810"/>
                  </a:cubicBezTo>
                  <a:cubicBezTo>
                    <a:pt x="189" y="918"/>
                    <a:pt x="870" y="1631"/>
                    <a:pt x="994" y="1631"/>
                  </a:cubicBezTo>
                  <a:cubicBezTo>
                    <a:pt x="1114" y="1631"/>
                    <a:pt x="2224" y="286"/>
                    <a:pt x="2104" y="39"/>
                  </a:cubicBezTo>
                  <a:cubicBezTo>
                    <a:pt x="2091" y="13"/>
                    <a:pt x="2056" y="1"/>
                    <a:pt x="2004"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5"/>
            <p:cNvSpPr/>
            <p:nvPr/>
          </p:nvSpPr>
          <p:spPr>
            <a:xfrm>
              <a:off x="2233464" y="1518303"/>
              <a:ext cx="673933" cy="428649"/>
            </a:xfrm>
            <a:custGeom>
              <a:avLst/>
              <a:gdLst/>
              <a:ahLst/>
              <a:cxnLst/>
              <a:rect l="l" t="t" r="r" b="b"/>
              <a:pathLst>
                <a:path w="12417" h="7897" extrusionOk="0">
                  <a:moveTo>
                    <a:pt x="4982" y="0"/>
                  </a:moveTo>
                  <a:cubicBezTo>
                    <a:pt x="4786" y="0"/>
                    <a:pt x="4581" y="57"/>
                    <a:pt x="4359" y="188"/>
                  </a:cubicBezTo>
                  <a:cubicBezTo>
                    <a:pt x="2770" y="1126"/>
                    <a:pt x="4350" y="2486"/>
                    <a:pt x="1197" y="4429"/>
                  </a:cubicBezTo>
                  <a:cubicBezTo>
                    <a:pt x="1" y="5166"/>
                    <a:pt x="528" y="7276"/>
                    <a:pt x="528" y="7276"/>
                  </a:cubicBezTo>
                  <a:cubicBezTo>
                    <a:pt x="528" y="7276"/>
                    <a:pt x="1961" y="7896"/>
                    <a:pt x="4280" y="7896"/>
                  </a:cubicBezTo>
                  <a:cubicBezTo>
                    <a:pt x="6368" y="7896"/>
                    <a:pt x="9174" y="7394"/>
                    <a:pt x="12301" y="5484"/>
                  </a:cubicBezTo>
                  <a:cubicBezTo>
                    <a:pt x="12301" y="5484"/>
                    <a:pt x="12417" y="2082"/>
                    <a:pt x="9657" y="2082"/>
                  </a:cubicBezTo>
                  <a:cubicBezTo>
                    <a:pt x="9641" y="2082"/>
                    <a:pt x="9625" y="2082"/>
                    <a:pt x="9608" y="2082"/>
                  </a:cubicBezTo>
                  <a:cubicBezTo>
                    <a:pt x="9586" y="2082"/>
                    <a:pt x="9564" y="2083"/>
                    <a:pt x="9542" y="2083"/>
                  </a:cubicBezTo>
                  <a:cubicBezTo>
                    <a:pt x="7040" y="2083"/>
                    <a:pt x="6173" y="0"/>
                    <a:pt x="4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5"/>
            <p:cNvSpPr/>
            <p:nvPr/>
          </p:nvSpPr>
          <p:spPr>
            <a:xfrm>
              <a:off x="2533936" y="1776129"/>
              <a:ext cx="142689" cy="105683"/>
            </a:xfrm>
            <a:custGeom>
              <a:avLst/>
              <a:gdLst/>
              <a:ahLst/>
              <a:cxnLst/>
              <a:rect l="l" t="t" r="r" b="b"/>
              <a:pathLst>
                <a:path w="2629" h="1947" extrusionOk="0">
                  <a:moveTo>
                    <a:pt x="1729" y="1"/>
                  </a:moveTo>
                  <a:cubicBezTo>
                    <a:pt x="1706" y="1"/>
                    <a:pt x="1684" y="11"/>
                    <a:pt x="1667" y="37"/>
                  </a:cubicBezTo>
                  <a:cubicBezTo>
                    <a:pt x="1472" y="290"/>
                    <a:pt x="1296" y="555"/>
                    <a:pt x="1136" y="830"/>
                  </a:cubicBezTo>
                  <a:cubicBezTo>
                    <a:pt x="664" y="611"/>
                    <a:pt x="238" y="450"/>
                    <a:pt x="140" y="416"/>
                  </a:cubicBezTo>
                  <a:cubicBezTo>
                    <a:pt x="130" y="413"/>
                    <a:pt x="121" y="412"/>
                    <a:pt x="113" y="412"/>
                  </a:cubicBezTo>
                  <a:cubicBezTo>
                    <a:pt x="35" y="412"/>
                    <a:pt x="1" y="529"/>
                    <a:pt x="84" y="567"/>
                  </a:cubicBezTo>
                  <a:cubicBezTo>
                    <a:pt x="309" y="651"/>
                    <a:pt x="676" y="799"/>
                    <a:pt x="1059" y="971"/>
                  </a:cubicBezTo>
                  <a:cubicBezTo>
                    <a:pt x="865" y="1335"/>
                    <a:pt x="732" y="1709"/>
                    <a:pt x="852" y="1906"/>
                  </a:cubicBezTo>
                  <a:cubicBezTo>
                    <a:pt x="868" y="1931"/>
                    <a:pt x="892" y="1946"/>
                    <a:pt x="920" y="1946"/>
                  </a:cubicBezTo>
                  <a:cubicBezTo>
                    <a:pt x="936" y="1946"/>
                    <a:pt x="951" y="1943"/>
                    <a:pt x="963" y="1934"/>
                  </a:cubicBezTo>
                  <a:cubicBezTo>
                    <a:pt x="1000" y="1912"/>
                    <a:pt x="1013" y="1863"/>
                    <a:pt x="991" y="1823"/>
                  </a:cubicBezTo>
                  <a:cubicBezTo>
                    <a:pt x="911" y="1687"/>
                    <a:pt x="1022" y="1379"/>
                    <a:pt x="1204" y="1039"/>
                  </a:cubicBezTo>
                  <a:cubicBezTo>
                    <a:pt x="1784" y="1317"/>
                    <a:pt x="2357" y="1644"/>
                    <a:pt x="2465" y="1897"/>
                  </a:cubicBezTo>
                  <a:cubicBezTo>
                    <a:pt x="2478" y="1928"/>
                    <a:pt x="2505" y="1946"/>
                    <a:pt x="2539" y="1946"/>
                  </a:cubicBezTo>
                  <a:cubicBezTo>
                    <a:pt x="2549" y="1946"/>
                    <a:pt x="2561" y="1943"/>
                    <a:pt x="2570" y="1940"/>
                  </a:cubicBezTo>
                  <a:cubicBezTo>
                    <a:pt x="2610" y="1921"/>
                    <a:pt x="2629" y="1875"/>
                    <a:pt x="2613" y="1835"/>
                  </a:cubicBezTo>
                  <a:cubicBezTo>
                    <a:pt x="2481" y="1530"/>
                    <a:pt x="1870" y="1175"/>
                    <a:pt x="1284" y="897"/>
                  </a:cubicBezTo>
                  <a:cubicBezTo>
                    <a:pt x="1438" y="632"/>
                    <a:pt x="1608" y="379"/>
                    <a:pt x="1793" y="136"/>
                  </a:cubicBezTo>
                  <a:cubicBezTo>
                    <a:pt x="1847" y="73"/>
                    <a:pt x="1789" y="1"/>
                    <a:pt x="1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5"/>
            <p:cNvSpPr/>
            <p:nvPr/>
          </p:nvSpPr>
          <p:spPr>
            <a:xfrm>
              <a:off x="2246870" y="1786876"/>
              <a:ext cx="669482" cy="161863"/>
            </a:xfrm>
            <a:custGeom>
              <a:avLst/>
              <a:gdLst/>
              <a:ahLst/>
              <a:cxnLst/>
              <a:rect l="l" t="t" r="r" b="b"/>
              <a:pathLst>
                <a:path w="12335" h="2982" extrusionOk="0">
                  <a:moveTo>
                    <a:pt x="12217" y="0"/>
                  </a:moveTo>
                  <a:cubicBezTo>
                    <a:pt x="12194" y="0"/>
                    <a:pt x="12170" y="11"/>
                    <a:pt x="12153" y="39"/>
                  </a:cubicBezTo>
                  <a:cubicBezTo>
                    <a:pt x="12125" y="72"/>
                    <a:pt x="9960" y="2822"/>
                    <a:pt x="4438" y="2822"/>
                  </a:cubicBezTo>
                  <a:cubicBezTo>
                    <a:pt x="3182" y="2822"/>
                    <a:pt x="1753" y="2680"/>
                    <a:pt x="136" y="2331"/>
                  </a:cubicBezTo>
                  <a:cubicBezTo>
                    <a:pt x="127" y="2328"/>
                    <a:pt x="119" y="2327"/>
                    <a:pt x="111" y="2327"/>
                  </a:cubicBezTo>
                  <a:cubicBezTo>
                    <a:pt x="23" y="2327"/>
                    <a:pt x="0" y="2471"/>
                    <a:pt x="102" y="2488"/>
                  </a:cubicBezTo>
                  <a:cubicBezTo>
                    <a:pt x="1728" y="2837"/>
                    <a:pt x="3165" y="2982"/>
                    <a:pt x="4433" y="2982"/>
                  </a:cubicBezTo>
                  <a:cubicBezTo>
                    <a:pt x="10040" y="2982"/>
                    <a:pt x="12254" y="172"/>
                    <a:pt x="12279" y="135"/>
                  </a:cubicBezTo>
                  <a:cubicBezTo>
                    <a:pt x="12334" y="73"/>
                    <a:pt x="12277" y="0"/>
                    <a:pt x="12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5"/>
            <p:cNvSpPr/>
            <p:nvPr/>
          </p:nvSpPr>
          <p:spPr>
            <a:xfrm>
              <a:off x="3079681" y="788519"/>
              <a:ext cx="65836" cy="92330"/>
            </a:xfrm>
            <a:custGeom>
              <a:avLst/>
              <a:gdLst/>
              <a:ahLst/>
              <a:cxnLst/>
              <a:rect l="l" t="t" r="r" b="b"/>
              <a:pathLst>
                <a:path w="1213" h="1701" extrusionOk="0">
                  <a:moveTo>
                    <a:pt x="1213" y="1"/>
                  </a:moveTo>
                  <a:cubicBezTo>
                    <a:pt x="1213" y="1"/>
                    <a:pt x="81" y="1133"/>
                    <a:pt x="1" y="1700"/>
                  </a:cubicBezTo>
                  <a:lnTo>
                    <a:pt x="1213" y="1"/>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5"/>
            <p:cNvSpPr/>
            <p:nvPr/>
          </p:nvSpPr>
          <p:spPr>
            <a:xfrm>
              <a:off x="3075013" y="784122"/>
              <a:ext cx="76908" cy="101069"/>
            </a:xfrm>
            <a:custGeom>
              <a:avLst/>
              <a:gdLst/>
              <a:ahLst/>
              <a:cxnLst/>
              <a:rect l="l" t="t" r="r" b="b"/>
              <a:pathLst>
                <a:path w="1417" h="1862" extrusionOk="0">
                  <a:moveTo>
                    <a:pt x="1301" y="1"/>
                  </a:moveTo>
                  <a:cubicBezTo>
                    <a:pt x="1282" y="1"/>
                    <a:pt x="1261" y="8"/>
                    <a:pt x="1243" y="26"/>
                  </a:cubicBezTo>
                  <a:cubicBezTo>
                    <a:pt x="1197" y="73"/>
                    <a:pt x="90" y="1183"/>
                    <a:pt x="7" y="1769"/>
                  </a:cubicBezTo>
                  <a:cubicBezTo>
                    <a:pt x="0" y="1812"/>
                    <a:pt x="31" y="1852"/>
                    <a:pt x="74" y="1861"/>
                  </a:cubicBezTo>
                  <a:lnTo>
                    <a:pt x="87" y="1861"/>
                  </a:lnTo>
                  <a:cubicBezTo>
                    <a:pt x="127" y="1861"/>
                    <a:pt x="161" y="1834"/>
                    <a:pt x="167" y="1794"/>
                  </a:cubicBezTo>
                  <a:cubicBezTo>
                    <a:pt x="244" y="1260"/>
                    <a:pt x="1348" y="153"/>
                    <a:pt x="1357" y="140"/>
                  </a:cubicBezTo>
                  <a:cubicBezTo>
                    <a:pt x="1417" y="81"/>
                    <a:pt x="1363" y="1"/>
                    <a:pt x="1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5"/>
            <p:cNvSpPr/>
            <p:nvPr/>
          </p:nvSpPr>
          <p:spPr>
            <a:xfrm>
              <a:off x="3106168" y="819186"/>
              <a:ext cx="56934" cy="92276"/>
            </a:xfrm>
            <a:custGeom>
              <a:avLst/>
              <a:gdLst/>
              <a:ahLst/>
              <a:cxnLst/>
              <a:rect l="l" t="t" r="r" b="b"/>
              <a:pathLst>
                <a:path w="1049" h="1700" extrusionOk="0">
                  <a:moveTo>
                    <a:pt x="1049" y="0"/>
                  </a:moveTo>
                  <a:lnTo>
                    <a:pt x="1049" y="0"/>
                  </a:lnTo>
                  <a:cubicBezTo>
                    <a:pt x="404" y="404"/>
                    <a:pt x="0" y="1700"/>
                    <a:pt x="0" y="1700"/>
                  </a:cubicBezTo>
                  <a:lnTo>
                    <a:pt x="1049"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5"/>
            <p:cNvSpPr/>
            <p:nvPr/>
          </p:nvSpPr>
          <p:spPr>
            <a:xfrm>
              <a:off x="3101120" y="814573"/>
              <a:ext cx="68875" cy="101232"/>
            </a:xfrm>
            <a:custGeom>
              <a:avLst/>
              <a:gdLst/>
              <a:ahLst/>
              <a:cxnLst/>
              <a:rect l="l" t="t" r="r" b="b"/>
              <a:pathLst>
                <a:path w="1269" h="1865" extrusionOk="0">
                  <a:moveTo>
                    <a:pt x="1148" y="0"/>
                  </a:moveTo>
                  <a:cubicBezTo>
                    <a:pt x="1132" y="0"/>
                    <a:pt x="1116" y="5"/>
                    <a:pt x="1099" y="17"/>
                  </a:cubicBezTo>
                  <a:cubicBezTo>
                    <a:pt x="435" y="434"/>
                    <a:pt x="31" y="1708"/>
                    <a:pt x="13" y="1760"/>
                  </a:cubicBezTo>
                  <a:cubicBezTo>
                    <a:pt x="1" y="1803"/>
                    <a:pt x="25" y="1849"/>
                    <a:pt x="68" y="1862"/>
                  </a:cubicBezTo>
                  <a:cubicBezTo>
                    <a:pt x="75" y="1865"/>
                    <a:pt x="84" y="1865"/>
                    <a:pt x="93" y="1865"/>
                  </a:cubicBezTo>
                  <a:cubicBezTo>
                    <a:pt x="127" y="1865"/>
                    <a:pt x="158" y="1843"/>
                    <a:pt x="167" y="1809"/>
                  </a:cubicBezTo>
                  <a:cubicBezTo>
                    <a:pt x="173" y="1797"/>
                    <a:pt x="571" y="542"/>
                    <a:pt x="1185" y="156"/>
                  </a:cubicBezTo>
                  <a:cubicBezTo>
                    <a:pt x="1269" y="110"/>
                    <a:pt x="1221" y="0"/>
                    <a:pt x="1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5"/>
            <p:cNvSpPr/>
            <p:nvPr/>
          </p:nvSpPr>
          <p:spPr>
            <a:xfrm>
              <a:off x="3031321" y="1103610"/>
              <a:ext cx="83095" cy="37887"/>
            </a:xfrm>
            <a:custGeom>
              <a:avLst/>
              <a:gdLst/>
              <a:ahLst/>
              <a:cxnLst/>
              <a:rect l="l" t="t" r="r" b="b"/>
              <a:pathLst>
                <a:path w="1531" h="698" extrusionOk="0">
                  <a:moveTo>
                    <a:pt x="1389" y="1"/>
                  </a:moveTo>
                  <a:cubicBezTo>
                    <a:pt x="869" y="1"/>
                    <a:pt x="0" y="697"/>
                    <a:pt x="0" y="697"/>
                  </a:cubicBezTo>
                  <a:lnTo>
                    <a:pt x="1530" y="22"/>
                  </a:lnTo>
                  <a:cubicBezTo>
                    <a:pt x="1487" y="7"/>
                    <a:pt x="1440" y="1"/>
                    <a:pt x="1389"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5"/>
            <p:cNvSpPr/>
            <p:nvPr/>
          </p:nvSpPr>
          <p:spPr>
            <a:xfrm>
              <a:off x="3026436" y="1099213"/>
              <a:ext cx="94438" cy="46627"/>
            </a:xfrm>
            <a:custGeom>
              <a:avLst/>
              <a:gdLst/>
              <a:ahLst/>
              <a:cxnLst/>
              <a:rect l="l" t="t" r="r" b="b"/>
              <a:pathLst>
                <a:path w="1740" h="859" extrusionOk="0">
                  <a:moveTo>
                    <a:pt x="1482" y="1"/>
                  </a:moveTo>
                  <a:cubicBezTo>
                    <a:pt x="948" y="1"/>
                    <a:pt x="141" y="636"/>
                    <a:pt x="41" y="717"/>
                  </a:cubicBezTo>
                  <a:cubicBezTo>
                    <a:pt x="4" y="744"/>
                    <a:pt x="1" y="794"/>
                    <a:pt x="29" y="828"/>
                  </a:cubicBezTo>
                  <a:cubicBezTo>
                    <a:pt x="44" y="849"/>
                    <a:pt x="66" y="859"/>
                    <a:pt x="90" y="859"/>
                  </a:cubicBezTo>
                  <a:cubicBezTo>
                    <a:pt x="109" y="859"/>
                    <a:pt x="127" y="852"/>
                    <a:pt x="143" y="843"/>
                  </a:cubicBezTo>
                  <a:cubicBezTo>
                    <a:pt x="397" y="640"/>
                    <a:pt x="1082" y="163"/>
                    <a:pt x="1480" y="163"/>
                  </a:cubicBezTo>
                  <a:cubicBezTo>
                    <a:pt x="1522" y="163"/>
                    <a:pt x="1561" y="169"/>
                    <a:pt x="1596" y="180"/>
                  </a:cubicBezTo>
                  <a:cubicBezTo>
                    <a:pt x="1606" y="183"/>
                    <a:pt x="1615" y="185"/>
                    <a:pt x="1624" y="185"/>
                  </a:cubicBezTo>
                  <a:cubicBezTo>
                    <a:pt x="1706" y="185"/>
                    <a:pt x="1740" y="56"/>
                    <a:pt x="1648" y="26"/>
                  </a:cubicBezTo>
                  <a:cubicBezTo>
                    <a:pt x="1597" y="9"/>
                    <a:pt x="1541" y="1"/>
                    <a:pt x="1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5"/>
            <p:cNvSpPr/>
            <p:nvPr/>
          </p:nvSpPr>
          <p:spPr>
            <a:xfrm>
              <a:off x="3047387" y="1132975"/>
              <a:ext cx="71860" cy="27791"/>
            </a:xfrm>
            <a:custGeom>
              <a:avLst/>
              <a:gdLst/>
              <a:ahLst/>
              <a:cxnLst/>
              <a:rect l="l" t="t" r="r" b="b"/>
              <a:pathLst>
                <a:path w="1324" h="512" extrusionOk="0">
                  <a:moveTo>
                    <a:pt x="1240" y="1"/>
                  </a:moveTo>
                  <a:cubicBezTo>
                    <a:pt x="805" y="1"/>
                    <a:pt x="0" y="511"/>
                    <a:pt x="0" y="511"/>
                  </a:cubicBezTo>
                  <a:lnTo>
                    <a:pt x="1324" y="8"/>
                  </a:lnTo>
                  <a:cubicBezTo>
                    <a:pt x="1298" y="3"/>
                    <a:pt x="1270" y="1"/>
                    <a:pt x="1240" y="1"/>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5"/>
            <p:cNvSpPr/>
            <p:nvPr/>
          </p:nvSpPr>
          <p:spPr>
            <a:xfrm>
              <a:off x="3041199" y="1128687"/>
              <a:ext cx="84235" cy="36422"/>
            </a:xfrm>
            <a:custGeom>
              <a:avLst/>
              <a:gdLst/>
              <a:ahLst/>
              <a:cxnLst/>
              <a:rect l="l" t="t" r="r" b="b"/>
              <a:pathLst>
                <a:path w="1552" h="671" extrusionOk="0">
                  <a:moveTo>
                    <a:pt x="1352" y="1"/>
                  </a:moveTo>
                  <a:cubicBezTo>
                    <a:pt x="904" y="1"/>
                    <a:pt x="160" y="465"/>
                    <a:pt x="71" y="519"/>
                  </a:cubicBezTo>
                  <a:cubicBezTo>
                    <a:pt x="0" y="562"/>
                    <a:pt x="31" y="670"/>
                    <a:pt x="114" y="670"/>
                  </a:cubicBezTo>
                  <a:cubicBezTo>
                    <a:pt x="127" y="670"/>
                    <a:pt x="142" y="664"/>
                    <a:pt x="158" y="658"/>
                  </a:cubicBezTo>
                  <a:cubicBezTo>
                    <a:pt x="387" y="511"/>
                    <a:pt x="1021" y="162"/>
                    <a:pt x="1354" y="162"/>
                  </a:cubicBezTo>
                  <a:cubicBezTo>
                    <a:pt x="1378" y="162"/>
                    <a:pt x="1401" y="164"/>
                    <a:pt x="1422" y="168"/>
                  </a:cubicBezTo>
                  <a:cubicBezTo>
                    <a:pt x="1429" y="169"/>
                    <a:pt x="1435" y="170"/>
                    <a:pt x="1441" y="170"/>
                  </a:cubicBezTo>
                  <a:cubicBezTo>
                    <a:pt x="1530" y="170"/>
                    <a:pt x="1551" y="30"/>
                    <a:pt x="1453" y="10"/>
                  </a:cubicBezTo>
                  <a:cubicBezTo>
                    <a:pt x="1422" y="4"/>
                    <a:pt x="1388"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5"/>
            <p:cNvSpPr/>
            <p:nvPr/>
          </p:nvSpPr>
          <p:spPr>
            <a:xfrm>
              <a:off x="1539111" y="1802997"/>
              <a:ext cx="114032" cy="47821"/>
            </a:xfrm>
            <a:custGeom>
              <a:avLst/>
              <a:gdLst/>
              <a:ahLst/>
              <a:cxnLst/>
              <a:rect l="l" t="t" r="r" b="b"/>
              <a:pathLst>
                <a:path w="2101" h="881" extrusionOk="0">
                  <a:moveTo>
                    <a:pt x="1479" y="0"/>
                  </a:moveTo>
                  <a:cubicBezTo>
                    <a:pt x="1081" y="0"/>
                    <a:pt x="540" y="172"/>
                    <a:pt x="0" y="881"/>
                  </a:cubicBezTo>
                  <a:lnTo>
                    <a:pt x="2100" y="153"/>
                  </a:lnTo>
                  <a:cubicBezTo>
                    <a:pt x="2100" y="153"/>
                    <a:pt x="1853" y="0"/>
                    <a:pt x="1479"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5"/>
            <p:cNvSpPr/>
            <p:nvPr/>
          </p:nvSpPr>
          <p:spPr>
            <a:xfrm>
              <a:off x="1533249" y="1798872"/>
              <a:ext cx="126081" cy="56451"/>
            </a:xfrm>
            <a:custGeom>
              <a:avLst/>
              <a:gdLst/>
              <a:ahLst/>
              <a:cxnLst/>
              <a:rect l="l" t="t" r="r" b="b"/>
              <a:pathLst>
                <a:path w="2323" h="1040" extrusionOk="0">
                  <a:moveTo>
                    <a:pt x="1586" y="0"/>
                  </a:moveTo>
                  <a:cubicBezTo>
                    <a:pt x="1167" y="0"/>
                    <a:pt x="601" y="178"/>
                    <a:pt x="43" y="907"/>
                  </a:cubicBezTo>
                  <a:cubicBezTo>
                    <a:pt x="0" y="963"/>
                    <a:pt x="40" y="1040"/>
                    <a:pt x="108" y="1040"/>
                  </a:cubicBezTo>
                  <a:cubicBezTo>
                    <a:pt x="133" y="1040"/>
                    <a:pt x="154" y="1027"/>
                    <a:pt x="170" y="1006"/>
                  </a:cubicBezTo>
                  <a:cubicBezTo>
                    <a:pt x="696" y="321"/>
                    <a:pt x="1213" y="156"/>
                    <a:pt x="1589" y="156"/>
                  </a:cubicBezTo>
                  <a:cubicBezTo>
                    <a:pt x="1925" y="156"/>
                    <a:pt x="2149" y="288"/>
                    <a:pt x="2168" y="300"/>
                  </a:cubicBezTo>
                  <a:cubicBezTo>
                    <a:pt x="2182" y="306"/>
                    <a:pt x="2195" y="310"/>
                    <a:pt x="2207" y="310"/>
                  </a:cubicBezTo>
                  <a:cubicBezTo>
                    <a:pt x="2277" y="310"/>
                    <a:pt x="2322" y="211"/>
                    <a:pt x="2252" y="161"/>
                  </a:cubicBezTo>
                  <a:cubicBezTo>
                    <a:pt x="2246" y="158"/>
                    <a:pt x="1981"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5"/>
            <p:cNvSpPr/>
            <p:nvPr/>
          </p:nvSpPr>
          <p:spPr>
            <a:xfrm>
              <a:off x="1512624" y="1776292"/>
              <a:ext cx="83421" cy="59274"/>
            </a:xfrm>
            <a:custGeom>
              <a:avLst/>
              <a:gdLst/>
              <a:ahLst/>
              <a:cxnLst/>
              <a:rect l="l" t="t" r="r" b="b"/>
              <a:pathLst>
                <a:path w="1537" h="1092" extrusionOk="0">
                  <a:moveTo>
                    <a:pt x="1537" y="0"/>
                  </a:moveTo>
                  <a:cubicBezTo>
                    <a:pt x="1537" y="0"/>
                    <a:pt x="365" y="364"/>
                    <a:pt x="1" y="1092"/>
                  </a:cubicBezTo>
                  <a:lnTo>
                    <a:pt x="1537" y="0"/>
                  </a:ln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5"/>
            <p:cNvSpPr/>
            <p:nvPr/>
          </p:nvSpPr>
          <p:spPr>
            <a:xfrm>
              <a:off x="1507305" y="1771841"/>
              <a:ext cx="95090" cy="68121"/>
            </a:xfrm>
            <a:custGeom>
              <a:avLst/>
              <a:gdLst/>
              <a:ahLst/>
              <a:cxnLst/>
              <a:rect l="l" t="t" r="r" b="b"/>
              <a:pathLst>
                <a:path w="1752" h="1255" extrusionOk="0">
                  <a:moveTo>
                    <a:pt x="1639" y="1"/>
                  </a:moveTo>
                  <a:cubicBezTo>
                    <a:pt x="1631" y="1"/>
                    <a:pt x="1622" y="2"/>
                    <a:pt x="1613" y="5"/>
                  </a:cubicBezTo>
                  <a:cubicBezTo>
                    <a:pt x="1564" y="20"/>
                    <a:pt x="401" y="387"/>
                    <a:pt x="28" y="1137"/>
                  </a:cubicBezTo>
                  <a:cubicBezTo>
                    <a:pt x="0" y="1192"/>
                    <a:pt x="40" y="1254"/>
                    <a:pt x="99" y="1254"/>
                  </a:cubicBezTo>
                  <a:cubicBezTo>
                    <a:pt x="130" y="1254"/>
                    <a:pt x="157" y="1236"/>
                    <a:pt x="173" y="1211"/>
                  </a:cubicBezTo>
                  <a:cubicBezTo>
                    <a:pt x="515" y="523"/>
                    <a:pt x="1647" y="162"/>
                    <a:pt x="1659" y="159"/>
                  </a:cubicBezTo>
                  <a:cubicBezTo>
                    <a:pt x="1752" y="131"/>
                    <a:pt x="1722" y="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5"/>
            <p:cNvSpPr/>
            <p:nvPr/>
          </p:nvSpPr>
          <p:spPr>
            <a:xfrm>
              <a:off x="2647391" y="989911"/>
              <a:ext cx="172812" cy="92547"/>
            </a:xfrm>
            <a:custGeom>
              <a:avLst/>
              <a:gdLst/>
              <a:ahLst/>
              <a:cxnLst/>
              <a:rect l="l" t="t" r="r" b="b"/>
              <a:pathLst>
                <a:path w="3184" h="1705" extrusionOk="0">
                  <a:moveTo>
                    <a:pt x="2860" y="0"/>
                  </a:moveTo>
                  <a:cubicBezTo>
                    <a:pt x="2860" y="0"/>
                    <a:pt x="1" y="432"/>
                    <a:pt x="217" y="593"/>
                  </a:cubicBezTo>
                  <a:cubicBezTo>
                    <a:pt x="402" y="733"/>
                    <a:pt x="2454" y="1704"/>
                    <a:pt x="3033" y="1704"/>
                  </a:cubicBezTo>
                  <a:cubicBezTo>
                    <a:pt x="3129" y="1704"/>
                    <a:pt x="3184" y="1678"/>
                    <a:pt x="3184" y="1617"/>
                  </a:cubicBezTo>
                  <a:cubicBezTo>
                    <a:pt x="3184" y="1188"/>
                    <a:pt x="2860" y="0"/>
                    <a:pt x="286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5"/>
            <p:cNvSpPr/>
            <p:nvPr/>
          </p:nvSpPr>
          <p:spPr>
            <a:xfrm>
              <a:off x="2629860" y="1115784"/>
              <a:ext cx="196204" cy="103512"/>
            </a:xfrm>
            <a:custGeom>
              <a:avLst/>
              <a:gdLst/>
              <a:ahLst/>
              <a:cxnLst/>
              <a:rect l="l" t="t" r="r" b="b"/>
              <a:pathLst>
                <a:path w="3615" h="1907" extrusionOk="0">
                  <a:moveTo>
                    <a:pt x="3507" y="1"/>
                  </a:moveTo>
                  <a:cubicBezTo>
                    <a:pt x="3507" y="1"/>
                    <a:pt x="0" y="53"/>
                    <a:pt x="432" y="322"/>
                  </a:cubicBezTo>
                  <a:cubicBezTo>
                    <a:pt x="835" y="575"/>
                    <a:pt x="2978" y="1906"/>
                    <a:pt x="3391" y="1906"/>
                  </a:cubicBezTo>
                  <a:cubicBezTo>
                    <a:pt x="3420" y="1906"/>
                    <a:pt x="3441" y="1900"/>
                    <a:pt x="3451" y="1885"/>
                  </a:cubicBezTo>
                  <a:cubicBezTo>
                    <a:pt x="3615" y="1669"/>
                    <a:pt x="3507" y="1"/>
                    <a:pt x="350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5"/>
            <p:cNvSpPr/>
            <p:nvPr/>
          </p:nvSpPr>
          <p:spPr>
            <a:xfrm>
              <a:off x="2669210" y="1217612"/>
              <a:ext cx="137967" cy="108886"/>
            </a:xfrm>
            <a:custGeom>
              <a:avLst/>
              <a:gdLst/>
              <a:ahLst/>
              <a:cxnLst/>
              <a:rect l="l" t="t" r="r" b="b"/>
              <a:pathLst>
                <a:path w="2542" h="2006" extrusionOk="0">
                  <a:moveTo>
                    <a:pt x="94" y="0"/>
                  </a:moveTo>
                  <a:cubicBezTo>
                    <a:pt x="27" y="0"/>
                    <a:pt x="1" y="20"/>
                    <a:pt x="31" y="65"/>
                  </a:cubicBezTo>
                  <a:cubicBezTo>
                    <a:pt x="244" y="385"/>
                    <a:pt x="1090" y="2006"/>
                    <a:pt x="1372" y="2006"/>
                  </a:cubicBezTo>
                  <a:cubicBezTo>
                    <a:pt x="1375" y="2006"/>
                    <a:pt x="1378" y="2005"/>
                    <a:pt x="1382" y="2005"/>
                  </a:cubicBezTo>
                  <a:cubicBezTo>
                    <a:pt x="1650" y="1968"/>
                    <a:pt x="2541" y="1225"/>
                    <a:pt x="2483" y="740"/>
                  </a:cubicBezTo>
                  <a:cubicBezTo>
                    <a:pt x="2483" y="740"/>
                    <a:pt x="507" y="0"/>
                    <a:pt x="9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5"/>
            <p:cNvSpPr/>
            <p:nvPr/>
          </p:nvSpPr>
          <p:spPr>
            <a:xfrm>
              <a:off x="1741155" y="1365348"/>
              <a:ext cx="154901" cy="118548"/>
            </a:xfrm>
            <a:custGeom>
              <a:avLst/>
              <a:gdLst/>
              <a:ahLst/>
              <a:cxnLst/>
              <a:rect l="l" t="t" r="r" b="b"/>
              <a:pathLst>
                <a:path w="2854" h="2184" extrusionOk="0">
                  <a:moveTo>
                    <a:pt x="337" y="0"/>
                  </a:moveTo>
                  <a:cubicBezTo>
                    <a:pt x="337" y="127"/>
                    <a:pt x="0" y="1678"/>
                    <a:pt x="0" y="1848"/>
                  </a:cubicBezTo>
                  <a:cubicBezTo>
                    <a:pt x="0" y="2014"/>
                    <a:pt x="2014" y="2184"/>
                    <a:pt x="2434" y="2184"/>
                  </a:cubicBezTo>
                  <a:cubicBezTo>
                    <a:pt x="2853" y="2184"/>
                    <a:pt x="337" y="0"/>
                    <a:pt x="33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5"/>
            <p:cNvSpPr/>
            <p:nvPr/>
          </p:nvSpPr>
          <p:spPr>
            <a:xfrm>
              <a:off x="1699960" y="1498061"/>
              <a:ext cx="164128" cy="93796"/>
            </a:xfrm>
            <a:custGeom>
              <a:avLst/>
              <a:gdLst/>
              <a:ahLst/>
              <a:cxnLst/>
              <a:rect l="l" t="t" r="r" b="b"/>
              <a:pathLst>
                <a:path w="3024" h="1728" extrusionOk="0">
                  <a:moveTo>
                    <a:pt x="670" y="1"/>
                  </a:moveTo>
                  <a:cubicBezTo>
                    <a:pt x="713" y="380"/>
                    <a:pt x="1" y="1429"/>
                    <a:pt x="1" y="1682"/>
                  </a:cubicBezTo>
                  <a:cubicBezTo>
                    <a:pt x="1" y="1713"/>
                    <a:pt x="47" y="1727"/>
                    <a:pt x="129" y="1727"/>
                  </a:cubicBezTo>
                  <a:cubicBezTo>
                    <a:pt x="705" y="1727"/>
                    <a:pt x="3023" y="1037"/>
                    <a:pt x="3023" y="926"/>
                  </a:cubicBezTo>
                  <a:cubicBezTo>
                    <a:pt x="3023" y="800"/>
                    <a:pt x="670" y="1"/>
                    <a:pt x="67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5"/>
            <p:cNvSpPr/>
            <p:nvPr/>
          </p:nvSpPr>
          <p:spPr>
            <a:xfrm>
              <a:off x="2816091" y="1349444"/>
              <a:ext cx="93896" cy="116702"/>
            </a:xfrm>
            <a:custGeom>
              <a:avLst/>
              <a:gdLst/>
              <a:ahLst/>
              <a:cxnLst/>
              <a:rect l="l" t="t" r="r" b="b"/>
              <a:pathLst>
                <a:path w="1730" h="2150" extrusionOk="0">
                  <a:moveTo>
                    <a:pt x="269" y="0"/>
                  </a:moveTo>
                  <a:cubicBezTo>
                    <a:pt x="1" y="0"/>
                    <a:pt x="471" y="2150"/>
                    <a:pt x="471" y="2150"/>
                  </a:cubicBezTo>
                  <a:cubicBezTo>
                    <a:pt x="471" y="2150"/>
                    <a:pt x="1480" y="1601"/>
                    <a:pt x="1603" y="1434"/>
                  </a:cubicBezTo>
                  <a:cubicBezTo>
                    <a:pt x="1730" y="1268"/>
                    <a:pt x="638" y="176"/>
                    <a:pt x="302" y="9"/>
                  </a:cubicBezTo>
                  <a:cubicBezTo>
                    <a:pt x="290" y="3"/>
                    <a:pt x="279" y="0"/>
                    <a:pt x="26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5"/>
            <p:cNvSpPr/>
            <p:nvPr/>
          </p:nvSpPr>
          <p:spPr>
            <a:xfrm>
              <a:off x="2872267" y="1270197"/>
              <a:ext cx="112892" cy="123161"/>
            </a:xfrm>
            <a:custGeom>
              <a:avLst/>
              <a:gdLst/>
              <a:ahLst/>
              <a:cxnLst/>
              <a:rect l="l" t="t" r="r" b="b"/>
              <a:pathLst>
                <a:path w="2080" h="2269" extrusionOk="0">
                  <a:moveTo>
                    <a:pt x="226" y="1"/>
                  </a:moveTo>
                  <a:cubicBezTo>
                    <a:pt x="0" y="1"/>
                    <a:pt x="1114" y="2268"/>
                    <a:pt x="1114" y="2268"/>
                  </a:cubicBezTo>
                  <a:cubicBezTo>
                    <a:pt x="1114" y="2268"/>
                    <a:pt x="1996" y="1722"/>
                    <a:pt x="2036" y="1469"/>
                  </a:cubicBezTo>
                  <a:cubicBezTo>
                    <a:pt x="2080" y="1220"/>
                    <a:pt x="485" y="41"/>
                    <a:pt x="232" y="1"/>
                  </a:cubicBezTo>
                  <a:cubicBezTo>
                    <a:pt x="230" y="1"/>
                    <a:pt x="228" y="1"/>
                    <a:pt x="226"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5"/>
            <p:cNvSpPr/>
            <p:nvPr/>
          </p:nvSpPr>
          <p:spPr>
            <a:xfrm>
              <a:off x="2927737" y="1240560"/>
              <a:ext cx="107465" cy="82126"/>
            </a:xfrm>
            <a:custGeom>
              <a:avLst/>
              <a:gdLst/>
              <a:ahLst/>
              <a:cxnLst/>
              <a:rect l="l" t="t" r="r" b="b"/>
              <a:pathLst>
                <a:path w="1980" h="1513" extrusionOk="0">
                  <a:moveTo>
                    <a:pt x="331" y="0"/>
                  </a:moveTo>
                  <a:cubicBezTo>
                    <a:pt x="0" y="0"/>
                    <a:pt x="1224" y="1513"/>
                    <a:pt x="1224" y="1513"/>
                  </a:cubicBezTo>
                  <a:cubicBezTo>
                    <a:pt x="1224" y="1513"/>
                    <a:pt x="1980" y="883"/>
                    <a:pt x="1980" y="714"/>
                  </a:cubicBezTo>
                  <a:cubicBezTo>
                    <a:pt x="1980" y="547"/>
                    <a:pt x="721" y="45"/>
                    <a:pt x="345" y="1"/>
                  </a:cubicBezTo>
                  <a:cubicBezTo>
                    <a:pt x="340" y="1"/>
                    <a:pt x="335" y="0"/>
                    <a:pt x="33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5"/>
            <p:cNvSpPr/>
            <p:nvPr/>
          </p:nvSpPr>
          <p:spPr>
            <a:xfrm>
              <a:off x="2854030" y="927803"/>
              <a:ext cx="98238" cy="149541"/>
            </a:xfrm>
            <a:custGeom>
              <a:avLst/>
              <a:gdLst/>
              <a:ahLst/>
              <a:cxnLst/>
              <a:rect l="l" t="t" r="r" b="b"/>
              <a:pathLst>
                <a:path w="1810" h="2755" extrusionOk="0">
                  <a:moveTo>
                    <a:pt x="1158" y="0"/>
                  </a:moveTo>
                  <a:cubicBezTo>
                    <a:pt x="1155" y="0"/>
                    <a:pt x="1153" y="1"/>
                    <a:pt x="1151" y="2"/>
                  </a:cubicBezTo>
                  <a:cubicBezTo>
                    <a:pt x="220" y="523"/>
                    <a:pt x="1" y="1072"/>
                    <a:pt x="1" y="1072"/>
                  </a:cubicBezTo>
                  <a:cubicBezTo>
                    <a:pt x="1" y="1072"/>
                    <a:pt x="1428" y="2754"/>
                    <a:pt x="1652" y="2754"/>
                  </a:cubicBezTo>
                  <a:cubicBezTo>
                    <a:pt x="1661" y="2754"/>
                    <a:pt x="1667" y="2752"/>
                    <a:pt x="1672" y="2747"/>
                  </a:cubicBezTo>
                  <a:cubicBezTo>
                    <a:pt x="1809" y="2610"/>
                    <a:pt x="1311" y="0"/>
                    <a:pt x="1158"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5"/>
            <p:cNvSpPr/>
            <p:nvPr/>
          </p:nvSpPr>
          <p:spPr>
            <a:xfrm>
              <a:off x="2934413" y="872601"/>
              <a:ext cx="101331" cy="163708"/>
            </a:xfrm>
            <a:custGeom>
              <a:avLst/>
              <a:gdLst/>
              <a:ahLst/>
              <a:cxnLst/>
              <a:rect l="l" t="t" r="r" b="b"/>
              <a:pathLst>
                <a:path w="1867" h="3016" extrusionOk="0">
                  <a:moveTo>
                    <a:pt x="1121" y="0"/>
                  </a:moveTo>
                  <a:cubicBezTo>
                    <a:pt x="1011" y="0"/>
                    <a:pt x="0" y="880"/>
                    <a:pt x="0" y="880"/>
                  </a:cubicBezTo>
                  <a:cubicBezTo>
                    <a:pt x="0" y="880"/>
                    <a:pt x="1571" y="3015"/>
                    <a:pt x="1790" y="3015"/>
                  </a:cubicBezTo>
                  <a:cubicBezTo>
                    <a:pt x="1802" y="3015"/>
                    <a:pt x="1811" y="3008"/>
                    <a:pt x="1814" y="2993"/>
                  </a:cubicBezTo>
                  <a:cubicBezTo>
                    <a:pt x="1866" y="2718"/>
                    <a:pt x="1209" y="29"/>
                    <a:pt x="1126" y="1"/>
                  </a:cubicBezTo>
                  <a:cubicBezTo>
                    <a:pt x="1125" y="1"/>
                    <a:pt x="1123" y="0"/>
                    <a:pt x="112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5"/>
            <p:cNvSpPr/>
            <p:nvPr/>
          </p:nvSpPr>
          <p:spPr>
            <a:xfrm>
              <a:off x="2713806" y="1096933"/>
              <a:ext cx="423345" cy="404495"/>
            </a:xfrm>
            <a:custGeom>
              <a:avLst/>
              <a:gdLst/>
              <a:ahLst/>
              <a:cxnLst/>
              <a:rect l="l" t="t" r="r" b="b"/>
              <a:pathLst>
                <a:path w="7800" h="7452" extrusionOk="0">
                  <a:moveTo>
                    <a:pt x="7131" y="1"/>
                  </a:moveTo>
                  <a:cubicBezTo>
                    <a:pt x="6758" y="1"/>
                    <a:pt x="6107" y="123"/>
                    <a:pt x="4950" y="506"/>
                  </a:cubicBezTo>
                  <a:cubicBezTo>
                    <a:pt x="3796" y="888"/>
                    <a:pt x="2677" y="1357"/>
                    <a:pt x="2667" y="1363"/>
                  </a:cubicBezTo>
                  <a:cubicBezTo>
                    <a:pt x="2578" y="1398"/>
                    <a:pt x="2617" y="1519"/>
                    <a:pt x="2694" y="1519"/>
                  </a:cubicBezTo>
                  <a:cubicBezTo>
                    <a:pt x="2705" y="1519"/>
                    <a:pt x="2717" y="1517"/>
                    <a:pt x="2729" y="1511"/>
                  </a:cubicBezTo>
                  <a:cubicBezTo>
                    <a:pt x="5143" y="500"/>
                    <a:pt x="6540" y="174"/>
                    <a:pt x="7141" y="174"/>
                  </a:cubicBezTo>
                  <a:cubicBezTo>
                    <a:pt x="7337" y="174"/>
                    <a:pt x="7448" y="208"/>
                    <a:pt x="7482" y="265"/>
                  </a:cubicBezTo>
                  <a:cubicBezTo>
                    <a:pt x="7571" y="416"/>
                    <a:pt x="7183" y="1400"/>
                    <a:pt x="6242" y="2788"/>
                  </a:cubicBezTo>
                  <a:cubicBezTo>
                    <a:pt x="4730" y="5018"/>
                    <a:pt x="2474" y="7291"/>
                    <a:pt x="510" y="7291"/>
                  </a:cubicBezTo>
                  <a:cubicBezTo>
                    <a:pt x="380" y="7291"/>
                    <a:pt x="250" y="7281"/>
                    <a:pt x="123" y="7260"/>
                  </a:cubicBezTo>
                  <a:cubicBezTo>
                    <a:pt x="119" y="7260"/>
                    <a:pt x="115" y="7260"/>
                    <a:pt x="111" y="7260"/>
                  </a:cubicBezTo>
                  <a:cubicBezTo>
                    <a:pt x="19" y="7260"/>
                    <a:pt x="0" y="7397"/>
                    <a:pt x="98" y="7418"/>
                  </a:cubicBezTo>
                  <a:cubicBezTo>
                    <a:pt x="234" y="7439"/>
                    <a:pt x="370" y="7452"/>
                    <a:pt x="508" y="7452"/>
                  </a:cubicBezTo>
                  <a:cubicBezTo>
                    <a:pt x="2538" y="7452"/>
                    <a:pt x="4839" y="5145"/>
                    <a:pt x="6378" y="2878"/>
                  </a:cubicBezTo>
                  <a:cubicBezTo>
                    <a:pt x="7130" y="1764"/>
                    <a:pt x="7800" y="481"/>
                    <a:pt x="7621" y="182"/>
                  </a:cubicBezTo>
                  <a:cubicBezTo>
                    <a:pt x="7565" y="90"/>
                    <a:pt x="7449" y="1"/>
                    <a:pt x="7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5"/>
            <p:cNvSpPr/>
            <p:nvPr/>
          </p:nvSpPr>
          <p:spPr>
            <a:xfrm>
              <a:off x="1874211" y="1482804"/>
              <a:ext cx="430835" cy="490691"/>
            </a:xfrm>
            <a:custGeom>
              <a:avLst/>
              <a:gdLst/>
              <a:ahLst/>
              <a:cxnLst/>
              <a:rect l="l" t="t" r="r" b="b"/>
              <a:pathLst>
                <a:path w="7938" h="9040" extrusionOk="0">
                  <a:moveTo>
                    <a:pt x="4411" y="0"/>
                  </a:moveTo>
                  <a:lnTo>
                    <a:pt x="1" y="2875"/>
                  </a:lnTo>
                  <a:cubicBezTo>
                    <a:pt x="1875" y="6536"/>
                    <a:pt x="5837" y="9040"/>
                    <a:pt x="7244" y="9040"/>
                  </a:cubicBezTo>
                  <a:cubicBezTo>
                    <a:pt x="7768" y="9040"/>
                    <a:pt x="7937" y="8693"/>
                    <a:pt x="7514" y="7930"/>
                  </a:cubicBezTo>
                  <a:cubicBezTo>
                    <a:pt x="6253" y="5648"/>
                    <a:pt x="4411" y="0"/>
                    <a:pt x="4411" y="0"/>
                  </a:cubicBezTo>
                  <a:close/>
                </a:path>
              </a:pathLst>
            </a:custGeom>
            <a:solidFill>
              <a:srgbClr val="D07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5"/>
            <p:cNvSpPr/>
            <p:nvPr/>
          </p:nvSpPr>
          <p:spPr>
            <a:xfrm>
              <a:off x="2177776" y="1897878"/>
              <a:ext cx="70503" cy="69478"/>
            </a:xfrm>
            <a:custGeom>
              <a:avLst/>
              <a:gdLst/>
              <a:ahLst/>
              <a:cxnLst/>
              <a:rect l="l" t="t" r="r" b="b"/>
              <a:pathLst>
                <a:path w="1299" h="1280" extrusionOk="0">
                  <a:moveTo>
                    <a:pt x="121" y="0"/>
                  </a:moveTo>
                  <a:cubicBezTo>
                    <a:pt x="46" y="0"/>
                    <a:pt x="1" y="118"/>
                    <a:pt x="89" y="156"/>
                  </a:cubicBezTo>
                  <a:cubicBezTo>
                    <a:pt x="98" y="163"/>
                    <a:pt x="1061" y="693"/>
                    <a:pt x="1135" y="1211"/>
                  </a:cubicBezTo>
                  <a:cubicBezTo>
                    <a:pt x="1138" y="1248"/>
                    <a:pt x="1175" y="1279"/>
                    <a:pt x="1215" y="1279"/>
                  </a:cubicBezTo>
                  <a:lnTo>
                    <a:pt x="1224" y="1279"/>
                  </a:lnTo>
                  <a:cubicBezTo>
                    <a:pt x="1267" y="1273"/>
                    <a:pt x="1298" y="1233"/>
                    <a:pt x="1292" y="1187"/>
                  </a:cubicBezTo>
                  <a:cubicBezTo>
                    <a:pt x="1209" y="594"/>
                    <a:pt x="209" y="39"/>
                    <a:pt x="166" y="15"/>
                  </a:cubicBezTo>
                  <a:cubicBezTo>
                    <a:pt x="150" y="5"/>
                    <a:pt x="135"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5"/>
            <p:cNvSpPr/>
            <p:nvPr/>
          </p:nvSpPr>
          <p:spPr>
            <a:xfrm>
              <a:off x="2218158" y="1893752"/>
              <a:ext cx="58888" cy="76589"/>
            </a:xfrm>
            <a:custGeom>
              <a:avLst/>
              <a:gdLst/>
              <a:ahLst/>
              <a:cxnLst/>
              <a:rect l="l" t="t" r="r" b="b"/>
              <a:pathLst>
                <a:path w="1085" h="1411" extrusionOk="0">
                  <a:moveTo>
                    <a:pt x="117" y="0"/>
                  </a:moveTo>
                  <a:cubicBezTo>
                    <a:pt x="43" y="0"/>
                    <a:pt x="1" y="109"/>
                    <a:pt x="79" y="152"/>
                  </a:cubicBezTo>
                  <a:cubicBezTo>
                    <a:pt x="85" y="155"/>
                    <a:pt x="687" y="467"/>
                    <a:pt x="918" y="1352"/>
                  </a:cubicBezTo>
                  <a:cubicBezTo>
                    <a:pt x="927" y="1386"/>
                    <a:pt x="958" y="1411"/>
                    <a:pt x="995" y="1411"/>
                  </a:cubicBezTo>
                  <a:cubicBezTo>
                    <a:pt x="1001" y="1411"/>
                    <a:pt x="1008" y="1411"/>
                    <a:pt x="1017" y="1408"/>
                  </a:cubicBezTo>
                  <a:cubicBezTo>
                    <a:pt x="1060" y="1398"/>
                    <a:pt x="1085" y="1352"/>
                    <a:pt x="1072" y="1309"/>
                  </a:cubicBezTo>
                  <a:cubicBezTo>
                    <a:pt x="826" y="350"/>
                    <a:pt x="178" y="23"/>
                    <a:pt x="150" y="7"/>
                  </a:cubicBezTo>
                  <a:cubicBezTo>
                    <a:pt x="138" y="2"/>
                    <a:pt x="127" y="0"/>
                    <a:pt x="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5"/>
            <p:cNvSpPr/>
            <p:nvPr/>
          </p:nvSpPr>
          <p:spPr>
            <a:xfrm>
              <a:off x="1923305" y="1686579"/>
              <a:ext cx="111698" cy="116485"/>
            </a:xfrm>
            <a:custGeom>
              <a:avLst/>
              <a:gdLst/>
              <a:ahLst/>
              <a:cxnLst/>
              <a:rect l="l" t="t" r="r" b="b"/>
              <a:pathLst>
                <a:path w="2058" h="2146" extrusionOk="0">
                  <a:moveTo>
                    <a:pt x="1919" y="0"/>
                  </a:moveTo>
                  <a:cubicBezTo>
                    <a:pt x="1721" y="0"/>
                    <a:pt x="0" y="800"/>
                    <a:pt x="0" y="800"/>
                  </a:cubicBezTo>
                  <a:cubicBezTo>
                    <a:pt x="0" y="927"/>
                    <a:pt x="876" y="2145"/>
                    <a:pt x="1006" y="2145"/>
                  </a:cubicBezTo>
                  <a:cubicBezTo>
                    <a:pt x="1132" y="2145"/>
                    <a:pt x="2057" y="45"/>
                    <a:pt x="1931" y="2"/>
                  </a:cubicBezTo>
                  <a:cubicBezTo>
                    <a:pt x="1928" y="1"/>
                    <a:pt x="1924" y="0"/>
                    <a:pt x="191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5"/>
            <p:cNvSpPr/>
            <p:nvPr/>
          </p:nvSpPr>
          <p:spPr>
            <a:xfrm>
              <a:off x="1998423" y="1737005"/>
              <a:ext cx="82118" cy="145742"/>
            </a:xfrm>
            <a:custGeom>
              <a:avLst/>
              <a:gdLst/>
              <a:ahLst/>
              <a:cxnLst/>
              <a:rect l="l" t="t" r="r" b="b"/>
              <a:pathLst>
                <a:path w="1513" h="2685" extrusionOk="0">
                  <a:moveTo>
                    <a:pt x="1332" y="0"/>
                  </a:moveTo>
                  <a:cubicBezTo>
                    <a:pt x="1058" y="0"/>
                    <a:pt x="1" y="1552"/>
                    <a:pt x="1" y="1552"/>
                  </a:cubicBezTo>
                  <a:lnTo>
                    <a:pt x="1176" y="2684"/>
                  </a:lnTo>
                  <a:cubicBezTo>
                    <a:pt x="1176" y="2684"/>
                    <a:pt x="1512" y="377"/>
                    <a:pt x="1386" y="41"/>
                  </a:cubicBezTo>
                  <a:cubicBezTo>
                    <a:pt x="1375" y="13"/>
                    <a:pt x="1357" y="0"/>
                    <a:pt x="1332"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5"/>
            <p:cNvSpPr/>
            <p:nvPr/>
          </p:nvSpPr>
          <p:spPr>
            <a:xfrm>
              <a:off x="1868566" y="1535075"/>
              <a:ext cx="434254" cy="442816"/>
            </a:xfrm>
            <a:custGeom>
              <a:avLst/>
              <a:gdLst/>
              <a:ahLst/>
              <a:cxnLst/>
              <a:rect l="l" t="t" r="r" b="b"/>
              <a:pathLst>
                <a:path w="8001" h="8158" extrusionOk="0">
                  <a:moveTo>
                    <a:pt x="4930" y="1"/>
                  </a:moveTo>
                  <a:cubicBezTo>
                    <a:pt x="4883" y="1"/>
                    <a:pt x="4835" y="41"/>
                    <a:pt x="4848" y="101"/>
                  </a:cubicBezTo>
                  <a:cubicBezTo>
                    <a:pt x="4864" y="148"/>
                    <a:pt x="6295" y="4743"/>
                    <a:pt x="7547" y="7007"/>
                  </a:cubicBezTo>
                  <a:cubicBezTo>
                    <a:pt x="7822" y="7501"/>
                    <a:pt x="7800" y="7738"/>
                    <a:pt x="7732" y="7849"/>
                  </a:cubicBezTo>
                  <a:cubicBezTo>
                    <a:pt x="7660" y="7969"/>
                    <a:pt x="7492" y="7998"/>
                    <a:pt x="7346" y="7998"/>
                  </a:cubicBezTo>
                  <a:cubicBezTo>
                    <a:pt x="7331" y="7998"/>
                    <a:pt x="7315" y="7998"/>
                    <a:pt x="7300" y="7997"/>
                  </a:cubicBezTo>
                  <a:cubicBezTo>
                    <a:pt x="5903" y="7942"/>
                    <a:pt x="2039" y="5514"/>
                    <a:pt x="176" y="1875"/>
                  </a:cubicBezTo>
                  <a:cubicBezTo>
                    <a:pt x="160" y="1843"/>
                    <a:pt x="133" y="1830"/>
                    <a:pt x="107" y="1830"/>
                  </a:cubicBezTo>
                  <a:cubicBezTo>
                    <a:pt x="54" y="1830"/>
                    <a:pt x="1" y="1885"/>
                    <a:pt x="34" y="1949"/>
                  </a:cubicBezTo>
                  <a:cubicBezTo>
                    <a:pt x="1921" y="5638"/>
                    <a:pt x="5863" y="8102"/>
                    <a:pt x="7294" y="8157"/>
                  </a:cubicBezTo>
                  <a:lnTo>
                    <a:pt x="7347" y="8157"/>
                  </a:lnTo>
                  <a:cubicBezTo>
                    <a:pt x="7603" y="8157"/>
                    <a:pt x="7779" y="8083"/>
                    <a:pt x="7868" y="7932"/>
                  </a:cubicBezTo>
                  <a:cubicBezTo>
                    <a:pt x="8001" y="7720"/>
                    <a:pt x="7939" y="7383"/>
                    <a:pt x="7689" y="6927"/>
                  </a:cubicBezTo>
                  <a:cubicBezTo>
                    <a:pt x="6446" y="4681"/>
                    <a:pt x="5018" y="98"/>
                    <a:pt x="5003" y="52"/>
                  </a:cubicBezTo>
                  <a:cubicBezTo>
                    <a:pt x="4988" y="16"/>
                    <a:pt x="4959" y="1"/>
                    <a:pt x="4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5"/>
            <p:cNvSpPr/>
            <p:nvPr/>
          </p:nvSpPr>
          <p:spPr>
            <a:xfrm>
              <a:off x="2966219" y="1534862"/>
              <a:ext cx="115877" cy="81637"/>
            </a:xfrm>
            <a:custGeom>
              <a:avLst/>
              <a:gdLst/>
              <a:ahLst/>
              <a:cxnLst/>
              <a:rect l="l" t="t" r="r" b="b"/>
              <a:pathLst>
                <a:path w="2135" h="1504" extrusionOk="0">
                  <a:moveTo>
                    <a:pt x="216" y="0"/>
                  </a:moveTo>
                  <a:cubicBezTo>
                    <a:pt x="203" y="0"/>
                    <a:pt x="193" y="1"/>
                    <a:pt x="185" y="2"/>
                  </a:cubicBezTo>
                  <a:cubicBezTo>
                    <a:pt x="0" y="20"/>
                    <a:pt x="1545" y="1504"/>
                    <a:pt x="1545" y="1504"/>
                  </a:cubicBezTo>
                  <a:cubicBezTo>
                    <a:pt x="1687" y="1402"/>
                    <a:pt x="2134" y="427"/>
                    <a:pt x="2094" y="325"/>
                  </a:cubicBezTo>
                  <a:cubicBezTo>
                    <a:pt x="2056" y="228"/>
                    <a:pt x="506" y="0"/>
                    <a:pt x="21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5"/>
            <p:cNvSpPr/>
            <p:nvPr/>
          </p:nvSpPr>
          <p:spPr>
            <a:xfrm>
              <a:off x="2958512" y="1446550"/>
              <a:ext cx="156746" cy="76209"/>
            </a:xfrm>
            <a:custGeom>
              <a:avLst/>
              <a:gdLst/>
              <a:ahLst/>
              <a:cxnLst/>
              <a:rect l="l" t="t" r="r" b="b"/>
              <a:pathLst>
                <a:path w="2888" h="1404" extrusionOk="0">
                  <a:moveTo>
                    <a:pt x="2513" y="1"/>
                  </a:moveTo>
                  <a:cubicBezTo>
                    <a:pt x="1882" y="1"/>
                    <a:pt x="605" y="107"/>
                    <a:pt x="346" y="123"/>
                  </a:cubicBezTo>
                  <a:cubicBezTo>
                    <a:pt x="0" y="145"/>
                    <a:pt x="2440" y="1403"/>
                    <a:pt x="2440" y="1403"/>
                  </a:cubicBezTo>
                  <a:cubicBezTo>
                    <a:pt x="2458" y="1283"/>
                    <a:pt x="2887" y="163"/>
                    <a:pt x="2866" y="43"/>
                  </a:cubicBezTo>
                  <a:cubicBezTo>
                    <a:pt x="2860" y="12"/>
                    <a:pt x="2722" y="1"/>
                    <a:pt x="251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5"/>
            <p:cNvSpPr/>
            <p:nvPr/>
          </p:nvSpPr>
          <p:spPr>
            <a:xfrm>
              <a:off x="3005895" y="1357749"/>
              <a:ext cx="132431" cy="73441"/>
            </a:xfrm>
            <a:custGeom>
              <a:avLst/>
              <a:gdLst/>
              <a:ahLst/>
              <a:cxnLst/>
              <a:rect l="l" t="t" r="r" b="b"/>
              <a:pathLst>
                <a:path w="2440" h="1353" extrusionOk="0">
                  <a:moveTo>
                    <a:pt x="2350" y="1"/>
                  </a:moveTo>
                  <a:cubicBezTo>
                    <a:pt x="1995" y="1"/>
                    <a:pt x="386" y="282"/>
                    <a:pt x="204" y="338"/>
                  </a:cubicBezTo>
                  <a:cubicBezTo>
                    <a:pt x="0" y="399"/>
                    <a:pt x="2156" y="1352"/>
                    <a:pt x="2156" y="1352"/>
                  </a:cubicBezTo>
                  <a:cubicBezTo>
                    <a:pt x="2258" y="1149"/>
                    <a:pt x="2440" y="94"/>
                    <a:pt x="2418" y="14"/>
                  </a:cubicBezTo>
                  <a:cubicBezTo>
                    <a:pt x="2416" y="5"/>
                    <a:pt x="2392" y="1"/>
                    <a:pt x="2350"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5"/>
            <p:cNvSpPr/>
            <p:nvPr/>
          </p:nvSpPr>
          <p:spPr>
            <a:xfrm>
              <a:off x="2073078" y="1126515"/>
              <a:ext cx="559033" cy="377355"/>
            </a:xfrm>
            <a:custGeom>
              <a:avLst/>
              <a:gdLst/>
              <a:ahLst/>
              <a:cxnLst/>
              <a:rect l="l" t="t" r="r" b="b"/>
              <a:pathLst>
                <a:path w="10300" h="6952" extrusionOk="0">
                  <a:moveTo>
                    <a:pt x="4504" y="1"/>
                  </a:moveTo>
                  <a:cubicBezTo>
                    <a:pt x="4372" y="1"/>
                    <a:pt x="4228" y="13"/>
                    <a:pt x="4072" y="41"/>
                  </a:cubicBezTo>
                  <a:cubicBezTo>
                    <a:pt x="2518" y="316"/>
                    <a:pt x="3221" y="2589"/>
                    <a:pt x="1845" y="2749"/>
                  </a:cubicBezTo>
                  <a:cubicBezTo>
                    <a:pt x="473" y="2912"/>
                    <a:pt x="1" y="6577"/>
                    <a:pt x="1" y="6577"/>
                  </a:cubicBezTo>
                  <a:cubicBezTo>
                    <a:pt x="950" y="6844"/>
                    <a:pt x="1919" y="6951"/>
                    <a:pt x="2864" y="6951"/>
                  </a:cubicBezTo>
                  <a:cubicBezTo>
                    <a:pt x="6787" y="6951"/>
                    <a:pt x="10299" y="5096"/>
                    <a:pt x="10299" y="5093"/>
                  </a:cubicBezTo>
                  <a:cubicBezTo>
                    <a:pt x="9774" y="2758"/>
                    <a:pt x="8861" y="1720"/>
                    <a:pt x="7627" y="1720"/>
                  </a:cubicBezTo>
                  <a:cubicBezTo>
                    <a:pt x="7536" y="1720"/>
                    <a:pt x="7443" y="1726"/>
                    <a:pt x="7348" y="1737"/>
                  </a:cubicBezTo>
                  <a:cubicBezTo>
                    <a:pt x="7299" y="1743"/>
                    <a:pt x="7252" y="1746"/>
                    <a:pt x="7207" y="1746"/>
                  </a:cubicBezTo>
                  <a:cubicBezTo>
                    <a:pt x="6077" y="1746"/>
                    <a:pt x="6055" y="1"/>
                    <a:pt x="4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5"/>
            <p:cNvSpPr/>
            <p:nvPr/>
          </p:nvSpPr>
          <p:spPr>
            <a:xfrm>
              <a:off x="2026998" y="1237625"/>
              <a:ext cx="153110" cy="85002"/>
            </a:xfrm>
            <a:custGeom>
              <a:avLst/>
              <a:gdLst/>
              <a:ahLst/>
              <a:cxnLst/>
              <a:rect l="l" t="t" r="r" b="b"/>
              <a:pathLst>
                <a:path w="2821" h="1566" extrusionOk="0">
                  <a:moveTo>
                    <a:pt x="119" y="1"/>
                  </a:moveTo>
                  <a:cubicBezTo>
                    <a:pt x="45" y="1"/>
                    <a:pt x="0" y="111"/>
                    <a:pt x="82" y="153"/>
                  </a:cubicBezTo>
                  <a:lnTo>
                    <a:pt x="2670" y="1556"/>
                  </a:lnTo>
                  <a:cubicBezTo>
                    <a:pt x="2682" y="1563"/>
                    <a:pt x="2694" y="1566"/>
                    <a:pt x="2710" y="1566"/>
                  </a:cubicBezTo>
                  <a:cubicBezTo>
                    <a:pt x="2793" y="1566"/>
                    <a:pt x="2821" y="1455"/>
                    <a:pt x="2747" y="1414"/>
                  </a:cubicBezTo>
                  <a:lnTo>
                    <a:pt x="159" y="11"/>
                  </a:lnTo>
                  <a:cubicBezTo>
                    <a:pt x="145" y="4"/>
                    <a:pt x="132"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5"/>
            <p:cNvSpPr/>
            <p:nvPr/>
          </p:nvSpPr>
          <p:spPr>
            <a:xfrm>
              <a:off x="1939668" y="1287508"/>
              <a:ext cx="231591" cy="58568"/>
            </a:xfrm>
            <a:custGeom>
              <a:avLst/>
              <a:gdLst/>
              <a:ahLst/>
              <a:cxnLst/>
              <a:rect l="l" t="t" r="r" b="b"/>
              <a:pathLst>
                <a:path w="4267" h="1079" extrusionOk="0">
                  <a:moveTo>
                    <a:pt x="113" y="0"/>
                  </a:moveTo>
                  <a:cubicBezTo>
                    <a:pt x="25" y="0"/>
                    <a:pt x="0" y="133"/>
                    <a:pt x="93" y="159"/>
                  </a:cubicBezTo>
                  <a:lnTo>
                    <a:pt x="4140" y="1078"/>
                  </a:lnTo>
                  <a:lnTo>
                    <a:pt x="4155" y="1078"/>
                  </a:lnTo>
                  <a:cubicBezTo>
                    <a:pt x="4251" y="1078"/>
                    <a:pt x="4266" y="940"/>
                    <a:pt x="4174" y="918"/>
                  </a:cubicBezTo>
                  <a:lnTo>
                    <a:pt x="130" y="2"/>
                  </a:lnTo>
                  <a:cubicBezTo>
                    <a:pt x="124" y="1"/>
                    <a:pt x="11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5"/>
            <p:cNvSpPr/>
            <p:nvPr/>
          </p:nvSpPr>
          <p:spPr>
            <a:xfrm>
              <a:off x="2013157" y="1362087"/>
              <a:ext cx="156583" cy="16121"/>
            </a:xfrm>
            <a:custGeom>
              <a:avLst/>
              <a:gdLst/>
              <a:ahLst/>
              <a:cxnLst/>
              <a:rect l="l" t="t" r="r" b="b"/>
              <a:pathLst>
                <a:path w="2885" h="297" extrusionOk="0">
                  <a:moveTo>
                    <a:pt x="2804" y="0"/>
                  </a:moveTo>
                  <a:cubicBezTo>
                    <a:pt x="2802" y="0"/>
                    <a:pt x="2800" y="0"/>
                    <a:pt x="2798" y="0"/>
                  </a:cubicBezTo>
                  <a:lnTo>
                    <a:pt x="103" y="136"/>
                  </a:lnTo>
                  <a:cubicBezTo>
                    <a:pt x="1" y="145"/>
                    <a:pt x="4" y="294"/>
                    <a:pt x="106" y="297"/>
                  </a:cubicBezTo>
                  <a:lnTo>
                    <a:pt x="112" y="297"/>
                  </a:lnTo>
                  <a:lnTo>
                    <a:pt x="2807" y="164"/>
                  </a:lnTo>
                  <a:cubicBezTo>
                    <a:pt x="2851" y="161"/>
                    <a:pt x="2885" y="121"/>
                    <a:pt x="2885" y="78"/>
                  </a:cubicBezTo>
                  <a:cubicBezTo>
                    <a:pt x="2882" y="33"/>
                    <a:pt x="2848" y="0"/>
                    <a:pt x="28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5"/>
            <p:cNvSpPr/>
            <p:nvPr/>
          </p:nvSpPr>
          <p:spPr>
            <a:xfrm>
              <a:off x="2505495" y="1187634"/>
              <a:ext cx="96392" cy="110080"/>
            </a:xfrm>
            <a:custGeom>
              <a:avLst/>
              <a:gdLst/>
              <a:ahLst/>
              <a:cxnLst/>
              <a:rect l="l" t="t" r="r" b="b"/>
              <a:pathLst>
                <a:path w="1776" h="2028" extrusionOk="0">
                  <a:moveTo>
                    <a:pt x="1657" y="0"/>
                  </a:moveTo>
                  <a:cubicBezTo>
                    <a:pt x="1636" y="0"/>
                    <a:pt x="1613" y="10"/>
                    <a:pt x="1595" y="35"/>
                  </a:cubicBezTo>
                  <a:lnTo>
                    <a:pt x="32" y="1894"/>
                  </a:lnTo>
                  <a:cubicBezTo>
                    <a:pt x="1" y="1928"/>
                    <a:pt x="7" y="1981"/>
                    <a:pt x="41" y="2009"/>
                  </a:cubicBezTo>
                  <a:cubicBezTo>
                    <a:pt x="56" y="2021"/>
                    <a:pt x="75" y="2027"/>
                    <a:pt x="93" y="2027"/>
                  </a:cubicBezTo>
                  <a:cubicBezTo>
                    <a:pt x="118" y="2027"/>
                    <a:pt x="139" y="2018"/>
                    <a:pt x="155" y="1999"/>
                  </a:cubicBezTo>
                  <a:lnTo>
                    <a:pt x="1719" y="139"/>
                  </a:lnTo>
                  <a:cubicBezTo>
                    <a:pt x="1775" y="78"/>
                    <a:pt x="1718" y="0"/>
                    <a:pt x="1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5"/>
            <p:cNvSpPr/>
            <p:nvPr/>
          </p:nvSpPr>
          <p:spPr>
            <a:xfrm>
              <a:off x="2513365" y="1205383"/>
              <a:ext cx="161848" cy="114422"/>
            </a:xfrm>
            <a:custGeom>
              <a:avLst/>
              <a:gdLst/>
              <a:ahLst/>
              <a:cxnLst/>
              <a:rect l="l" t="t" r="r" b="b"/>
              <a:pathLst>
                <a:path w="2982" h="2108" extrusionOk="0">
                  <a:moveTo>
                    <a:pt x="2864" y="1"/>
                  </a:moveTo>
                  <a:cubicBezTo>
                    <a:pt x="2848" y="1"/>
                    <a:pt x="2830" y="6"/>
                    <a:pt x="2813" y="19"/>
                  </a:cubicBezTo>
                  <a:lnTo>
                    <a:pt x="62" y="1959"/>
                  </a:lnTo>
                  <a:cubicBezTo>
                    <a:pt x="1" y="2005"/>
                    <a:pt x="31" y="2104"/>
                    <a:pt x="112" y="2107"/>
                  </a:cubicBezTo>
                  <a:cubicBezTo>
                    <a:pt x="127" y="2107"/>
                    <a:pt x="142" y="2101"/>
                    <a:pt x="158" y="2092"/>
                  </a:cubicBezTo>
                  <a:lnTo>
                    <a:pt x="2906" y="149"/>
                  </a:lnTo>
                  <a:cubicBezTo>
                    <a:pt x="2981" y="101"/>
                    <a:pt x="2932" y="1"/>
                    <a:pt x="2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5"/>
            <p:cNvSpPr/>
            <p:nvPr/>
          </p:nvSpPr>
          <p:spPr>
            <a:xfrm>
              <a:off x="2532470" y="1313887"/>
              <a:ext cx="147737" cy="23286"/>
            </a:xfrm>
            <a:custGeom>
              <a:avLst/>
              <a:gdLst/>
              <a:ahLst/>
              <a:cxnLst/>
              <a:rect l="l" t="t" r="r" b="b"/>
              <a:pathLst>
                <a:path w="2722" h="429" extrusionOk="0">
                  <a:moveTo>
                    <a:pt x="2613" y="0"/>
                  </a:moveTo>
                  <a:cubicBezTo>
                    <a:pt x="2611" y="0"/>
                    <a:pt x="2609" y="0"/>
                    <a:pt x="2606" y="0"/>
                  </a:cubicBezTo>
                  <a:lnTo>
                    <a:pt x="99" y="269"/>
                  </a:lnTo>
                  <a:cubicBezTo>
                    <a:pt x="0" y="281"/>
                    <a:pt x="9" y="426"/>
                    <a:pt x="108" y="429"/>
                  </a:cubicBezTo>
                  <a:lnTo>
                    <a:pt x="117" y="429"/>
                  </a:lnTo>
                  <a:lnTo>
                    <a:pt x="2625" y="161"/>
                  </a:lnTo>
                  <a:cubicBezTo>
                    <a:pt x="2722" y="142"/>
                    <a:pt x="2709" y="0"/>
                    <a:pt x="2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5"/>
            <p:cNvSpPr/>
            <p:nvPr/>
          </p:nvSpPr>
          <p:spPr>
            <a:xfrm>
              <a:off x="1725766" y="854468"/>
              <a:ext cx="1199423" cy="652011"/>
            </a:xfrm>
            <a:custGeom>
              <a:avLst/>
              <a:gdLst/>
              <a:ahLst/>
              <a:cxnLst/>
              <a:rect l="l" t="t" r="r" b="b"/>
              <a:pathLst>
                <a:path w="22099" h="12012" extrusionOk="0">
                  <a:moveTo>
                    <a:pt x="18763" y="1"/>
                  </a:moveTo>
                  <a:cubicBezTo>
                    <a:pt x="18707" y="1"/>
                    <a:pt x="18652" y="60"/>
                    <a:pt x="18691" y="124"/>
                  </a:cubicBezTo>
                  <a:cubicBezTo>
                    <a:pt x="18725" y="177"/>
                    <a:pt x="21895" y="5506"/>
                    <a:pt x="18931" y="8393"/>
                  </a:cubicBezTo>
                  <a:cubicBezTo>
                    <a:pt x="16651" y="10614"/>
                    <a:pt x="12870" y="11850"/>
                    <a:pt x="9349" y="11850"/>
                  </a:cubicBezTo>
                  <a:cubicBezTo>
                    <a:pt x="7313" y="11850"/>
                    <a:pt x="5365" y="11437"/>
                    <a:pt x="3843" y="10562"/>
                  </a:cubicBezTo>
                  <a:cubicBezTo>
                    <a:pt x="2076" y="9547"/>
                    <a:pt x="182" y="7483"/>
                    <a:pt x="1197" y="3421"/>
                  </a:cubicBezTo>
                  <a:cubicBezTo>
                    <a:pt x="1206" y="3363"/>
                    <a:pt x="1160" y="3326"/>
                    <a:pt x="1115" y="3326"/>
                  </a:cubicBezTo>
                  <a:cubicBezTo>
                    <a:pt x="1083" y="3326"/>
                    <a:pt x="1052" y="3344"/>
                    <a:pt x="1039" y="3384"/>
                  </a:cubicBezTo>
                  <a:cubicBezTo>
                    <a:pt x="0" y="7542"/>
                    <a:pt x="1946" y="9661"/>
                    <a:pt x="3763" y="10703"/>
                  </a:cubicBezTo>
                  <a:cubicBezTo>
                    <a:pt x="5305" y="11592"/>
                    <a:pt x="7279" y="12011"/>
                    <a:pt x="9342" y="12011"/>
                  </a:cubicBezTo>
                  <a:cubicBezTo>
                    <a:pt x="12908" y="12011"/>
                    <a:pt x="16735" y="10756"/>
                    <a:pt x="19042" y="8507"/>
                  </a:cubicBezTo>
                  <a:cubicBezTo>
                    <a:pt x="22099" y="5534"/>
                    <a:pt x="18864" y="97"/>
                    <a:pt x="18830" y="41"/>
                  </a:cubicBezTo>
                  <a:cubicBezTo>
                    <a:pt x="18813" y="13"/>
                    <a:pt x="18788" y="1"/>
                    <a:pt x="18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5"/>
            <p:cNvSpPr/>
            <p:nvPr/>
          </p:nvSpPr>
          <p:spPr>
            <a:xfrm>
              <a:off x="2277482" y="1378642"/>
              <a:ext cx="210153" cy="153721"/>
            </a:xfrm>
            <a:custGeom>
              <a:avLst/>
              <a:gdLst/>
              <a:ahLst/>
              <a:cxnLst/>
              <a:rect l="l" t="t" r="r" b="b"/>
              <a:pathLst>
                <a:path w="3872" h="2832" extrusionOk="0">
                  <a:moveTo>
                    <a:pt x="2570" y="1"/>
                  </a:moveTo>
                  <a:lnTo>
                    <a:pt x="2570" y="1"/>
                  </a:lnTo>
                  <a:cubicBezTo>
                    <a:pt x="2570" y="1"/>
                    <a:pt x="2348" y="759"/>
                    <a:pt x="1760" y="759"/>
                  </a:cubicBezTo>
                  <a:cubicBezTo>
                    <a:pt x="1547" y="759"/>
                    <a:pt x="1286" y="659"/>
                    <a:pt x="969" y="386"/>
                  </a:cubicBezTo>
                  <a:lnTo>
                    <a:pt x="969" y="386"/>
                  </a:lnTo>
                  <a:cubicBezTo>
                    <a:pt x="969" y="387"/>
                    <a:pt x="1" y="2570"/>
                    <a:pt x="1990" y="2817"/>
                  </a:cubicBezTo>
                  <a:cubicBezTo>
                    <a:pt x="2068" y="2827"/>
                    <a:pt x="2141" y="2831"/>
                    <a:pt x="2209" y="2831"/>
                  </a:cubicBezTo>
                  <a:cubicBezTo>
                    <a:pt x="3871" y="2831"/>
                    <a:pt x="2570"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5"/>
            <p:cNvSpPr/>
            <p:nvPr/>
          </p:nvSpPr>
          <p:spPr>
            <a:xfrm>
              <a:off x="2311295" y="1255103"/>
              <a:ext cx="73543" cy="35879"/>
            </a:xfrm>
            <a:custGeom>
              <a:avLst/>
              <a:gdLst/>
              <a:ahLst/>
              <a:cxnLst/>
              <a:rect l="l" t="t" r="r" b="b"/>
              <a:pathLst>
                <a:path w="1355" h="661" extrusionOk="0">
                  <a:moveTo>
                    <a:pt x="971" y="1"/>
                  </a:moveTo>
                  <a:cubicBezTo>
                    <a:pt x="464" y="1"/>
                    <a:pt x="1" y="334"/>
                    <a:pt x="1" y="334"/>
                  </a:cubicBezTo>
                  <a:cubicBezTo>
                    <a:pt x="1" y="334"/>
                    <a:pt x="723" y="658"/>
                    <a:pt x="815" y="661"/>
                  </a:cubicBezTo>
                  <a:cubicBezTo>
                    <a:pt x="815" y="661"/>
                    <a:pt x="816" y="661"/>
                    <a:pt x="816" y="661"/>
                  </a:cubicBezTo>
                  <a:cubicBezTo>
                    <a:pt x="910" y="661"/>
                    <a:pt x="1355" y="75"/>
                    <a:pt x="1355" y="75"/>
                  </a:cubicBezTo>
                  <a:cubicBezTo>
                    <a:pt x="1228" y="22"/>
                    <a:pt x="1098" y="1"/>
                    <a:pt x="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5"/>
            <p:cNvSpPr/>
            <p:nvPr/>
          </p:nvSpPr>
          <p:spPr>
            <a:xfrm>
              <a:off x="2293493" y="1288050"/>
              <a:ext cx="134873" cy="207350"/>
            </a:xfrm>
            <a:custGeom>
              <a:avLst/>
              <a:gdLst/>
              <a:ahLst/>
              <a:cxnLst/>
              <a:rect l="l" t="t" r="r" b="b"/>
              <a:pathLst>
                <a:path w="2485" h="3820" extrusionOk="0">
                  <a:moveTo>
                    <a:pt x="1098" y="1"/>
                  </a:moveTo>
                  <a:cubicBezTo>
                    <a:pt x="1054" y="1"/>
                    <a:pt x="1010" y="34"/>
                    <a:pt x="1017" y="91"/>
                  </a:cubicBezTo>
                  <a:lnTo>
                    <a:pt x="1384" y="2392"/>
                  </a:lnTo>
                  <a:cubicBezTo>
                    <a:pt x="906" y="2271"/>
                    <a:pt x="354" y="1327"/>
                    <a:pt x="172" y="948"/>
                  </a:cubicBezTo>
                  <a:cubicBezTo>
                    <a:pt x="155" y="917"/>
                    <a:pt x="129" y="904"/>
                    <a:pt x="102" y="904"/>
                  </a:cubicBezTo>
                  <a:cubicBezTo>
                    <a:pt x="51" y="904"/>
                    <a:pt x="0" y="955"/>
                    <a:pt x="27" y="1016"/>
                  </a:cubicBezTo>
                  <a:cubicBezTo>
                    <a:pt x="54" y="1078"/>
                    <a:pt x="745" y="2493"/>
                    <a:pt x="1430" y="2561"/>
                  </a:cubicBezTo>
                  <a:cubicBezTo>
                    <a:pt x="1485" y="2712"/>
                    <a:pt x="1510" y="3264"/>
                    <a:pt x="1501" y="3736"/>
                  </a:cubicBezTo>
                  <a:cubicBezTo>
                    <a:pt x="1501" y="3779"/>
                    <a:pt x="1535" y="3817"/>
                    <a:pt x="1581" y="3820"/>
                  </a:cubicBezTo>
                  <a:cubicBezTo>
                    <a:pt x="1624" y="3820"/>
                    <a:pt x="1661" y="3783"/>
                    <a:pt x="1661" y="3739"/>
                  </a:cubicBezTo>
                  <a:cubicBezTo>
                    <a:pt x="1664" y="3514"/>
                    <a:pt x="1671" y="2848"/>
                    <a:pt x="1593" y="2552"/>
                  </a:cubicBezTo>
                  <a:cubicBezTo>
                    <a:pt x="2216" y="2398"/>
                    <a:pt x="2454" y="973"/>
                    <a:pt x="2479" y="803"/>
                  </a:cubicBezTo>
                  <a:cubicBezTo>
                    <a:pt x="2485" y="760"/>
                    <a:pt x="2457" y="720"/>
                    <a:pt x="2414" y="711"/>
                  </a:cubicBezTo>
                  <a:cubicBezTo>
                    <a:pt x="2410" y="710"/>
                    <a:pt x="2406" y="710"/>
                    <a:pt x="2403" y="710"/>
                  </a:cubicBezTo>
                  <a:cubicBezTo>
                    <a:pt x="2364" y="710"/>
                    <a:pt x="2327" y="739"/>
                    <a:pt x="2321" y="778"/>
                  </a:cubicBezTo>
                  <a:cubicBezTo>
                    <a:pt x="2257" y="1210"/>
                    <a:pt x="1991" y="2293"/>
                    <a:pt x="1547" y="2395"/>
                  </a:cubicBezTo>
                  <a:lnTo>
                    <a:pt x="1177" y="66"/>
                  </a:lnTo>
                  <a:cubicBezTo>
                    <a:pt x="1168" y="21"/>
                    <a:pt x="1133" y="1"/>
                    <a:pt x="1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5"/>
            <p:cNvSpPr/>
            <p:nvPr/>
          </p:nvSpPr>
          <p:spPr>
            <a:xfrm>
              <a:off x="1803582" y="1818713"/>
              <a:ext cx="74737" cy="84948"/>
            </a:xfrm>
            <a:custGeom>
              <a:avLst/>
              <a:gdLst/>
              <a:ahLst/>
              <a:cxnLst/>
              <a:rect l="l" t="t" r="r" b="b"/>
              <a:pathLst>
                <a:path w="1377" h="1565" extrusionOk="0">
                  <a:moveTo>
                    <a:pt x="725" y="0"/>
                  </a:moveTo>
                  <a:cubicBezTo>
                    <a:pt x="583" y="0"/>
                    <a:pt x="1" y="1456"/>
                    <a:pt x="1" y="1456"/>
                  </a:cubicBezTo>
                  <a:cubicBezTo>
                    <a:pt x="189" y="1536"/>
                    <a:pt x="1213" y="1564"/>
                    <a:pt x="1293" y="1564"/>
                  </a:cubicBezTo>
                  <a:cubicBezTo>
                    <a:pt x="1376" y="1564"/>
                    <a:pt x="864" y="28"/>
                    <a:pt x="729" y="1"/>
                  </a:cubicBezTo>
                  <a:cubicBezTo>
                    <a:pt x="727" y="0"/>
                    <a:pt x="726" y="0"/>
                    <a:pt x="72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5"/>
            <p:cNvSpPr/>
            <p:nvPr/>
          </p:nvSpPr>
          <p:spPr>
            <a:xfrm>
              <a:off x="1894332" y="1800692"/>
              <a:ext cx="82281" cy="116213"/>
            </a:xfrm>
            <a:custGeom>
              <a:avLst/>
              <a:gdLst/>
              <a:ahLst/>
              <a:cxnLst/>
              <a:rect l="l" t="t" r="r" b="b"/>
              <a:pathLst>
                <a:path w="1516" h="2141" extrusionOk="0">
                  <a:moveTo>
                    <a:pt x="657" y="0"/>
                  </a:moveTo>
                  <a:cubicBezTo>
                    <a:pt x="502" y="0"/>
                    <a:pt x="0" y="2004"/>
                    <a:pt x="0" y="2004"/>
                  </a:cubicBezTo>
                  <a:cubicBezTo>
                    <a:pt x="0" y="2004"/>
                    <a:pt x="862" y="2141"/>
                    <a:pt x="1283" y="2141"/>
                  </a:cubicBezTo>
                  <a:cubicBezTo>
                    <a:pt x="1424" y="2141"/>
                    <a:pt x="1516" y="2125"/>
                    <a:pt x="1509" y="2084"/>
                  </a:cubicBezTo>
                  <a:cubicBezTo>
                    <a:pt x="1484" y="1924"/>
                    <a:pt x="808" y="172"/>
                    <a:pt x="673" y="9"/>
                  </a:cubicBezTo>
                  <a:cubicBezTo>
                    <a:pt x="668" y="3"/>
                    <a:pt x="663" y="0"/>
                    <a:pt x="65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5"/>
            <p:cNvSpPr/>
            <p:nvPr/>
          </p:nvSpPr>
          <p:spPr>
            <a:xfrm>
              <a:off x="2662240" y="1990923"/>
              <a:ext cx="130097" cy="89291"/>
            </a:xfrm>
            <a:custGeom>
              <a:avLst/>
              <a:gdLst/>
              <a:ahLst/>
              <a:cxnLst/>
              <a:rect l="l" t="t" r="r" b="b"/>
              <a:pathLst>
                <a:path w="2397" h="1645" extrusionOk="0">
                  <a:moveTo>
                    <a:pt x="901" y="1"/>
                  </a:moveTo>
                  <a:cubicBezTo>
                    <a:pt x="410" y="1"/>
                    <a:pt x="1" y="15"/>
                    <a:pt x="53" y="65"/>
                  </a:cubicBezTo>
                  <a:cubicBezTo>
                    <a:pt x="174" y="183"/>
                    <a:pt x="1789" y="1645"/>
                    <a:pt x="2024" y="1645"/>
                  </a:cubicBezTo>
                  <a:cubicBezTo>
                    <a:pt x="2027" y="1645"/>
                    <a:pt x="2030" y="1644"/>
                    <a:pt x="2033" y="1644"/>
                  </a:cubicBezTo>
                  <a:cubicBezTo>
                    <a:pt x="2236" y="1601"/>
                    <a:pt x="2397" y="28"/>
                    <a:pt x="2397" y="28"/>
                  </a:cubicBezTo>
                  <a:cubicBezTo>
                    <a:pt x="2397" y="28"/>
                    <a:pt x="1573" y="1"/>
                    <a:pt x="90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5"/>
            <p:cNvSpPr/>
            <p:nvPr/>
          </p:nvSpPr>
          <p:spPr>
            <a:xfrm>
              <a:off x="2629945" y="2049924"/>
              <a:ext cx="133462" cy="133475"/>
            </a:xfrm>
            <a:custGeom>
              <a:avLst/>
              <a:gdLst/>
              <a:ahLst/>
              <a:cxnLst/>
              <a:rect l="l" t="t" r="r" b="b"/>
              <a:pathLst>
                <a:path w="2459" h="2459" extrusionOk="0">
                  <a:moveTo>
                    <a:pt x="106" y="0"/>
                  </a:moveTo>
                  <a:cubicBezTo>
                    <a:pt x="67" y="0"/>
                    <a:pt x="44" y="10"/>
                    <a:pt x="40" y="33"/>
                  </a:cubicBezTo>
                  <a:cubicBezTo>
                    <a:pt x="1" y="269"/>
                    <a:pt x="1209" y="2459"/>
                    <a:pt x="1406" y="2459"/>
                  </a:cubicBezTo>
                  <a:cubicBezTo>
                    <a:pt x="1410" y="2459"/>
                    <a:pt x="1413" y="2458"/>
                    <a:pt x="1416" y="2457"/>
                  </a:cubicBezTo>
                  <a:cubicBezTo>
                    <a:pt x="1576" y="2377"/>
                    <a:pt x="2307" y="1710"/>
                    <a:pt x="2458" y="1001"/>
                  </a:cubicBezTo>
                  <a:cubicBezTo>
                    <a:pt x="2458" y="1001"/>
                    <a:pt x="495" y="0"/>
                    <a:pt x="106"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5"/>
            <p:cNvSpPr/>
            <p:nvPr/>
          </p:nvSpPr>
          <p:spPr>
            <a:xfrm>
              <a:off x="2572738" y="2098830"/>
              <a:ext cx="109961" cy="146447"/>
            </a:xfrm>
            <a:custGeom>
              <a:avLst/>
              <a:gdLst/>
              <a:ahLst/>
              <a:cxnLst/>
              <a:rect l="l" t="t" r="r" b="b"/>
              <a:pathLst>
                <a:path w="2026" h="2698" extrusionOk="0">
                  <a:moveTo>
                    <a:pt x="14" y="0"/>
                  </a:moveTo>
                  <a:cubicBezTo>
                    <a:pt x="4" y="0"/>
                    <a:pt x="0" y="7"/>
                    <a:pt x="2" y="20"/>
                  </a:cubicBezTo>
                  <a:cubicBezTo>
                    <a:pt x="42" y="267"/>
                    <a:pt x="326" y="2608"/>
                    <a:pt x="487" y="2691"/>
                  </a:cubicBezTo>
                  <a:cubicBezTo>
                    <a:pt x="496" y="2695"/>
                    <a:pt x="509" y="2698"/>
                    <a:pt x="525" y="2698"/>
                  </a:cubicBezTo>
                  <a:cubicBezTo>
                    <a:pt x="791" y="2698"/>
                    <a:pt x="1912" y="2112"/>
                    <a:pt x="2026" y="1920"/>
                  </a:cubicBezTo>
                  <a:cubicBezTo>
                    <a:pt x="2026" y="1920"/>
                    <a:pt x="181" y="0"/>
                    <a:pt x="1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5"/>
            <p:cNvSpPr/>
            <p:nvPr/>
          </p:nvSpPr>
          <p:spPr>
            <a:xfrm>
              <a:off x="2245346" y="2114616"/>
              <a:ext cx="96605" cy="105210"/>
            </a:xfrm>
            <a:custGeom>
              <a:avLst/>
              <a:gdLst/>
              <a:ahLst/>
              <a:cxnLst/>
              <a:rect l="l" t="t" r="r" b="b"/>
              <a:pathLst>
                <a:path w="1780" h="2022" extrusionOk="0">
                  <a:moveTo>
                    <a:pt x="204" y="0"/>
                  </a:moveTo>
                  <a:cubicBezTo>
                    <a:pt x="0" y="0"/>
                    <a:pt x="891" y="1980"/>
                    <a:pt x="1052" y="2020"/>
                  </a:cubicBezTo>
                  <a:cubicBezTo>
                    <a:pt x="1053" y="2021"/>
                    <a:pt x="1055" y="2021"/>
                    <a:pt x="1057" y="2021"/>
                  </a:cubicBezTo>
                  <a:cubicBezTo>
                    <a:pt x="1226" y="2021"/>
                    <a:pt x="1780" y="0"/>
                    <a:pt x="1780" y="0"/>
                  </a:cubicBezTo>
                  <a:lnTo>
                    <a:pt x="1780" y="0"/>
                  </a:lnTo>
                  <a:cubicBezTo>
                    <a:pt x="1741" y="14"/>
                    <a:pt x="1575" y="18"/>
                    <a:pt x="1364" y="18"/>
                  </a:cubicBezTo>
                  <a:cubicBezTo>
                    <a:pt x="942" y="18"/>
                    <a:pt x="339" y="0"/>
                    <a:pt x="204"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5"/>
            <p:cNvSpPr/>
            <p:nvPr/>
          </p:nvSpPr>
          <p:spPr>
            <a:xfrm>
              <a:off x="2127740" y="2093542"/>
              <a:ext cx="104583" cy="126387"/>
            </a:xfrm>
            <a:custGeom>
              <a:avLst/>
              <a:gdLst/>
              <a:ahLst/>
              <a:cxnLst/>
              <a:rect l="l" t="t" r="r" b="b"/>
              <a:pathLst>
                <a:path w="1927" h="2429" extrusionOk="0">
                  <a:moveTo>
                    <a:pt x="182" y="1"/>
                  </a:moveTo>
                  <a:cubicBezTo>
                    <a:pt x="1" y="1"/>
                    <a:pt x="1080" y="2429"/>
                    <a:pt x="1239" y="2429"/>
                  </a:cubicBezTo>
                  <a:cubicBezTo>
                    <a:pt x="1399" y="2429"/>
                    <a:pt x="1926" y="365"/>
                    <a:pt x="1926" y="365"/>
                  </a:cubicBezTo>
                  <a:cubicBezTo>
                    <a:pt x="1563" y="282"/>
                    <a:pt x="387" y="41"/>
                    <a:pt x="187" y="1"/>
                  </a:cubicBezTo>
                  <a:cubicBezTo>
                    <a:pt x="185" y="1"/>
                    <a:pt x="184" y="1"/>
                    <a:pt x="1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2030757" y="2068357"/>
              <a:ext cx="92915" cy="136898"/>
            </a:xfrm>
            <a:custGeom>
              <a:avLst/>
              <a:gdLst/>
              <a:ahLst/>
              <a:cxnLst/>
              <a:rect l="l" t="t" r="r" b="b"/>
              <a:pathLst>
                <a:path w="1712" h="2631" extrusionOk="0">
                  <a:moveTo>
                    <a:pt x="231" y="1"/>
                  </a:moveTo>
                  <a:cubicBezTo>
                    <a:pt x="1" y="1"/>
                    <a:pt x="719" y="2549"/>
                    <a:pt x="842" y="2629"/>
                  </a:cubicBezTo>
                  <a:cubicBezTo>
                    <a:pt x="844" y="2630"/>
                    <a:pt x="846" y="2631"/>
                    <a:pt x="849" y="2631"/>
                  </a:cubicBezTo>
                  <a:cubicBezTo>
                    <a:pt x="988" y="2631"/>
                    <a:pt x="1712" y="405"/>
                    <a:pt x="1712" y="405"/>
                  </a:cubicBezTo>
                  <a:cubicBezTo>
                    <a:pt x="1215" y="331"/>
                    <a:pt x="438" y="19"/>
                    <a:pt x="234" y="1"/>
                  </a:cubicBezTo>
                  <a:cubicBezTo>
                    <a:pt x="233" y="1"/>
                    <a:pt x="232" y="1"/>
                    <a:pt x="231"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822002" y="2133870"/>
              <a:ext cx="86786" cy="123921"/>
            </a:xfrm>
            <a:custGeom>
              <a:avLst/>
              <a:gdLst/>
              <a:ahLst/>
              <a:cxnLst/>
              <a:rect l="l" t="t" r="r" b="b"/>
              <a:pathLst>
                <a:path w="1599" h="2283" extrusionOk="0">
                  <a:moveTo>
                    <a:pt x="159" y="0"/>
                  </a:moveTo>
                  <a:cubicBezTo>
                    <a:pt x="150" y="0"/>
                    <a:pt x="145" y="6"/>
                    <a:pt x="143" y="18"/>
                  </a:cubicBezTo>
                  <a:cubicBezTo>
                    <a:pt x="102" y="259"/>
                    <a:pt x="1" y="2273"/>
                    <a:pt x="143" y="2282"/>
                  </a:cubicBezTo>
                  <a:cubicBezTo>
                    <a:pt x="147" y="2282"/>
                    <a:pt x="152" y="2283"/>
                    <a:pt x="158" y="2283"/>
                  </a:cubicBezTo>
                  <a:cubicBezTo>
                    <a:pt x="365" y="2283"/>
                    <a:pt x="1598" y="2079"/>
                    <a:pt x="1598" y="2079"/>
                  </a:cubicBezTo>
                  <a:cubicBezTo>
                    <a:pt x="1598" y="2079"/>
                    <a:pt x="321" y="0"/>
                    <a:pt x="159"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5"/>
            <p:cNvSpPr/>
            <p:nvPr/>
          </p:nvSpPr>
          <p:spPr>
            <a:xfrm>
              <a:off x="1739665" y="2125728"/>
              <a:ext cx="69852" cy="147967"/>
            </a:xfrm>
            <a:custGeom>
              <a:avLst/>
              <a:gdLst/>
              <a:ahLst/>
              <a:cxnLst/>
              <a:rect l="l" t="t" r="r" b="b"/>
              <a:pathLst>
                <a:path w="1287" h="2726" extrusionOk="0">
                  <a:moveTo>
                    <a:pt x="459" y="1"/>
                  </a:moveTo>
                  <a:cubicBezTo>
                    <a:pt x="454" y="1"/>
                    <a:pt x="449" y="2"/>
                    <a:pt x="444" y="5"/>
                  </a:cubicBezTo>
                  <a:cubicBezTo>
                    <a:pt x="244" y="125"/>
                    <a:pt x="1" y="2725"/>
                    <a:pt x="52" y="2725"/>
                  </a:cubicBezTo>
                  <a:cubicBezTo>
                    <a:pt x="53" y="2725"/>
                    <a:pt x="53" y="2725"/>
                    <a:pt x="53" y="2725"/>
                  </a:cubicBezTo>
                  <a:cubicBezTo>
                    <a:pt x="910" y="2592"/>
                    <a:pt x="1286" y="2472"/>
                    <a:pt x="1286" y="2472"/>
                  </a:cubicBezTo>
                  <a:cubicBezTo>
                    <a:pt x="1286" y="2472"/>
                    <a:pt x="677" y="1"/>
                    <a:pt x="459"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5"/>
            <p:cNvSpPr/>
            <p:nvPr/>
          </p:nvSpPr>
          <p:spPr>
            <a:xfrm>
              <a:off x="1656297" y="2165189"/>
              <a:ext cx="68007" cy="123758"/>
            </a:xfrm>
            <a:custGeom>
              <a:avLst/>
              <a:gdLst/>
              <a:ahLst/>
              <a:cxnLst/>
              <a:rect l="l" t="t" r="r" b="b"/>
              <a:pathLst>
                <a:path w="1253" h="2280" extrusionOk="0">
                  <a:moveTo>
                    <a:pt x="622" y="1"/>
                  </a:moveTo>
                  <a:cubicBezTo>
                    <a:pt x="616" y="1"/>
                    <a:pt x="610" y="2"/>
                    <a:pt x="605" y="6"/>
                  </a:cubicBezTo>
                  <a:cubicBezTo>
                    <a:pt x="404" y="129"/>
                    <a:pt x="0" y="2251"/>
                    <a:pt x="99" y="2269"/>
                  </a:cubicBezTo>
                  <a:cubicBezTo>
                    <a:pt x="130" y="2276"/>
                    <a:pt x="170" y="2279"/>
                    <a:pt x="217" y="2279"/>
                  </a:cubicBezTo>
                  <a:cubicBezTo>
                    <a:pt x="477" y="2279"/>
                    <a:pt x="944" y="2185"/>
                    <a:pt x="1252" y="2075"/>
                  </a:cubicBezTo>
                  <a:cubicBezTo>
                    <a:pt x="1252" y="2075"/>
                    <a:pt x="832" y="1"/>
                    <a:pt x="62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7B8D207-A7A6-B213-CEEF-D8DA0EFD9DAE}"/>
              </a:ext>
            </a:extLst>
          </p:cNvPr>
          <p:cNvSpPr txBox="1"/>
          <p:nvPr/>
        </p:nvSpPr>
        <p:spPr>
          <a:xfrm>
            <a:off x="824957" y="996650"/>
            <a:ext cx="7040818" cy="872034"/>
          </a:xfrm>
          <a:prstGeom prst="rect">
            <a:avLst/>
          </a:prstGeom>
          <a:noFill/>
        </p:spPr>
        <p:txBody>
          <a:bodyPr wrap="square">
            <a:spAutoFit/>
          </a:bodyPr>
          <a:lstStyle/>
          <a:p>
            <a:pPr algn="just">
              <a:lnSpc>
                <a:spcPct val="150000"/>
              </a:lnSpc>
            </a:pPr>
            <a:r>
              <a:rPr lang="fr-FR" sz="1800">
                <a:solidFill>
                  <a:srgbClr val="000000"/>
                </a:solidFill>
                <a:effectLst/>
                <a:latin typeface="+mj-lt"/>
                <a:ea typeface="Times New Roman" panose="02020603050405020304" pitchFamily="18" charset="0"/>
              </a:rPr>
              <a:t>Rễ cây trồng phân bố chủ yếu ở tầng đất mặt - tầng đất canh tác. Đây là tầng đất cung cấp các điều kiện cần thiết cho cây trồng.</a:t>
            </a:r>
            <a:endParaRPr lang="en-US" sz="1800">
              <a:latin typeface="+mj-lt"/>
            </a:endParaRPr>
          </a:p>
        </p:txBody>
      </p:sp>
      <p:pic>
        <p:nvPicPr>
          <p:cNvPr id="8" name="Picture 7">
            <a:extLst>
              <a:ext uri="{FF2B5EF4-FFF2-40B4-BE49-F238E27FC236}">
                <a16:creationId xmlns:a16="http://schemas.microsoft.com/office/drawing/2014/main" id="{D2C0D21A-0F21-E283-0D42-D244E32C0BCF}"/>
              </a:ext>
            </a:extLst>
          </p:cNvPr>
          <p:cNvPicPr>
            <a:picLocks noChangeAspect="1"/>
          </p:cNvPicPr>
          <p:nvPr/>
        </p:nvPicPr>
        <p:blipFill>
          <a:blip r:embed="rId3"/>
          <a:stretch>
            <a:fillRect/>
          </a:stretch>
        </p:blipFill>
        <p:spPr>
          <a:xfrm>
            <a:off x="2246445" y="1787036"/>
            <a:ext cx="3929542" cy="250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9"/>
        <p:cNvGrpSpPr/>
        <p:nvPr/>
      </p:nvGrpSpPr>
      <p:grpSpPr>
        <a:xfrm>
          <a:off x="0" y="0"/>
          <a:ext cx="0" cy="0"/>
          <a:chOff x="0" y="0"/>
          <a:chExt cx="0" cy="0"/>
        </a:xfrm>
      </p:grpSpPr>
      <p:sp>
        <p:nvSpPr>
          <p:cNvPr id="6" name="TextBox 5">
            <a:extLst>
              <a:ext uri="{FF2B5EF4-FFF2-40B4-BE49-F238E27FC236}">
                <a16:creationId xmlns:a16="http://schemas.microsoft.com/office/drawing/2014/main" id="{E8885639-E4D7-69AB-14B0-B4A991EF5695}"/>
              </a:ext>
            </a:extLst>
          </p:cNvPr>
          <p:cNvSpPr txBox="1"/>
          <p:nvPr/>
        </p:nvSpPr>
        <p:spPr>
          <a:xfrm>
            <a:off x="2151321" y="92149"/>
            <a:ext cx="4685414" cy="658835"/>
          </a:xfrm>
          <a:prstGeom prst="rect">
            <a:avLst/>
          </a:prstGeom>
          <a:noFill/>
        </p:spPr>
        <p:txBody>
          <a:bodyPr wrap="square">
            <a:spAutoFit/>
          </a:bodyPr>
          <a:lstStyle/>
          <a:p>
            <a:pPr algn="ctr">
              <a:lnSpc>
                <a:spcPct val="150000"/>
              </a:lnSpc>
            </a:pPr>
            <a:r>
              <a:rPr lang="fr-FR" sz="2800" b="1">
                <a:solidFill>
                  <a:srgbClr val="000000"/>
                </a:solidFill>
                <a:effectLst/>
                <a:latin typeface="+mj-lt"/>
                <a:ea typeface="Times New Roman" panose="02020603050405020304" pitchFamily="18" charset="0"/>
              </a:rPr>
              <a:t>2.Thành phần đất trồng</a:t>
            </a:r>
            <a:endParaRPr lang="en-US" sz="2800">
              <a:latin typeface="+mj-lt"/>
            </a:endParaRPr>
          </a:p>
        </p:txBody>
      </p:sp>
      <p:sp>
        <p:nvSpPr>
          <p:cNvPr id="7" name="Line Callout 1 (Border and Accent Bar) 3">
            <a:extLst>
              <a:ext uri="{FF2B5EF4-FFF2-40B4-BE49-F238E27FC236}">
                <a16:creationId xmlns:a16="http://schemas.microsoft.com/office/drawing/2014/main" id="{79773F2D-5331-8213-187F-133D60FBB809}"/>
              </a:ext>
            </a:extLst>
          </p:cNvPr>
          <p:cNvSpPr/>
          <p:nvPr/>
        </p:nvSpPr>
        <p:spPr>
          <a:xfrm>
            <a:off x="422951" y="887309"/>
            <a:ext cx="2398896"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nhóm</a:t>
            </a:r>
            <a:endParaRPr lang="en-US" sz="2000" b="1" dirty="0">
              <a:solidFill>
                <a:schemeClr val="bg1">
                  <a:lumMod val="50000"/>
                </a:schemeClr>
              </a:solidFill>
            </a:endParaRPr>
          </a:p>
        </p:txBody>
      </p:sp>
      <p:graphicFrame>
        <p:nvGraphicFramePr>
          <p:cNvPr id="8" name="Table 7">
            <a:extLst>
              <a:ext uri="{FF2B5EF4-FFF2-40B4-BE49-F238E27FC236}">
                <a16:creationId xmlns:a16="http://schemas.microsoft.com/office/drawing/2014/main" id="{7AA678F7-727B-7A1F-2B8B-8DC030673028}"/>
              </a:ext>
            </a:extLst>
          </p:cNvPr>
          <p:cNvGraphicFramePr>
            <a:graphicFrameLocks noGrp="1"/>
          </p:cNvGraphicFramePr>
          <p:nvPr>
            <p:extLst>
              <p:ext uri="{D42A27DB-BD31-4B8C-83A1-F6EECF244321}">
                <p14:modId xmlns:p14="http://schemas.microsoft.com/office/powerpoint/2010/main" val="4165959816"/>
              </p:ext>
            </p:extLst>
          </p:nvPr>
        </p:nvGraphicFramePr>
        <p:xfrm>
          <a:off x="3097619" y="1107050"/>
          <a:ext cx="5252484" cy="3765802"/>
        </p:xfrm>
        <a:graphic>
          <a:graphicData uri="http://schemas.openxmlformats.org/drawingml/2006/table">
            <a:tbl>
              <a:tblPr bandRow="1"/>
              <a:tblGrid>
                <a:gridCol w="3118308">
                  <a:extLst>
                    <a:ext uri="{9D8B030D-6E8A-4147-A177-3AD203B41FA5}">
                      <a16:colId xmlns:a16="http://schemas.microsoft.com/office/drawing/2014/main" val="383878755"/>
                    </a:ext>
                  </a:extLst>
                </a:gridCol>
                <a:gridCol w="1108567">
                  <a:extLst>
                    <a:ext uri="{9D8B030D-6E8A-4147-A177-3AD203B41FA5}">
                      <a16:colId xmlns:a16="http://schemas.microsoft.com/office/drawing/2014/main" val="1282566236"/>
                    </a:ext>
                  </a:extLst>
                </a:gridCol>
                <a:gridCol w="1025609">
                  <a:extLst>
                    <a:ext uri="{9D8B030D-6E8A-4147-A177-3AD203B41FA5}">
                      <a16:colId xmlns:a16="http://schemas.microsoft.com/office/drawing/2014/main" val="4130167932"/>
                    </a:ext>
                  </a:extLst>
                </a:gridCol>
              </a:tblGrid>
              <a:tr h="1777076">
                <a:tc>
                  <a:txBody>
                    <a:bodyPr/>
                    <a:lstStyle/>
                    <a:p>
                      <a:pPr marL="0" marR="0" indent="228600" algn="ctr">
                        <a:lnSpc>
                          <a:spcPct val="150000"/>
                        </a:lnSpc>
                        <a:spcBef>
                          <a:spcPts val="0"/>
                        </a:spcBef>
                        <a:spcAft>
                          <a:spcPts val="0"/>
                        </a:spcAft>
                        <a:tabLst>
                          <a:tab pos="1927225" algn="r"/>
                          <a:tab pos="2711450" algn="l"/>
                        </a:tabLst>
                      </a:pPr>
                      <a:r>
                        <a:rPr lang="fr-FR" sz="1400">
                          <a:solidFill>
                            <a:srgbClr val="000000"/>
                          </a:solidFill>
                          <a:effectLst/>
                          <a:latin typeface="+mj-lt"/>
                          <a:ea typeface="Times New Roman" panose="02020603050405020304" pitchFamily="18" charset="0"/>
                        </a:rPr>
                        <a:t>Nhóm	 </a:t>
                      </a:r>
                    </a:p>
                    <a:p>
                      <a:pPr marL="0" marR="0" indent="228600" algn="ctr">
                        <a:lnSpc>
                          <a:spcPct val="150000"/>
                        </a:lnSpc>
                        <a:spcBef>
                          <a:spcPts val="0"/>
                        </a:spcBef>
                        <a:spcAft>
                          <a:spcPts val="0"/>
                        </a:spcAft>
                        <a:tabLst>
                          <a:tab pos="1927225" algn="r"/>
                          <a:tab pos="2711450" algn="l"/>
                        </a:tabLst>
                      </a:pPr>
                      <a:r>
                        <a:rPr lang="fr-FR" sz="1400">
                          <a:solidFill>
                            <a:srgbClr val="000000"/>
                          </a:solidFill>
                          <a:effectLst/>
                          <a:latin typeface="+mj-lt"/>
                          <a:ea typeface="Times New Roman" panose="02020603050405020304" pitchFamily="18" charset="0"/>
                        </a:rPr>
                        <a:t>Lớp	</a:t>
                      </a:r>
                      <a:endParaRPr lang="en-US" sz="1400">
                        <a:effectLst/>
                        <a:latin typeface="+mj-lt"/>
                        <a:ea typeface="Calibri" panose="020F0502020204030204" pitchFamily="34" charset="0"/>
                      </a:endParaRPr>
                    </a:p>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PHIẾU HỌC TẬP</a:t>
                      </a:r>
                      <a:endParaRPr lang="en-US" sz="1400">
                        <a:effectLst/>
                        <a:latin typeface="+mj-lt"/>
                        <a:ea typeface="Calibri" panose="020F0502020204030204" pitchFamily="34" charset="0"/>
                      </a:endParaRPr>
                    </a:p>
                    <a:p>
                      <a:pPr marL="0" marR="0" indent="228600" algn="ctr">
                        <a:lnSpc>
                          <a:spcPct val="150000"/>
                        </a:lnSpc>
                        <a:spcBef>
                          <a:spcPts val="0"/>
                        </a:spcBef>
                        <a:spcAft>
                          <a:spcPts val="0"/>
                        </a:spcAft>
                      </a:pPr>
                      <a:r>
                        <a:rPr lang="fr-FR" sz="1400">
                          <a:solidFill>
                            <a:srgbClr val="000000"/>
                          </a:solidFill>
                          <a:effectLst/>
                          <a:latin typeface="+mj-lt"/>
                          <a:ea typeface="Times New Roman" panose="02020603050405020304" pitchFamily="18" charset="0"/>
                        </a:rPr>
                        <a:t>Nghiên cứu Mục 2 trang 21 SGK và kiến thức đã học từ Bài 3, hoàn thành nội dung theo bảng sau:</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1400">
                        <a:latin typeface="+mj-lt"/>
                      </a:endParaRPr>
                    </a:p>
                  </a:txBody>
                  <a:tcPr marL="73659" marR="73659" marT="36830" marB="36830"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pPr algn="ctr"/>
                      <a:endParaRPr lang="en-US" sz="1400">
                        <a:latin typeface="+mj-lt"/>
                      </a:endParaRPr>
                    </a:p>
                  </a:txBody>
                  <a:tcPr marL="73659" marR="73659" marT="36830" marB="36830" anchor="ct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584600"/>
                  </a:ext>
                </a:extLst>
              </a:tr>
              <a:tr h="488043">
                <a:tc>
                  <a:txBody>
                    <a:bodyPr/>
                    <a:lstStyle/>
                    <a:p>
                      <a:pPr marL="0" marR="0" indent="22860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Thành phần đất trồng</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Đặc điểm</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Vai trò</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0022478"/>
                  </a:ext>
                </a:extLst>
              </a:tr>
              <a:tr h="230236">
                <a:tc>
                  <a:txBody>
                    <a:bodyPr/>
                    <a:lstStyle/>
                    <a:p>
                      <a:pPr marL="0" marR="0" indent="228600" algn="ctr">
                        <a:lnSpc>
                          <a:spcPct val="150000"/>
                        </a:lnSpc>
                        <a:spcBef>
                          <a:spcPts val="0"/>
                        </a:spcBef>
                        <a:spcAft>
                          <a:spcPts val="0"/>
                        </a:spcAft>
                      </a:pPr>
                      <a:r>
                        <a:rPr lang="fr-FR" sz="1400">
                          <a:solidFill>
                            <a:srgbClr val="000000"/>
                          </a:solidFill>
                          <a:effectLst/>
                          <a:latin typeface="+mj-lt"/>
                          <a:ea typeface="Times New Roman" panose="02020603050405020304" pitchFamily="18" charset="0"/>
                        </a:rPr>
                        <a:t>Nước</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6219263"/>
                  </a:ext>
                </a:extLst>
              </a:tr>
              <a:tr h="230236">
                <a:tc>
                  <a:txBody>
                    <a:bodyPr/>
                    <a:lstStyle/>
                    <a:p>
                      <a:pPr marL="0" marR="0" indent="228600" algn="ctr">
                        <a:lnSpc>
                          <a:spcPct val="150000"/>
                        </a:lnSpc>
                        <a:spcBef>
                          <a:spcPts val="0"/>
                        </a:spcBef>
                        <a:spcAft>
                          <a:spcPts val="0"/>
                        </a:spcAft>
                      </a:pPr>
                      <a:r>
                        <a:rPr lang="fr-FR" sz="1400">
                          <a:solidFill>
                            <a:srgbClr val="000000"/>
                          </a:solidFill>
                          <a:effectLst/>
                          <a:latin typeface="+mj-lt"/>
                          <a:ea typeface="Times New Roman" panose="02020603050405020304" pitchFamily="18" charset="0"/>
                        </a:rPr>
                        <a:t>Không khí</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0381991"/>
                  </a:ext>
                </a:extLst>
              </a:tr>
              <a:tr h="230236">
                <a:tc>
                  <a:txBody>
                    <a:bodyPr/>
                    <a:lstStyle/>
                    <a:p>
                      <a:pPr marL="0" marR="0" indent="228600" algn="ctr">
                        <a:lnSpc>
                          <a:spcPct val="150000"/>
                        </a:lnSpc>
                        <a:spcBef>
                          <a:spcPts val="0"/>
                        </a:spcBef>
                        <a:spcAft>
                          <a:spcPts val="0"/>
                        </a:spcAft>
                      </a:pPr>
                      <a:r>
                        <a:rPr lang="fr-FR" sz="1400">
                          <a:solidFill>
                            <a:srgbClr val="000000"/>
                          </a:solidFill>
                          <a:effectLst/>
                          <a:latin typeface="+mj-lt"/>
                          <a:ea typeface="Times New Roman" panose="02020603050405020304" pitchFamily="18" charset="0"/>
                        </a:rPr>
                        <a:t>Chất rắn</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4098724"/>
                  </a:ext>
                </a:extLst>
              </a:tr>
              <a:tr h="397399">
                <a:tc>
                  <a:txBody>
                    <a:bodyPr/>
                    <a:lstStyle/>
                    <a:p>
                      <a:pPr marL="0" marR="0" indent="228600" algn="ctr">
                        <a:lnSpc>
                          <a:spcPct val="150000"/>
                        </a:lnSpc>
                        <a:spcBef>
                          <a:spcPts val="0"/>
                        </a:spcBef>
                        <a:spcAft>
                          <a:spcPts val="0"/>
                        </a:spcAft>
                      </a:pPr>
                      <a:r>
                        <a:rPr lang="fr-FR" sz="1400">
                          <a:solidFill>
                            <a:srgbClr val="000000"/>
                          </a:solidFill>
                          <a:effectLst/>
                          <a:latin typeface="+mj-lt"/>
                          <a:ea typeface="Times New Roman" panose="02020603050405020304" pitchFamily="18" charset="0"/>
                        </a:rPr>
                        <a:t>Sinh vật</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fr-FR" sz="1400">
                          <a:effectLst/>
                          <a:latin typeface="+mj-lt"/>
                          <a:ea typeface="Times New Roman" panose="02020603050405020304" pitchFamily="18" charset="0"/>
                        </a:rPr>
                        <a:t> </a:t>
                      </a:r>
                      <a:endParaRPr lang="en-US" sz="1400">
                        <a:effectLst/>
                        <a:latin typeface="+mj-lt"/>
                        <a:ea typeface="Calibri" panose="020F0502020204030204" pitchFamily="34" charset="0"/>
                      </a:endParaRPr>
                    </a:p>
                  </a:txBody>
                  <a:tcPr marL="55244" marR="552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96001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5"/>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F370ED-7E26-930A-68F6-F05F4534E249}"/>
              </a:ext>
            </a:extLst>
          </p:cNvPr>
          <p:cNvGraphicFramePr>
            <a:graphicFrameLocks noGrp="1"/>
          </p:cNvGraphicFramePr>
          <p:nvPr>
            <p:extLst>
              <p:ext uri="{D42A27DB-BD31-4B8C-83A1-F6EECF244321}">
                <p14:modId xmlns:p14="http://schemas.microsoft.com/office/powerpoint/2010/main" val="2548427676"/>
              </p:ext>
            </p:extLst>
          </p:nvPr>
        </p:nvGraphicFramePr>
        <p:xfrm>
          <a:off x="457200" y="382682"/>
          <a:ext cx="8229599" cy="4663440"/>
        </p:xfrm>
        <a:graphic>
          <a:graphicData uri="http://schemas.openxmlformats.org/drawingml/2006/table">
            <a:tbl>
              <a:tblPr/>
              <a:tblGrid>
                <a:gridCol w="971106">
                  <a:extLst>
                    <a:ext uri="{9D8B030D-6E8A-4147-A177-3AD203B41FA5}">
                      <a16:colId xmlns:a16="http://schemas.microsoft.com/office/drawing/2014/main" val="803544150"/>
                    </a:ext>
                  </a:extLst>
                </a:gridCol>
                <a:gridCol w="2534094">
                  <a:extLst>
                    <a:ext uri="{9D8B030D-6E8A-4147-A177-3AD203B41FA5}">
                      <a16:colId xmlns:a16="http://schemas.microsoft.com/office/drawing/2014/main" val="1977186307"/>
                    </a:ext>
                  </a:extLst>
                </a:gridCol>
                <a:gridCol w="4724399">
                  <a:extLst>
                    <a:ext uri="{9D8B030D-6E8A-4147-A177-3AD203B41FA5}">
                      <a16:colId xmlns:a16="http://schemas.microsoft.com/office/drawing/2014/main" val="1015610476"/>
                    </a:ext>
                  </a:extLst>
                </a:gridCol>
              </a:tblGrid>
              <a:tr h="502539">
                <a:tc>
                  <a:txBody>
                    <a:bodyPr/>
                    <a:lstStyle/>
                    <a:p>
                      <a:pPr marL="0" marR="0" algn="ctr">
                        <a:lnSpc>
                          <a:spcPct val="150000"/>
                        </a:lnSpc>
                        <a:spcBef>
                          <a:spcPts val="0"/>
                        </a:spcBef>
                        <a:spcAft>
                          <a:spcPts val="0"/>
                        </a:spcAft>
                      </a:pPr>
                      <a:r>
                        <a:rPr lang="fr-FR" sz="1200" b="1">
                          <a:solidFill>
                            <a:srgbClr val="000000"/>
                          </a:solidFill>
                          <a:effectLst/>
                          <a:latin typeface="+mj-lt"/>
                          <a:ea typeface="Times New Roman" panose="02020603050405020304" pitchFamily="18" charset="0"/>
                        </a:rPr>
                        <a:t>Thành phần đất trồng</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fr-FR" sz="1200" b="1">
                          <a:solidFill>
                            <a:srgbClr val="000000"/>
                          </a:solidFill>
                          <a:effectLst/>
                          <a:latin typeface="+mj-lt"/>
                          <a:ea typeface="Times New Roman" panose="02020603050405020304" pitchFamily="18" charset="0"/>
                        </a:rPr>
                        <a:t>Đặc điểm</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fr-FR" sz="1200" b="1">
                          <a:solidFill>
                            <a:srgbClr val="000000"/>
                          </a:solidFill>
                          <a:effectLst/>
                          <a:latin typeface="+mj-lt"/>
                          <a:ea typeface="Times New Roman" panose="02020603050405020304" pitchFamily="18" charset="0"/>
                        </a:rPr>
                        <a:t>Vai trò</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461825"/>
                  </a:ext>
                </a:extLst>
              </a:tr>
              <a:tr h="889798">
                <a:tc>
                  <a:txBody>
                    <a:bodyPr/>
                    <a:lstStyle/>
                    <a:p>
                      <a:pPr marL="0" marR="0" algn="ctr">
                        <a:lnSpc>
                          <a:spcPct val="150000"/>
                        </a:lnSpc>
                        <a:spcBef>
                          <a:spcPts val="0"/>
                        </a:spcBef>
                        <a:spcAft>
                          <a:spcPts val="0"/>
                        </a:spcAft>
                      </a:pPr>
                      <a:r>
                        <a:rPr lang="fr-FR" sz="1200">
                          <a:solidFill>
                            <a:srgbClr val="000000"/>
                          </a:solidFill>
                          <a:effectLst/>
                          <a:latin typeface="+mj-lt"/>
                          <a:ea typeface="Times New Roman" panose="02020603050405020304" pitchFamily="18" charset="0"/>
                        </a:rPr>
                        <a:t>Nước</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86360" algn="just">
                        <a:lnSpc>
                          <a:spcPct val="150000"/>
                        </a:lnSpc>
                        <a:spcBef>
                          <a:spcPts val="0"/>
                        </a:spcBef>
                        <a:spcAft>
                          <a:spcPts val="0"/>
                        </a:spcAft>
                      </a:pPr>
                      <a:r>
                        <a:rPr lang="fr-FR" sz="1200">
                          <a:solidFill>
                            <a:srgbClr val="000000"/>
                          </a:solidFill>
                          <a:effectLst/>
                          <a:latin typeface="+mj-lt"/>
                          <a:ea typeface="Times New Roman" panose="02020603050405020304" pitchFamily="18" charset="0"/>
                        </a:rPr>
                        <a:t>Tồn tại ở các dạng khác nhau (nước liên kết hoá học, nước hấp thụ, hơi nước, nước tự do,...). Cây trồng hấp thụ chủ yếu là nước tự do.</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89535" indent="112395" algn="just">
                        <a:lnSpc>
                          <a:spcPct val="150000"/>
                        </a:lnSpc>
                        <a:spcBef>
                          <a:spcPts val="0"/>
                        </a:spcBef>
                        <a:spcAft>
                          <a:spcPts val="0"/>
                        </a:spcAft>
                      </a:pPr>
                      <a:r>
                        <a:rPr lang="fr-FR" sz="1200">
                          <a:solidFill>
                            <a:srgbClr val="000000"/>
                          </a:solidFill>
                          <a:effectLst/>
                          <a:latin typeface="+mj-lt"/>
                          <a:ea typeface="Times New Roman" panose="02020603050405020304" pitchFamily="18" charset="0"/>
                        </a:rPr>
                        <a:t>Tham gia cấu tạo nguyên sinh chất của tế bào; hoà tan và vận chuyển các chất trong cây; tham gia vào các quá trình sinh lí, sinh hoá diễn ra ở trong cây; điều hoà nhiệt độ bề mặt lá cây.</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5154951"/>
                  </a:ext>
                </a:extLst>
              </a:tr>
              <a:tr h="502539">
                <a:tc>
                  <a:txBody>
                    <a:bodyPr/>
                    <a:lstStyle/>
                    <a:p>
                      <a:pPr marL="0" marR="0" algn="ctr">
                        <a:lnSpc>
                          <a:spcPct val="150000"/>
                        </a:lnSpc>
                        <a:spcBef>
                          <a:spcPts val="0"/>
                        </a:spcBef>
                        <a:spcAft>
                          <a:spcPts val="0"/>
                        </a:spcAft>
                      </a:pPr>
                      <a:r>
                        <a:rPr lang="fr-FR" sz="1200">
                          <a:solidFill>
                            <a:srgbClr val="000000"/>
                          </a:solidFill>
                          <a:effectLst/>
                          <a:latin typeface="+mj-lt"/>
                          <a:ea typeface="Times New Roman" panose="02020603050405020304" pitchFamily="18" charset="0"/>
                        </a:rPr>
                        <a:t>Không khí</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86360" algn="just">
                        <a:lnSpc>
                          <a:spcPct val="150000"/>
                        </a:lnSpc>
                        <a:spcBef>
                          <a:spcPts val="0"/>
                        </a:spcBef>
                        <a:spcAft>
                          <a:spcPts val="0"/>
                        </a:spcAft>
                      </a:pPr>
                      <a:r>
                        <a:rPr lang="fr-FR" sz="1200">
                          <a:solidFill>
                            <a:srgbClr val="000000"/>
                          </a:solidFill>
                          <a:effectLst/>
                          <a:latin typeface="+mj-lt"/>
                          <a:ea typeface="Times New Roman" panose="02020603050405020304" pitchFamily="18" charset="0"/>
                        </a:rPr>
                        <a:t>Tương tự trong khí quyển nhưng ít O</a:t>
                      </a:r>
                      <a:r>
                        <a:rPr lang="fr-FR" sz="1200" baseline="-25000">
                          <a:solidFill>
                            <a:srgbClr val="000000"/>
                          </a:solidFill>
                          <a:effectLst/>
                          <a:latin typeface="+mj-lt"/>
                          <a:ea typeface="Times New Roman" panose="02020603050405020304" pitchFamily="18" charset="0"/>
                        </a:rPr>
                        <a:t>2</a:t>
                      </a:r>
                      <a:r>
                        <a:rPr lang="fr-FR" sz="1200">
                          <a:solidFill>
                            <a:srgbClr val="000000"/>
                          </a:solidFill>
                          <a:effectLst/>
                          <a:latin typeface="+mj-lt"/>
                          <a:ea typeface="Times New Roman" panose="02020603050405020304" pitchFamily="18" charset="0"/>
                        </a:rPr>
                        <a:t> và nhiều CO</a:t>
                      </a:r>
                      <a:r>
                        <a:rPr lang="fr-FR" sz="1200" baseline="-25000">
                          <a:solidFill>
                            <a:srgbClr val="000000"/>
                          </a:solidFill>
                          <a:effectLst/>
                          <a:latin typeface="+mj-lt"/>
                          <a:ea typeface="Times New Roman" panose="02020603050405020304" pitchFamily="18" charset="0"/>
                        </a:rPr>
                        <a:t>2</a:t>
                      </a:r>
                      <a:r>
                        <a:rPr lang="fr-FR" sz="1200">
                          <a:solidFill>
                            <a:srgbClr val="000000"/>
                          </a:solidFill>
                          <a:effectLst/>
                          <a:latin typeface="+mj-lt"/>
                          <a:ea typeface="Times New Roman" panose="02020603050405020304" pitchFamily="18" charset="0"/>
                        </a:rPr>
                        <a:t> hơn.</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89535" indent="112395" algn="just">
                        <a:lnSpc>
                          <a:spcPct val="150000"/>
                        </a:lnSpc>
                        <a:spcBef>
                          <a:spcPts val="0"/>
                        </a:spcBef>
                        <a:spcAft>
                          <a:spcPts val="0"/>
                        </a:spcAft>
                      </a:pPr>
                      <a:r>
                        <a:rPr lang="fr-FR" sz="1200">
                          <a:solidFill>
                            <a:srgbClr val="000000"/>
                          </a:solidFill>
                          <a:effectLst/>
                          <a:latin typeface="+mj-lt"/>
                          <a:ea typeface="Times New Roman" panose="02020603050405020304" pitchFamily="18" charset="0"/>
                        </a:rPr>
                        <a:t>Cung cấp O</a:t>
                      </a:r>
                      <a:r>
                        <a:rPr lang="fr-FR" sz="1200" baseline="-25000">
                          <a:solidFill>
                            <a:srgbClr val="000000"/>
                          </a:solidFill>
                          <a:effectLst/>
                          <a:latin typeface="+mj-lt"/>
                          <a:ea typeface="Times New Roman" panose="02020603050405020304" pitchFamily="18" charset="0"/>
                        </a:rPr>
                        <a:t>2</a:t>
                      </a:r>
                      <a:r>
                        <a:rPr lang="fr-FR" sz="1200">
                          <a:solidFill>
                            <a:srgbClr val="000000"/>
                          </a:solidFill>
                          <a:effectLst/>
                          <a:latin typeface="+mj-lt"/>
                          <a:ea typeface="Times New Roman" panose="02020603050405020304" pitchFamily="18" charset="0"/>
                        </a:rPr>
                        <a:t> cho rễ cây và hệ sinh vật đất hô hấp; cung cấp N</a:t>
                      </a:r>
                      <a:r>
                        <a:rPr lang="fr-FR" sz="1200" baseline="-25000">
                          <a:solidFill>
                            <a:srgbClr val="000000"/>
                          </a:solidFill>
                          <a:effectLst/>
                          <a:latin typeface="+mj-lt"/>
                          <a:ea typeface="Times New Roman" panose="02020603050405020304" pitchFamily="18" charset="0"/>
                        </a:rPr>
                        <a:t>2</a:t>
                      </a:r>
                      <a:r>
                        <a:rPr lang="fr-FR" sz="1200">
                          <a:solidFill>
                            <a:srgbClr val="000000"/>
                          </a:solidFill>
                          <a:effectLst/>
                          <a:latin typeface="+mj-lt"/>
                          <a:ea typeface="Times New Roman" panose="02020603050405020304" pitchFamily="18" charset="0"/>
                        </a:rPr>
                        <a:t> cho quá trình cố định đạm trong đất,...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8552051"/>
                  </a:ext>
                </a:extLst>
              </a:tr>
              <a:tr h="889798">
                <a:tc>
                  <a:txBody>
                    <a:bodyPr/>
                    <a:lstStyle/>
                    <a:p>
                      <a:pPr marL="0" marR="0" algn="ctr">
                        <a:lnSpc>
                          <a:spcPct val="150000"/>
                        </a:lnSpc>
                        <a:spcBef>
                          <a:spcPts val="0"/>
                        </a:spcBef>
                        <a:spcAft>
                          <a:spcPts val="0"/>
                        </a:spcAft>
                      </a:pPr>
                      <a:r>
                        <a:rPr lang="fr-FR" sz="1200">
                          <a:solidFill>
                            <a:srgbClr val="000000"/>
                          </a:solidFill>
                          <a:effectLst/>
                          <a:latin typeface="+mj-lt"/>
                          <a:ea typeface="Times New Roman" panose="02020603050405020304" pitchFamily="18" charset="0"/>
                        </a:rPr>
                        <a:t>Chất rắn</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71450" marR="0" indent="-171450" algn="just">
                        <a:lnSpc>
                          <a:spcPct val="150000"/>
                        </a:lnSpc>
                        <a:spcBef>
                          <a:spcPts val="0"/>
                        </a:spcBef>
                        <a:spcAft>
                          <a:spcPts val="0"/>
                        </a:spcAft>
                        <a:buFont typeface="Arial" panose="020B0604020202020204" pitchFamily="34" charset="0"/>
                        <a:buChar char="•"/>
                        <a:tabLst>
                          <a:tab pos="88900" algn="l"/>
                        </a:tabLst>
                      </a:pPr>
                      <a:r>
                        <a:rPr lang="fr-FR" sz="1200">
                          <a:solidFill>
                            <a:srgbClr val="000000"/>
                          </a:solidFill>
                          <a:effectLst/>
                          <a:latin typeface="+mj-lt"/>
                          <a:ea typeface="Times New Roman" panose="02020603050405020304" pitchFamily="18" charset="0"/>
                        </a:rPr>
                        <a:t>Các hạt khoáng là phần cốt lõi và quan trọng nhất của chất rắn, có nguồn gốc chính là từ đá mẹ và mẫu chất.</a:t>
                      </a:r>
                      <a:endParaRPr lang="en-US" sz="1200">
                        <a:solidFill>
                          <a:schemeClr val="tx1"/>
                        </a:solidFill>
                        <a:effectLst/>
                        <a:latin typeface="+mj-lt"/>
                        <a:ea typeface="Times New Roman" panose="02020603050405020304" pitchFamily="18" charset="0"/>
                      </a:endParaRPr>
                    </a:p>
                    <a:p>
                      <a:pPr marL="171450" marR="0" indent="-171450" algn="just">
                        <a:lnSpc>
                          <a:spcPct val="150000"/>
                        </a:lnSpc>
                        <a:spcBef>
                          <a:spcPts val="0"/>
                        </a:spcBef>
                        <a:spcAft>
                          <a:spcPts val="0"/>
                        </a:spcAft>
                        <a:buFont typeface="Arial" panose="020B0604020202020204" pitchFamily="34" charset="0"/>
                        <a:buChar char="•"/>
                        <a:tabLst>
                          <a:tab pos="88900" algn="l"/>
                        </a:tabLst>
                      </a:pPr>
                      <a:r>
                        <a:rPr lang="fr-FR" sz="1200">
                          <a:solidFill>
                            <a:srgbClr val="000000"/>
                          </a:solidFill>
                          <a:effectLst/>
                          <a:latin typeface="+mj-lt"/>
                          <a:ea typeface="Times New Roman" panose="02020603050405020304" pitchFamily="18" charset="0"/>
                        </a:rPr>
                        <a:t>Chất hữu cơ, có nguồn gốc từ xác sinh vật.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71450" marR="89535" indent="-171450" algn="just">
                        <a:lnSpc>
                          <a:spcPct val="150000"/>
                        </a:lnSpc>
                        <a:spcBef>
                          <a:spcPts val="0"/>
                        </a:spcBef>
                        <a:spcAft>
                          <a:spcPts val="0"/>
                        </a:spcAft>
                        <a:buFont typeface="Arial" panose="020B0604020202020204" pitchFamily="34" charset="0"/>
                        <a:buChar char="•"/>
                        <a:tabLst>
                          <a:tab pos="101600" algn="l"/>
                        </a:tabLst>
                      </a:pPr>
                      <a:r>
                        <a:rPr lang="fr-FR" sz="1200">
                          <a:solidFill>
                            <a:srgbClr val="000000"/>
                          </a:solidFill>
                          <a:effectLst/>
                          <a:latin typeface="+mj-lt"/>
                          <a:ea typeface="Times New Roman" panose="02020603050405020304" pitchFamily="18" charset="0"/>
                        </a:rPr>
                        <a:t>Quyết định các tính chất của đất, chứa các chất khoáng cần thiết cho cây trồng như N, P, K và các chất dinh dưỡng khác.</a:t>
                      </a:r>
                      <a:endParaRPr lang="en-US" sz="1200">
                        <a:solidFill>
                          <a:schemeClr val="tx1"/>
                        </a:solidFill>
                        <a:effectLst/>
                        <a:latin typeface="+mj-lt"/>
                        <a:ea typeface="Times New Roman" panose="02020603050405020304" pitchFamily="18" charset="0"/>
                      </a:endParaRPr>
                    </a:p>
                    <a:p>
                      <a:pPr marL="171450" marR="89535" indent="-171450" algn="just">
                        <a:lnSpc>
                          <a:spcPct val="150000"/>
                        </a:lnSpc>
                        <a:spcBef>
                          <a:spcPts val="0"/>
                        </a:spcBef>
                        <a:spcAft>
                          <a:spcPts val="0"/>
                        </a:spcAft>
                        <a:buFont typeface="Arial" panose="020B0604020202020204" pitchFamily="34" charset="0"/>
                        <a:buChar char="•"/>
                        <a:tabLst>
                          <a:tab pos="101600" algn="l"/>
                        </a:tabLst>
                      </a:pPr>
                      <a:r>
                        <a:rPr lang="fr-FR" sz="1200">
                          <a:solidFill>
                            <a:srgbClr val="000000"/>
                          </a:solidFill>
                          <a:effectLst/>
                          <a:latin typeface="+mj-lt"/>
                          <a:ea typeface="Times New Roman" panose="02020603050405020304" pitchFamily="18" charset="0"/>
                        </a:rPr>
                        <a:t>Quyết định các tính chất và độ phì của đất.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661595"/>
                  </a:ext>
                </a:extLst>
              </a:tr>
              <a:tr h="631625">
                <a:tc>
                  <a:txBody>
                    <a:bodyPr/>
                    <a:lstStyle/>
                    <a:p>
                      <a:pPr marL="0" marR="0" algn="ctr">
                        <a:lnSpc>
                          <a:spcPct val="150000"/>
                        </a:lnSpc>
                        <a:spcBef>
                          <a:spcPts val="0"/>
                        </a:spcBef>
                        <a:spcAft>
                          <a:spcPts val="0"/>
                        </a:spcAft>
                      </a:pPr>
                      <a:r>
                        <a:rPr lang="fr-FR" sz="1200">
                          <a:solidFill>
                            <a:srgbClr val="000000"/>
                          </a:solidFill>
                          <a:effectLst/>
                          <a:latin typeface="+mj-lt"/>
                          <a:ea typeface="Times New Roman" panose="02020603050405020304" pitchFamily="18" charset="0"/>
                        </a:rPr>
                        <a:t>Sinh vật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86360" algn="just">
                        <a:lnSpc>
                          <a:spcPct val="150000"/>
                        </a:lnSpc>
                        <a:spcBef>
                          <a:spcPts val="0"/>
                        </a:spcBef>
                        <a:spcAft>
                          <a:spcPts val="0"/>
                        </a:spcAft>
                        <a:tabLst>
                          <a:tab pos="88900" algn="l"/>
                        </a:tabLst>
                      </a:pPr>
                      <a:r>
                        <a:rPr lang="fr-FR" sz="1200">
                          <a:solidFill>
                            <a:srgbClr val="000000"/>
                          </a:solidFill>
                          <a:effectLst/>
                          <a:latin typeface="+mj-lt"/>
                          <a:ea typeface="Times New Roman" panose="02020603050405020304" pitchFamily="18" charset="0"/>
                        </a:rPr>
                        <a:t>Chiếm tỉ lệ rất nhỏ trong đất.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89535" indent="112395" algn="just">
                        <a:lnSpc>
                          <a:spcPct val="150000"/>
                        </a:lnSpc>
                        <a:spcBef>
                          <a:spcPts val="0"/>
                        </a:spcBef>
                        <a:spcAft>
                          <a:spcPts val="0"/>
                        </a:spcAft>
                        <a:tabLst>
                          <a:tab pos="101600" algn="l"/>
                        </a:tabLst>
                      </a:pPr>
                      <a:r>
                        <a:rPr lang="fr-FR" sz="1200">
                          <a:solidFill>
                            <a:srgbClr val="000000"/>
                          </a:solidFill>
                          <a:effectLst/>
                          <a:latin typeface="+mj-lt"/>
                          <a:ea typeface="Times New Roman" panose="02020603050405020304" pitchFamily="18" charset="0"/>
                        </a:rPr>
                        <a:t>Dưới tác động của vi sinh vật, chất hữu cơ biến đổi thành các chất dinh dưỡng cung cấp cho cây và hình thành hợp chất mùn cho đất.</a:t>
                      </a:r>
                      <a:endParaRPr lang="en-US" sz="1200">
                        <a:effectLst/>
                        <a:latin typeface="+mj-lt"/>
                        <a:ea typeface="Calibri" panose="020F0502020204030204" pitchFamily="34" charset="0"/>
                      </a:endParaRPr>
                    </a:p>
                  </a:txBody>
                  <a:tcPr marL="27661" marR="276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2043804"/>
                  </a:ext>
                </a:extLst>
              </a:tr>
            </a:tbl>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t Day Minitheme by Slidesgo">
  <a:themeElements>
    <a:clrScheme name="Simple Light">
      <a:dk1>
        <a:srgbClr val="77ACB7"/>
      </a:dk1>
      <a:lt1>
        <a:srgbClr val="352C39"/>
      </a:lt1>
      <a:dk2>
        <a:srgbClr val="FFFBFB"/>
      </a:dk2>
      <a:lt2>
        <a:srgbClr val="FFF0E1"/>
      </a:lt2>
      <a:accent1>
        <a:srgbClr val="FFEAAA"/>
      </a:accent1>
      <a:accent2>
        <a:srgbClr val="F3A5A5"/>
      </a:accent2>
      <a:accent3>
        <a:srgbClr val="D7EDF1"/>
      </a:accent3>
      <a:accent4>
        <a:srgbClr val="B6B7A9"/>
      </a:accent4>
      <a:accent5>
        <a:srgbClr val="D07F23"/>
      </a:accent5>
      <a:accent6>
        <a:srgbClr val="DFB291"/>
      </a:accent6>
      <a:hlink>
        <a:srgbClr val="352C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2233</Words>
  <PresentationFormat>On-screen Show (16:9)</PresentationFormat>
  <Paragraphs>133</Paragraphs>
  <Slides>30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Fredoka One</vt:lpstr>
      <vt:lpstr>Montserrat</vt:lpstr>
      <vt:lpstr>Inter</vt:lpstr>
      <vt:lpstr>Courier New</vt:lpstr>
      <vt:lpstr>Delius Swash Caps</vt:lpstr>
      <vt:lpstr>Anaheim</vt:lpstr>
      <vt:lpstr>Calibri Light</vt:lpstr>
      <vt:lpstr>Bebas Neue</vt:lpstr>
      <vt:lpstr>Times New Roman</vt:lpstr>
      <vt:lpstr>Wingdings</vt:lpstr>
      <vt:lpstr>Calibri</vt:lpstr>
      <vt:lpstr>Cat Day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2022-09-30T03:51:40Z</dcterms:modified>
</cp:coreProperties>
</file>