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1"/>
  </p:notesMasterIdLst>
  <p:sldIdLst>
    <p:sldId id="282" r:id="rId3"/>
    <p:sldId id="258" r:id="rId4"/>
    <p:sldId id="259" r:id="rId5"/>
    <p:sldId id="260" r:id="rId6"/>
    <p:sldId id="262" r:id="rId7"/>
    <p:sldId id="310" r:id="rId8"/>
    <p:sldId id="264" r:id="rId9"/>
    <p:sldId id="265" r:id="rId10"/>
    <p:sldId id="286" r:id="rId11"/>
    <p:sldId id="303" r:id="rId12"/>
    <p:sldId id="290" r:id="rId13"/>
    <p:sldId id="291" r:id="rId14"/>
    <p:sldId id="293" r:id="rId15"/>
    <p:sldId id="295" r:id="rId16"/>
    <p:sldId id="296" r:id="rId17"/>
    <p:sldId id="298" r:id="rId18"/>
    <p:sldId id="311" r:id="rId19"/>
    <p:sldId id="312" r:id="rId20"/>
    <p:sldId id="300" r:id="rId21"/>
    <p:sldId id="313" r:id="rId22"/>
    <p:sldId id="314" r:id="rId23"/>
    <p:sldId id="305" r:id="rId24"/>
    <p:sldId id="306" r:id="rId25"/>
    <p:sldId id="307" r:id="rId26"/>
    <p:sldId id="257" r:id="rId27"/>
    <p:sldId id="308" r:id="rId28"/>
    <p:sldId id="309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373" autoAdjust="0"/>
  </p:normalViewPr>
  <p:slideViewPr>
    <p:cSldViewPr snapToGrid="0">
      <p:cViewPr varScale="1">
        <p:scale>
          <a:sx n="49" d="100"/>
          <a:sy n="49" d="100"/>
        </p:scale>
        <p:origin x="148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16D2C-8550-4273-83A9-3C00041B8B7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CA9D-254E-43AA-A349-EC3C493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2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38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0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75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2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10A8D-5248-4775-8E0E-7C1C5F558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340472"/>
      </p:ext>
    </p:extLst>
  </p:cSld>
  <p:clrMapOvr>
    <a:masterClrMapping/>
  </p:clrMapOvr>
  <p:transition advClick="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B81C-C470-40B5-8D96-2C51A41DE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376381"/>
      </p:ext>
    </p:extLst>
  </p:cSld>
  <p:clrMapOvr>
    <a:masterClrMapping/>
  </p:clrMapOvr>
  <p:transition advClick="0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E4895-A8DF-4190-9805-D20C0AB91D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64777"/>
      </p:ext>
    </p:extLst>
  </p:cSld>
  <p:clrMapOvr>
    <a:masterClrMapping/>
  </p:clrMapOvr>
  <p:transition advClick="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8F9B8-AFF7-4952-8A3D-1A068DDFB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337718"/>
      </p:ext>
    </p:extLst>
  </p:cSld>
  <p:clrMapOvr>
    <a:masterClrMapping/>
  </p:clrMapOvr>
  <p:transition advClick="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7869-76E4-4E25-9C0F-CBEBE03A6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152950"/>
      </p:ext>
    </p:extLst>
  </p:cSld>
  <p:clrMapOvr>
    <a:masterClrMapping/>
  </p:clrMapOvr>
  <p:transition advClick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2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4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F84A9-40CB-445D-BFED-06ECB0668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271827"/>
      </p:ext>
    </p:extLst>
  </p:cSld>
  <p:clrMapOvr>
    <a:masterClrMapping/>
  </p:clrMapOvr>
  <p:transition advClick="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4FD50-0685-4CD0-A3FF-98055B67A6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97803"/>
      </p:ext>
    </p:extLst>
  </p:cSld>
  <p:clrMapOvr>
    <a:masterClrMapping/>
  </p:clrMapOvr>
  <p:transition advClick="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C926-13C1-42FB-9A3C-7E3ADFD8F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93694"/>
      </p:ext>
    </p:extLst>
  </p:cSld>
  <p:clrMapOvr>
    <a:masterClrMapping/>
  </p:clrMapOvr>
  <p:transition advClick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D156D-4D29-4E2B-BCE8-4886D01AD4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984384"/>
      </p:ext>
    </p:extLst>
  </p:cSld>
  <p:clrMapOvr>
    <a:masterClrMapping/>
  </p:clrMapOvr>
  <p:transition advClick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19C4B-E8AB-4560-8258-CE0BB90B7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957682"/>
      </p:ext>
    </p:extLst>
  </p:cSld>
  <p:clrMapOvr>
    <a:masterClrMapping/>
  </p:clrMapOvr>
  <p:transition advClick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80B2B-8295-49EE-AD0A-1FD8511C1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44566"/>
      </p:ext>
    </p:extLst>
  </p:cSld>
  <p:clrMapOvr>
    <a:masterClrMapping/>
  </p:clrMapOvr>
  <p:transition advClick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D62C07F7-A0C1-164B-D599-40590FA49C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F242376-9EC5-D9E1-2DE8-B60263A97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0134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gif"/><Relationship Id="rId1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6.gif"/><Relationship Id="rId5" Type="http://schemas.openxmlformats.org/officeDocument/2006/relationships/image" Target="../media/image13.jp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6.gif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gi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448394" y="375683"/>
            <a:ext cx="10134600" cy="4460487"/>
          </a:xfrm>
          <a:prstGeom prst="roundRect">
            <a:avLst>
              <a:gd name="adj" fmla="val 25889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12" descr="375ba1682899b9444c201750c3b90c1b.png">
            <a:extLst>
              <a:ext uri="{FF2B5EF4-FFF2-40B4-BE49-F238E27FC236}">
                <a16:creationId xmlns:a16="http://schemas.microsoft.com/office/drawing/2014/main" id="{CF88A522-4E92-4F53-9287-9D1F5B9451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0751" y="612501"/>
            <a:ext cx="10764897" cy="4733512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690" y="-899653"/>
            <a:ext cx="9405257" cy="7765983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712970" y="3641271"/>
            <a:ext cx="9405257" cy="3225059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81D41198-154F-4C4F-B961-AC314F4A9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338657" y="5111463"/>
            <a:ext cx="3040738" cy="2044193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98E5ACE-B9E5-435E-85BB-D148D2C880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flipH="1">
            <a:off x="-496091" y="444159"/>
            <a:ext cx="3133685" cy="2202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7C7BC-D451-6BA5-69DA-B7FE9CB6C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178" y="121157"/>
            <a:ext cx="6913463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9BB223-B250-1878-1A80-AFF026E70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262" y="1739898"/>
            <a:ext cx="627942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00321F-2CC6-D857-5ED6-2571A736A097}"/>
              </a:ext>
            </a:extLst>
          </p:cNvPr>
          <p:cNvSpPr/>
          <p:nvPr/>
        </p:nvSpPr>
        <p:spPr>
          <a:xfrm>
            <a:off x="269823" y="247650"/>
            <a:ext cx="11617377" cy="627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3FBC0-E033-546F-BF50-0AD30CD1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81150"/>
            <a:ext cx="4903974" cy="85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780F6-8ABE-E5B4-BE6A-7FA547F6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62" y="1457324"/>
            <a:ext cx="5239605" cy="10191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D4E881-CE46-8693-4B1B-782690ADF4D4}"/>
              </a:ext>
            </a:extLst>
          </p:cNvPr>
          <p:cNvSpPr txBox="1"/>
          <p:nvPr/>
        </p:nvSpPr>
        <p:spPr>
          <a:xfrm>
            <a:off x="1276350" y="25812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an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DCC5B-35DD-E6E8-73F7-55E9BF39B618}"/>
              </a:ext>
            </a:extLst>
          </p:cNvPr>
          <p:cNvSpPr txBox="1"/>
          <p:nvPr/>
        </p:nvSpPr>
        <p:spPr>
          <a:xfrm>
            <a:off x="3219450" y="25527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yên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164953-91FA-69F9-D77C-B29DFF9EF401}"/>
              </a:ext>
            </a:extLst>
          </p:cNvPr>
          <p:cNvSpPr txBox="1"/>
          <p:nvPr/>
        </p:nvSpPr>
        <p:spPr>
          <a:xfrm>
            <a:off x="695325" y="349567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65DEF3-5C71-304A-3578-EFAC9A1D1CA8}"/>
              </a:ext>
            </a:extLst>
          </p:cNvPr>
          <p:cNvSpPr txBox="1"/>
          <p:nvPr/>
        </p:nvSpPr>
        <p:spPr>
          <a:xfrm>
            <a:off x="3190875" y="34671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FB62F0-2EDF-F1DD-65DF-EF370BB67BFA}"/>
              </a:ext>
            </a:extLst>
          </p:cNvPr>
          <p:cNvSpPr txBox="1"/>
          <p:nvPr/>
        </p:nvSpPr>
        <p:spPr>
          <a:xfrm>
            <a:off x="6972300" y="252412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chọn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DD57C1-F916-E59F-16DE-4DAA755BCC40}"/>
              </a:ext>
            </a:extLst>
          </p:cNvPr>
          <p:cNvSpPr txBox="1"/>
          <p:nvPr/>
        </p:nvSpPr>
        <p:spPr>
          <a:xfrm>
            <a:off x="9210675" y="25431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luận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C9B986-A452-B6C1-FFD0-8B8203B28DA1}"/>
              </a:ext>
            </a:extLst>
          </p:cNvPr>
          <p:cNvSpPr txBox="1"/>
          <p:nvPr/>
        </p:nvSpPr>
        <p:spPr>
          <a:xfrm>
            <a:off x="6791325" y="342900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phẩm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ECF76-0697-69ED-9CC1-ED090B3F3950}"/>
              </a:ext>
            </a:extLst>
          </p:cNvPr>
          <p:cNvSpPr txBox="1"/>
          <p:nvPr/>
        </p:nvSpPr>
        <p:spPr>
          <a:xfrm>
            <a:off x="9258300" y="34099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xét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FB17454-1DB4-0719-5AC0-51B47C5F6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79" y="3283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44185" y="468407"/>
            <a:ext cx="10202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CE934-A6D2-FA83-803C-28FD16339AE6}"/>
              </a:ext>
            </a:extLst>
          </p:cNvPr>
          <p:cNvSpPr txBox="1"/>
          <p:nvPr/>
        </p:nvSpPr>
        <p:spPr>
          <a:xfrm>
            <a:off x="847725" y="210502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EDCC6-6ECA-4C6A-B7D0-533DD797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3" y="796443"/>
            <a:ext cx="4339864" cy="5055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8ECCE6-B703-32E4-ACC0-6EA681781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742" y="606301"/>
            <a:ext cx="44504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5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248356"/>
            <a:ext cx="11697757" cy="6349904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12483-595A-F8DD-9666-0231FB4262DB}"/>
              </a:ext>
            </a:extLst>
          </p:cNvPr>
          <p:cNvSpPr txBox="1"/>
          <p:nvPr/>
        </p:nvSpPr>
        <p:spPr>
          <a:xfrm>
            <a:off x="657225" y="181927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43C7A9-57CC-47CB-8645-7D3CB863F4ED}"/>
              </a:ext>
            </a:extLst>
          </p:cNvPr>
          <p:cNvSpPr/>
          <p:nvPr/>
        </p:nvSpPr>
        <p:spPr>
          <a:xfrm>
            <a:off x="7343774" y="2152650"/>
            <a:ext cx="4524375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an/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3C5864-A496-81B5-3B18-2585326DDC56}"/>
              </a:ext>
            </a:extLst>
          </p:cNvPr>
          <p:cNvSpPr/>
          <p:nvPr/>
        </p:nvSpPr>
        <p:spPr>
          <a:xfrm>
            <a:off x="8315325" y="3086100"/>
            <a:ext cx="1771650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6EF54-4A7E-C385-6AF1-E26CF6F16FE2}"/>
              </a:ext>
            </a:extLst>
          </p:cNvPr>
          <p:cNvSpPr/>
          <p:nvPr/>
        </p:nvSpPr>
        <p:spPr>
          <a:xfrm>
            <a:off x="5572124" y="4029075"/>
            <a:ext cx="3867151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76F15-7885-46F3-2891-B04BEDE1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0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68157" y="1527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B1EC8-AAFF-E733-59A0-6CE02209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266824"/>
            <a:ext cx="8553450" cy="53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F9AF1-4D54-67A2-6647-AE1DD30D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366837"/>
            <a:ext cx="7268379" cy="14144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26230" y="321793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Chọn từ: </a:t>
            </a:r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 liệng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thể hiện đặc điểm, hoạt động của loài chim én.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15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3575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Chọn từ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 ran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phù hợp với hoàn cảnh.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A2862-CD01-1EA6-FE6D-87AB149B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257300"/>
            <a:ext cx="7086600" cy="1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1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5480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Chọn từ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gặm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nó thể hiện đặc điểm riêng của loài trâu là phù họp.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E1C71-1A09-7926-4388-DD70A69C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1333499"/>
            <a:ext cx="7243763" cy="15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" name="Cuộn: Ngang 19">
            <a:extLst>
              <a:ext uri="{FF2B5EF4-FFF2-40B4-BE49-F238E27FC236}">
                <a16:creationId xmlns:a16="http://schemas.microsoft.com/office/drawing/2014/main" id="{C520E5C8-D0E0-240E-E9BA-0F96351784F1}"/>
              </a:ext>
            </a:extLst>
          </p:cNvPr>
          <p:cNvSpPr/>
          <p:nvPr/>
        </p:nvSpPr>
        <p:spPr>
          <a:xfrm>
            <a:off x="559074" y="1504950"/>
            <a:ext cx="11099526" cy="4857749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biểu đạt cùng một ý nghĩa, có thể dùng nhiều từ ngữ khác nhau.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dùng từ ngữ phù hợp với hoàn cảnh sử dụng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cho câu văn được sinh động, cần chú ý lựa chọn từ ngữ độc đáo.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B76F6-8787-ADAE-CFB4-B4C610EA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792" y="450670"/>
            <a:ext cx="831566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51340" y="1460897"/>
            <a:ext cx="1008656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776043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3E7C5834-548E-49A8-B256-25EFBC285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764815" y="3709426"/>
            <a:ext cx="5409634" cy="363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1DA86-CC49-97F7-9A93-A895E447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408" y="1827248"/>
            <a:ext cx="621845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8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49107" y="3432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câu văn tạo được ấn tượng với người đọc.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B59EC-8DD1-E899-9470-6C8C36B4A4AE}"/>
              </a:ext>
            </a:extLst>
          </p:cNvPr>
          <p:cNvSpPr txBox="1"/>
          <p:nvPr/>
        </p:nvSpPr>
        <p:spPr>
          <a:xfrm>
            <a:off x="800100" y="1885950"/>
            <a:ext cx="104203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Nắng ban mai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lụa tơ vàng óng trên cánh đồng.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A9F7A8-D8BA-D6D0-66C7-C6718AFA77ED}"/>
              </a:ext>
            </a:extLst>
          </p:cNvPr>
          <p:cNvSpPr/>
          <p:nvPr/>
        </p:nvSpPr>
        <p:spPr>
          <a:xfrm>
            <a:off x="3190875" y="2114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A5124-27D7-2D1A-DFB8-6D5515401762}"/>
              </a:ext>
            </a:extLst>
          </p:cNvPr>
          <p:cNvSpPr/>
          <p:nvPr/>
        </p:nvSpPr>
        <p:spPr>
          <a:xfrm>
            <a:off x="2343150" y="2876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E933B-661D-5439-9624-EAD68F323CBA}"/>
              </a:ext>
            </a:extLst>
          </p:cNvPr>
          <p:cNvSpPr/>
          <p:nvPr/>
        </p:nvSpPr>
        <p:spPr>
          <a:xfrm>
            <a:off x="3657600" y="35814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769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9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651B79-B1BB-1506-2F8C-F34311C7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809" y="-74859"/>
            <a:ext cx="3438442" cy="128636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1FFBA3B-3DF7-4802-1D62-11545788F62A}"/>
              </a:ext>
            </a:extLst>
          </p:cNvPr>
          <p:cNvSpPr/>
          <p:nvPr/>
        </p:nvSpPr>
        <p:spPr>
          <a:xfrm>
            <a:off x="102305" y="153200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BFCE9-DBA7-4252-123F-AFECEDCCAA9C}"/>
              </a:ext>
            </a:extLst>
          </p:cNvPr>
          <p:cNvSpPr txBox="1"/>
          <p:nvPr/>
        </p:nvSpPr>
        <p:spPr>
          <a:xfrm>
            <a:off x="1047750" y="1427232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sương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đọng/ long lanh/ nằm nghiên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phiến lá.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652AD-C7CB-87B8-0E7A-1B206006E42D}"/>
              </a:ext>
            </a:extLst>
          </p:cNvPr>
          <p:cNvSpPr txBox="1"/>
          <p:nvPr/>
        </p:nvSpPr>
        <p:spPr>
          <a:xfrm>
            <a:off x="952500" y="6191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6F8F67-D85C-F54C-5D95-4B69CC77E357}"/>
              </a:ext>
            </a:extLst>
          </p:cNvPr>
          <p:cNvSpPr/>
          <p:nvPr/>
        </p:nvSpPr>
        <p:spPr>
          <a:xfrm>
            <a:off x="3343275" y="8477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D495F1-C1B2-BCDB-2B5B-DF450B4865C9}"/>
              </a:ext>
            </a:extLst>
          </p:cNvPr>
          <p:cNvSpPr txBox="1"/>
          <p:nvPr/>
        </p:nvSpPr>
        <p:spPr>
          <a:xfrm>
            <a:off x="923925" y="26384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F0F49-84E3-CF67-F71E-437BE4B79471}"/>
              </a:ext>
            </a:extLst>
          </p:cNvPr>
          <p:cNvSpPr/>
          <p:nvPr/>
        </p:nvSpPr>
        <p:spPr>
          <a:xfrm>
            <a:off x="2495550" y="28956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2412E32-2467-7592-EA03-7177F2641254}"/>
              </a:ext>
            </a:extLst>
          </p:cNvPr>
          <p:cNvSpPr/>
          <p:nvPr/>
        </p:nvSpPr>
        <p:spPr>
          <a:xfrm>
            <a:off x="92780" y="3579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4B80B-9799-C161-6D1E-DDE98989AB78}"/>
              </a:ext>
            </a:extLst>
          </p:cNvPr>
          <p:cNvSpPr txBox="1"/>
          <p:nvPr/>
        </p:nvSpPr>
        <p:spPr>
          <a:xfrm>
            <a:off x="1038225" y="3475107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chuyện/ thủ thỉ/ tâm sự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những vì sao đêm.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16A8F-D6B7-F51D-71E1-CC532613B4EB}"/>
              </a:ext>
            </a:extLst>
          </p:cNvPr>
          <p:cNvSpPr txBox="1"/>
          <p:nvPr/>
        </p:nvSpPr>
        <p:spPr>
          <a:xfrm>
            <a:off x="923925" y="467677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Nắng ban mai     lụa tơ vàng óng trên cánh đồng.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3584F7-D8B0-5F4F-8240-2033988222A9}"/>
              </a:ext>
            </a:extLst>
          </p:cNvPr>
          <p:cNvSpPr/>
          <p:nvPr/>
        </p:nvSpPr>
        <p:spPr>
          <a:xfrm>
            <a:off x="3819525" y="49244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659BD45-5779-058C-0C9B-B77443E41328}"/>
              </a:ext>
            </a:extLst>
          </p:cNvPr>
          <p:cNvSpPr/>
          <p:nvPr/>
        </p:nvSpPr>
        <p:spPr>
          <a:xfrm>
            <a:off x="292805" y="5484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B51A4-5DAA-903E-7055-73CD6267BD83}"/>
              </a:ext>
            </a:extLst>
          </p:cNvPr>
          <p:cNvSpPr txBox="1"/>
          <p:nvPr/>
        </p:nvSpPr>
        <p:spPr>
          <a:xfrm>
            <a:off x="1238250" y="5380107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ban mai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tung/ trải/ dệt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 tơ vàng óng trên cánh đồng.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9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994986" y="72"/>
            <a:ext cx="12523306" cy="840850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496D0-D15A-D9FB-0CD3-6306B995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294" y="1877962"/>
            <a:ext cx="10175294" cy="17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2099" y="809625"/>
            <a:ext cx="9363075" cy="4829175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rgbClr val="FFFFFF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26360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Cloud"/>
          <p:cNvSpPr>
            <a:spLocks noChangeAspect="1" noEditPoints="1" noChangeArrowheads="1"/>
          </p:cNvSpPr>
          <p:nvPr/>
        </p:nvSpPr>
        <p:spPr bwMode="auto">
          <a:xfrm>
            <a:off x="3505200" y="464952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7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 rot="437919">
            <a:off x="8387578" y="3312112"/>
            <a:ext cx="581269" cy="3952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5" name="WordArt 63"/>
          <p:cNvSpPr>
            <a:spLocks noChangeArrowheads="1" noChangeShapeType="1" noTextEdit="1"/>
          </p:cNvSpPr>
          <p:nvPr/>
        </p:nvSpPr>
        <p:spPr bwMode="auto">
          <a:xfrm>
            <a:off x="2095501" y="3762376"/>
            <a:ext cx="872086" cy="4302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6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51821" y="2998126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7" name="WordArt 65"/>
          <p:cNvSpPr>
            <a:spLocks noChangeArrowheads="1" noChangeShapeType="1" noTextEdit="1"/>
          </p:cNvSpPr>
          <p:nvPr/>
        </p:nvSpPr>
        <p:spPr bwMode="auto">
          <a:xfrm rot="267907">
            <a:off x="5054606" y="4213681"/>
            <a:ext cx="719720" cy="46155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Ttong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veo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8" name="WordArt 66"/>
          <p:cNvSpPr>
            <a:spLocks noChangeArrowheads="1" noChangeShapeType="1" noTextEdit="1"/>
          </p:cNvSpPr>
          <p:nvPr/>
        </p:nvSpPr>
        <p:spPr bwMode="auto">
          <a:xfrm>
            <a:off x="8991600" y="4520874"/>
            <a:ext cx="1066800" cy="5816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1790700" y="554869"/>
            <a:ext cx="8420100" cy="132343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EFE6F9"/>
                </a:solidFill>
                <a:latin typeface="Arial"/>
              </a:rPr>
              <a:t>Trong vườn, những chùm hoa ngâu toả hương </a:t>
            </a:r>
            <a:r>
              <a:rPr lang="en-US" altLang="en-US" sz="4000" b="1" dirty="0">
                <a:solidFill>
                  <a:srgbClr val="EFE6F9"/>
                </a:solidFill>
                <a:latin typeface="Arial"/>
              </a:rPr>
              <a:t>…….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7099651" y="933862"/>
            <a:ext cx="1594941" cy="871359"/>
          </a:xfrm>
          <a:prstGeom prst="roundRect">
            <a:avLst>
              <a:gd name="adj" fmla="val 45083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phấn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6" name="WordArt 154"/>
          <p:cNvSpPr>
            <a:spLocks noChangeArrowheads="1" noChangeShapeType="1" noTextEdit="1"/>
          </p:cNvSpPr>
          <p:nvPr/>
        </p:nvSpPr>
        <p:spPr bwMode="auto">
          <a:xfrm>
            <a:off x="6090628" y="2933700"/>
            <a:ext cx="843572" cy="594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86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06000" y="6186489"/>
            <a:ext cx="6096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29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483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9942E-6 C -0.03021 0.0555 -0.10452 0.04995 -0.16545 -0.00971 C -0.22813 -0.07052 -0.25417 -0.16254 -0.22309 -0.21734 C -0.19254 -0.27398 -0.21875 -0.36485 -0.28142 -0.42566 C -0.34254 -0.48555 -0.41597 -0.49086 -0.44653 -0.43514 " pathEditMode="relative" rAng="2171444" ptsTypes="fffff">
                                      <p:cBhvr>
                                        <p:cTn id="50" dur="2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-2175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</p:childTnLst>
        </p:cTn>
      </p:par>
    </p:tnLst>
    <p:bldLst>
      <p:bldP spid="3140" grpId="0" animBg="1"/>
      <p:bldP spid="31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1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58" name="WordArt 62"/>
          <p:cNvSpPr>
            <a:spLocks noChangeArrowheads="1" noChangeShapeType="1" noTextEdit="1"/>
          </p:cNvSpPr>
          <p:nvPr/>
        </p:nvSpPr>
        <p:spPr bwMode="auto">
          <a:xfrm rot="437919">
            <a:off x="8122125" y="3192871"/>
            <a:ext cx="1107971" cy="42169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ươi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59" name="WordArt 63"/>
          <p:cNvSpPr>
            <a:spLocks noChangeArrowheads="1" noChangeShapeType="1" noTextEdit="1"/>
          </p:cNvSpPr>
          <p:nvPr/>
        </p:nvSpPr>
        <p:spPr bwMode="auto">
          <a:xfrm>
            <a:off x="2133600" y="38481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0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87191" y="3061423"/>
            <a:ext cx="738556" cy="4947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4161" name="WordArt 65"/>
          <p:cNvSpPr>
            <a:spLocks noChangeArrowheads="1" noChangeShapeType="1" noTextEdit="1"/>
          </p:cNvSpPr>
          <p:nvPr/>
        </p:nvSpPr>
        <p:spPr bwMode="auto">
          <a:xfrm rot="267907">
            <a:off x="5033643" y="4186902"/>
            <a:ext cx="858943" cy="49397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2" name="WordArt 66"/>
          <p:cNvSpPr>
            <a:spLocks noChangeArrowheads="1" noChangeShapeType="1" noTextEdit="1"/>
          </p:cNvSpPr>
          <p:nvPr/>
        </p:nvSpPr>
        <p:spPr bwMode="auto">
          <a:xfrm>
            <a:off x="9105900" y="4548698"/>
            <a:ext cx="838200" cy="4312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2311680" y="472535"/>
            <a:ext cx="7696200" cy="120032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vi-VN" altLang="en-US" sz="3600" dirty="0"/>
              <a:t>Trước mắt chúng tôi là những cánh đồng</a:t>
            </a:r>
            <a:r>
              <a:rPr lang="en-US" altLang="en-US" sz="3600" dirty="0"/>
              <a:t>…………</a:t>
            </a:r>
            <a:r>
              <a:rPr lang="vi-VN" altLang="en-US" sz="3600" dirty="0"/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5961171" y="960546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noProof="0" dirty="0" err="1">
                <a:latin typeface="Arial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0" name="WordArt 154"/>
          <p:cNvSpPr>
            <a:spLocks noChangeArrowheads="1" noChangeShapeType="1" noTextEdit="1"/>
          </p:cNvSpPr>
          <p:nvPr/>
        </p:nvSpPr>
        <p:spPr bwMode="auto">
          <a:xfrm>
            <a:off x="6010567" y="3098506"/>
            <a:ext cx="1112380" cy="40423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át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0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753600" y="6186489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53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2335 C -0.00799 0.0037 0.00816 -0.06821 -0.01059 -0.13549 C -0.02986 -0.20601 -0.07587 -0.24601 -0.11771 -0.2259 C -0.15955 -0.20624 -0.20695 -0.2474 -0.2257 -0.3163 C -0.2441 -0.3852 -0.22691 -0.45526 -0.18594 -0.47514 " pathEditMode="relative" rAng="4206837" ptsTypes="fffff">
                                      <p:cBhvr>
                                        <p:cTn id="44" dur="2000" fill="hold"/>
                                        <p:tgtEl>
                                          <p:spTgt spid="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49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0"/>
                  </p:tgtEl>
                </p:cond>
              </p:nextCondLst>
            </p:seq>
          </p:childTnLst>
        </p:cTn>
      </p:par>
    </p:tnLst>
    <p:bldLst>
      <p:bldP spid="4164" grpId="0" animBg="1"/>
      <p:bldP spid="41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82" name="WordArt 62"/>
          <p:cNvSpPr>
            <a:spLocks noChangeArrowheads="1" noChangeShapeType="1" noTextEdit="1"/>
          </p:cNvSpPr>
          <p:nvPr/>
        </p:nvSpPr>
        <p:spPr bwMode="auto">
          <a:xfrm rot="437919">
            <a:off x="8168923" y="3320733"/>
            <a:ext cx="1188154" cy="4163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xăm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3" name="WordArt 63"/>
          <p:cNvSpPr>
            <a:spLocks noChangeArrowheads="1" noChangeShapeType="1" noTextEdit="1"/>
          </p:cNvSpPr>
          <p:nvPr/>
        </p:nvSpPr>
        <p:spPr bwMode="auto">
          <a:xfrm>
            <a:off x="2133600" y="3810899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vút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4" name="WordArt 64"/>
          <p:cNvSpPr>
            <a:spLocks noChangeArrowheads="1" noChangeShapeType="1" noTextEdit="1"/>
          </p:cNvSpPr>
          <p:nvPr/>
        </p:nvSpPr>
        <p:spPr bwMode="auto">
          <a:xfrm rot="-506422">
            <a:off x="3886200" y="30480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ạnh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5" name="WordArt 65"/>
          <p:cNvSpPr>
            <a:spLocks noChangeArrowheads="1" noChangeShapeType="1" noTextEdit="1"/>
          </p:cNvSpPr>
          <p:nvPr/>
        </p:nvSpPr>
        <p:spPr bwMode="auto">
          <a:xfrm rot="267907">
            <a:off x="5023838" y="4205279"/>
            <a:ext cx="938985" cy="45721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chạp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6" name="WordArt 66"/>
          <p:cNvSpPr>
            <a:spLocks noChangeArrowheads="1" noChangeShapeType="1" noTextEdit="1"/>
          </p:cNvSpPr>
          <p:nvPr/>
        </p:nvSpPr>
        <p:spPr bwMode="auto">
          <a:xfrm>
            <a:off x="9067800" y="4477418"/>
            <a:ext cx="1066800" cy="64227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1905000" y="457201"/>
            <a:ext cx="8610600" cy="646331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en-US" altLang="en-US" sz="3600" dirty="0" err="1"/>
              <a:t>Chú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chim</a:t>
            </a:r>
            <a:r>
              <a:rPr lang="en-US" altLang="en-US" sz="3600" dirty="0"/>
              <a:t> nhỏ </a:t>
            </a:r>
            <a:r>
              <a:rPr lang="en-US" altLang="en-US" sz="3600" dirty="0" err="1"/>
              <a:t>sải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cánh</a:t>
            </a:r>
            <a:r>
              <a:rPr lang="en-US" altLang="en-US" sz="3600" dirty="0"/>
              <a:t> bay……….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7934325" y="334229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vút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4" name="WordArt 154"/>
          <p:cNvSpPr>
            <a:spLocks noChangeArrowheads="1" noChangeShapeType="1" noTextEdit="1"/>
          </p:cNvSpPr>
          <p:nvPr/>
        </p:nvSpPr>
        <p:spPr bwMode="auto">
          <a:xfrm rot="20794357">
            <a:off x="6018756" y="2946799"/>
            <a:ext cx="970882" cy="4550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nhảu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34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890760" y="6109098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77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625 C 0.03164 -0.13403 0.00065 -0.25393 -0.06589 -0.28078 C -0.13477 -0.30879 -0.21302 -0.23287 -0.24401 -0.10509 C -0.275 0.02269 -0.35404 0.09884 -0.42266 0.07107 C -0.48945 0.04398 -0.52018 -0.07639 -0.48893 -0.20416 " pathEditMode="relative" rAng="1140000" ptsTypes="AAAAA">
                                      <p:cBhvr>
                                        <p:cTn id="32" dur="2000" fill="hold"/>
                                        <p:tgtEl>
                                          <p:spTgt spid="5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-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4"/>
                  </p:tgtEl>
                </p:cond>
              </p:nextCondLst>
            </p:seq>
          </p:childTnLst>
        </p:cTn>
      </p:par>
    </p:tnLst>
    <p:bldLst>
      <p:bldP spid="5188" grpId="0" animBg="1"/>
      <p:bldP spid="51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37225014-3A45-4803-BF47-446E53D89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205" y="-379667"/>
            <a:ext cx="9405257" cy="722671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789079DD-C880-4E2E-9452-2A7925628E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068914" y="10958"/>
            <a:ext cx="10587586" cy="6847042"/>
          </a:xfrm>
          <a:prstGeom prst="rect">
            <a:avLst/>
          </a:prstGeom>
        </p:spPr>
      </p:pic>
      <p:sp>
        <p:nvSpPr>
          <p:cNvPr id="5" name="矩形: 圆角 2">
            <a:extLst>
              <a:ext uri="{FF2B5EF4-FFF2-40B4-BE49-F238E27FC236}">
                <a16:creationId xmlns:a16="http://schemas.microsoft.com/office/drawing/2014/main" id="{F02B0AE3-28AC-4209-B756-E4E1C85744E6}"/>
              </a:ext>
            </a:extLst>
          </p:cNvPr>
          <p:cNvSpPr/>
          <p:nvPr/>
        </p:nvSpPr>
        <p:spPr>
          <a:xfrm>
            <a:off x="2170233" y="2360771"/>
            <a:ext cx="7951108" cy="2554546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71D1BF0-A274-4545-A4F4-987E06182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6762909" y="4654317"/>
            <a:ext cx="3826434" cy="2572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299F59-F3FE-F7D2-FA1B-EE677C1E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082" y="2194038"/>
            <a:ext cx="760846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2067864" y="2208130"/>
            <a:ext cx="2403133" cy="328120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5583816" y="2788953"/>
            <a:ext cx="2497655" cy="3146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" y="1441756"/>
            <a:ext cx="184653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0" y="937838"/>
            <a:ext cx="1932668" cy="1932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7" y="1657137"/>
            <a:ext cx="2304828" cy="23372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0" y="1289503"/>
            <a:ext cx="1740956" cy="1740956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13827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78" y="162185"/>
            <a:ext cx="5992813" cy="243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19" action="ppaction://hlinksldjump"/>
            <a:extLst>
              <a:ext uri="{FF2B5EF4-FFF2-40B4-BE49-F238E27FC236}">
                <a16:creationId xmlns:a16="http://schemas.microsoft.com/office/drawing/2014/main" id="{A4ED0E47-2B5B-5054-55CC-556065B90C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357519" y="1543050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8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94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3" y="-134257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914" y="413886"/>
            <a:ext cx="9108009" cy="2420951"/>
          </a:xfrm>
          <a:prstGeom prst="rect">
            <a:avLst/>
          </a:prstGeom>
          <a:solidFill>
            <a:srgbClr val="EDBC00">
              <a:alpha val="7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iết lại đúng cách viết tên cơ quan, tổ chức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5549" y="3382980"/>
            <a:ext cx="5780902" cy="2420951"/>
          </a:xfrm>
          <a:prstGeom prst="rect">
            <a:avLst/>
          </a:prstGeom>
          <a:solidFill>
            <a:schemeClr val="accent2">
              <a:lumMod val="60000"/>
              <a:lumOff val="40000"/>
              <a:alpha val="7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9622973" y="2834837"/>
            <a:ext cx="2186813" cy="29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43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 đồng nhân dân tỉnh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endParaRPr lang="vi-VN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Vĩnh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9871422" y="892569"/>
            <a:ext cx="2431356" cy="3062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7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 văn hoá huyện đầm dơi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Nhà Văn hoá huyện 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Đầm Dơi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5F5BF-A6BB-0FF5-F78B-230A4684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490869" y="962025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7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4008356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FFAC24-A5F2-C65C-11F7-67B6788F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318" y="1948193"/>
            <a:ext cx="621845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333500" y="296988"/>
            <a:ext cx="952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bình dưới đây vào nhóm thích hợp: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5500D-9B52-3BD2-F659-6087C6EFD6E7}"/>
              </a:ext>
            </a:extLst>
          </p:cNvPr>
          <p:cNvSpPr txBox="1"/>
          <p:nvPr/>
        </p:nvSpPr>
        <p:spPr>
          <a:xfrm>
            <a:off x="914400" y="1876425"/>
            <a:ext cx="110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D260B-5AD5-EB08-A1F7-51FC0EEF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3562350"/>
            <a:ext cx="4903974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71625-4F62-5A4E-5DAD-F632DFD0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287" y="3505199"/>
            <a:ext cx="523960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>
            <a:extLst>
              <a:ext uri="{FF2B5EF4-FFF2-40B4-BE49-F238E27FC236}">
                <a16:creationId xmlns:a16="http://schemas.microsoft.com/office/drawing/2014/main" id="{FA250A14-B89F-4133-BDC9-A5D71A6FCDD1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26EDC-0C17-4972-B363-A5CDBBFD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7" y="2039483"/>
            <a:ext cx="10341118" cy="4480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F10FD-3A00-AF83-155C-4D9A0C69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77" y="739809"/>
            <a:ext cx="106323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4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</TotalTime>
  <Words>554</Words>
  <PresentationFormat>Widescreen</PresentationFormat>
  <Paragraphs>88</Paragraphs>
  <Slides>28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等线</vt:lpstr>
      <vt:lpstr>Arial</vt:lpstr>
      <vt:lpstr>Calibri</vt:lpstr>
      <vt:lpstr>Cambria</vt:lpstr>
      <vt:lpstr>UTM Showcard</vt:lpstr>
      <vt:lpstr>Wingdings-Regular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2024-01-10T04:32:34Z</dcterms:created>
  <dcterms:modified xsi:type="dcterms:W3CDTF">2024-02-20T13:53:24Z</dcterms:modified>
</cp:coreProperties>
</file>