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5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6D78-AAEC-4EB9-B7D9-C2DBE2F0D50D}" type="datetimeFigureOut">
              <a:rPr lang="en-US" smtClean="0"/>
              <a:t>25/02/2018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21" Type="http://schemas.microsoft.com/office/2007/relationships/hdphoto" Target="../media/hdphoto8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slide" Target="slide5.xml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24" Type="http://schemas.microsoft.com/office/2007/relationships/hdphoto" Target="../media/hdphoto9.wdp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18" Type="http://schemas.openxmlformats.org/officeDocument/2006/relationships/slide" Target="slide3.xml"/><Relationship Id="rId26" Type="http://schemas.microsoft.com/office/2007/relationships/hdphoto" Target="../media/hdphoto7.wdp"/><Relationship Id="rId3" Type="http://schemas.openxmlformats.org/officeDocument/2006/relationships/image" Target="../media/image13.png"/><Relationship Id="rId21" Type="http://schemas.openxmlformats.org/officeDocument/2006/relationships/slide" Target="slide6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microsoft.com/office/2007/relationships/hdphoto" Target="../media/hdphoto4.wdp"/><Relationship Id="rId25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24" Type="http://schemas.openxmlformats.org/officeDocument/2006/relationships/slide" Target="slide5.xml"/><Relationship Id="rId5" Type="http://schemas.openxmlformats.org/officeDocument/2006/relationships/image" Target="../media/image14.png"/><Relationship Id="rId15" Type="http://schemas.openxmlformats.org/officeDocument/2006/relationships/slide" Target="slide4.xml"/><Relationship Id="rId23" Type="http://schemas.microsoft.com/office/2007/relationships/hdphoto" Target="../media/hdphoto6.wdp"/><Relationship Id="rId10" Type="http://schemas.openxmlformats.org/officeDocument/2006/relationships/image" Target="../media/image16.png"/><Relationship Id="rId19" Type="http://schemas.openxmlformats.org/officeDocument/2006/relationships/image" Target="../media/image7.png"/><Relationship Id="rId4" Type="http://schemas.microsoft.com/office/2007/relationships/hdphoto" Target="../media/hdphoto10.wdp"/><Relationship Id="rId9" Type="http://schemas.microsoft.com/office/2007/relationships/hdphoto" Target="../media/hdphoto12.wdp"/><Relationship Id="rId14" Type="http://schemas.microsoft.com/office/2007/relationships/hdphoto" Target="../media/hdphoto3.wdp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18" Type="http://schemas.openxmlformats.org/officeDocument/2006/relationships/slide" Target="slide3.xml"/><Relationship Id="rId26" Type="http://schemas.microsoft.com/office/2007/relationships/hdphoto" Target="../media/hdphoto7.wdp"/><Relationship Id="rId3" Type="http://schemas.openxmlformats.org/officeDocument/2006/relationships/image" Target="../media/image13.png"/><Relationship Id="rId21" Type="http://schemas.openxmlformats.org/officeDocument/2006/relationships/slide" Target="slide6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microsoft.com/office/2007/relationships/hdphoto" Target="../media/hdphoto4.wdp"/><Relationship Id="rId25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14.wdp"/><Relationship Id="rId24" Type="http://schemas.openxmlformats.org/officeDocument/2006/relationships/slide" Target="slide5.xml"/><Relationship Id="rId5" Type="http://schemas.openxmlformats.org/officeDocument/2006/relationships/image" Target="../media/image14.png"/><Relationship Id="rId15" Type="http://schemas.openxmlformats.org/officeDocument/2006/relationships/slide" Target="slide4.xml"/><Relationship Id="rId23" Type="http://schemas.microsoft.com/office/2007/relationships/hdphoto" Target="../media/hdphoto6.wdp"/><Relationship Id="rId10" Type="http://schemas.openxmlformats.org/officeDocument/2006/relationships/image" Target="../media/image17.png"/><Relationship Id="rId19" Type="http://schemas.openxmlformats.org/officeDocument/2006/relationships/image" Target="../media/image7.png"/><Relationship Id="rId4" Type="http://schemas.microsoft.com/office/2007/relationships/hdphoto" Target="../media/hdphoto10.wdp"/><Relationship Id="rId9" Type="http://schemas.microsoft.com/office/2007/relationships/hdphoto" Target="../media/hdphoto12.wdp"/><Relationship Id="rId14" Type="http://schemas.microsoft.com/office/2007/relationships/hdphoto" Target="../media/hdphoto3.wdp"/><Relationship Id="rId2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18" Type="http://schemas.openxmlformats.org/officeDocument/2006/relationships/slide" Target="slide3.xml"/><Relationship Id="rId26" Type="http://schemas.microsoft.com/office/2007/relationships/hdphoto" Target="../media/hdphoto7.wdp"/><Relationship Id="rId3" Type="http://schemas.openxmlformats.org/officeDocument/2006/relationships/image" Target="../media/image13.png"/><Relationship Id="rId21" Type="http://schemas.openxmlformats.org/officeDocument/2006/relationships/slide" Target="slide6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microsoft.com/office/2007/relationships/hdphoto" Target="../media/hdphoto4.wdp"/><Relationship Id="rId25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14.wdp"/><Relationship Id="rId24" Type="http://schemas.openxmlformats.org/officeDocument/2006/relationships/slide" Target="slide5.xml"/><Relationship Id="rId5" Type="http://schemas.openxmlformats.org/officeDocument/2006/relationships/image" Target="../media/image14.png"/><Relationship Id="rId15" Type="http://schemas.openxmlformats.org/officeDocument/2006/relationships/slide" Target="slide4.xml"/><Relationship Id="rId23" Type="http://schemas.microsoft.com/office/2007/relationships/hdphoto" Target="../media/hdphoto6.wdp"/><Relationship Id="rId10" Type="http://schemas.openxmlformats.org/officeDocument/2006/relationships/image" Target="../media/image17.png"/><Relationship Id="rId19" Type="http://schemas.openxmlformats.org/officeDocument/2006/relationships/image" Target="../media/image7.png"/><Relationship Id="rId4" Type="http://schemas.microsoft.com/office/2007/relationships/hdphoto" Target="../media/hdphoto10.wdp"/><Relationship Id="rId9" Type="http://schemas.microsoft.com/office/2007/relationships/hdphoto" Target="../media/hdphoto12.wdp"/><Relationship Id="rId14" Type="http://schemas.microsoft.com/office/2007/relationships/hdphoto" Target="../media/hdphoto3.wdp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18" Type="http://schemas.openxmlformats.org/officeDocument/2006/relationships/slide" Target="slide3.xml"/><Relationship Id="rId26" Type="http://schemas.microsoft.com/office/2007/relationships/hdphoto" Target="../media/hdphoto7.wdp"/><Relationship Id="rId3" Type="http://schemas.openxmlformats.org/officeDocument/2006/relationships/image" Target="../media/image13.png"/><Relationship Id="rId21" Type="http://schemas.openxmlformats.org/officeDocument/2006/relationships/slide" Target="slide6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microsoft.com/office/2007/relationships/hdphoto" Target="../media/hdphoto4.wdp"/><Relationship Id="rId25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14.wdp"/><Relationship Id="rId24" Type="http://schemas.openxmlformats.org/officeDocument/2006/relationships/slide" Target="slide5.xml"/><Relationship Id="rId5" Type="http://schemas.openxmlformats.org/officeDocument/2006/relationships/image" Target="../media/image14.png"/><Relationship Id="rId15" Type="http://schemas.openxmlformats.org/officeDocument/2006/relationships/slide" Target="slide4.xml"/><Relationship Id="rId23" Type="http://schemas.microsoft.com/office/2007/relationships/hdphoto" Target="../media/hdphoto6.wdp"/><Relationship Id="rId10" Type="http://schemas.openxmlformats.org/officeDocument/2006/relationships/image" Target="../media/image17.png"/><Relationship Id="rId19" Type="http://schemas.openxmlformats.org/officeDocument/2006/relationships/image" Target="../media/image7.png"/><Relationship Id="rId4" Type="http://schemas.microsoft.com/office/2007/relationships/hdphoto" Target="../media/hdphoto10.wdp"/><Relationship Id="rId9" Type="http://schemas.microsoft.com/office/2007/relationships/hdphoto" Target="../media/hdphoto12.wdp"/><Relationship Id="rId14" Type="http://schemas.microsoft.com/office/2007/relationships/hdphoto" Target="../media/hdphoto3.wdp"/><Relationship Id="rId2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18" Type="http://schemas.openxmlformats.org/officeDocument/2006/relationships/slide" Target="slide3.xml"/><Relationship Id="rId26" Type="http://schemas.microsoft.com/office/2007/relationships/hdphoto" Target="../media/hdphoto7.wdp"/><Relationship Id="rId3" Type="http://schemas.openxmlformats.org/officeDocument/2006/relationships/image" Target="../media/image13.png"/><Relationship Id="rId21" Type="http://schemas.openxmlformats.org/officeDocument/2006/relationships/slide" Target="slide6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microsoft.com/office/2007/relationships/hdphoto" Target="../media/hdphoto4.wdp"/><Relationship Id="rId25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14.wdp"/><Relationship Id="rId24" Type="http://schemas.openxmlformats.org/officeDocument/2006/relationships/slide" Target="slide5.xml"/><Relationship Id="rId5" Type="http://schemas.openxmlformats.org/officeDocument/2006/relationships/image" Target="../media/image14.png"/><Relationship Id="rId15" Type="http://schemas.openxmlformats.org/officeDocument/2006/relationships/slide" Target="slide4.xml"/><Relationship Id="rId23" Type="http://schemas.microsoft.com/office/2007/relationships/hdphoto" Target="../media/hdphoto6.wdp"/><Relationship Id="rId10" Type="http://schemas.openxmlformats.org/officeDocument/2006/relationships/image" Target="../media/image17.png"/><Relationship Id="rId19" Type="http://schemas.openxmlformats.org/officeDocument/2006/relationships/image" Target="../media/image7.png"/><Relationship Id="rId4" Type="http://schemas.microsoft.com/office/2007/relationships/hdphoto" Target="../media/hdphoto10.wdp"/><Relationship Id="rId9" Type="http://schemas.microsoft.com/office/2007/relationships/hdphoto" Target="../media/hdphoto12.wdp"/><Relationship Id="rId14" Type="http://schemas.microsoft.com/office/2007/relationships/hdphoto" Target="../media/hdphoto3.wdp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133600" y="4914900"/>
            <a:ext cx="4953000" cy="838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 CĂN PHÒNG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3346"/>
            <a:ext cx="1028700" cy="6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238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304" y1="20606" x2="40870" y2="26061"/>
                        <a14:foregroundMark x1="29565" y1="81818" x2="8696" y2="88485"/>
                        <a14:foregroundMark x1="32174" y1="46061" x2="40000" y2="53333"/>
                        <a14:foregroundMark x1="50435" y1="48485" x2="50435" y2="52727"/>
                        <a14:foregroundMark x1="16522" y1="50909" x2="17391" y2="62424"/>
                        <a14:backgroundMark x1="15652" y1="48485" x2="15652" y2="63636"/>
                        <a14:backgroundMark x1="11304" y1="46667" x2="17391" y2="53333"/>
                        <a14:backgroundMark x1="15652" y1="49091" x2="16522" y2="50909"/>
                        <a14:backgroundMark x1="14783" y1="56970" x2="17391" y2="60606"/>
                        <a14:backgroundMark x1="16522" y1="53333" x2="17391" y2="57576"/>
                        <a14:backgroundMark x1="17391" y1="61818" x2="15652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3162300"/>
            <a:ext cx="1010584" cy="14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Don phong Nobita\L9F-ppLOVFwDdXSY-nobita-shoes-1487143127_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71" y="5082993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1685017" y="3777759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Don phong Nobita\1 (2)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9" y="4788549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5427526" y="4380829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5181600" y="-20751"/>
            <a:ext cx="4465825" cy="3183051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CON ĐÃ DỌN DẸP PHÒNG CHƯA NOBITA 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38" name="Picture 14" descr="Kết quả hình ảnh cho GỐI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28" y="4594741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598" y="1349570"/>
            <a:ext cx="2902561" cy="33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1" y="3141610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" y="38100"/>
            <a:ext cx="1296821" cy="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276600" y="-190500"/>
            <a:ext cx="3429000" cy="26311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CON GIỎI LẮM 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5369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Thầy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cô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điền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hỏi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vào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Don phong Nobita\L9F-ppLOVFwDdXSY-nobita-shoes-1487143127_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bbe5680e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esktop\Don phong Nobita\1 (2)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0" y="4858752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ADMIN\Desktop\Untitled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Kết quả hình ảnh cho GỐI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5369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Thầy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cô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điền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hỏi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vào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n phong Nobita\1 (2)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0" y="4858752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Untitled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5369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Thầy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cô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điền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hỏi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vào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n phong Nobita\1 (2)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0" y="4858752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Untitled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5369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Thầy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cô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điền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hỏi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vào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n phong Nobita\1 (2)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0" y="4858752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Untitled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525369"/>
            <a:ext cx="555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Thầy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cô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điền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hỏi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vào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đây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03324"/>
            <a:ext cx="1738890" cy="17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9" y="5209518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559898" y="4585638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n phong Nobita\1 (2)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30" y="4858752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Untitled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673261" y="4943333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2" y="4664944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51</Words>
  <PresentationFormat>On-screen Show (16:10)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2018-02-21T07:03:27Z</dcterms:created>
  <dcterms:modified xsi:type="dcterms:W3CDTF">2018-02-25T15:07:28Z</dcterms:modified>
</cp:coreProperties>
</file>