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37" r:id="rId6"/>
    <p:sldId id="316" r:id="rId7"/>
    <p:sldId id="331" r:id="rId8"/>
    <p:sldId id="276" r:id="rId9"/>
    <p:sldId id="298" r:id="rId10"/>
    <p:sldId id="332" r:id="rId11"/>
    <p:sldId id="327" r:id="rId12"/>
    <p:sldId id="333" r:id="rId13"/>
    <p:sldId id="334" r:id="rId14"/>
    <p:sldId id="325" r:id="rId15"/>
    <p:sldId id="313" r:id="rId16"/>
    <p:sldId id="314" r:id="rId17"/>
    <p:sldId id="336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40"/>
  </p:normalViewPr>
  <p:slideViewPr>
    <p:cSldViewPr snapToGrid="0" showGuides="1">
      <p:cViewPr varScale="1">
        <p:scale>
          <a:sx n="104" d="100"/>
          <a:sy n="104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1800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3621</TotalTime>
  <Words>774</Words>
  <PresentationFormat>Widescreen</PresentationFormat>
  <Paragraphs>145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ChronicaPro</vt:lpstr>
      <vt:lpstr>ChronicaProBookIt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2023-04-27T04:01:14Z</dcterms:modified>
</cp:coreProperties>
</file>