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1" r:id="rId1"/>
    <p:sldMasterId id="2147483656" r:id="rId2"/>
    <p:sldMasterId id="2147483654" r:id="rId3"/>
  </p:sldMasterIdLst>
  <p:notesMasterIdLst>
    <p:notesMasterId r:id="rId31"/>
  </p:notesMasterIdLst>
  <p:sldIdLst>
    <p:sldId id="591" r:id="rId4"/>
    <p:sldId id="593" r:id="rId5"/>
    <p:sldId id="257" r:id="rId6"/>
    <p:sldId id="594" r:id="rId7"/>
    <p:sldId id="289" r:id="rId8"/>
    <p:sldId id="290" r:id="rId9"/>
    <p:sldId id="596" r:id="rId10"/>
    <p:sldId id="597" r:id="rId11"/>
    <p:sldId id="584" r:id="rId12"/>
    <p:sldId id="585" r:id="rId13"/>
    <p:sldId id="293" r:id="rId14"/>
    <p:sldId id="586" r:id="rId15"/>
    <p:sldId id="313" r:id="rId16"/>
    <p:sldId id="332" r:id="rId17"/>
    <p:sldId id="520" r:id="rId18"/>
    <p:sldId id="322" r:id="rId19"/>
    <p:sldId id="323" r:id="rId20"/>
    <p:sldId id="518" r:id="rId21"/>
    <p:sldId id="328" r:id="rId22"/>
    <p:sldId id="595" r:id="rId23"/>
    <p:sldId id="284" r:id="rId24"/>
    <p:sldId id="587" r:id="rId25"/>
    <p:sldId id="588" r:id="rId26"/>
    <p:sldId id="589" r:id="rId27"/>
    <p:sldId id="294" r:id="rId28"/>
    <p:sldId id="304" r:id="rId29"/>
    <p:sldId id="274" r:id="rId30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MS Mincho" panose="02020609040205080304" pitchFamily="49" charset="-128"/>
      <p:regular r:id="rId36"/>
    </p:embeddedFont>
    <p:embeddedFont>
      <p:font typeface="Segoe UI Black" panose="020B0A02040204020203" pitchFamily="34" charset="0"/>
      <p:bold r:id="rId37"/>
      <p:boldItalic r:id="rId38"/>
    </p:embeddedFont>
    <p:embeddedFont>
      <p:font typeface="Trebuchet MS" panose="020B0603020202020204" pitchFamily="34" charset="0"/>
      <p:regular r:id="rId39"/>
      <p:bold r:id="rId40"/>
      <p:italic r:id="rId41"/>
      <p:boldItalic r:id="rId42"/>
    </p:embeddedFont>
    <p:embeddedFont>
      <p:font typeface="UTM Avo" panose="02040603050506020204" pitchFamily="18" charset="0"/>
      <p:regular r:id="rId43"/>
      <p:bold r:id="rId44"/>
      <p:italic r:id="rId45"/>
      <p:boldItalic r:id="rId46"/>
    </p:embeddedFont>
    <p:embeddedFont>
      <p:font typeface="Wingdings 3" panose="05040102010807070707" pitchFamily="18" charset="2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D66767"/>
    <a:srgbClr val="C00000"/>
    <a:srgbClr val="FF7A7A"/>
    <a:srgbClr val="DE8400"/>
    <a:srgbClr val="FF9B09"/>
    <a:srgbClr val="FFAA2D"/>
    <a:srgbClr val="FFC163"/>
    <a:srgbClr val="8E4344"/>
    <a:srgbClr val="7C35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01" autoAdjust="0"/>
    <p:restoredTop sz="92042" autoAdjust="0"/>
  </p:normalViewPr>
  <p:slideViewPr>
    <p:cSldViewPr snapToGrid="0" showGuides="1">
      <p:cViewPr varScale="1">
        <p:scale>
          <a:sx n="76" d="100"/>
          <a:sy n="76" d="100"/>
        </p:scale>
        <p:origin x="118" y="32"/>
      </p:cViewPr>
      <p:guideLst>
        <p:guide orient="horz" pos="213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8.fntdata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5.fntdata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7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pPr>
            <a:r>
              <a:rPr lang="en-US" sz="1300" b="1" i="0" baseline="0">
                <a:effectLst/>
                <a:latin typeface="Times New Roman" charset="0"/>
                <a:ea typeface="Times New Roman" charset="0"/>
                <a:cs typeface="Times New Roman" charset="0"/>
              </a:rPr>
              <a:t>TỈ LỆ LỰA CHỌN BỘ SÁCH GIÁO KHOA TRÊN TOÀN QUỐC</a:t>
            </a:r>
            <a:endParaRPr lang="en-US" sz="1300">
              <a:effectLst/>
              <a:latin typeface="Times New Roman" charset="0"/>
              <a:ea typeface="Times New Roman" charset="0"/>
              <a:cs typeface="Times New Roman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635-4829-AFB0-D97DDF58CB7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635-4829-AFB0-D97DDF58CB7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635-4829-AFB0-D97DDF58CB7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635-4829-AFB0-D97DDF58CB7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635-4829-AFB0-D97DDF58CB70}"/>
              </c:ext>
            </c:extLst>
          </c:dPt>
          <c:dLbls>
            <c:dLbl>
              <c:idx val="0"/>
              <c:layout>
                <c:manualLayout>
                  <c:x val="-2.051194053046E-3"/>
                  <c:y val="-1.658974231994590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635-4829-AFB0-D97DDF58CB70}"/>
                </c:ext>
              </c:extLst>
            </c:dLbl>
            <c:dLbl>
              <c:idx val="1"/>
              <c:layout>
                <c:manualLayout>
                  <c:x val="4.1355941618407199E-3"/>
                  <c:y val="4.6033698765118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880141616284901"/>
                      <c:h val="0.12044577456900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635-4829-AFB0-D97DDF58CB70}"/>
                </c:ext>
              </c:extLst>
            </c:dLbl>
            <c:dLbl>
              <c:idx val="2"/>
              <c:layout>
                <c:manualLayout>
                  <c:x val="-0.111734031699393"/>
                  <c:y val="-1.307928490070820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328561054051198"/>
                      <c:h val="0.12044577456900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3635-4829-AFB0-D97DDF58CB70}"/>
                </c:ext>
              </c:extLst>
            </c:dLbl>
            <c:dLbl>
              <c:idx val="3"/>
              <c:layout>
                <c:manualLayout>
                  <c:x val="-8.07896679444675E-2"/>
                  <c:y val="-5.229122303108339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635-4829-AFB0-D97DDF58CB70}"/>
                </c:ext>
              </c:extLst>
            </c:dLbl>
            <c:dLbl>
              <c:idx val="4"/>
              <c:layout>
                <c:manualLayout>
                  <c:x val="-7.1681840551181097E-2"/>
                  <c:y val="-4.631258356856340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635-4829-AFB0-D97DDF58CB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charset="0"/>
                    <a:ea typeface="Times New Roman" charset="0"/>
                    <a:cs typeface="Times New Roman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'Toàn quốc'!$X$7:$X$11</c:f>
              <c:strCache>
                <c:ptCount val="5"/>
                <c:pt idx="0">
                  <c:v>Kết nối tri thức</c:v>
                </c:pt>
                <c:pt idx="1">
                  <c:v>Chân trời sáng tạo</c:v>
                </c:pt>
                <c:pt idx="2">
                  <c:v>Cùng học để phát triển</c:v>
                </c:pt>
                <c:pt idx="3">
                  <c:v>Vì sự bình đẳng</c:v>
                </c:pt>
                <c:pt idx="4">
                  <c:v>Cánh diều</c:v>
                </c:pt>
              </c:strCache>
            </c:strRef>
          </c:cat>
          <c:val>
            <c:numRef>
              <c:f>'Toàn quốc'!$Y$7:$Y$11</c:f>
              <c:numCache>
                <c:formatCode>#,##0</c:formatCode>
                <c:ptCount val="5"/>
                <c:pt idx="0">
                  <c:v>28.110300348224229</c:v>
                </c:pt>
                <c:pt idx="1">
                  <c:v>17.737736593650311</c:v>
                </c:pt>
                <c:pt idx="2">
                  <c:v>13.771542931511259</c:v>
                </c:pt>
                <c:pt idx="3">
                  <c:v>8.1117541885431219</c:v>
                </c:pt>
                <c:pt idx="4">
                  <c:v>32.268665938071102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635-4829-AFB0-D97DDF58CB7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pPr>
            <a:r>
              <a:rPr lang="en-US" sz="1300" b="1">
                <a:latin typeface="Times New Roman" charset="0"/>
                <a:ea typeface="Times New Roman" charset="0"/>
                <a:cs typeface="Times New Roman" charset="0"/>
              </a:rPr>
              <a:t>TỈ LỆ LỰA CHỌN BỘ SÁCH GIÁO KHOA</a:t>
            </a:r>
            <a:r>
              <a:rPr lang="en-US" sz="1300" b="1" baseline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1300" b="1">
                <a:latin typeface="Times New Roman" charset="0"/>
                <a:ea typeface="Times New Roman" charset="0"/>
                <a:cs typeface="Times New Roman" charset="0"/>
              </a:rPr>
              <a:t>THEO KHU VỰC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Sheet1!$C$4</c:f>
              <c:strCache>
                <c:ptCount val="1"/>
                <c:pt idx="0">
                  <c:v>Kết nối tri thức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Sheet1!$D$3:$I$3</c:f>
              <c:strCache>
                <c:ptCount val="6"/>
                <c:pt idx="0">
                  <c:v>Đồng bằng sông Hồng</c:v>
                </c:pt>
                <c:pt idx="1">
                  <c:v>Miền núi phía Bắc</c:v>
                </c:pt>
                <c:pt idx="2">
                  <c:v>Miền Trung</c:v>
                </c:pt>
                <c:pt idx="3">
                  <c:v>Tây Nguyên</c:v>
                </c:pt>
                <c:pt idx="4">
                  <c:v>Đông Nam Bộ</c:v>
                </c:pt>
                <c:pt idx="5">
                  <c:v>Đồng bằng sông Cửu Long</c:v>
                </c:pt>
              </c:strCache>
            </c:strRef>
          </c:cat>
          <c:val>
            <c:numRef>
              <c:f>Sheet1!$D$4:$I$4</c:f>
              <c:numCache>
                <c:formatCode>#,##0</c:formatCode>
                <c:ptCount val="6"/>
                <c:pt idx="0">
                  <c:v>27.410974852196251</c:v>
                </c:pt>
                <c:pt idx="1">
                  <c:v>19.946903037776721</c:v>
                </c:pt>
                <c:pt idx="2">
                  <c:v>44.396873271253469</c:v>
                </c:pt>
                <c:pt idx="3">
                  <c:v>53.170743589698972</c:v>
                </c:pt>
                <c:pt idx="4">
                  <c:v>5.8906979484646547</c:v>
                </c:pt>
                <c:pt idx="5">
                  <c:v>27.367192227213621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F2-4CC0-B332-C126031588D4}"/>
            </c:ext>
          </c:extLst>
        </c:ser>
        <c:ser>
          <c:idx val="1"/>
          <c:order val="1"/>
          <c:tx>
            <c:strRef>
              <c:f>Sheet1!$C$5</c:f>
              <c:strCache>
                <c:ptCount val="1"/>
                <c:pt idx="0">
                  <c:v>Chân trời sáng tạo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Sheet1!$D$3:$I$3</c:f>
              <c:strCache>
                <c:ptCount val="6"/>
                <c:pt idx="0">
                  <c:v>Đồng bằng sông Hồng</c:v>
                </c:pt>
                <c:pt idx="1">
                  <c:v>Miền núi phía Bắc</c:v>
                </c:pt>
                <c:pt idx="2">
                  <c:v>Miền Trung</c:v>
                </c:pt>
                <c:pt idx="3">
                  <c:v>Tây Nguyên</c:v>
                </c:pt>
                <c:pt idx="4">
                  <c:v>Đông Nam Bộ</c:v>
                </c:pt>
                <c:pt idx="5">
                  <c:v>Đồng bằng sông Cửu Long</c:v>
                </c:pt>
              </c:strCache>
            </c:strRef>
          </c:cat>
          <c:val>
            <c:numRef>
              <c:f>Sheet1!$D$5:$I$5</c:f>
              <c:numCache>
                <c:formatCode>#,##0</c:formatCode>
                <c:ptCount val="6"/>
                <c:pt idx="0">
                  <c:v>1.891948481191563</c:v>
                </c:pt>
                <c:pt idx="1">
                  <c:v>0.973944694564427</c:v>
                </c:pt>
                <c:pt idx="2">
                  <c:v>8.0821321268633106</c:v>
                </c:pt>
                <c:pt idx="3">
                  <c:v>18.290911178813339</c:v>
                </c:pt>
                <c:pt idx="4">
                  <c:v>53.616861411649111</c:v>
                </c:pt>
                <c:pt idx="5">
                  <c:v>29.603004558608969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F2-4CC0-B332-C126031588D4}"/>
            </c:ext>
          </c:extLst>
        </c:ser>
        <c:ser>
          <c:idx val="2"/>
          <c:order val="2"/>
          <c:tx>
            <c:strRef>
              <c:f>Sheet1!$C$6</c:f>
              <c:strCache>
                <c:ptCount val="1"/>
                <c:pt idx="0">
                  <c:v>Cùng học để phát triển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Sheet1!$D$3:$I$3</c:f>
              <c:strCache>
                <c:ptCount val="6"/>
                <c:pt idx="0">
                  <c:v>Đồng bằng sông Hồng</c:v>
                </c:pt>
                <c:pt idx="1">
                  <c:v>Miền núi phía Bắc</c:v>
                </c:pt>
                <c:pt idx="2">
                  <c:v>Miền Trung</c:v>
                </c:pt>
                <c:pt idx="3">
                  <c:v>Tây Nguyên</c:v>
                </c:pt>
                <c:pt idx="4">
                  <c:v>Đông Nam Bộ</c:v>
                </c:pt>
                <c:pt idx="5">
                  <c:v>Đồng bằng sông Cửu Long</c:v>
                </c:pt>
              </c:strCache>
            </c:strRef>
          </c:cat>
          <c:val>
            <c:numRef>
              <c:f>Sheet1!$D$6:$I$6</c:f>
              <c:numCache>
                <c:formatCode>#,##0</c:formatCode>
                <c:ptCount val="6"/>
                <c:pt idx="0">
                  <c:v>18.81743900257074</c:v>
                </c:pt>
                <c:pt idx="1">
                  <c:v>34.202770702450849</c:v>
                </c:pt>
                <c:pt idx="2">
                  <c:v>11.07394288307195</c:v>
                </c:pt>
                <c:pt idx="3">
                  <c:v>4.5005646041072556</c:v>
                </c:pt>
                <c:pt idx="4">
                  <c:v>6.6337737608713709</c:v>
                </c:pt>
                <c:pt idx="5">
                  <c:v>3.5327285919890912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BF2-4CC0-B332-C126031588D4}"/>
            </c:ext>
          </c:extLst>
        </c:ser>
        <c:ser>
          <c:idx val="3"/>
          <c:order val="3"/>
          <c:tx>
            <c:strRef>
              <c:f>Sheet1!$C$7</c:f>
              <c:strCache>
                <c:ptCount val="1"/>
                <c:pt idx="0">
                  <c:v>Vì sự bình đẳng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Sheet1!$D$3:$I$3</c:f>
              <c:strCache>
                <c:ptCount val="6"/>
                <c:pt idx="0">
                  <c:v>Đồng bằng sông Hồng</c:v>
                </c:pt>
                <c:pt idx="1">
                  <c:v>Miền núi phía Bắc</c:v>
                </c:pt>
                <c:pt idx="2">
                  <c:v>Miền Trung</c:v>
                </c:pt>
                <c:pt idx="3">
                  <c:v>Tây Nguyên</c:v>
                </c:pt>
                <c:pt idx="4">
                  <c:v>Đông Nam Bộ</c:v>
                </c:pt>
                <c:pt idx="5">
                  <c:v>Đồng bằng sông Cửu Long</c:v>
                </c:pt>
              </c:strCache>
            </c:strRef>
          </c:cat>
          <c:val>
            <c:numRef>
              <c:f>Sheet1!$D$7:$I$7</c:f>
              <c:numCache>
                <c:formatCode>#,##0</c:formatCode>
                <c:ptCount val="6"/>
                <c:pt idx="0">
                  <c:v>13.6265396955627</c:v>
                </c:pt>
                <c:pt idx="1">
                  <c:v>16.088918205688248</c:v>
                </c:pt>
                <c:pt idx="2">
                  <c:v>5.3140420438596303</c:v>
                </c:pt>
                <c:pt idx="3">
                  <c:v>5.6884081296031752</c:v>
                </c:pt>
                <c:pt idx="4">
                  <c:v>2.8133972512483258</c:v>
                </c:pt>
                <c:pt idx="5">
                  <c:v>3.4132720631014211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BF2-4CC0-B332-C126031588D4}"/>
            </c:ext>
          </c:extLst>
        </c:ser>
        <c:ser>
          <c:idx val="4"/>
          <c:order val="4"/>
          <c:tx>
            <c:strRef>
              <c:f>Sheet1!$C$8</c:f>
              <c:strCache>
                <c:ptCount val="1"/>
                <c:pt idx="0">
                  <c:v>Cánh diều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Sheet1!$D$3:$I$3</c:f>
              <c:strCache>
                <c:ptCount val="6"/>
                <c:pt idx="0">
                  <c:v>Đồng bằng sông Hồng</c:v>
                </c:pt>
                <c:pt idx="1">
                  <c:v>Miền núi phía Bắc</c:v>
                </c:pt>
                <c:pt idx="2">
                  <c:v>Miền Trung</c:v>
                </c:pt>
                <c:pt idx="3">
                  <c:v>Tây Nguyên</c:v>
                </c:pt>
                <c:pt idx="4">
                  <c:v>Đông Nam Bộ</c:v>
                </c:pt>
                <c:pt idx="5">
                  <c:v>Đồng bằng sông Cửu Long</c:v>
                </c:pt>
              </c:strCache>
            </c:strRef>
          </c:cat>
          <c:val>
            <c:numRef>
              <c:f>Sheet1!$D$8:$I$8</c:f>
              <c:numCache>
                <c:formatCode>#,##0</c:formatCode>
                <c:ptCount val="6"/>
                <c:pt idx="0">
                  <c:v>38.253097968478762</c:v>
                </c:pt>
                <c:pt idx="1">
                  <c:v>28.787463359519769</c:v>
                </c:pt>
                <c:pt idx="2">
                  <c:v>31.133009674951619</c:v>
                </c:pt>
                <c:pt idx="3">
                  <c:v>18.349372497777249</c:v>
                </c:pt>
                <c:pt idx="4">
                  <c:v>31.045269627766469</c:v>
                </c:pt>
                <c:pt idx="5">
                  <c:v>36.083802559086877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BF2-4CC0-B332-C126031588D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328363936"/>
        <c:axId val="-328901984"/>
      </c:barChart>
      <c:catAx>
        <c:axId val="-328363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328901984"/>
        <c:crosses val="autoZero"/>
        <c:auto val="1"/>
        <c:lblAlgn val="ctr"/>
        <c:lblOffset val="100"/>
        <c:noMultiLvlLbl val="0"/>
      </c:catAx>
      <c:valAx>
        <c:axId val="-328901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328363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1E657-C3F4-4AAF-9BED-C4E7116E7E74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8C47FB-7DE1-4FFB-B8F9-BA430F0A6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079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5EF34-54E1-4CD6-9F15-1DF058221462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9260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5EF34-54E1-4CD6-9F15-1DF058221462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8668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5EF34-54E1-4CD6-9F15-1DF058221462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5530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C47FB-7DE1-4FFB-B8F9-BA430F0A6FF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38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863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172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509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C70177A7-4E03-44B8-A2CB-D0A1D472671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5524" y="1684641"/>
            <a:ext cx="2268000" cy="198628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B90BA5AE-2490-419A-9546-402D02F0F430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603313" y="1684641"/>
            <a:ext cx="2268000" cy="198628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2" name="그림 개체 틀 2">
            <a:extLst>
              <a:ext uri="{FF2B5EF4-FFF2-40B4-BE49-F238E27FC236}">
                <a16:creationId xmlns:a16="http://schemas.microsoft.com/office/drawing/2014/main" id="{7F9885DB-8EEC-4DEC-B04E-A35EA931C0FC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301102" y="1684641"/>
            <a:ext cx="2268000" cy="198628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그림 개체 틀 2">
            <a:extLst>
              <a:ext uri="{FF2B5EF4-FFF2-40B4-BE49-F238E27FC236}">
                <a16:creationId xmlns:a16="http://schemas.microsoft.com/office/drawing/2014/main" id="{F8820DFE-35B9-44E0-883B-A21DCD7C7503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9016308" y="1684641"/>
            <a:ext cx="2268000" cy="198628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4111A57B-317A-41FC-8D5B-458B4DA86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B03E213-D4DF-4EF0-9F61-659F284976AB}"/>
              </a:ext>
            </a:extLst>
          </p:cNvPr>
          <p:cNvGrpSpPr/>
          <p:nvPr userDrawn="1"/>
        </p:nvGrpSpPr>
        <p:grpSpPr>
          <a:xfrm flipV="1">
            <a:off x="0" y="6589394"/>
            <a:ext cx="12207240" cy="169545"/>
            <a:chOff x="0" y="6646544"/>
            <a:chExt cx="9003886" cy="16954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A3FE02D-42B7-4C9D-8A1E-1D89D526B2CE}"/>
                </a:ext>
              </a:extLst>
            </p:cNvPr>
            <p:cNvSpPr/>
            <p:nvPr userDrawn="1"/>
          </p:nvSpPr>
          <p:spPr>
            <a:xfrm>
              <a:off x="0" y="6724649"/>
              <a:ext cx="9003886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8D5CB49-7A8E-4E79-8B3F-4B08186A005B}"/>
                </a:ext>
              </a:extLst>
            </p:cNvPr>
            <p:cNvSpPr/>
            <p:nvPr userDrawn="1"/>
          </p:nvSpPr>
          <p:spPr>
            <a:xfrm>
              <a:off x="0" y="6646544"/>
              <a:ext cx="9003886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D770D03-D2D1-48C9-8D60-8B6B995F4025}"/>
              </a:ext>
            </a:extLst>
          </p:cNvPr>
          <p:cNvSpPr/>
          <p:nvPr userDrawn="1"/>
        </p:nvSpPr>
        <p:spPr>
          <a:xfrm>
            <a:off x="9162634" y="6483782"/>
            <a:ext cx="2800767" cy="3657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Living Sports Healthy Life</a:t>
            </a:r>
          </a:p>
        </p:txBody>
      </p:sp>
    </p:spTree>
    <p:extLst>
      <p:ext uri="{BB962C8B-B14F-4D97-AF65-F5344CB8AC3E}">
        <p14:creationId xmlns:p14="http://schemas.microsoft.com/office/powerpoint/2010/main" val="4087088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막힌 원호 14">
            <a:extLst>
              <a:ext uri="{FF2B5EF4-FFF2-40B4-BE49-F238E27FC236}">
                <a16:creationId xmlns:a16="http://schemas.microsoft.com/office/drawing/2014/main" id="{8BBD93FA-C902-44BC-A5BA-59A5998BE45C}"/>
              </a:ext>
            </a:extLst>
          </p:cNvPr>
          <p:cNvSpPr/>
          <p:nvPr userDrawn="1"/>
        </p:nvSpPr>
        <p:spPr>
          <a:xfrm>
            <a:off x="4093892" y="1736269"/>
            <a:ext cx="3960000" cy="3960000"/>
          </a:xfrm>
          <a:prstGeom prst="blockArc">
            <a:avLst>
              <a:gd name="adj1" fmla="val 13812800"/>
              <a:gd name="adj2" fmla="val 7644143"/>
              <a:gd name="adj3" fmla="val 1399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grpSp>
        <p:nvGrpSpPr>
          <p:cNvPr id="11" name="Graphic 14">
            <a:extLst>
              <a:ext uri="{FF2B5EF4-FFF2-40B4-BE49-F238E27FC236}">
                <a16:creationId xmlns:a16="http://schemas.microsoft.com/office/drawing/2014/main" id="{2E342667-10AA-49D5-AE1F-137CD2CCB9D7}"/>
              </a:ext>
            </a:extLst>
          </p:cNvPr>
          <p:cNvGrpSpPr/>
          <p:nvPr userDrawn="1"/>
        </p:nvGrpSpPr>
        <p:grpSpPr>
          <a:xfrm>
            <a:off x="580088" y="2156930"/>
            <a:ext cx="4675576" cy="3677420"/>
            <a:chOff x="2444748" y="555045"/>
            <a:chExt cx="7282048" cy="572745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9C1B7D-C3CE-418C-9D63-709049FC27E0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6DD3A80-9D01-4A09-9582-D2AE8F633F6D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BDD594B-BBD5-43B3-A91A-753123B90D57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2315B81-0243-4AF0-8FD9-D9F2016F5FC0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5EB18CD-553D-4A06-9CD9-FE5BB3A03B8A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41E64BB-2DFD-43AE-BCB2-02903F91BAEF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ACC7839-251D-4AC4-90DF-2C24A60C3AAE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FF6E2B2-9E41-4BAB-8E49-E2A69BA3BB62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1" name="그림 개체 틀 2">
            <a:extLst>
              <a:ext uri="{FF2B5EF4-FFF2-40B4-BE49-F238E27FC236}">
                <a16:creationId xmlns:a16="http://schemas.microsoft.com/office/drawing/2014/main" id="{373EB29B-D8B2-4E67-86D0-A7E8DEE9DF53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745720" y="2311004"/>
            <a:ext cx="4398848" cy="25593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0A0E8F74-C84A-4E87-A4DB-96386B2C25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C12A43D-C1F5-4390-B49E-5FBD8861E8A1}"/>
              </a:ext>
            </a:extLst>
          </p:cNvPr>
          <p:cNvGrpSpPr/>
          <p:nvPr userDrawn="1"/>
        </p:nvGrpSpPr>
        <p:grpSpPr>
          <a:xfrm flipV="1">
            <a:off x="0" y="6589394"/>
            <a:ext cx="12207240" cy="169545"/>
            <a:chOff x="0" y="6646544"/>
            <a:chExt cx="9003886" cy="16954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B431CBC-18C0-4B51-88D8-2EF236882C33}"/>
                </a:ext>
              </a:extLst>
            </p:cNvPr>
            <p:cNvSpPr/>
            <p:nvPr userDrawn="1"/>
          </p:nvSpPr>
          <p:spPr>
            <a:xfrm>
              <a:off x="0" y="6724649"/>
              <a:ext cx="9003886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64C95D7-63F7-4F73-9BB1-8F284217E91C}"/>
                </a:ext>
              </a:extLst>
            </p:cNvPr>
            <p:cNvSpPr/>
            <p:nvPr userDrawn="1"/>
          </p:nvSpPr>
          <p:spPr>
            <a:xfrm>
              <a:off x="0" y="6646544"/>
              <a:ext cx="9003886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57E6A7A2-8B51-48FF-A13A-1C46967E3EB3}"/>
              </a:ext>
            </a:extLst>
          </p:cNvPr>
          <p:cNvSpPr/>
          <p:nvPr userDrawn="1"/>
        </p:nvSpPr>
        <p:spPr>
          <a:xfrm>
            <a:off x="9162634" y="6483782"/>
            <a:ext cx="2800767" cy="3657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Living Sports Healthy Life</a:t>
            </a:r>
          </a:p>
        </p:txBody>
      </p:sp>
    </p:spTree>
    <p:extLst>
      <p:ext uri="{BB962C8B-B14F-4D97-AF65-F5344CB8AC3E}">
        <p14:creationId xmlns:p14="http://schemas.microsoft.com/office/powerpoint/2010/main" val="652011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249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59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EEC15B-760A-48FB-A7A0-26CAB8A23208}" type="datetimeFigureOut">
              <a:rPr lang="vi-VN" smtClean="0"/>
              <a:t>10/10/2020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51B4D2-BF5E-4F5D-B04E-E4664374C4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7344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064022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Graphic 10">
            <a:extLst>
              <a:ext uri="{FF2B5EF4-FFF2-40B4-BE49-F238E27FC236}">
                <a16:creationId xmlns:a16="http://schemas.microsoft.com/office/drawing/2014/main" id="{68F1FB5C-9360-4E55-A7B6-64DE491B3CB0}"/>
              </a:ext>
            </a:extLst>
          </p:cNvPr>
          <p:cNvSpPr/>
          <p:nvPr userDrawn="1"/>
        </p:nvSpPr>
        <p:spPr>
          <a:xfrm flipH="1">
            <a:off x="10896600" y="5624055"/>
            <a:ext cx="1068843" cy="965339"/>
          </a:xfrm>
          <a:custGeom>
            <a:avLst/>
            <a:gdLst>
              <a:gd name="connsiteX0" fmla="*/ 44313 w 2823151"/>
              <a:gd name="connsiteY0" fmla="*/ 2550154 h 2549768"/>
              <a:gd name="connsiteX1" fmla="*/ 734 w 2823151"/>
              <a:gd name="connsiteY1" fmla="*/ 2446485 h 2549768"/>
              <a:gd name="connsiteX2" fmla="*/ 10208 w 2823151"/>
              <a:gd name="connsiteY2" fmla="*/ 2351478 h 2549768"/>
              <a:gd name="connsiteX3" fmla="*/ 13185 w 2823151"/>
              <a:gd name="connsiteY3" fmla="*/ 2327388 h 2549768"/>
              <a:gd name="connsiteX4" fmla="*/ 1817 w 2823151"/>
              <a:gd name="connsiteY4" fmla="*/ 2133313 h 2549768"/>
              <a:gd name="connsiteX5" fmla="*/ 14268 w 2823151"/>
              <a:gd name="connsiteY5" fmla="*/ 2059960 h 2549768"/>
              <a:gd name="connsiteX6" fmla="*/ 74899 w 2823151"/>
              <a:gd name="connsiteY6" fmla="*/ 2046426 h 2549768"/>
              <a:gd name="connsiteX7" fmla="*/ 101967 w 2823151"/>
              <a:gd name="connsiteY7" fmla="*/ 2051840 h 2549768"/>
              <a:gd name="connsiteX8" fmla="*/ 125245 w 2823151"/>
              <a:gd name="connsiteY8" fmla="*/ 2058336 h 2549768"/>
              <a:gd name="connsiteX9" fmla="*/ 195079 w 2823151"/>
              <a:gd name="connsiteY9" fmla="*/ 2050486 h 2549768"/>
              <a:gd name="connsiteX10" fmla="*/ 328523 w 2823151"/>
              <a:gd name="connsiteY10" fmla="*/ 1931930 h 2549768"/>
              <a:gd name="connsiteX11" fmla="*/ 403771 w 2823151"/>
              <a:gd name="connsiteY11" fmla="*/ 1852893 h 2549768"/>
              <a:gd name="connsiteX12" fmla="*/ 473064 w 2823151"/>
              <a:gd name="connsiteY12" fmla="*/ 1774668 h 2549768"/>
              <a:gd name="connsiteX13" fmla="*/ 568071 w 2823151"/>
              <a:gd name="connsiteY13" fmla="*/ 1697796 h 2549768"/>
              <a:gd name="connsiteX14" fmla="*/ 649003 w 2823151"/>
              <a:gd name="connsiteY14" fmla="*/ 1653405 h 2549768"/>
              <a:gd name="connsiteX15" fmla="*/ 708823 w 2823151"/>
              <a:gd name="connsiteY15" fmla="*/ 1625255 h 2549768"/>
              <a:gd name="connsiteX16" fmla="*/ 727499 w 2823151"/>
              <a:gd name="connsiteY16" fmla="*/ 1613886 h 2549768"/>
              <a:gd name="connsiteX17" fmla="*/ 795168 w 2823151"/>
              <a:gd name="connsiteY17" fmla="*/ 1552713 h 2549768"/>
              <a:gd name="connsiteX18" fmla="*/ 820341 w 2823151"/>
              <a:gd name="connsiteY18" fmla="*/ 1515631 h 2549768"/>
              <a:gd name="connsiteX19" fmla="*/ 867439 w 2823151"/>
              <a:gd name="connsiteY19" fmla="*/ 1442819 h 2549768"/>
              <a:gd name="connsiteX20" fmla="*/ 981393 w 2823151"/>
              <a:gd name="connsiteY20" fmla="*/ 1296383 h 2549768"/>
              <a:gd name="connsiteX21" fmla="*/ 1016581 w 2823151"/>
              <a:gd name="connsiteY21" fmla="*/ 1263090 h 2549768"/>
              <a:gd name="connsiteX22" fmla="*/ 1046356 w 2823151"/>
              <a:gd name="connsiteY22" fmla="*/ 1222759 h 2549768"/>
              <a:gd name="connsiteX23" fmla="*/ 1065303 w 2823151"/>
              <a:gd name="connsiteY23" fmla="*/ 1157797 h 2549768"/>
              <a:gd name="connsiteX24" fmla="*/ 1114566 w 2823151"/>
              <a:gd name="connsiteY24" fmla="*/ 1020023 h 2549768"/>
              <a:gd name="connsiteX25" fmla="*/ 1167618 w 2823151"/>
              <a:gd name="connsiteY25" fmla="*/ 962910 h 2549768"/>
              <a:gd name="connsiteX26" fmla="*/ 1210385 w 2823151"/>
              <a:gd name="connsiteY26" fmla="*/ 936113 h 2549768"/>
              <a:gd name="connsiteX27" fmla="*/ 1265603 w 2823151"/>
              <a:gd name="connsiteY27" fmla="*/ 900925 h 2549768"/>
              <a:gd name="connsiteX28" fmla="*/ 1275348 w 2823151"/>
              <a:gd name="connsiteY28" fmla="*/ 896053 h 2549768"/>
              <a:gd name="connsiteX29" fmla="*/ 1319738 w 2823151"/>
              <a:gd name="connsiteY29" fmla="*/ 866279 h 2549768"/>
              <a:gd name="connsiteX30" fmla="*/ 1368189 w 2823151"/>
              <a:gd name="connsiteY30" fmla="*/ 823783 h 2549768"/>
              <a:gd name="connsiteX31" fmla="*/ 1397152 w 2823151"/>
              <a:gd name="connsiteY31" fmla="*/ 795362 h 2549768"/>
              <a:gd name="connsiteX32" fmla="*/ 1426926 w 2823151"/>
              <a:gd name="connsiteY32" fmla="*/ 764505 h 2549768"/>
              <a:gd name="connsiteX33" fmla="*/ 1438565 w 2823151"/>
              <a:gd name="connsiteY33" fmla="*/ 753136 h 2549768"/>
              <a:gd name="connsiteX34" fmla="*/ 1474294 w 2823151"/>
              <a:gd name="connsiteY34" fmla="*/ 707121 h 2549768"/>
              <a:gd name="connsiteX35" fmla="*/ 1506234 w 2823151"/>
              <a:gd name="connsiteY35" fmla="*/ 658400 h 2549768"/>
              <a:gd name="connsiteX36" fmla="*/ 1524369 w 2823151"/>
              <a:gd name="connsiteY36" fmla="*/ 635122 h 2549768"/>
              <a:gd name="connsiteX37" fmla="*/ 1642384 w 2823151"/>
              <a:gd name="connsiteY37" fmla="*/ 499784 h 2549768"/>
              <a:gd name="connsiteX38" fmla="*/ 1685151 w 2823151"/>
              <a:gd name="connsiteY38" fmla="*/ 458370 h 2549768"/>
              <a:gd name="connsiteX39" fmla="*/ 1744429 w 2823151"/>
              <a:gd name="connsiteY39" fmla="*/ 385017 h 2549768"/>
              <a:gd name="connsiteX40" fmla="*/ 1738745 w 2823151"/>
              <a:gd name="connsiteY40" fmla="*/ 361739 h 2549768"/>
              <a:gd name="connsiteX41" fmla="*/ 1641031 w 2823151"/>
              <a:gd name="connsiteY41" fmla="*/ 283513 h 2549768"/>
              <a:gd name="connsiteX42" fmla="*/ 1602595 w 2823151"/>
              <a:gd name="connsiteY42" fmla="*/ 248867 h 2549768"/>
              <a:gd name="connsiteX43" fmla="*/ 1585813 w 2823151"/>
              <a:gd name="connsiteY43" fmla="*/ 242912 h 2549768"/>
              <a:gd name="connsiteX44" fmla="*/ 1455076 w 2823151"/>
              <a:gd name="connsiteY44" fmla="*/ 238311 h 2549768"/>
              <a:gd name="connsiteX45" fmla="*/ 1364129 w 2823151"/>
              <a:gd name="connsiteY45" fmla="*/ 221258 h 2549768"/>
              <a:gd name="connsiteX46" fmla="*/ 1182776 w 2823151"/>
              <a:gd name="connsiteY46" fmla="*/ 226401 h 2549768"/>
              <a:gd name="connsiteX47" fmla="*/ 1140010 w 2823151"/>
              <a:gd name="connsiteY47" fmla="*/ 243724 h 2549768"/>
              <a:gd name="connsiteX48" fmla="*/ 1109694 w 2823151"/>
              <a:gd name="connsiteY48" fmla="*/ 255904 h 2549768"/>
              <a:gd name="connsiteX49" fmla="*/ 1039318 w 2823151"/>
              <a:gd name="connsiteY49" fmla="*/ 310852 h 2549768"/>
              <a:gd name="connsiteX50" fmla="*/ 1035258 w 2823151"/>
              <a:gd name="connsiteY50" fmla="*/ 336837 h 2549768"/>
              <a:gd name="connsiteX51" fmla="*/ 1030115 w 2823151"/>
              <a:gd name="connsiteY51" fmla="*/ 348746 h 2549768"/>
              <a:gd name="connsiteX52" fmla="*/ 1007378 w 2823151"/>
              <a:gd name="connsiteY52" fmla="*/ 341438 h 2549768"/>
              <a:gd name="connsiteX53" fmla="*/ 1014686 w 2823151"/>
              <a:gd name="connsiteY53" fmla="*/ 271062 h 2549768"/>
              <a:gd name="connsiteX54" fmla="*/ 1023348 w 2823151"/>
              <a:gd name="connsiteY54" fmla="*/ 249950 h 2549768"/>
              <a:gd name="connsiteX55" fmla="*/ 1017393 w 2823151"/>
              <a:gd name="connsiteY55" fmla="*/ 241017 h 2549768"/>
              <a:gd name="connsiteX56" fmla="*/ 960551 w 2823151"/>
              <a:gd name="connsiteY56" fmla="*/ 236957 h 2549768"/>
              <a:gd name="connsiteX57" fmla="*/ 864461 w 2823151"/>
              <a:gd name="connsiteY57" fmla="*/ 246431 h 2549768"/>
              <a:gd name="connsiteX58" fmla="*/ 850115 w 2823151"/>
              <a:gd name="connsiteY58" fmla="*/ 232085 h 2549768"/>
              <a:gd name="connsiteX59" fmla="*/ 862296 w 2823151"/>
              <a:gd name="connsiteY59" fmla="*/ 212326 h 2549768"/>
              <a:gd name="connsiteX60" fmla="*/ 948371 w 2823151"/>
              <a:gd name="connsiteY60" fmla="*/ 194461 h 2549768"/>
              <a:gd name="connsiteX61" fmla="*/ 962987 w 2823151"/>
              <a:gd name="connsiteY61" fmla="*/ 184446 h 2549768"/>
              <a:gd name="connsiteX62" fmla="*/ 953784 w 2823151"/>
              <a:gd name="connsiteY62" fmla="*/ 182551 h 2549768"/>
              <a:gd name="connsiteX63" fmla="*/ 853634 w 2823151"/>
              <a:gd name="connsiteY63" fmla="*/ 176867 h 2549768"/>
              <a:gd name="connsiteX64" fmla="*/ 836852 w 2823151"/>
              <a:gd name="connsiteY64" fmla="*/ 144115 h 2549768"/>
              <a:gd name="connsiteX65" fmla="*/ 852822 w 2823151"/>
              <a:gd name="connsiteY65" fmla="*/ 138702 h 2549768"/>
              <a:gd name="connsiteX66" fmla="*/ 958657 w 2823151"/>
              <a:gd name="connsiteY66" fmla="*/ 141409 h 2549768"/>
              <a:gd name="connsiteX67" fmla="*/ 970566 w 2823151"/>
              <a:gd name="connsiteY67" fmla="*/ 137890 h 2549768"/>
              <a:gd name="connsiteX68" fmla="*/ 938356 w 2823151"/>
              <a:gd name="connsiteY68" fmla="*/ 128416 h 2549768"/>
              <a:gd name="connsiteX69" fmla="*/ 879078 w 2823151"/>
              <a:gd name="connsiteY69" fmla="*/ 108386 h 2549768"/>
              <a:gd name="connsiteX70" fmla="*/ 869604 w 2823151"/>
              <a:gd name="connsiteY70" fmla="*/ 82130 h 2549768"/>
              <a:gd name="connsiteX71" fmla="*/ 892612 w 2823151"/>
              <a:gd name="connsiteY71" fmla="*/ 72927 h 2549768"/>
              <a:gd name="connsiteX72" fmla="*/ 986536 w 2823151"/>
              <a:gd name="connsiteY72" fmla="*/ 100536 h 2549768"/>
              <a:gd name="connsiteX73" fmla="*/ 995468 w 2823151"/>
              <a:gd name="connsiteY73" fmla="*/ 96747 h 2549768"/>
              <a:gd name="connsiteX74" fmla="*/ 995468 w 2823151"/>
              <a:gd name="connsiteY74" fmla="*/ 87003 h 2549768"/>
              <a:gd name="connsiteX75" fmla="*/ 957574 w 2823151"/>
              <a:gd name="connsiteY75" fmla="*/ 43153 h 2549768"/>
              <a:gd name="connsiteX76" fmla="*/ 943228 w 2823151"/>
              <a:gd name="connsiteY76" fmla="*/ 29619 h 2549768"/>
              <a:gd name="connsiteX77" fmla="*/ 940251 w 2823151"/>
              <a:gd name="connsiteY77" fmla="*/ 6612 h 2549768"/>
              <a:gd name="connsiteX78" fmla="*/ 962987 w 2823151"/>
              <a:gd name="connsiteY78" fmla="*/ 2552 h 2549768"/>
              <a:gd name="connsiteX79" fmla="*/ 975438 w 2823151"/>
              <a:gd name="connsiteY79" fmla="*/ 11484 h 2549768"/>
              <a:gd name="connsiteX80" fmla="*/ 995739 w 2823151"/>
              <a:gd name="connsiteY80" fmla="*/ 29890 h 2549768"/>
              <a:gd name="connsiteX81" fmla="*/ 1100491 w 2823151"/>
              <a:gd name="connsiteY81" fmla="*/ 81318 h 2549768"/>
              <a:gd name="connsiteX82" fmla="*/ 1159498 w 2823151"/>
              <a:gd name="connsiteY82" fmla="*/ 101890 h 2549768"/>
              <a:gd name="connsiteX83" fmla="*/ 1211197 w 2823151"/>
              <a:gd name="connsiteY83" fmla="*/ 106762 h 2549768"/>
              <a:gd name="connsiteX84" fmla="*/ 1399047 w 2823151"/>
              <a:gd name="connsiteY84" fmla="*/ 83484 h 2549768"/>
              <a:gd name="connsiteX85" fmla="*/ 1581753 w 2823151"/>
              <a:gd name="connsiteY85" fmla="*/ 88897 h 2549768"/>
              <a:gd name="connsiteX86" fmla="*/ 1602595 w 2823151"/>
              <a:gd name="connsiteY86" fmla="*/ 90521 h 2549768"/>
              <a:gd name="connsiteX87" fmla="*/ 1643467 w 2823151"/>
              <a:gd name="connsiteY87" fmla="*/ 104055 h 2549768"/>
              <a:gd name="connsiteX88" fmla="*/ 1720610 w 2823151"/>
              <a:gd name="connsiteY88" fmla="*/ 143033 h 2549768"/>
              <a:gd name="connsiteX89" fmla="*/ 1783948 w 2823151"/>
              <a:gd name="connsiteY89" fmla="*/ 173890 h 2549768"/>
              <a:gd name="connsiteX90" fmla="*/ 1796128 w 2823151"/>
              <a:gd name="connsiteY90" fmla="*/ 179032 h 2549768"/>
              <a:gd name="connsiteX91" fmla="*/ 1891135 w 2823151"/>
              <a:gd name="connsiteY91" fmla="*/ 221258 h 2549768"/>
              <a:gd name="connsiteX92" fmla="*/ 1976940 w 2823151"/>
              <a:gd name="connsiteY92" fmla="*/ 261047 h 2549768"/>
              <a:gd name="connsiteX93" fmla="*/ 2044338 w 2823151"/>
              <a:gd name="connsiteY93" fmla="*/ 314370 h 2549768"/>
              <a:gd name="connsiteX94" fmla="*/ 2058955 w 2823151"/>
              <a:gd name="connsiteY94" fmla="*/ 328987 h 2549768"/>
              <a:gd name="connsiteX95" fmla="*/ 2077631 w 2823151"/>
              <a:gd name="connsiteY95" fmla="*/ 321408 h 2549768"/>
              <a:gd name="connsiteX96" fmla="*/ 2105782 w 2823151"/>
              <a:gd name="connsiteY96" fmla="*/ 267002 h 2549768"/>
              <a:gd name="connsiteX97" fmla="*/ 2135556 w 2823151"/>
              <a:gd name="connsiteY97" fmla="*/ 238311 h 2549768"/>
              <a:gd name="connsiteX98" fmla="*/ 2188067 w 2823151"/>
              <a:gd name="connsiteY98" fmla="*/ 213679 h 2549768"/>
              <a:gd name="connsiteX99" fmla="*/ 2326112 w 2823151"/>
              <a:gd name="connsiteY99" fmla="*/ 207724 h 2549768"/>
              <a:gd name="connsiteX100" fmla="*/ 2362382 w 2823151"/>
              <a:gd name="connsiteY100" fmla="*/ 229649 h 2549768"/>
              <a:gd name="connsiteX101" fmla="*/ 2390533 w 2823151"/>
              <a:gd name="connsiteY101" fmla="*/ 244536 h 2549768"/>
              <a:gd name="connsiteX102" fmla="*/ 2411916 w 2823151"/>
              <a:gd name="connsiteY102" fmla="*/ 253198 h 2549768"/>
              <a:gd name="connsiteX103" fmla="*/ 2420578 w 2823151"/>
              <a:gd name="connsiteY103" fmla="*/ 257529 h 2549768"/>
              <a:gd name="connsiteX104" fmla="*/ 2445751 w 2823151"/>
              <a:gd name="connsiteY104" fmla="*/ 280536 h 2549768"/>
              <a:gd name="connsiteX105" fmla="*/ 2459284 w 2823151"/>
              <a:gd name="connsiteY105" fmla="*/ 295423 h 2549768"/>
              <a:gd name="connsiteX106" fmla="*/ 2512608 w 2823151"/>
              <a:gd name="connsiteY106" fmla="*/ 393949 h 2549768"/>
              <a:gd name="connsiteX107" fmla="*/ 2513420 w 2823151"/>
              <a:gd name="connsiteY107" fmla="*/ 403694 h 2549768"/>
              <a:gd name="connsiteX108" fmla="*/ 2502322 w 2823151"/>
              <a:gd name="connsiteY108" fmla="*/ 445107 h 2549768"/>
              <a:gd name="connsiteX109" fmla="*/ 2479856 w 2823151"/>
              <a:gd name="connsiteY109" fmla="*/ 450250 h 2549768"/>
              <a:gd name="connsiteX110" fmla="*/ 2440608 w 2823151"/>
              <a:gd name="connsiteY110" fmla="*/ 445107 h 2549768"/>
              <a:gd name="connsiteX111" fmla="*/ 2433029 w 2823151"/>
              <a:gd name="connsiteY111" fmla="*/ 450520 h 2549768"/>
              <a:gd name="connsiteX112" fmla="*/ 2421931 w 2823151"/>
              <a:gd name="connsiteY112" fmla="*/ 489227 h 2549768"/>
              <a:gd name="connsiteX113" fmla="*/ 2408939 w 2823151"/>
              <a:gd name="connsiteY113" fmla="*/ 500866 h 2549768"/>
              <a:gd name="connsiteX114" fmla="*/ 2397570 w 2823151"/>
              <a:gd name="connsiteY114" fmla="*/ 516836 h 2549768"/>
              <a:gd name="connsiteX115" fmla="*/ 2387826 w 2823151"/>
              <a:gd name="connsiteY115" fmla="*/ 582069 h 2549768"/>
              <a:gd name="connsiteX116" fmla="*/ 2374021 w 2823151"/>
              <a:gd name="connsiteY116" fmla="*/ 593167 h 2549768"/>
              <a:gd name="connsiteX117" fmla="*/ 2364277 w 2823151"/>
              <a:gd name="connsiteY117" fmla="*/ 592625 h 2549768"/>
              <a:gd name="connsiteX118" fmla="*/ 2341811 w 2823151"/>
              <a:gd name="connsiteY118" fmla="*/ 603723 h 2549768"/>
              <a:gd name="connsiteX119" fmla="*/ 2341270 w 2823151"/>
              <a:gd name="connsiteY119" fmla="*/ 604535 h 2549768"/>
              <a:gd name="connsiteX120" fmla="*/ 2299315 w 2823151"/>
              <a:gd name="connsiteY120" fmla="*/ 631873 h 2549768"/>
              <a:gd name="connsiteX121" fmla="*/ 2289300 w 2823151"/>
              <a:gd name="connsiteY121" fmla="*/ 638099 h 2549768"/>
              <a:gd name="connsiteX122" fmla="*/ 2291736 w 2823151"/>
              <a:gd name="connsiteY122" fmla="*/ 645678 h 2549768"/>
              <a:gd name="connsiteX123" fmla="*/ 2317992 w 2823151"/>
              <a:gd name="connsiteY123" fmla="*/ 661648 h 2549768"/>
              <a:gd name="connsiteX124" fmla="*/ 2323946 w 2823151"/>
              <a:gd name="connsiteY124" fmla="*/ 664084 h 2549768"/>
              <a:gd name="connsiteX125" fmla="*/ 2402713 w 2823151"/>
              <a:gd name="connsiteY125" fmla="*/ 711452 h 2549768"/>
              <a:gd name="connsiteX126" fmla="*/ 2434382 w 2823151"/>
              <a:gd name="connsiteY126" fmla="*/ 733106 h 2549768"/>
              <a:gd name="connsiteX127" fmla="*/ 2462803 w 2823151"/>
              <a:gd name="connsiteY127" fmla="*/ 730670 h 2549768"/>
              <a:gd name="connsiteX128" fmla="*/ 2480127 w 2823151"/>
              <a:gd name="connsiteY128" fmla="*/ 715512 h 2549768"/>
              <a:gd name="connsiteX129" fmla="*/ 2562141 w 2823151"/>
              <a:gd name="connsiteY129" fmla="*/ 620505 h 2549768"/>
              <a:gd name="connsiteX130" fmla="*/ 2633870 w 2823151"/>
              <a:gd name="connsiteY130" fmla="*/ 473799 h 2549768"/>
              <a:gd name="connsiteX131" fmla="*/ 2630893 w 2823151"/>
              <a:gd name="connsiteY131" fmla="*/ 441859 h 2549768"/>
              <a:gd name="connsiteX132" fmla="*/ 2624126 w 2823151"/>
              <a:gd name="connsiteY132" fmla="*/ 424536 h 2549768"/>
              <a:gd name="connsiteX133" fmla="*/ 2606262 w 2823151"/>
              <a:gd name="connsiteY133" fmla="*/ 376355 h 2549768"/>
              <a:gd name="connsiteX134" fmla="*/ 2556728 w 2823151"/>
              <a:gd name="connsiteY134" fmla="*/ 330070 h 2549768"/>
              <a:gd name="connsiteX135" fmla="*/ 2546442 w 2823151"/>
              <a:gd name="connsiteY135" fmla="*/ 317077 h 2549768"/>
              <a:gd name="connsiteX136" fmla="*/ 2559705 w 2823151"/>
              <a:gd name="connsiteY136" fmla="*/ 308416 h 2549768"/>
              <a:gd name="connsiteX137" fmla="*/ 2592728 w 2823151"/>
              <a:gd name="connsiteY137" fmla="*/ 309769 h 2549768"/>
              <a:gd name="connsiteX138" fmla="*/ 2619795 w 2823151"/>
              <a:gd name="connsiteY138" fmla="*/ 326822 h 2549768"/>
              <a:gd name="connsiteX139" fmla="*/ 2658502 w 2823151"/>
              <a:gd name="connsiteY139" fmla="*/ 324386 h 2549768"/>
              <a:gd name="connsiteX140" fmla="*/ 2674201 w 2823151"/>
              <a:gd name="connsiteY140" fmla="*/ 269709 h 2549768"/>
              <a:gd name="connsiteX141" fmla="*/ 2688006 w 2823151"/>
              <a:gd name="connsiteY141" fmla="*/ 212055 h 2549768"/>
              <a:gd name="connsiteX142" fmla="*/ 2711555 w 2823151"/>
              <a:gd name="connsiteY142" fmla="*/ 201769 h 2549768"/>
              <a:gd name="connsiteX143" fmla="*/ 2719675 w 2823151"/>
              <a:gd name="connsiteY143" fmla="*/ 219634 h 2549768"/>
              <a:gd name="connsiteX144" fmla="*/ 2712096 w 2823151"/>
              <a:gd name="connsiteY144" fmla="*/ 257258 h 2549768"/>
              <a:gd name="connsiteX145" fmla="*/ 2724006 w 2823151"/>
              <a:gd name="connsiteY145" fmla="*/ 230732 h 2549768"/>
              <a:gd name="connsiteX146" fmla="*/ 2734833 w 2823151"/>
              <a:gd name="connsiteY146" fmla="*/ 200687 h 2549768"/>
              <a:gd name="connsiteX147" fmla="*/ 2757299 w 2823151"/>
              <a:gd name="connsiteY147" fmla="*/ 193378 h 2549768"/>
              <a:gd name="connsiteX148" fmla="*/ 2765419 w 2823151"/>
              <a:gd name="connsiteY148" fmla="*/ 212055 h 2549768"/>
              <a:gd name="connsiteX149" fmla="*/ 2769479 w 2823151"/>
              <a:gd name="connsiteY149" fmla="*/ 219363 h 2549768"/>
              <a:gd name="connsiteX150" fmla="*/ 2782742 w 2823151"/>
              <a:gd name="connsiteY150" fmla="*/ 238581 h 2549768"/>
              <a:gd name="connsiteX151" fmla="*/ 2770291 w 2823151"/>
              <a:gd name="connsiteY151" fmla="*/ 321137 h 2549768"/>
              <a:gd name="connsiteX152" fmla="*/ 2773269 w 2823151"/>
              <a:gd name="connsiteY152" fmla="*/ 337378 h 2549768"/>
              <a:gd name="connsiteX153" fmla="*/ 2792216 w 2823151"/>
              <a:gd name="connsiteY153" fmla="*/ 290551 h 2549768"/>
              <a:gd name="connsiteX154" fmla="*/ 2798442 w 2823151"/>
              <a:gd name="connsiteY154" fmla="*/ 274310 h 2549768"/>
              <a:gd name="connsiteX155" fmla="*/ 2823885 w 2823151"/>
              <a:gd name="connsiteY155" fmla="*/ 275122 h 2549768"/>
              <a:gd name="connsiteX156" fmla="*/ 2823885 w 2823151"/>
              <a:gd name="connsiteY156" fmla="*/ 297047 h 2549768"/>
              <a:gd name="connsiteX157" fmla="*/ 2799253 w 2823151"/>
              <a:gd name="connsiteY157" fmla="*/ 361468 h 2549768"/>
              <a:gd name="connsiteX158" fmla="*/ 2798171 w 2823151"/>
              <a:gd name="connsiteY158" fmla="*/ 376897 h 2549768"/>
              <a:gd name="connsiteX159" fmla="*/ 2780848 w 2823151"/>
              <a:gd name="connsiteY159" fmla="*/ 438069 h 2549768"/>
              <a:gd name="connsiteX160" fmla="*/ 2745660 w 2823151"/>
              <a:gd name="connsiteY160" fmla="*/ 494641 h 2549768"/>
              <a:gd name="connsiteX161" fmla="*/ 2707224 w 2823151"/>
              <a:gd name="connsiteY161" fmla="*/ 583964 h 2549768"/>
              <a:gd name="connsiteX162" fmla="*/ 2675555 w 2823151"/>
              <a:gd name="connsiteY162" fmla="*/ 675182 h 2549768"/>
              <a:gd name="connsiteX163" fmla="*/ 2616277 w 2823151"/>
              <a:gd name="connsiteY163" fmla="*/ 788054 h 2549768"/>
              <a:gd name="connsiteX164" fmla="*/ 2565389 w 2823151"/>
              <a:gd name="connsiteY164" fmla="*/ 862219 h 2549768"/>
              <a:gd name="connsiteX165" fmla="*/ 2543735 w 2823151"/>
              <a:gd name="connsiteY165" fmla="*/ 891452 h 2549768"/>
              <a:gd name="connsiteX166" fmla="*/ 2494743 w 2823151"/>
              <a:gd name="connsiteY166" fmla="*/ 911752 h 2549768"/>
              <a:gd name="connsiteX167" fmla="*/ 2442773 w 2823151"/>
              <a:gd name="connsiteY167" fmla="*/ 897136 h 2549768"/>
              <a:gd name="connsiteX168" fmla="*/ 2302563 w 2823151"/>
              <a:gd name="connsiteY168" fmla="*/ 851392 h 2549768"/>
              <a:gd name="connsiteX169" fmla="*/ 2193481 w 2823151"/>
              <a:gd name="connsiteY169" fmla="*/ 799693 h 2549768"/>
              <a:gd name="connsiteX170" fmla="*/ 2180759 w 2823151"/>
              <a:gd name="connsiteY170" fmla="*/ 797527 h 2549768"/>
              <a:gd name="connsiteX171" fmla="*/ 2158834 w 2823151"/>
              <a:gd name="connsiteY171" fmla="*/ 789678 h 2549768"/>
              <a:gd name="connsiteX172" fmla="*/ 2109571 w 2823151"/>
              <a:gd name="connsiteY172" fmla="*/ 754490 h 2549768"/>
              <a:gd name="connsiteX173" fmla="*/ 2085481 w 2823151"/>
              <a:gd name="connsiteY173" fmla="*/ 760174 h 2549768"/>
              <a:gd name="connsiteX174" fmla="*/ 2005631 w 2823151"/>
              <a:gd name="connsiteY174" fmla="*/ 818099 h 2549768"/>
              <a:gd name="connsiteX175" fmla="*/ 1927406 w 2823151"/>
              <a:gd name="connsiteY175" fmla="*/ 850850 h 2549768"/>
              <a:gd name="connsiteX176" fmla="*/ 1841331 w 2823151"/>
              <a:gd name="connsiteY176" fmla="*/ 908775 h 2549768"/>
              <a:gd name="connsiteX177" fmla="*/ 1799376 w 2823151"/>
              <a:gd name="connsiteY177" fmla="*/ 936925 h 2549768"/>
              <a:gd name="connsiteX178" fmla="*/ 1723858 w 2823151"/>
              <a:gd name="connsiteY178" fmla="*/ 981858 h 2549768"/>
              <a:gd name="connsiteX179" fmla="*/ 1646444 w 2823151"/>
              <a:gd name="connsiteY179" fmla="*/ 1037887 h 2549768"/>
              <a:gd name="connsiteX180" fmla="*/ 1640219 w 2823151"/>
              <a:gd name="connsiteY180" fmla="*/ 1044925 h 2549768"/>
              <a:gd name="connsiteX181" fmla="*/ 1648339 w 2823151"/>
              <a:gd name="connsiteY181" fmla="*/ 1048444 h 2549768"/>
              <a:gd name="connsiteX182" fmla="*/ 1745512 w 2823151"/>
              <a:gd name="connsiteY182" fmla="*/ 1085256 h 2549768"/>
              <a:gd name="connsiteX183" fmla="*/ 1756339 w 2823151"/>
              <a:gd name="connsiteY183" fmla="*/ 1090669 h 2549768"/>
              <a:gd name="connsiteX184" fmla="*/ 1852429 w 2823151"/>
              <a:gd name="connsiteY184" fmla="*/ 1143722 h 2549768"/>
              <a:gd name="connsiteX185" fmla="*/ 1962865 w 2823151"/>
              <a:gd name="connsiteY185" fmla="*/ 1205165 h 2549768"/>
              <a:gd name="connsiteX186" fmla="*/ 2099827 w 2823151"/>
              <a:gd name="connsiteY186" fmla="*/ 1282849 h 2549768"/>
              <a:gd name="connsiteX187" fmla="*/ 2145571 w 2823151"/>
              <a:gd name="connsiteY187" fmla="*/ 1316413 h 2549768"/>
              <a:gd name="connsiteX188" fmla="*/ 2157751 w 2823151"/>
              <a:gd name="connsiteY188" fmla="*/ 1347541 h 2549768"/>
              <a:gd name="connsiteX189" fmla="*/ 2130954 w 2823151"/>
              <a:gd name="connsiteY189" fmla="*/ 1434428 h 2549768"/>
              <a:gd name="connsiteX190" fmla="*/ 2034052 w 2823151"/>
              <a:gd name="connsiteY190" fmla="*/ 1545405 h 2549768"/>
              <a:gd name="connsiteX191" fmla="*/ 1898985 w 2823151"/>
              <a:gd name="connsiteY191" fmla="*/ 1686157 h 2549768"/>
              <a:gd name="connsiteX192" fmla="*/ 1822654 w 2823151"/>
              <a:gd name="connsiteY192" fmla="*/ 1754367 h 2549768"/>
              <a:gd name="connsiteX193" fmla="*/ 1742264 w 2823151"/>
              <a:gd name="connsiteY193" fmla="*/ 1844231 h 2549768"/>
              <a:gd name="connsiteX194" fmla="*/ 1693813 w 2823151"/>
              <a:gd name="connsiteY194" fmla="*/ 1938968 h 2549768"/>
              <a:gd name="connsiteX195" fmla="*/ 1701933 w 2823151"/>
              <a:gd name="connsiteY195" fmla="*/ 1973073 h 2549768"/>
              <a:gd name="connsiteX196" fmla="*/ 1698685 w 2823151"/>
              <a:gd name="connsiteY196" fmla="*/ 1987419 h 2549768"/>
              <a:gd name="connsiteX197" fmla="*/ 1697602 w 2823151"/>
              <a:gd name="connsiteY197" fmla="*/ 1997434 h 2549768"/>
              <a:gd name="connsiteX198" fmla="*/ 1748489 w 2823151"/>
              <a:gd name="connsiteY198" fmla="*/ 2055629 h 2549768"/>
              <a:gd name="connsiteX199" fmla="*/ 1790444 w 2823151"/>
              <a:gd name="connsiteY199" fmla="*/ 2082697 h 2549768"/>
              <a:gd name="connsiteX200" fmla="*/ 1806143 w 2823151"/>
              <a:gd name="connsiteY200" fmla="*/ 2100020 h 2549768"/>
              <a:gd name="connsiteX201" fmla="*/ 1818865 w 2823151"/>
              <a:gd name="connsiteY201" fmla="*/ 2107058 h 2549768"/>
              <a:gd name="connsiteX202" fmla="*/ 1877331 w 2823151"/>
              <a:gd name="connsiteY202" fmla="*/ 2117885 h 2549768"/>
              <a:gd name="connsiteX203" fmla="*/ 1909541 w 2823151"/>
              <a:gd name="connsiteY203" fmla="*/ 2160652 h 2549768"/>
              <a:gd name="connsiteX204" fmla="*/ 1883015 w 2823151"/>
              <a:gd name="connsiteY204" fmla="*/ 2198005 h 2549768"/>
              <a:gd name="connsiteX205" fmla="*/ 1818594 w 2823151"/>
              <a:gd name="connsiteY205" fmla="*/ 2210997 h 2549768"/>
              <a:gd name="connsiteX206" fmla="*/ 1755797 w 2823151"/>
              <a:gd name="connsiteY206" fmla="*/ 2209373 h 2549768"/>
              <a:gd name="connsiteX207" fmla="*/ 1685422 w 2823151"/>
              <a:gd name="connsiteY207" fmla="*/ 2189614 h 2549768"/>
              <a:gd name="connsiteX208" fmla="*/ 1546294 w 2823151"/>
              <a:gd name="connsiteY208" fmla="*/ 2131960 h 2549768"/>
              <a:gd name="connsiteX209" fmla="*/ 1471588 w 2823151"/>
              <a:gd name="connsiteY209" fmla="*/ 2105975 h 2549768"/>
              <a:gd name="connsiteX210" fmla="*/ 1412310 w 2823151"/>
              <a:gd name="connsiteY210" fmla="*/ 2073223 h 2549768"/>
              <a:gd name="connsiteX211" fmla="*/ 1397964 w 2823151"/>
              <a:gd name="connsiteY211" fmla="*/ 2052652 h 2549768"/>
              <a:gd name="connsiteX212" fmla="*/ 1405813 w 2823151"/>
              <a:gd name="connsiteY212" fmla="*/ 2032622 h 2549768"/>
              <a:gd name="connsiteX213" fmla="*/ 1437482 w 2823151"/>
              <a:gd name="connsiteY213" fmla="*/ 1993644 h 2549768"/>
              <a:gd name="connsiteX214" fmla="*/ 1459407 w 2823151"/>
              <a:gd name="connsiteY214" fmla="*/ 1950878 h 2549768"/>
              <a:gd name="connsiteX215" fmla="*/ 1481061 w 2823151"/>
              <a:gd name="connsiteY215" fmla="*/ 1913795 h 2549768"/>
              <a:gd name="connsiteX216" fmla="*/ 1501633 w 2823151"/>
              <a:gd name="connsiteY216" fmla="*/ 1904863 h 2549768"/>
              <a:gd name="connsiteX217" fmla="*/ 1514084 w 2823151"/>
              <a:gd name="connsiteY217" fmla="*/ 1901344 h 2549768"/>
              <a:gd name="connsiteX218" fmla="*/ 1532219 w 2823151"/>
              <a:gd name="connsiteY218" fmla="*/ 1878066 h 2549768"/>
              <a:gd name="connsiteX219" fmla="*/ 1558475 w 2823151"/>
              <a:gd name="connsiteY219" fmla="*/ 1840171 h 2549768"/>
              <a:gd name="connsiteX220" fmla="*/ 1610174 w 2823151"/>
              <a:gd name="connsiteY220" fmla="*/ 1774126 h 2549768"/>
              <a:gd name="connsiteX221" fmla="*/ 1668369 w 2823151"/>
              <a:gd name="connsiteY221" fmla="*/ 1683720 h 2549768"/>
              <a:gd name="connsiteX222" fmla="*/ 1711407 w 2823151"/>
              <a:gd name="connsiteY222" fmla="*/ 1613345 h 2549768"/>
              <a:gd name="connsiteX223" fmla="*/ 1746594 w 2823151"/>
              <a:gd name="connsiteY223" fmla="*/ 1547300 h 2549768"/>
              <a:gd name="connsiteX224" fmla="*/ 1775557 w 2823151"/>
              <a:gd name="connsiteY224" fmla="*/ 1502097 h 2549768"/>
              <a:gd name="connsiteX225" fmla="*/ 1844309 w 2823151"/>
              <a:gd name="connsiteY225" fmla="*/ 1426037 h 2549768"/>
              <a:gd name="connsiteX226" fmla="*/ 1841060 w 2823151"/>
              <a:gd name="connsiteY226" fmla="*/ 1414668 h 2549768"/>
              <a:gd name="connsiteX227" fmla="*/ 1708700 w 2823151"/>
              <a:gd name="connsiteY227" fmla="*/ 1392744 h 2549768"/>
              <a:gd name="connsiteX228" fmla="*/ 1590685 w 2823151"/>
              <a:gd name="connsiteY228" fmla="*/ 1377315 h 2549768"/>
              <a:gd name="connsiteX229" fmla="*/ 1555497 w 2823151"/>
              <a:gd name="connsiteY229" fmla="*/ 1368383 h 2549768"/>
              <a:gd name="connsiteX230" fmla="*/ 1440460 w 2823151"/>
              <a:gd name="connsiteY230" fmla="*/ 1338067 h 2549768"/>
              <a:gd name="connsiteX231" fmla="*/ 1413122 w 2823151"/>
              <a:gd name="connsiteY231" fmla="*/ 1329406 h 2549768"/>
              <a:gd name="connsiteX232" fmla="*/ 1398505 w 2823151"/>
              <a:gd name="connsiteY232" fmla="*/ 1331030 h 2549768"/>
              <a:gd name="connsiteX233" fmla="*/ 1299438 w 2823151"/>
              <a:gd name="connsiteY233" fmla="*/ 1406007 h 2549768"/>
              <a:gd name="connsiteX234" fmla="*/ 1222024 w 2823151"/>
              <a:gd name="connsiteY234" fmla="*/ 1480713 h 2549768"/>
              <a:gd name="connsiteX235" fmla="*/ 1162476 w 2823151"/>
              <a:gd name="connsiteY235" fmla="*/ 1534578 h 2549768"/>
              <a:gd name="connsiteX236" fmla="*/ 1090746 w 2823151"/>
              <a:gd name="connsiteY236" fmla="*/ 1594668 h 2549768"/>
              <a:gd name="connsiteX237" fmla="*/ 939168 w 2823151"/>
              <a:gd name="connsiteY237" fmla="*/ 1706999 h 2549768"/>
              <a:gd name="connsiteX238" fmla="*/ 886386 w 2823151"/>
              <a:gd name="connsiteY238" fmla="*/ 1748141 h 2549768"/>
              <a:gd name="connsiteX239" fmla="*/ 768642 w 2823151"/>
              <a:gd name="connsiteY239" fmla="*/ 1825284 h 2549768"/>
              <a:gd name="connsiteX240" fmla="*/ 711259 w 2823151"/>
              <a:gd name="connsiteY240" fmla="*/ 1855058 h 2549768"/>
              <a:gd name="connsiteX241" fmla="*/ 632221 w 2823151"/>
              <a:gd name="connsiteY241" fmla="*/ 1908111 h 2549768"/>
              <a:gd name="connsiteX242" fmla="*/ 586477 w 2823151"/>
              <a:gd name="connsiteY242" fmla="*/ 1940592 h 2549768"/>
              <a:gd name="connsiteX243" fmla="*/ 505815 w 2823151"/>
              <a:gd name="connsiteY243" fmla="*/ 1995539 h 2549768"/>
              <a:gd name="connsiteX244" fmla="*/ 418387 w 2823151"/>
              <a:gd name="connsiteY244" fmla="*/ 2056712 h 2549768"/>
              <a:gd name="connsiteX245" fmla="*/ 321214 w 2823151"/>
              <a:gd name="connsiteY245" fmla="*/ 2154697 h 2549768"/>
              <a:gd name="connsiteX246" fmla="*/ 290357 w 2823151"/>
              <a:gd name="connsiteY246" fmla="*/ 2183930 h 2549768"/>
              <a:gd name="connsiteX247" fmla="*/ 275741 w 2823151"/>
              <a:gd name="connsiteY247" fmla="*/ 2200170 h 2549768"/>
              <a:gd name="connsiteX248" fmla="*/ 237034 w 2823151"/>
              <a:gd name="connsiteY248" fmla="*/ 2243208 h 2549768"/>
              <a:gd name="connsiteX249" fmla="*/ 233786 w 2823151"/>
              <a:gd name="connsiteY249" fmla="*/ 2257283 h 2549768"/>
              <a:gd name="connsiteX250" fmla="*/ 219170 w 2823151"/>
              <a:gd name="connsiteY250" fmla="*/ 2286516 h 2549768"/>
              <a:gd name="connsiteX251" fmla="*/ 201034 w 2823151"/>
              <a:gd name="connsiteY251" fmla="*/ 2304381 h 2549768"/>
              <a:gd name="connsiteX252" fmla="*/ 177756 w 2823151"/>
              <a:gd name="connsiteY252" fmla="*/ 2340110 h 2549768"/>
              <a:gd name="connsiteX253" fmla="*/ 165576 w 2823151"/>
              <a:gd name="connsiteY253" fmla="*/ 2359328 h 2549768"/>
              <a:gd name="connsiteX254" fmla="*/ 162869 w 2823151"/>
              <a:gd name="connsiteY254" fmla="*/ 2363929 h 2549768"/>
              <a:gd name="connsiteX255" fmla="*/ 148252 w 2823151"/>
              <a:gd name="connsiteY255" fmla="*/ 2394516 h 2549768"/>
              <a:gd name="connsiteX256" fmla="*/ 136884 w 2823151"/>
              <a:gd name="connsiteY256" fmla="*/ 2424831 h 2549768"/>
              <a:gd name="connsiteX257" fmla="*/ 101155 w 2823151"/>
              <a:gd name="connsiteY257" fmla="*/ 2504139 h 2549768"/>
              <a:gd name="connsiteX258" fmla="*/ 99260 w 2823151"/>
              <a:gd name="connsiteY258" fmla="*/ 2511718 h 2549768"/>
              <a:gd name="connsiteX259" fmla="*/ 70298 w 2823151"/>
              <a:gd name="connsiteY259" fmla="*/ 2548530 h 2549768"/>
              <a:gd name="connsiteX260" fmla="*/ 44313 w 2823151"/>
              <a:gd name="connsiteY260" fmla="*/ 2550154 h 254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</a:cxnLst>
            <a:rect l="l" t="t" r="r" b="b"/>
            <a:pathLst>
              <a:path w="2823151" h="2549768">
                <a:moveTo>
                  <a:pt x="44313" y="2550154"/>
                </a:moveTo>
                <a:cubicBezTo>
                  <a:pt x="8584" y="2524711"/>
                  <a:pt x="3982" y="2485463"/>
                  <a:pt x="734" y="2446485"/>
                </a:cubicBezTo>
                <a:cubicBezTo>
                  <a:pt x="-1973" y="2414546"/>
                  <a:pt x="3170" y="2382606"/>
                  <a:pt x="10208" y="2351478"/>
                </a:cubicBezTo>
                <a:cubicBezTo>
                  <a:pt x="11832" y="2343629"/>
                  <a:pt x="12644" y="2335508"/>
                  <a:pt x="13185" y="2327388"/>
                </a:cubicBezTo>
                <a:cubicBezTo>
                  <a:pt x="18599" y="2259178"/>
                  <a:pt x="1005" y="2201794"/>
                  <a:pt x="1817" y="2133313"/>
                </a:cubicBezTo>
                <a:cubicBezTo>
                  <a:pt x="2087" y="2108411"/>
                  <a:pt x="3711" y="2083238"/>
                  <a:pt x="14268" y="2059960"/>
                </a:cubicBezTo>
                <a:cubicBezTo>
                  <a:pt x="24283" y="2037494"/>
                  <a:pt x="57847" y="2028562"/>
                  <a:pt x="74899" y="2046426"/>
                </a:cubicBezTo>
                <a:cubicBezTo>
                  <a:pt x="81125" y="2052923"/>
                  <a:pt x="92764" y="2051569"/>
                  <a:pt x="101967" y="2051840"/>
                </a:cubicBezTo>
                <a:cubicBezTo>
                  <a:pt x="110087" y="2052110"/>
                  <a:pt x="117937" y="2055088"/>
                  <a:pt x="125245" y="2058336"/>
                </a:cubicBezTo>
                <a:cubicBezTo>
                  <a:pt x="150147" y="2069163"/>
                  <a:pt x="173967" y="2064020"/>
                  <a:pt x="195079" y="2050486"/>
                </a:cubicBezTo>
                <a:cubicBezTo>
                  <a:pt x="245966" y="2018547"/>
                  <a:pt x="288733" y="1977133"/>
                  <a:pt x="328523" y="1931930"/>
                </a:cubicBezTo>
                <a:cubicBezTo>
                  <a:pt x="352613" y="1904592"/>
                  <a:pt x="376974" y="1877524"/>
                  <a:pt x="403771" y="1852893"/>
                </a:cubicBezTo>
                <a:cubicBezTo>
                  <a:pt x="429485" y="1829074"/>
                  <a:pt x="451410" y="1802006"/>
                  <a:pt x="473064" y="1774668"/>
                </a:cubicBezTo>
                <a:cubicBezTo>
                  <a:pt x="499049" y="1741916"/>
                  <a:pt x="530447" y="1716202"/>
                  <a:pt x="568071" y="1697796"/>
                </a:cubicBezTo>
                <a:cubicBezTo>
                  <a:pt x="595680" y="1684262"/>
                  <a:pt x="622206" y="1668563"/>
                  <a:pt x="649003" y="1653405"/>
                </a:cubicBezTo>
                <a:cubicBezTo>
                  <a:pt x="667950" y="1642578"/>
                  <a:pt x="689334" y="1635811"/>
                  <a:pt x="708823" y="1625255"/>
                </a:cubicBezTo>
                <a:cubicBezTo>
                  <a:pt x="715319" y="1621736"/>
                  <a:pt x="722356" y="1618758"/>
                  <a:pt x="727499" y="1613886"/>
                </a:cubicBezTo>
                <a:cubicBezTo>
                  <a:pt x="750236" y="1593585"/>
                  <a:pt x="774326" y="1574909"/>
                  <a:pt x="795168" y="1552713"/>
                </a:cubicBezTo>
                <a:cubicBezTo>
                  <a:pt x="805454" y="1541886"/>
                  <a:pt x="811950" y="1528082"/>
                  <a:pt x="820341" y="1515631"/>
                </a:cubicBezTo>
                <a:cubicBezTo>
                  <a:pt x="836582" y="1491811"/>
                  <a:pt x="852552" y="1467450"/>
                  <a:pt x="867439" y="1442819"/>
                </a:cubicBezTo>
                <a:cubicBezTo>
                  <a:pt x="899649" y="1389496"/>
                  <a:pt x="935108" y="1338879"/>
                  <a:pt x="981393" y="1296383"/>
                </a:cubicBezTo>
                <a:cubicBezTo>
                  <a:pt x="993303" y="1285556"/>
                  <a:pt x="1004671" y="1273917"/>
                  <a:pt x="1016581" y="1263090"/>
                </a:cubicBezTo>
                <a:cubicBezTo>
                  <a:pt x="1029303" y="1251451"/>
                  <a:pt x="1035258" y="1235210"/>
                  <a:pt x="1046356" y="1222759"/>
                </a:cubicBezTo>
                <a:cubicBezTo>
                  <a:pt x="1063137" y="1203812"/>
                  <a:pt x="1060431" y="1179722"/>
                  <a:pt x="1065303" y="1157797"/>
                </a:cubicBezTo>
                <a:cubicBezTo>
                  <a:pt x="1075859" y="1109617"/>
                  <a:pt x="1086686" y="1061707"/>
                  <a:pt x="1114566" y="1020023"/>
                </a:cubicBezTo>
                <a:cubicBezTo>
                  <a:pt x="1129182" y="998098"/>
                  <a:pt x="1147588" y="979963"/>
                  <a:pt x="1167618" y="962910"/>
                </a:cubicBezTo>
                <a:cubicBezTo>
                  <a:pt x="1180611" y="951813"/>
                  <a:pt x="1196851" y="945858"/>
                  <a:pt x="1210385" y="936113"/>
                </a:cubicBezTo>
                <a:cubicBezTo>
                  <a:pt x="1228250" y="923392"/>
                  <a:pt x="1248280" y="914189"/>
                  <a:pt x="1265603" y="900925"/>
                </a:cubicBezTo>
                <a:cubicBezTo>
                  <a:pt x="1268581" y="898760"/>
                  <a:pt x="1271558" y="896865"/>
                  <a:pt x="1275348" y="896053"/>
                </a:cubicBezTo>
                <a:cubicBezTo>
                  <a:pt x="1294565" y="892805"/>
                  <a:pt x="1305934" y="878459"/>
                  <a:pt x="1319738" y="866279"/>
                </a:cubicBezTo>
                <a:cubicBezTo>
                  <a:pt x="1335708" y="851933"/>
                  <a:pt x="1346806" y="831632"/>
                  <a:pt x="1368189" y="823783"/>
                </a:cubicBezTo>
                <a:cubicBezTo>
                  <a:pt x="1382265" y="818640"/>
                  <a:pt x="1391197" y="808084"/>
                  <a:pt x="1397152" y="795362"/>
                </a:cubicBezTo>
                <a:cubicBezTo>
                  <a:pt x="1403648" y="781557"/>
                  <a:pt x="1412310" y="770189"/>
                  <a:pt x="1426926" y="764505"/>
                </a:cubicBezTo>
                <a:cubicBezTo>
                  <a:pt x="1432610" y="762339"/>
                  <a:pt x="1436400" y="757467"/>
                  <a:pt x="1438565" y="753136"/>
                </a:cubicBezTo>
                <a:cubicBezTo>
                  <a:pt x="1447497" y="735272"/>
                  <a:pt x="1462926" y="723091"/>
                  <a:pt x="1474294" y="707121"/>
                </a:cubicBezTo>
                <a:cubicBezTo>
                  <a:pt x="1485663" y="691422"/>
                  <a:pt x="1494324" y="673828"/>
                  <a:pt x="1506234" y="658400"/>
                </a:cubicBezTo>
                <a:cubicBezTo>
                  <a:pt x="1512189" y="650550"/>
                  <a:pt x="1517332" y="642159"/>
                  <a:pt x="1524369" y="635122"/>
                </a:cubicBezTo>
                <a:cubicBezTo>
                  <a:pt x="1566053" y="592084"/>
                  <a:pt x="1603136" y="544986"/>
                  <a:pt x="1642384" y="499784"/>
                </a:cubicBezTo>
                <a:cubicBezTo>
                  <a:pt x="1655377" y="484626"/>
                  <a:pt x="1669452" y="470551"/>
                  <a:pt x="1685151" y="458370"/>
                </a:cubicBezTo>
                <a:cubicBezTo>
                  <a:pt x="1710595" y="438340"/>
                  <a:pt x="1727647" y="411814"/>
                  <a:pt x="1744429" y="385017"/>
                </a:cubicBezTo>
                <a:cubicBezTo>
                  <a:pt x="1750655" y="374731"/>
                  <a:pt x="1748760" y="368506"/>
                  <a:pt x="1738745" y="361739"/>
                </a:cubicBezTo>
                <a:cubicBezTo>
                  <a:pt x="1703557" y="338731"/>
                  <a:pt x="1671076" y="312746"/>
                  <a:pt x="1641031" y="283513"/>
                </a:cubicBezTo>
                <a:cubicBezTo>
                  <a:pt x="1628850" y="271333"/>
                  <a:pt x="1615046" y="260777"/>
                  <a:pt x="1602595" y="248867"/>
                </a:cubicBezTo>
                <a:cubicBezTo>
                  <a:pt x="1597723" y="244265"/>
                  <a:pt x="1592580" y="242641"/>
                  <a:pt x="1585813" y="242912"/>
                </a:cubicBezTo>
                <a:cubicBezTo>
                  <a:pt x="1542234" y="244536"/>
                  <a:pt x="1498384" y="246701"/>
                  <a:pt x="1455076" y="238311"/>
                </a:cubicBezTo>
                <a:cubicBezTo>
                  <a:pt x="1424761" y="232356"/>
                  <a:pt x="1394716" y="224235"/>
                  <a:pt x="1364129" y="221258"/>
                </a:cubicBezTo>
                <a:cubicBezTo>
                  <a:pt x="1303769" y="215574"/>
                  <a:pt x="1243137" y="216656"/>
                  <a:pt x="1182776" y="226401"/>
                </a:cubicBezTo>
                <a:cubicBezTo>
                  <a:pt x="1167077" y="228837"/>
                  <a:pt x="1152190" y="230732"/>
                  <a:pt x="1140010" y="243724"/>
                </a:cubicBezTo>
                <a:cubicBezTo>
                  <a:pt x="1132972" y="251303"/>
                  <a:pt x="1119979" y="252386"/>
                  <a:pt x="1109694" y="255904"/>
                </a:cubicBezTo>
                <a:cubicBezTo>
                  <a:pt x="1080190" y="266461"/>
                  <a:pt x="1055559" y="283513"/>
                  <a:pt x="1039318" y="310852"/>
                </a:cubicBezTo>
                <a:cubicBezTo>
                  <a:pt x="1034716" y="318431"/>
                  <a:pt x="1036070" y="327904"/>
                  <a:pt x="1035258" y="336837"/>
                </a:cubicBezTo>
                <a:cubicBezTo>
                  <a:pt x="1034716" y="341167"/>
                  <a:pt x="1038777" y="348476"/>
                  <a:pt x="1030115" y="348746"/>
                </a:cubicBezTo>
                <a:cubicBezTo>
                  <a:pt x="1021724" y="349017"/>
                  <a:pt x="1010356" y="353077"/>
                  <a:pt x="1007378" y="341438"/>
                </a:cubicBezTo>
                <a:cubicBezTo>
                  <a:pt x="1001423" y="317348"/>
                  <a:pt x="993574" y="292716"/>
                  <a:pt x="1014686" y="271062"/>
                </a:cubicBezTo>
                <a:cubicBezTo>
                  <a:pt x="1020100" y="265378"/>
                  <a:pt x="1021453" y="257258"/>
                  <a:pt x="1023348" y="249950"/>
                </a:cubicBezTo>
                <a:cubicBezTo>
                  <a:pt x="1024972" y="244536"/>
                  <a:pt x="1020912" y="242912"/>
                  <a:pt x="1017393" y="241017"/>
                </a:cubicBezTo>
                <a:cubicBezTo>
                  <a:pt x="998987" y="231002"/>
                  <a:pt x="979228" y="231544"/>
                  <a:pt x="960551" y="236957"/>
                </a:cubicBezTo>
                <a:cubicBezTo>
                  <a:pt x="928882" y="246160"/>
                  <a:pt x="896942" y="246701"/>
                  <a:pt x="864461" y="246431"/>
                </a:cubicBezTo>
                <a:cubicBezTo>
                  <a:pt x="854988" y="246431"/>
                  <a:pt x="850386" y="241288"/>
                  <a:pt x="850115" y="232085"/>
                </a:cubicBezTo>
                <a:cubicBezTo>
                  <a:pt x="849845" y="222882"/>
                  <a:pt x="849845" y="213408"/>
                  <a:pt x="862296" y="212326"/>
                </a:cubicBezTo>
                <a:cubicBezTo>
                  <a:pt x="891800" y="209619"/>
                  <a:pt x="919679" y="200416"/>
                  <a:pt x="948371" y="194461"/>
                </a:cubicBezTo>
                <a:cubicBezTo>
                  <a:pt x="954326" y="193378"/>
                  <a:pt x="960822" y="191754"/>
                  <a:pt x="962987" y="184446"/>
                </a:cubicBezTo>
                <a:cubicBezTo>
                  <a:pt x="960551" y="181198"/>
                  <a:pt x="956762" y="182551"/>
                  <a:pt x="953784" y="182551"/>
                </a:cubicBezTo>
                <a:cubicBezTo>
                  <a:pt x="920221" y="182822"/>
                  <a:pt x="886927" y="180115"/>
                  <a:pt x="853634" y="176867"/>
                </a:cubicBezTo>
                <a:cubicBezTo>
                  <a:pt x="837123" y="175243"/>
                  <a:pt x="828461" y="158190"/>
                  <a:pt x="836852" y="144115"/>
                </a:cubicBezTo>
                <a:cubicBezTo>
                  <a:pt x="840642" y="137890"/>
                  <a:pt x="847138" y="138702"/>
                  <a:pt x="852822" y="138702"/>
                </a:cubicBezTo>
                <a:cubicBezTo>
                  <a:pt x="888010" y="138972"/>
                  <a:pt x="923469" y="138972"/>
                  <a:pt x="958657" y="141409"/>
                </a:cubicBezTo>
                <a:cubicBezTo>
                  <a:pt x="962446" y="141679"/>
                  <a:pt x="966777" y="143574"/>
                  <a:pt x="970566" y="137890"/>
                </a:cubicBezTo>
                <a:cubicBezTo>
                  <a:pt x="959739" y="133288"/>
                  <a:pt x="948641" y="132206"/>
                  <a:pt x="938356" y="128416"/>
                </a:cubicBezTo>
                <a:cubicBezTo>
                  <a:pt x="918867" y="121108"/>
                  <a:pt x="898025" y="117318"/>
                  <a:pt x="879078" y="108386"/>
                </a:cubicBezTo>
                <a:cubicBezTo>
                  <a:pt x="867168" y="102702"/>
                  <a:pt x="864461" y="94852"/>
                  <a:pt x="869604" y="82130"/>
                </a:cubicBezTo>
                <a:cubicBezTo>
                  <a:pt x="873935" y="71303"/>
                  <a:pt x="880702" y="67514"/>
                  <a:pt x="892612" y="72927"/>
                </a:cubicBezTo>
                <a:cubicBezTo>
                  <a:pt x="922657" y="86732"/>
                  <a:pt x="956762" y="86191"/>
                  <a:pt x="986536" y="100536"/>
                </a:cubicBezTo>
                <a:cubicBezTo>
                  <a:pt x="991408" y="102973"/>
                  <a:pt x="993032" y="99454"/>
                  <a:pt x="995468" y="96747"/>
                </a:cubicBezTo>
                <a:cubicBezTo>
                  <a:pt x="998446" y="93499"/>
                  <a:pt x="998175" y="90792"/>
                  <a:pt x="995468" y="87003"/>
                </a:cubicBezTo>
                <a:cubicBezTo>
                  <a:pt x="983829" y="71303"/>
                  <a:pt x="970837" y="56958"/>
                  <a:pt x="957574" y="43153"/>
                </a:cubicBezTo>
                <a:cubicBezTo>
                  <a:pt x="952972" y="38281"/>
                  <a:pt x="947829" y="34221"/>
                  <a:pt x="943228" y="29619"/>
                </a:cubicBezTo>
                <a:cubicBezTo>
                  <a:pt x="936190" y="22852"/>
                  <a:pt x="935108" y="14191"/>
                  <a:pt x="940251" y="6612"/>
                </a:cubicBezTo>
                <a:cubicBezTo>
                  <a:pt x="945935" y="-1508"/>
                  <a:pt x="954867" y="-1238"/>
                  <a:pt x="962987" y="2552"/>
                </a:cubicBezTo>
                <a:cubicBezTo>
                  <a:pt x="967589" y="4717"/>
                  <a:pt x="971649" y="8236"/>
                  <a:pt x="975438" y="11484"/>
                </a:cubicBezTo>
                <a:cubicBezTo>
                  <a:pt x="982476" y="17439"/>
                  <a:pt x="988972" y="23935"/>
                  <a:pt x="995739" y="29890"/>
                </a:cubicBezTo>
                <a:cubicBezTo>
                  <a:pt x="1040942" y="70221"/>
                  <a:pt x="1040942" y="69950"/>
                  <a:pt x="1100491" y="81318"/>
                </a:cubicBezTo>
                <a:cubicBezTo>
                  <a:pt x="1121062" y="85108"/>
                  <a:pt x="1141092" y="91063"/>
                  <a:pt x="1159498" y="101890"/>
                </a:cubicBezTo>
                <a:cubicBezTo>
                  <a:pt x="1175468" y="111363"/>
                  <a:pt x="1193603" y="109469"/>
                  <a:pt x="1211197" y="106762"/>
                </a:cubicBezTo>
                <a:cubicBezTo>
                  <a:pt x="1273723" y="97559"/>
                  <a:pt x="1336250" y="88356"/>
                  <a:pt x="1399047" y="83484"/>
                </a:cubicBezTo>
                <a:cubicBezTo>
                  <a:pt x="1459949" y="78882"/>
                  <a:pt x="1521121" y="82401"/>
                  <a:pt x="1581753" y="88897"/>
                </a:cubicBezTo>
                <a:cubicBezTo>
                  <a:pt x="1588790" y="89709"/>
                  <a:pt x="1595557" y="90521"/>
                  <a:pt x="1602595" y="90521"/>
                </a:cubicBezTo>
                <a:cubicBezTo>
                  <a:pt x="1617753" y="90251"/>
                  <a:pt x="1631287" y="94311"/>
                  <a:pt x="1643467" y="104055"/>
                </a:cubicBezTo>
                <a:cubicBezTo>
                  <a:pt x="1666204" y="122461"/>
                  <a:pt x="1694354" y="131393"/>
                  <a:pt x="1720610" y="143033"/>
                </a:cubicBezTo>
                <a:cubicBezTo>
                  <a:pt x="1741993" y="152506"/>
                  <a:pt x="1762835" y="163604"/>
                  <a:pt x="1783948" y="173890"/>
                </a:cubicBezTo>
                <a:cubicBezTo>
                  <a:pt x="1787737" y="175784"/>
                  <a:pt x="1791797" y="178220"/>
                  <a:pt x="1796128" y="179032"/>
                </a:cubicBezTo>
                <a:cubicBezTo>
                  <a:pt x="1830775" y="186611"/>
                  <a:pt x="1861632" y="202852"/>
                  <a:pt x="1891135" y="221258"/>
                </a:cubicBezTo>
                <a:cubicBezTo>
                  <a:pt x="1918203" y="238040"/>
                  <a:pt x="1948248" y="248055"/>
                  <a:pt x="1976940" y="261047"/>
                </a:cubicBezTo>
                <a:cubicBezTo>
                  <a:pt x="2003737" y="273228"/>
                  <a:pt x="2027015" y="290280"/>
                  <a:pt x="2044338" y="314370"/>
                </a:cubicBezTo>
                <a:cubicBezTo>
                  <a:pt x="2048398" y="320055"/>
                  <a:pt x="2053000" y="325198"/>
                  <a:pt x="2058955" y="328987"/>
                </a:cubicBezTo>
                <a:cubicBezTo>
                  <a:pt x="2065992" y="333859"/>
                  <a:pt x="2077902" y="329799"/>
                  <a:pt x="2077631" y="321408"/>
                </a:cubicBezTo>
                <a:cubicBezTo>
                  <a:pt x="2077090" y="297859"/>
                  <a:pt x="2089270" y="281889"/>
                  <a:pt x="2105782" y="267002"/>
                </a:cubicBezTo>
                <a:cubicBezTo>
                  <a:pt x="2116067" y="257799"/>
                  <a:pt x="2124458" y="246972"/>
                  <a:pt x="2135556" y="238311"/>
                </a:cubicBezTo>
                <a:cubicBezTo>
                  <a:pt x="2151526" y="226130"/>
                  <a:pt x="2169390" y="219634"/>
                  <a:pt x="2188067" y="213679"/>
                </a:cubicBezTo>
                <a:cubicBezTo>
                  <a:pt x="2233541" y="198521"/>
                  <a:pt x="2279826" y="200687"/>
                  <a:pt x="2326112" y="207724"/>
                </a:cubicBezTo>
                <a:cubicBezTo>
                  <a:pt x="2340187" y="209890"/>
                  <a:pt x="2353180" y="215574"/>
                  <a:pt x="2362382" y="229649"/>
                </a:cubicBezTo>
                <a:cubicBezTo>
                  <a:pt x="2367525" y="237769"/>
                  <a:pt x="2378352" y="244536"/>
                  <a:pt x="2390533" y="244536"/>
                </a:cubicBezTo>
                <a:cubicBezTo>
                  <a:pt x="2398924" y="244536"/>
                  <a:pt x="2406773" y="245348"/>
                  <a:pt x="2411916" y="253198"/>
                </a:cubicBezTo>
                <a:cubicBezTo>
                  <a:pt x="2413811" y="255904"/>
                  <a:pt x="2417330" y="257799"/>
                  <a:pt x="2420578" y="257529"/>
                </a:cubicBezTo>
                <a:cubicBezTo>
                  <a:pt x="2437089" y="256446"/>
                  <a:pt x="2441149" y="269168"/>
                  <a:pt x="2445751" y="280536"/>
                </a:cubicBezTo>
                <a:cubicBezTo>
                  <a:pt x="2448728" y="287574"/>
                  <a:pt x="2452518" y="292175"/>
                  <a:pt x="2459284" y="295423"/>
                </a:cubicBezTo>
                <a:cubicBezTo>
                  <a:pt x="2496096" y="313829"/>
                  <a:pt x="2517751" y="351453"/>
                  <a:pt x="2512608" y="393949"/>
                </a:cubicBezTo>
                <a:cubicBezTo>
                  <a:pt x="2512066" y="397468"/>
                  <a:pt x="2512878" y="400445"/>
                  <a:pt x="2513420" y="403694"/>
                </a:cubicBezTo>
                <a:cubicBezTo>
                  <a:pt x="2516939" y="419393"/>
                  <a:pt x="2510442" y="432927"/>
                  <a:pt x="2502322" y="445107"/>
                </a:cubicBezTo>
                <a:cubicBezTo>
                  <a:pt x="2497720" y="452145"/>
                  <a:pt x="2487976" y="452686"/>
                  <a:pt x="2479856" y="450250"/>
                </a:cubicBezTo>
                <a:cubicBezTo>
                  <a:pt x="2466864" y="446460"/>
                  <a:pt x="2453600" y="447272"/>
                  <a:pt x="2440608" y="445107"/>
                </a:cubicBezTo>
                <a:cubicBezTo>
                  <a:pt x="2435736" y="444295"/>
                  <a:pt x="2434112" y="446460"/>
                  <a:pt x="2433029" y="450520"/>
                </a:cubicBezTo>
                <a:cubicBezTo>
                  <a:pt x="2429781" y="463513"/>
                  <a:pt x="2422473" y="475423"/>
                  <a:pt x="2421931" y="489227"/>
                </a:cubicBezTo>
                <a:cubicBezTo>
                  <a:pt x="2421661" y="496535"/>
                  <a:pt x="2415435" y="499513"/>
                  <a:pt x="2408939" y="500866"/>
                </a:cubicBezTo>
                <a:cubicBezTo>
                  <a:pt x="2400277" y="502761"/>
                  <a:pt x="2397300" y="507904"/>
                  <a:pt x="2397570" y="516836"/>
                </a:cubicBezTo>
                <a:cubicBezTo>
                  <a:pt x="2398112" y="539032"/>
                  <a:pt x="2392157" y="560415"/>
                  <a:pt x="2387826" y="582069"/>
                </a:cubicBezTo>
                <a:cubicBezTo>
                  <a:pt x="2386202" y="589919"/>
                  <a:pt x="2381871" y="593437"/>
                  <a:pt x="2374021" y="593167"/>
                </a:cubicBezTo>
                <a:cubicBezTo>
                  <a:pt x="2370774" y="593167"/>
                  <a:pt x="2367255" y="593437"/>
                  <a:pt x="2364277" y="592625"/>
                </a:cubicBezTo>
                <a:cubicBezTo>
                  <a:pt x="2352909" y="589107"/>
                  <a:pt x="2345059" y="591813"/>
                  <a:pt x="2341811" y="603723"/>
                </a:cubicBezTo>
                <a:cubicBezTo>
                  <a:pt x="2341811" y="603994"/>
                  <a:pt x="2341540" y="604535"/>
                  <a:pt x="2341270" y="604535"/>
                </a:cubicBezTo>
                <a:cubicBezTo>
                  <a:pt x="2326653" y="612655"/>
                  <a:pt x="2318533" y="630791"/>
                  <a:pt x="2299315" y="631873"/>
                </a:cubicBezTo>
                <a:cubicBezTo>
                  <a:pt x="2294984" y="632144"/>
                  <a:pt x="2291736" y="634580"/>
                  <a:pt x="2289300" y="638099"/>
                </a:cubicBezTo>
                <a:cubicBezTo>
                  <a:pt x="2286864" y="641618"/>
                  <a:pt x="2287135" y="644595"/>
                  <a:pt x="2291736" y="645678"/>
                </a:cubicBezTo>
                <a:cubicBezTo>
                  <a:pt x="2302563" y="647843"/>
                  <a:pt x="2311766" y="651903"/>
                  <a:pt x="2317992" y="661648"/>
                </a:cubicBezTo>
                <a:cubicBezTo>
                  <a:pt x="2318804" y="663001"/>
                  <a:pt x="2322052" y="663272"/>
                  <a:pt x="2323946" y="664084"/>
                </a:cubicBezTo>
                <a:cubicBezTo>
                  <a:pt x="2352367" y="676264"/>
                  <a:pt x="2380247" y="688986"/>
                  <a:pt x="2402713" y="711452"/>
                </a:cubicBezTo>
                <a:cubicBezTo>
                  <a:pt x="2411646" y="720385"/>
                  <a:pt x="2423285" y="726881"/>
                  <a:pt x="2434382" y="733106"/>
                </a:cubicBezTo>
                <a:cubicBezTo>
                  <a:pt x="2443856" y="738520"/>
                  <a:pt x="2453600" y="735813"/>
                  <a:pt x="2462803" y="730670"/>
                </a:cubicBezTo>
                <a:cubicBezTo>
                  <a:pt x="2469570" y="726881"/>
                  <a:pt x="2475254" y="721467"/>
                  <a:pt x="2480127" y="715512"/>
                </a:cubicBezTo>
                <a:cubicBezTo>
                  <a:pt x="2506924" y="683573"/>
                  <a:pt x="2539134" y="655693"/>
                  <a:pt x="2562141" y="620505"/>
                </a:cubicBezTo>
                <a:cubicBezTo>
                  <a:pt x="2592186" y="574761"/>
                  <a:pt x="2618171" y="526580"/>
                  <a:pt x="2633870" y="473799"/>
                </a:cubicBezTo>
                <a:cubicBezTo>
                  <a:pt x="2637119" y="463242"/>
                  <a:pt x="2637119" y="452145"/>
                  <a:pt x="2630893" y="441859"/>
                </a:cubicBezTo>
                <a:cubicBezTo>
                  <a:pt x="2627645" y="436716"/>
                  <a:pt x="2624938" y="430490"/>
                  <a:pt x="2624126" y="424536"/>
                </a:cubicBezTo>
                <a:cubicBezTo>
                  <a:pt x="2621961" y="406942"/>
                  <a:pt x="2614111" y="391513"/>
                  <a:pt x="2606262" y="376355"/>
                </a:cubicBezTo>
                <a:cubicBezTo>
                  <a:pt x="2595705" y="355513"/>
                  <a:pt x="2579194" y="339002"/>
                  <a:pt x="2556728" y="330070"/>
                </a:cubicBezTo>
                <a:cubicBezTo>
                  <a:pt x="2550232" y="327634"/>
                  <a:pt x="2545360" y="324927"/>
                  <a:pt x="2546442" y="317077"/>
                </a:cubicBezTo>
                <a:cubicBezTo>
                  <a:pt x="2547525" y="308957"/>
                  <a:pt x="2553750" y="308686"/>
                  <a:pt x="2559705" y="308416"/>
                </a:cubicBezTo>
                <a:cubicBezTo>
                  <a:pt x="2570803" y="307874"/>
                  <a:pt x="2581901" y="307333"/>
                  <a:pt x="2592728" y="309769"/>
                </a:cubicBezTo>
                <a:cubicBezTo>
                  <a:pt x="2603826" y="312205"/>
                  <a:pt x="2613029" y="317077"/>
                  <a:pt x="2619795" y="326822"/>
                </a:cubicBezTo>
                <a:cubicBezTo>
                  <a:pt x="2634953" y="348476"/>
                  <a:pt x="2647404" y="347664"/>
                  <a:pt x="2658502" y="324386"/>
                </a:cubicBezTo>
                <a:cubicBezTo>
                  <a:pt x="2666893" y="307333"/>
                  <a:pt x="2673389" y="289468"/>
                  <a:pt x="2674201" y="269709"/>
                </a:cubicBezTo>
                <a:cubicBezTo>
                  <a:pt x="2675284" y="249950"/>
                  <a:pt x="2682051" y="231002"/>
                  <a:pt x="2688006" y="212055"/>
                </a:cubicBezTo>
                <a:cubicBezTo>
                  <a:pt x="2691254" y="202311"/>
                  <a:pt x="2700998" y="198792"/>
                  <a:pt x="2711555" y="201769"/>
                </a:cubicBezTo>
                <a:cubicBezTo>
                  <a:pt x="2721299" y="204476"/>
                  <a:pt x="2720758" y="212596"/>
                  <a:pt x="2719675" y="219634"/>
                </a:cubicBezTo>
                <a:cubicBezTo>
                  <a:pt x="2718051" y="231002"/>
                  <a:pt x="2715073" y="242371"/>
                  <a:pt x="2712096" y="257258"/>
                </a:cubicBezTo>
                <a:cubicBezTo>
                  <a:pt x="2719133" y="247514"/>
                  <a:pt x="2721840" y="239123"/>
                  <a:pt x="2724006" y="230732"/>
                </a:cubicBezTo>
                <a:cubicBezTo>
                  <a:pt x="2726442" y="220446"/>
                  <a:pt x="2729419" y="210160"/>
                  <a:pt x="2734833" y="200687"/>
                </a:cubicBezTo>
                <a:cubicBezTo>
                  <a:pt x="2739705" y="192025"/>
                  <a:pt x="2747825" y="189318"/>
                  <a:pt x="2757299" y="193378"/>
                </a:cubicBezTo>
                <a:cubicBezTo>
                  <a:pt x="2765961" y="196897"/>
                  <a:pt x="2768667" y="203393"/>
                  <a:pt x="2765419" y="212055"/>
                </a:cubicBezTo>
                <a:cubicBezTo>
                  <a:pt x="2763524" y="216927"/>
                  <a:pt x="2764607" y="218551"/>
                  <a:pt x="2769479" y="219363"/>
                </a:cubicBezTo>
                <a:cubicBezTo>
                  <a:pt x="2780306" y="220987"/>
                  <a:pt x="2783825" y="228296"/>
                  <a:pt x="2782742" y="238581"/>
                </a:cubicBezTo>
                <a:cubicBezTo>
                  <a:pt x="2779765" y="266190"/>
                  <a:pt x="2778682" y="294340"/>
                  <a:pt x="2770291" y="321137"/>
                </a:cubicBezTo>
                <a:cubicBezTo>
                  <a:pt x="2768667" y="326280"/>
                  <a:pt x="2766773" y="331694"/>
                  <a:pt x="2773269" y="337378"/>
                </a:cubicBezTo>
                <a:cubicBezTo>
                  <a:pt x="2776788" y="320055"/>
                  <a:pt x="2789239" y="307333"/>
                  <a:pt x="2792216" y="290551"/>
                </a:cubicBezTo>
                <a:cubicBezTo>
                  <a:pt x="2793299" y="284867"/>
                  <a:pt x="2795464" y="279183"/>
                  <a:pt x="2798442" y="274310"/>
                </a:cubicBezTo>
                <a:cubicBezTo>
                  <a:pt x="2803585" y="265649"/>
                  <a:pt x="2813870" y="266190"/>
                  <a:pt x="2823885" y="275122"/>
                </a:cubicBezTo>
                <a:cubicBezTo>
                  <a:pt x="2823885" y="282431"/>
                  <a:pt x="2823885" y="289739"/>
                  <a:pt x="2823885" y="297047"/>
                </a:cubicBezTo>
                <a:cubicBezTo>
                  <a:pt x="2815765" y="318431"/>
                  <a:pt x="2807645" y="340085"/>
                  <a:pt x="2799253" y="361468"/>
                </a:cubicBezTo>
                <a:cubicBezTo>
                  <a:pt x="2797359" y="366611"/>
                  <a:pt x="2798712" y="371754"/>
                  <a:pt x="2798171" y="376897"/>
                </a:cubicBezTo>
                <a:cubicBezTo>
                  <a:pt x="2796276" y="398280"/>
                  <a:pt x="2788156" y="418039"/>
                  <a:pt x="2780848" y="438069"/>
                </a:cubicBezTo>
                <a:cubicBezTo>
                  <a:pt x="2772998" y="459453"/>
                  <a:pt x="2759464" y="477047"/>
                  <a:pt x="2745660" y="494641"/>
                </a:cubicBezTo>
                <a:cubicBezTo>
                  <a:pt x="2725088" y="520626"/>
                  <a:pt x="2716156" y="552295"/>
                  <a:pt x="2707224" y="583964"/>
                </a:cubicBezTo>
                <a:cubicBezTo>
                  <a:pt x="2698292" y="614821"/>
                  <a:pt x="2686923" y="645137"/>
                  <a:pt x="2675555" y="675182"/>
                </a:cubicBezTo>
                <a:cubicBezTo>
                  <a:pt x="2660126" y="715242"/>
                  <a:pt x="2639013" y="752054"/>
                  <a:pt x="2616277" y="788054"/>
                </a:cubicBezTo>
                <a:cubicBezTo>
                  <a:pt x="2600307" y="813226"/>
                  <a:pt x="2584878" y="839211"/>
                  <a:pt x="2565389" y="862219"/>
                </a:cubicBezTo>
                <a:cubicBezTo>
                  <a:pt x="2557540" y="871422"/>
                  <a:pt x="2550502" y="881437"/>
                  <a:pt x="2543735" y="891452"/>
                </a:cubicBezTo>
                <a:cubicBezTo>
                  <a:pt x="2531284" y="910128"/>
                  <a:pt x="2516939" y="916895"/>
                  <a:pt x="2494743" y="911752"/>
                </a:cubicBezTo>
                <a:cubicBezTo>
                  <a:pt x="2477149" y="907692"/>
                  <a:pt x="2459555" y="903362"/>
                  <a:pt x="2442773" y="897136"/>
                </a:cubicBezTo>
                <a:cubicBezTo>
                  <a:pt x="2396488" y="880625"/>
                  <a:pt x="2348849" y="867903"/>
                  <a:pt x="2302563" y="851392"/>
                </a:cubicBezTo>
                <a:cubicBezTo>
                  <a:pt x="2264668" y="837858"/>
                  <a:pt x="2227315" y="821888"/>
                  <a:pt x="2193481" y="799693"/>
                </a:cubicBezTo>
                <a:cubicBezTo>
                  <a:pt x="2189691" y="797256"/>
                  <a:pt x="2185360" y="795903"/>
                  <a:pt x="2180759" y="797527"/>
                </a:cubicBezTo>
                <a:cubicBezTo>
                  <a:pt x="2171014" y="801046"/>
                  <a:pt x="2164789" y="796444"/>
                  <a:pt x="2158834" y="789678"/>
                </a:cubicBezTo>
                <a:cubicBezTo>
                  <a:pt x="2145030" y="774520"/>
                  <a:pt x="2131225" y="759091"/>
                  <a:pt x="2109571" y="754490"/>
                </a:cubicBezTo>
                <a:cubicBezTo>
                  <a:pt x="2100368" y="752595"/>
                  <a:pt x="2093331" y="753407"/>
                  <a:pt x="2085481" y="760174"/>
                </a:cubicBezTo>
                <a:cubicBezTo>
                  <a:pt x="2060579" y="781828"/>
                  <a:pt x="2035406" y="803753"/>
                  <a:pt x="2005631" y="818099"/>
                </a:cubicBezTo>
                <a:cubicBezTo>
                  <a:pt x="1980188" y="830550"/>
                  <a:pt x="1953120" y="838941"/>
                  <a:pt x="1927406" y="850850"/>
                </a:cubicBezTo>
                <a:cubicBezTo>
                  <a:pt x="1896008" y="865737"/>
                  <a:pt x="1865421" y="882519"/>
                  <a:pt x="1841331" y="908775"/>
                </a:cubicBezTo>
                <a:cubicBezTo>
                  <a:pt x="1829692" y="921497"/>
                  <a:pt x="1814805" y="929888"/>
                  <a:pt x="1799376" y="936925"/>
                </a:cubicBezTo>
                <a:cubicBezTo>
                  <a:pt x="1772579" y="949376"/>
                  <a:pt x="1748219" y="965346"/>
                  <a:pt x="1723858" y="981858"/>
                </a:cubicBezTo>
                <a:cubicBezTo>
                  <a:pt x="1697602" y="999722"/>
                  <a:pt x="1672159" y="1019211"/>
                  <a:pt x="1646444" y="1037887"/>
                </a:cubicBezTo>
                <a:cubicBezTo>
                  <a:pt x="1643738" y="1039782"/>
                  <a:pt x="1639948" y="1041677"/>
                  <a:pt x="1640219" y="1044925"/>
                </a:cubicBezTo>
                <a:cubicBezTo>
                  <a:pt x="1640760" y="1049256"/>
                  <a:pt x="1645632" y="1047090"/>
                  <a:pt x="1648339" y="1048444"/>
                </a:cubicBezTo>
                <a:cubicBezTo>
                  <a:pt x="1680279" y="1061707"/>
                  <a:pt x="1714925" y="1068203"/>
                  <a:pt x="1745512" y="1085256"/>
                </a:cubicBezTo>
                <a:cubicBezTo>
                  <a:pt x="1749031" y="1087151"/>
                  <a:pt x="1753091" y="1088233"/>
                  <a:pt x="1756339" y="1090669"/>
                </a:cubicBezTo>
                <a:cubicBezTo>
                  <a:pt x="1785572" y="1113677"/>
                  <a:pt x="1819406" y="1127752"/>
                  <a:pt x="1852429" y="1143722"/>
                </a:cubicBezTo>
                <a:cubicBezTo>
                  <a:pt x="1890324" y="1161857"/>
                  <a:pt x="1927135" y="1182699"/>
                  <a:pt x="1962865" y="1205165"/>
                </a:cubicBezTo>
                <a:cubicBezTo>
                  <a:pt x="2007255" y="1233316"/>
                  <a:pt x="2052188" y="1260383"/>
                  <a:pt x="2099827" y="1282849"/>
                </a:cubicBezTo>
                <a:cubicBezTo>
                  <a:pt x="2117150" y="1290970"/>
                  <a:pt x="2132308" y="1302609"/>
                  <a:pt x="2145571" y="1316413"/>
                </a:cubicBezTo>
                <a:cubicBezTo>
                  <a:pt x="2153691" y="1325075"/>
                  <a:pt x="2156939" y="1335631"/>
                  <a:pt x="2157751" y="1347541"/>
                </a:cubicBezTo>
                <a:cubicBezTo>
                  <a:pt x="2160458" y="1380293"/>
                  <a:pt x="2149902" y="1407360"/>
                  <a:pt x="2130954" y="1434428"/>
                </a:cubicBezTo>
                <a:cubicBezTo>
                  <a:pt x="2102533" y="1475300"/>
                  <a:pt x="2066263" y="1508593"/>
                  <a:pt x="2034052" y="1545405"/>
                </a:cubicBezTo>
                <a:cubicBezTo>
                  <a:pt x="1991015" y="1594397"/>
                  <a:pt x="1945541" y="1640683"/>
                  <a:pt x="1898985" y="1686157"/>
                </a:cubicBezTo>
                <a:cubicBezTo>
                  <a:pt x="1874624" y="1709976"/>
                  <a:pt x="1847557" y="1731089"/>
                  <a:pt x="1822654" y="1754367"/>
                </a:cubicBezTo>
                <a:cubicBezTo>
                  <a:pt x="1793421" y="1781976"/>
                  <a:pt x="1766083" y="1811480"/>
                  <a:pt x="1742264" y="1844231"/>
                </a:cubicBezTo>
                <a:cubicBezTo>
                  <a:pt x="1720880" y="1873194"/>
                  <a:pt x="1707076" y="1905945"/>
                  <a:pt x="1693813" y="1938968"/>
                </a:cubicBezTo>
                <a:cubicBezTo>
                  <a:pt x="1688670" y="1951960"/>
                  <a:pt x="1698956" y="1961705"/>
                  <a:pt x="1701933" y="1973073"/>
                </a:cubicBezTo>
                <a:cubicBezTo>
                  <a:pt x="1703557" y="1979028"/>
                  <a:pt x="1704640" y="1984441"/>
                  <a:pt x="1698685" y="1987419"/>
                </a:cubicBezTo>
                <a:cubicBezTo>
                  <a:pt x="1691647" y="1990667"/>
                  <a:pt x="1694625" y="1993915"/>
                  <a:pt x="1697602" y="1997434"/>
                </a:cubicBezTo>
                <a:cubicBezTo>
                  <a:pt x="1714113" y="2017464"/>
                  <a:pt x="1732249" y="2035599"/>
                  <a:pt x="1748489" y="2055629"/>
                </a:cubicBezTo>
                <a:cubicBezTo>
                  <a:pt x="1760128" y="2069975"/>
                  <a:pt x="1773121" y="2078095"/>
                  <a:pt x="1790444" y="2082697"/>
                </a:cubicBezTo>
                <a:cubicBezTo>
                  <a:pt x="1798023" y="2084592"/>
                  <a:pt x="1800459" y="2094336"/>
                  <a:pt x="1806143" y="2100020"/>
                </a:cubicBezTo>
                <a:cubicBezTo>
                  <a:pt x="1810203" y="2104080"/>
                  <a:pt x="1813722" y="2105975"/>
                  <a:pt x="1818865" y="2107058"/>
                </a:cubicBezTo>
                <a:cubicBezTo>
                  <a:pt x="1838354" y="2110577"/>
                  <a:pt x="1857842" y="2114366"/>
                  <a:pt x="1877331" y="2117885"/>
                </a:cubicBezTo>
                <a:cubicBezTo>
                  <a:pt x="1896008" y="2121404"/>
                  <a:pt x="1909000" y="2136832"/>
                  <a:pt x="1909541" y="2160652"/>
                </a:cubicBezTo>
                <a:cubicBezTo>
                  <a:pt x="1910083" y="2177704"/>
                  <a:pt x="1901692" y="2190155"/>
                  <a:pt x="1883015" y="2198005"/>
                </a:cubicBezTo>
                <a:cubicBezTo>
                  <a:pt x="1862444" y="2206667"/>
                  <a:pt x="1840519" y="2209644"/>
                  <a:pt x="1818594" y="2210997"/>
                </a:cubicBezTo>
                <a:cubicBezTo>
                  <a:pt x="1797752" y="2212351"/>
                  <a:pt x="1776640" y="2211539"/>
                  <a:pt x="1755797" y="2209373"/>
                </a:cubicBezTo>
                <a:cubicBezTo>
                  <a:pt x="1731166" y="2206937"/>
                  <a:pt x="1707617" y="2200441"/>
                  <a:pt x="1685422" y="2189614"/>
                </a:cubicBezTo>
                <a:cubicBezTo>
                  <a:pt x="1640219" y="2167419"/>
                  <a:pt x="1594204" y="2147388"/>
                  <a:pt x="1546294" y="2131960"/>
                </a:cubicBezTo>
                <a:cubicBezTo>
                  <a:pt x="1521121" y="2123840"/>
                  <a:pt x="1495136" y="2117614"/>
                  <a:pt x="1471588" y="2105975"/>
                </a:cubicBezTo>
                <a:cubicBezTo>
                  <a:pt x="1451287" y="2096231"/>
                  <a:pt x="1428550" y="2090546"/>
                  <a:pt x="1412310" y="2073223"/>
                </a:cubicBezTo>
                <a:cubicBezTo>
                  <a:pt x="1406625" y="2066998"/>
                  <a:pt x="1400670" y="2060772"/>
                  <a:pt x="1397964" y="2052652"/>
                </a:cubicBezTo>
                <a:cubicBezTo>
                  <a:pt x="1394986" y="2043990"/>
                  <a:pt x="1396610" y="2036682"/>
                  <a:pt x="1405813" y="2032622"/>
                </a:cubicBezTo>
                <a:cubicBezTo>
                  <a:pt x="1422866" y="2025043"/>
                  <a:pt x="1430986" y="2009344"/>
                  <a:pt x="1437482" y="1993644"/>
                </a:cubicBezTo>
                <a:cubicBezTo>
                  <a:pt x="1443708" y="1978757"/>
                  <a:pt x="1449122" y="1963600"/>
                  <a:pt x="1459407" y="1950878"/>
                </a:cubicBezTo>
                <a:cubicBezTo>
                  <a:pt x="1468340" y="1939780"/>
                  <a:pt x="1474565" y="1926517"/>
                  <a:pt x="1481061" y="1913795"/>
                </a:cubicBezTo>
                <a:cubicBezTo>
                  <a:pt x="1485663" y="1904592"/>
                  <a:pt x="1492700" y="1901073"/>
                  <a:pt x="1501633" y="1904863"/>
                </a:cubicBezTo>
                <a:cubicBezTo>
                  <a:pt x="1507588" y="1907299"/>
                  <a:pt x="1510565" y="1904863"/>
                  <a:pt x="1514084" y="1901344"/>
                </a:cubicBezTo>
                <a:cubicBezTo>
                  <a:pt x="1521121" y="1894306"/>
                  <a:pt x="1527076" y="1886998"/>
                  <a:pt x="1532219" y="1878066"/>
                </a:cubicBezTo>
                <a:cubicBezTo>
                  <a:pt x="1539527" y="1864803"/>
                  <a:pt x="1551437" y="1853976"/>
                  <a:pt x="1558475" y="1840171"/>
                </a:cubicBezTo>
                <a:cubicBezTo>
                  <a:pt x="1571467" y="1814728"/>
                  <a:pt x="1595016" y="1797946"/>
                  <a:pt x="1610174" y="1774126"/>
                </a:cubicBezTo>
                <a:cubicBezTo>
                  <a:pt x="1629392" y="1743811"/>
                  <a:pt x="1649422" y="1714036"/>
                  <a:pt x="1668369" y="1683720"/>
                </a:cubicBezTo>
                <a:cubicBezTo>
                  <a:pt x="1682986" y="1660442"/>
                  <a:pt x="1696519" y="1636352"/>
                  <a:pt x="1711407" y="1613345"/>
                </a:cubicBezTo>
                <a:cubicBezTo>
                  <a:pt x="1724940" y="1592232"/>
                  <a:pt x="1734685" y="1569225"/>
                  <a:pt x="1746594" y="1547300"/>
                </a:cubicBezTo>
                <a:cubicBezTo>
                  <a:pt x="1755256" y="1531601"/>
                  <a:pt x="1764459" y="1515901"/>
                  <a:pt x="1775557" y="1502097"/>
                </a:cubicBezTo>
                <a:cubicBezTo>
                  <a:pt x="1796669" y="1475300"/>
                  <a:pt x="1819406" y="1449586"/>
                  <a:pt x="1844309" y="1426037"/>
                </a:cubicBezTo>
                <a:cubicBezTo>
                  <a:pt x="1852699" y="1418187"/>
                  <a:pt x="1852158" y="1417917"/>
                  <a:pt x="1841060" y="1414668"/>
                </a:cubicBezTo>
                <a:cubicBezTo>
                  <a:pt x="1797752" y="1402217"/>
                  <a:pt x="1752820" y="1399511"/>
                  <a:pt x="1708700" y="1392744"/>
                </a:cubicBezTo>
                <a:cubicBezTo>
                  <a:pt x="1669452" y="1386789"/>
                  <a:pt x="1629933" y="1382458"/>
                  <a:pt x="1590685" y="1377315"/>
                </a:cubicBezTo>
                <a:cubicBezTo>
                  <a:pt x="1578505" y="1375691"/>
                  <a:pt x="1567136" y="1371360"/>
                  <a:pt x="1555497" y="1368383"/>
                </a:cubicBezTo>
                <a:cubicBezTo>
                  <a:pt x="1517332" y="1357827"/>
                  <a:pt x="1479437" y="1346458"/>
                  <a:pt x="1440460" y="1338067"/>
                </a:cubicBezTo>
                <a:cubicBezTo>
                  <a:pt x="1431257" y="1336172"/>
                  <a:pt x="1422054" y="1332654"/>
                  <a:pt x="1413122" y="1329406"/>
                </a:cubicBezTo>
                <a:cubicBezTo>
                  <a:pt x="1407708" y="1327511"/>
                  <a:pt x="1403377" y="1327782"/>
                  <a:pt x="1398505" y="1331030"/>
                </a:cubicBezTo>
                <a:cubicBezTo>
                  <a:pt x="1363588" y="1353766"/>
                  <a:pt x="1330295" y="1378127"/>
                  <a:pt x="1299438" y="1406007"/>
                </a:cubicBezTo>
                <a:cubicBezTo>
                  <a:pt x="1272911" y="1430097"/>
                  <a:pt x="1248280" y="1456353"/>
                  <a:pt x="1222024" y="1480713"/>
                </a:cubicBezTo>
                <a:cubicBezTo>
                  <a:pt x="1202265" y="1498578"/>
                  <a:pt x="1184130" y="1518337"/>
                  <a:pt x="1162476" y="1534578"/>
                </a:cubicBezTo>
                <a:cubicBezTo>
                  <a:pt x="1137303" y="1552984"/>
                  <a:pt x="1113213" y="1573285"/>
                  <a:pt x="1090746" y="1594668"/>
                </a:cubicBezTo>
                <a:cubicBezTo>
                  <a:pt x="1044731" y="1638518"/>
                  <a:pt x="995468" y="1677495"/>
                  <a:pt x="939168" y="1706999"/>
                </a:cubicBezTo>
                <a:cubicBezTo>
                  <a:pt x="919138" y="1717555"/>
                  <a:pt x="903168" y="1733525"/>
                  <a:pt x="886386" y="1748141"/>
                </a:cubicBezTo>
                <a:cubicBezTo>
                  <a:pt x="850657" y="1779269"/>
                  <a:pt x="814657" y="1809314"/>
                  <a:pt x="768642" y="1825284"/>
                </a:cubicBezTo>
                <a:cubicBezTo>
                  <a:pt x="748341" y="1832322"/>
                  <a:pt x="730747" y="1845855"/>
                  <a:pt x="711259" y="1855058"/>
                </a:cubicBezTo>
                <a:cubicBezTo>
                  <a:pt x="682026" y="1868863"/>
                  <a:pt x="657123" y="1888351"/>
                  <a:pt x="632221" y="1908111"/>
                </a:cubicBezTo>
                <a:cubicBezTo>
                  <a:pt x="617605" y="1919479"/>
                  <a:pt x="601093" y="1928953"/>
                  <a:pt x="586477" y="1940592"/>
                </a:cubicBezTo>
                <a:cubicBezTo>
                  <a:pt x="561033" y="1961163"/>
                  <a:pt x="533154" y="1978216"/>
                  <a:pt x="505815" y="1995539"/>
                </a:cubicBezTo>
                <a:cubicBezTo>
                  <a:pt x="475770" y="2014757"/>
                  <a:pt x="446808" y="2035329"/>
                  <a:pt x="418387" y="2056712"/>
                </a:cubicBezTo>
                <a:cubicBezTo>
                  <a:pt x="381034" y="2084321"/>
                  <a:pt x="347470" y="2115990"/>
                  <a:pt x="321214" y="2154697"/>
                </a:cubicBezTo>
                <a:cubicBezTo>
                  <a:pt x="313094" y="2166607"/>
                  <a:pt x="300372" y="2174185"/>
                  <a:pt x="290357" y="2183930"/>
                </a:cubicBezTo>
                <a:cubicBezTo>
                  <a:pt x="285215" y="2189073"/>
                  <a:pt x="281154" y="2195298"/>
                  <a:pt x="275741" y="2200170"/>
                </a:cubicBezTo>
                <a:cubicBezTo>
                  <a:pt x="261395" y="2213163"/>
                  <a:pt x="248403" y="2227509"/>
                  <a:pt x="237034" y="2243208"/>
                </a:cubicBezTo>
                <a:cubicBezTo>
                  <a:pt x="233786" y="2247809"/>
                  <a:pt x="232162" y="2251328"/>
                  <a:pt x="233786" y="2257283"/>
                </a:cubicBezTo>
                <a:cubicBezTo>
                  <a:pt x="237034" y="2268110"/>
                  <a:pt x="229997" y="2282456"/>
                  <a:pt x="219170" y="2286516"/>
                </a:cubicBezTo>
                <a:cubicBezTo>
                  <a:pt x="209967" y="2289764"/>
                  <a:pt x="205636" y="2296531"/>
                  <a:pt x="201034" y="2304381"/>
                </a:cubicBezTo>
                <a:cubicBezTo>
                  <a:pt x="193997" y="2316832"/>
                  <a:pt x="186147" y="2328741"/>
                  <a:pt x="177756" y="2340110"/>
                </a:cubicBezTo>
                <a:cubicBezTo>
                  <a:pt x="173155" y="2346335"/>
                  <a:pt x="168012" y="2352020"/>
                  <a:pt x="165576" y="2359328"/>
                </a:cubicBezTo>
                <a:cubicBezTo>
                  <a:pt x="165034" y="2360952"/>
                  <a:pt x="163952" y="2363388"/>
                  <a:pt x="162869" y="2363929"/>
                </a:cubicBezTo>
                <a:cubicBezTo>
                  <a:pt x="147711" y="2369072"/>
                  <a:pt x="149335" y="2383147"/>
                  <a:pt x="148252" y="2394516"/>
                </a:cubicBezTo>
                <a:cubicBezTo>
                  <a:pt x="147170" y="2406155"/>
                  <a:pt x="143651" y="2415899"/>
                  <a:pt x="136884" y="2424831"/>
                </a:cubicBezTo>
                <a:cubicBezTo>
                  <a:pt x="118749" y="2448651"/>
                  <a:pt x="107922" y="2475448"/>
                  <a:pt x="101155" y="2504139"/>
                </a:cubicBezTo>
                <a:cubicBezTo>
                  <a:pt x="100613" y="2506576"/>
                  <a:pt x="99801" y="2509012"/>
                  <a:pt x="99260" y="2511718"/>
                </a:cubicBezTo>
                <a:cubicBezTo>
                  <a:pt x="95471" y="2528500"/>
                  <a:pt x="87892" y="2542575"/>
                  <a:pt x="70298" y="2548530"/>
                </a:cubicBezTo>
                <a:cubicBezTo>
                  <a:pt x="60553" y="2550154"/>
                  <a:pt x="52433" y="2550154"/>
                  <a:pt x="44313" y="2550154"/>
                </a:cubicBezTo>
                <a:close/>
              </a:path>
            </a:pathLst>
          </a:custGeom>
          <a:solidFill>
            <a:schemeClr val="accent2"/>
          </a:solidFill>
          <a:ln w="27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BCD1A09-51A0-4BEC-BED8-C895848A20B3}"/>
              </a:ext>
            </a:extLst>
          </p:cNvPr>
          <p:cNvGrpSpPr/>
          <p:nvPr userDrawn="1"/>
        </p:nvGrpSpPr>
        <p:grpSpPr>
          <a:xfrm flipV="1">
            <a:off x="0" y="6589394"/>
            <a:ext cx="12207240" cy="169545"/>
            <a:chOff x="0" y="6646544"/>
            <a:chExt cx="9003886" cy="16954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C264503-E9AB-4BB6-8A5C-13ADF2158B78}"/>
                </a:ext>
              </a:extLst>
            </p:cNvPr>
            <p:cNvSpPr/>
            <p:nvPr userDrawn="1"/>
          </p:nvSpPr>
          <p:spPr>
            <a:xfrm>
              <a:off x="0" y="6724649"/>
              <a:ext cx="9003886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CA9BC65-DDF7-40E4-9380-23120787E2B4}"/>
                </a:ext>
              </a:extLst>
            </p:cNvPr>
            <p:cNvSpPr/>
            <p:nvPr userDrawn="1"/>
          </p:nvSpPr>
          <p:spPr>
            <a:xfrm>
              <a:off x="0" y="6646544"/>
              <a:ext cx="9003886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1448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502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323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004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3427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3C5442-2729-4FC9-82F5-98C87C65AB6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Picture 3" descr="A picture containing table, sitting, person, water&#10;&#10;Description automatically generated">
            <a:extLst>
              <a:ext uri="{FF2B5EF4-FFF2-40B4-BE49-F238E27FC236}">
                <a16:creationId xmlns:a16="http://schemas.microsoft.com/office/drawing/2014/main" id="{5D80BEEF-22ED-4CA2-ACAD-CC40131F9DE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9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6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5CD50E-139B-40B8-9DD4-BB94ED96EED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1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6" r:id="rId2"/>
    <p:sldLayoutId id="2147483668" r:id="rId3"/>
    <p:sldLayoutId id="2147483658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55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B&#193;O%20C&#193;O%20T&#7840;I%20M&#202;%20LINH/SGK%20M&#7898;I_TH&#212;NG%20T&#431;%2001_FIN.mp4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hyperlink" Target="SGK%20L&#7898;P%201%20-%20S&#7888;%20B&#192;I%20-%20CH&#7910;%20&#272;&#7872;.docx" TargetMode="Externa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openxmlformats.org/officeDocument/2006/relationships/hyperlink" Target="../MCh_Video3_Cut01_1834-1940.mp4" TargetMode="Externa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31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TH&#212;NG%20T&#431;%20&#272;&#193;NH%20GI&#193;%20H&#7884;C%20SINH%20-%20B&#7843;n%20ban%20h&#224;nh%20(04.9.2020).docx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slide" Target="slide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slide" Target="slide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1.wav"/><Relationship Id="rId7" Type="http://schemas.openxmlformats.org/officeDocument/2006/relationships/slide" Target="slide2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5" Type="http://schemas.openxmlformats.org/officeDocument/2006/relationships/image" Target="../media/image54.png"/><Relationship Id="rId10" Type="http://schemas.openxmlformats.org/officeDocument/2006/relationships/audio" Target="../media/audio1.wav"/><Relationship Id="rId4" Type="http://schemas.openxmlformats.org/officeDocument/2006/relationships/image" Target="../media/image53.png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../BA&#769;O%20CA&#769;O%20THU&#795;&#803;C%20HIE&#803;&#770;N%20CHU&#795;O&#795;NG%20TRI&#768;NH%20LO&#795;&#769;P%201%20(08.10.2020-g&#7917;i%20VPCP).docx" TargetMode="External"/><Relationship Id="rId13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12" Type="http://schemas.openxmlformats.org/officeDocument/2006/relationships/hyperlink" Target="C&#244;ng%20v&#259;n%20t&#259;ng%20c&#432;&#7901;ng%20ch&#7881;%20&#273;&#7841;o%20th&#7921;c%20hi&#7879;n%20Ch&#432;&#417;ng%20tr&#236;nh%20GDPT%202018..pdf" TargetMode="Externa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7.svg"/><Relationship Id="rId5" Type="http://schemas.openxmlformats.org/officeDocument/2006/relationships/image" Target="../media/image12.png"/><Relationship Id="rId15" Type="http://schemas.openxmlformats.org/officeDocument/2006/relationships/image" Target="../media/image20.svg"/><Relationship Id="rId10" Type="http://schemas.openxmlformats.org/officeDocument/2006/relationships/image" Target="../media/image16.png"/><Relationship Id="rId4" Type="http://schemas.openxmlformats.org/officeDocument/2006/relationships/image" Target="../media/image11.svg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hyperlink" Target="../MCh_Video1_Cut01.mp4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B&#193;O%20C&#193;O%20T&#7840;I%20M&#202;%20LINH/SGK%20M&#7898;I_TH&#212;NG%20T&#431;%2001_FIN.mp4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F0CEC3-2CE9-4B7D-AD15-1BEFE36DAC60}"/>
              </a:ext>
            </a:extLst>
          </p:cNvPr>
          <p:cNvSpPr txBox="1"/>
          <p:nvPr/>
        </p:nvSpPr>
        <p:spPr>
          <a:xfrm>
            <a:off x="587230" y="2363612"/>
            <a:ext cx="11269701" cy="17004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TẬP HUẤN - TRIỂN KHAI </a:t>
            </a: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ĐÁNH GIÁ HỌC SINH TIỂU HỌC THEO CH</a:t>
            </a:r>
            <a:r>
              <a:rPr lang="vi-VN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Ư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ƠNG TRÌNH GDPT 2018</a:t>
            </a:r>
          </a:p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+mn-cs"/>
              </a:rPr>
              <a:t>(Theo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+mn-cs"/>
              </a:rPr>
              <a:t>Thông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+mn-cs"/>
              </a:rPr>
              <a:t> t</a:t>
            </a:r>
            <a:r>
              <a:rPr lang="vi-VN" sz="2400" b="1" dirty="0">
                <a:solidFill>
                  <a:srgbClr val="C00000"/>
                </a:solidFill>
                <a:latin typeface="UTM Avo" panose="02040603050506020204" pitchFamily="18" charset="0"/>
                <a:cs typeface="+mn-cs"/>
              </a:rPr>
              <a:t>ư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+mn-cs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+mn-cs"/>
              </a:rPr>
              <a:t> 27/2020/TT-BGDĐT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+mn-cs"/>
              </a:rPr>
              <a:t>ngày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+mn-cs"/>
              </a:rPr>
              <a:t> 04/9/2020)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6A4DF93-D516-4F5C-98D4-C75FA8993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695325"/>
            <a:ext cx="47244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2667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lat trang.wav"/>
          </p:stSnd>
        </p:sndAc>
      </p:transition>
    </mc:Choice>
    <mc:Fallback xmlns="">
      <p:transition spd="slow">
        <p:fade/>
        <p:sndAc>
          <p:stSnd>
            <p:snd r:embed="rId5" name="lat trang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F0CEC3-2CE9-4B7D-AD15-1BEFE36DAC60}"/>
              </a:ext>
            </a:extLst>
          </p:cNvPr>
          <p:cNvSpPr txBox="1"/>
          <p:nvPr/>
        </p:nvSpPr>
        <p:spPr>
          <a:xfrm>
            <a:off x="300252" y="253113"/>
            <a:ext cx="11632441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400" b="1" dirty="0">
                <a:solidFill>
                  <a:srgbClr val="FF0000"/>
                </a:solidFill>
              </a:rPr>
              <a:t>SÁCH GIÁO KHOA CHƯƠNG TRÌNH GIÁO DỤC PHỔ THÔNG 2018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75D8E3A-FADA-4CB0-8EC5-114895B66D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9357355"/>
              </p:ext>
            </p:extLst>
          </p:nvPr>
        </p:nvGraphicFramePr>
        <p:xfrm>
          <a:off x="624980" y="801149"/>
          <a:ext cx="11107024" cy="5708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56549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lat trang.wav"/>
          </p:stSnd>
        </p:sndAc>
      </p:transition>
    </mc:Choice>
    <mc:Fallback xmlns="">
      <p:transition spd="slow">
        <p:fade/>
        <p:sndAc>
          <p:stSnd>
            <p:snd r:embed="rId4" name="lat trang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F0CEC3-2CE9-4B7D-AD15-1BEFE36DAC60}"/>
              </a:ext>
            </a:extLst>
          </p:cNvPr>
          <p:cNvSpPr txBox="1"/>
          <p:nvPr/>
        </p:nvSpPr>
        <p:spPr>
          <a:xfrm>
            <a:off x="300252" y="253114"/>
            <a:ext cx="11632441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</a:rPr>
              <a:t>SÁCH GIÁO KHOA LỚP 1 THEO CHƯƠNG TRÌNH 2018</a:t>
            </a:r>
          </a:p>
          <a:p>
            <a:pPr algn="ctr">
              <a:spcBef>
                <a:spcPct val="0"/>
              </a:spcBef>
            </a:pPr>
            <a:r>
              <a:rPr lang="en-US" altLang="en-US" sz="1200" b="1" dirty="0">
                <a:solidFill>
                  <a:srgbClr val="FF0000"/>
                </a:solidFill>
              </a:rPr>
              <a:t>(</a:t>
            </a:r>
            <a:r>
              <a:rPr lang="en-US" altLang="en-US" sz="1200" b="1" dirty="0" err="1">
                <a:solidFill>
                  <a:srgbClr val="FF0000"/>
                </a:solidFill>
              </a:rPr>
              <a:t>học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liệu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điện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tử</a:t>
            </a:r>
            <a:r>
              <a:rPr lang="en-US" altLang="en-US" sz="1200" b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4" name="Picture 4">
            <a:hlinkClick r:id="rId3" action="ppaction://hlinkfile"/>
            <a:extLst>
              <a:ext uri="{FF2B5EF4-FFF2-40B4-BE49-F238E27FC236}">
                <a16:creationId xmlns:a16="http://schemas.microsoft.com/office/drawing/2014/main" id="{A9E73A54-0F07-44F6-A19A-967F16DB6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1214438"/>
            <a:ext cx="11079163" cy="56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rrow: Right 2">
            <a:hlinkClick r:id="rId5" action="ppaction://hlinkfile"/>
            <a:extLst>
              <a:ext uri="{FF2B5EF4-FFF2-40B4-BE49-F238E27FC236}">
                <a16:creationId xmlns:a16="http://schemas.microsoft.com/office/drawing/2014/main" id="{63443937-87CD-44C6-B8F3-C03771990A48}"/>
              </a:ext>
            </a:extLst>
          </p:cNvPr>
          <p:cNvSpPr/>
          <p:nvPr/>
        </p:nvSpPr>
        <p:spPr>
          <a:xfrm>
            <a:off x="10363200" y="6005015"/>
            <a:ext cx="959893" cy="6414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330092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lat trang.wav"/>
          </p:stSnd>
        </p:sndAc>
      </p:transition>
    </mc:Choice>
    <mc:Fallback xmlns="">
      <p:transition spd="slow">
        <p:fade/>
        <p:sndAc>
          <p:stSnd>
            <p:snd r:embed="rId6" name="lat trang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F0CEC3-2CE9-4B7D-AD15-1BEFE36DAC60}"/>
              </a:ext>
            </a:extLst>
          </p:cNvPr>
          <p:cNvSpPr txBox="1"/>
          <p:nvPr/>
        </p:nvSpPr>
        <p:spPr>
          <a:xfrm>
            <a:off x="300252" y="253113"/>
            <a:ext cx="11632441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400" b="1" dirty="0">
                <a:solidFill>
                  <a:srgbClr val="FF0000"/>
                </a:solidFill>
              </a:rPr>
              <a:t>QUẢN LÍ SÁCH GIÁO KHOA CHƯƠNG TRÌNH GIÁO DỤC PHỔ THÔNG 2018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ED9E06B-0A1D-4535-9D97-FCD8D1F13F14}"/>
              </a:ext>
            </a:extLst>
          </p:cNvPr>
          <p:cNvGrpSpPr/>
          <p:nvPr/>
        </p:nvGrpSpPr>
        <p:grpSpPr>
          <a:xfrm>
            <a:off x="637563" y="775982"/>
            <a:ext cx="6828639" cy="5993933"/>
            <a:chOff x="901817" y="876650"/>
            <a:chExt cx="6828639" cy="578001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E24EE5F-4FBD-4E78-B36E-3FB91BDD7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817" y="876650"/>
              <a:ext cx="6828639" cy="5780014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C73D2FB-86EC-4CA8-9267-EF77C6DD9AA1}"/>
                </a:ext>
              </a:extLst>
            </p:cNvPr>
            <p:cNvSpPr/>
            <p:nvPr/>
          </p:nvSpPr>
          <p:spPr>
            <a:xfrm>
              <a:off x="3087148" y="3779240"/>
              <a:ext cx="817923" cy="5578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AA84322-2640-4041-83B1-F0BE3F171790}"/>
              </a:ext>
            </a:extLst>
          </p:cNvPr>
          <p:cNvSpPr txBox="1"/>
          <p:nvPr/>
        </p:nvSpPr>
        <p:spPr>
          <a:xfrm>
            <a:off x="7831123" y="1887523"/>
            <a:ext cx="393443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000" dirty="0" err="1"/>
              <a:t>Thông</a:t>
            </a:r>
            <a:r>
              <a:rPr lang="en-US" sz="2000" dirty="0"/>
              <a:t> t</a:t>
            </a:r>
            <a:r>
              <a:rPr lang="vi-VN" sz="2000" dirty="0"/>
              <a:t>ư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21/2014/TT-BGDĐT </a:t>
            </a:r>
            <a:r>
              <a:rPr lang="en-US" sz="2000" dirty="0" err="1"/>
              <a:t>ngày</a:t>
            </a:r>
            <a:r>
              <a:rPr lang="en-US" sz="2000" dirty="0"/>
              <a:t> 07/7/2014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quảng</a:t>
            </a:r>
            <a:r>
              <a:rPr lang="en-US" sz="2000" dirty="0"/>
              <a:t> </a:t>
            </a:r>
            <a:r>
              <a:rPr lang="en-US" sz="2000" dirty="0" err="1"/>
              <a:t>lý</a:t>
            </a:r>
            <a:r>
              <a:rPr lang="en-US" sz="2000" dirty="0"/>
              <a:t> </a:t>
            </a:r>
            <a:r>
              <a:rPr lang="en-US" sz="2000" dirty="0" err="1"/>
              <a:t>xuất</a:t>
            </a:r>
            <a:r>
              <a:rPr lang="en-US" sz="2000" dirty="0"/>
              <a:t> </a:t>
            </a:r>
            <a:r>
              <a:rPr lang="en-US" sz="2000" dirty="0" err="1"/>
              <a:t>bản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tham</a:t>
            </a:r>
            <a:r>
              <a:rPr lang="en-US" sz="2000" dirty="0"/>
              <a:t> </a:t>
            </a:r>
            <a:r>
              <a:rPr lang="en-US" sz="2000" dirty="0" err="1"/>
              <a:t>khảo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c</a:t>
            </a:r>
            <a:r>
              <a:rPr lang="vi-VN" sz="2000" dirty="0"/>
              <a:t>ơ</a:t>
            </a:r>
            <a:r>
              <a:rPr lang="en-US" sz="2000" dirty="0"/>
              <a:t> </a:t>
            </a:r>
            <a:r>
              <a:rPr lang="en-US" sz="2000" dirty="0" err="1"/>
              <a:t>sở</a:t>
            </a:r>
            <a:r>
              <a:rPr lang="en-US" sz="2000" dirty="0"/>
              <a:t> </a:t>
            </a:r>
            <a:r>
              <a:rPr lang="en-US" sz="2000" dirty="0" err="1"/>
              <a:t>giáo</a:t>
            </a:r>
            <a:r>
              <a:rPr lang="en-US" sz="2000" dirty="0"/>
              <a:t> </a:t>
            </a:r>
            <a:r>
              <a:rPr lang="en-US" sz="2000" dirty="0" err="1"/>
              <a:t>dục</a:t>
            </a:r>
            <a:r>
              <a:rPr lang="en-US" sz="2000" dirty="0"/>
              <a:t> </a:t>
            </a:r>
            <a:r>
              <a:rPr lang="en-US" sz="2000" dirty="0" err="1"/>
              <a:t>mầm</a:t>
            </a:r>
            <a:r>
              <a:rPr lang="en-US" sz="2000" dirty="0"/>
              <a:t> non, </a:t>
            </a:r>
            <a:r>
              <a:rPr lang="en-US" sz="2000" dirty="0" err="1"/>
              <a:t>phổ</a:t>
            </a:r>
            <a:r>
              <a:rPr lang="en-US" sz="2000" dirty="0"/>
              <a:t> </a:t>
            </a:r>
            <a:r>
              <a:rPr lang="en-US" sz="2000" dirty="0" err="1"/>
              <a:t>thông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giáo</a:t>
            </a:r>
            <a:r>
              <a:rPr lang="en-US" sz="2000" dirty="0"/>
              <a:t> </a:t>
            </a:r>
            <a:r>
              <a:rPr lang="en-US" sz="2000" dirty="0" err="1"/>
              <a:t>dục</a:t>
            </a:r>
            <a:r>
              <a:rPr lang="en-US" sz="2000" dirty="0"/>
              <a:t> </a:t>
            </a:r>
            <a:r>
              <a:rPr lang="en-US" sz="2000" dirty="0" err="1"/>
              <a:t>th</a:t>
            </a:r>
            <a:r>
              <a:rPr lang="vi-VN" sz="2000" dirty="0"/>
              <a:t>ư</a:t>
            </a:r>
            <a:r>
              <a:rPr lang="en-US" sz="2000" dirty="0" err="1"/>
              <a:t>ờng</a:t>
            </a:r>
            <a:r>
              <a:rPr lang="en-US" sz="2000" dirty="0"/>
              <a:t> </a:t>
            </a:r>
            <a:r>
              <a:rPr lang="en-US" sz="2000" dirty="0" err="1"/>
              <a:t>xuyên</a:t>
            </a:r>
            <a:r>
              <a:rPr lang="en-US" sz="2000" dirty="0"/>
              <a:t>.</a:t>
            </a:r>
          </a:p>
          <a:p>
            <a:pPr algn="just"/>
            <a:endParaRPr lang="en-US" sz="2000" dirty="0"/>
          </a:p>
          <a:p>
            <a:pPr marL="285750" indent="-285750" algn="just">
              <a:buFontTx/>
              <a:buChar char="-"/>
            </a:pPr>
            <a:r>
              <a:rPr lang="en-US" sz="2000" dirty="0" err="1"/>
              <a:t>Thông</a:t>
            </a:r>
            <a:r>
              <a:rPr lang="en-US" sz="2000" dirty="0"/>
              <a:t> t</a:t>
            </a:r>
            <a:r>
              <a:rPr lang="vi-VN" sz="2000" dirty="0"/>
              <a:t>ư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28/2020/TT-BGDĐT </a:t>
            </a:r>
            <a:r>
              <a:rPr lang="en-US" sz="2000" dirty="0" err="1"/>
              <a:t>ngày</a:t>
            </a:r>
            <a:r>
              <a:rPr lang="en-US" sz="2000" dirty="0"/>
              <a:t> 04/9/2020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Điều</a:t>
            </a:r>
            <a:r>
              <a:rPr lang="en-US" sz="2000" dirty="0"/>
              <a:t> </a:t>
            </a:r>
            <a:r>
              <a:rPr lang="en-US" sz="2000" dirty="0" err="1"/>
              <a:t>lệ</a:t>
            </a:r>
            <a:r>
              <a:rPr lang="en-US" sz="2000" dirty="0"/>
              <a:t> tr</a:t>
            </a:r>
            <a:r>
              <a:rPr lang="vi-VN" sz="2000" dirty="0"/>
              <a:t>ư</a:t>
            </a:r>
            <a:r>
              <a:rPr lang="en-US" sz="2000" dirty="0" err="1"/>
              <a:t>ờng</a:t>
            </a:r>
            <a:r>
              <a:rPr lang="en-US" sz="2000" dirty="0"/>
              <a:t> </a:t>
            </a:r>
            <a:r>
              <a:rPr lang="en-US" sz="2000" dirty="0" err="1"/>
              <a:t>Tiểu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.</a:t>
            </a:r>
            <a:endParaRPr lang="en-MY" sz="2000" dirty="0"/>
          </a:p>
        </p:txBody>
      </p:sp>
    </p:spTree>
    <p:extLst>
      <p:ext uri="{BB962C8B-B14F-4D97-AF65-F5344CB8AC3E}">
        <p14:creationId xmlns:p14="http://schemas.microsoft.com/office/powerpoint/2010/main" val="3570786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lat trang.wav"/>
          </p:stSnd>
        </p:sndAc>
      </p:transition>
    </mc:Choice>
    <mc:Fallback xmlns="">
      <p:transition spd="slow">
        <p:fade/>
        <p:sndAc>
          <p:stSnd>
            <p:snd r:embed="rId4" name="lat trang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46" y="1275805"/>
            <a:ext cx="10337074" cy="50030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F8E8D3-4957-4561-9D8C-18D60E8BDA5F}"/>
              </a:ext>
            </a:extLst>
          </p:cNvPr>
          <p:cNvSpPr txBox="1"/>
          <p:nvPr/>
        </p:nvSpPr>
        <p:spPr>
          <a:xfrm>
            <a:off x="1329495" y="282589"/>
            <a:ext cx="9001387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 ĐỊNH HƯỚNG VỀ PHƯƠNG PHÁP DẠY HỌC </a:t>
            </a:r>
          </a:p>
          <a:p>
            <a:pPr algn="ctr"/>
            <a:r>
              <a:rPr lang="en-US" sz="2000" b="1" dirty="0">
                <a:solidFill>
                  <a:srgbClr val="0070C0"/>
                </a:solidFill>
              </a:rPr>
              <a:t>THEO CHƯƠNG TRÌNH GDPT 2018</a:t>
            </a:r>
            <a:endParaRPr lang="en-MY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663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C3837B5-A4B6-4193-BAB6-72FAA4789A55}"/>
              </a:ext>
            </a:extLst>
          </p:cNvPr>
          <p:cNvGrpSpPr/>
          <p:nvPr/>
        </p:nvGrpSpPr>
        <p:grpSpPr>
          <a:xfrm>
            <a:off x="943731" y="990080"/>
            <a:ext cx="10184265" cy="5437055"/>
            <a:chOff x="1202707" y="922968"/>
            <a:chExt cx="8205234" cy="5437055"/>
          </a:xfrm>
        </p:grpSpPr>
        <p:pic>
          <p:nvPicPr>
            <p:cNvPr id="2" name="Graphic 1">
              <a:extLst>
                <a:ext uri="{FF2B5EF4-FFF2-40B4-BE49-F238E27FC236}">
                  <a16:creationId xmlns:a16="http://schemas.microsoft.com/office/drawing/2014/main" id="{E0138F46-F521-4DA3-A87F-D473A9DF0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02707" y="922968"/>
              <a:ext cx="6711011" cy="4852672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1A4658D-D3F2-4F5E-B283-33AAB1669182}"/>
                </a:ext>
              </a:extLst>
            </p:cNvPr>
            <p:cNvSpPr txBox="1"/>
            <p:nvPr/>
          </p:nvSpPr>
          <p:spPr>
            <a:xfrm>
              <a:off x="7659337" y="5057536"/>
              <a:ext cx="16017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2E6F98"/>
                  </a:solidFill>
                  <a:latin typeface="UTM Avo" panose="02040603050506020204" pitchFamily="18" charset="0"/>
                </a:rPr>
                <a:t>GHI NHỚ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2C9B454-4246-47EB-994E-81522C3A04FA}"/>
                </a:ext>
              </a:extLst>
            </p:cNvPr>
            <p:cNvSpPr txBox="1"/>
            <p:nvPr/>
          </p:nvSpPr>
          <p:spPr>
            <a:xfrm>
              <a:off x="7275626" y="4254407"/>
              <a:ext cx="21323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38EB2"/>
                  </a:solidFill>
                  <a:latin typeface="UTM Avo" panose="02040603050506020204" pitchFamily="18" charset="0"/>
                </a:rPr>
                <a:t>THÔNG HIỂU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E3C4D8-9B5E-4D86-B93A-A3223D00C803}"/>
                </a:ext>
              </a:extLst>
            </p:cNvPr>
            <p:cNvSpPr txBox="1"/>
            <p:nvPr/>
          </p:nvSpPr>
          <p:spPr>
            <a:xfrm>
              <a:off x="6836848" y="3400946"/>
              <a:ext cx="12943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46AAB5"/>
                  </a:solidFill>
                  <a:latin typeface="UTM Avo" panose="02040603050506020204" pitchFamily="18" charset="0"/>
                </a:rPr>
                <a:t>ÁP DỤNG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E0F24B9-A58D-4D57-ABD0-FC3CDDBA4C13}"/>
                </a:ext>
              </a:extLst>
            </p:cNvPr>
            <p:cNvSpPr txBox="1"/>
            <p:nvPr/>
          </p:nvSpPr>
          <p:spPr>
            <a:xfrm>
              <a:off x="6326390" y="2581040"/>
              <a:ext cx="28906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BB45B"/>
                  </a:solidFill>
                  <a:latin typeface="UTM Avo" panose="02040603050506020204" pitchFamily="18" charset="0"/>
                </a:rPr>
                <a:t>PHÂN TÍCH, TỔNG HỢP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E1B8969-6025-49AA-BAA9-AFFD8D25EC88}"/>
                </a:ext>
              </a:extLst>
            </p:cNvPr>
            <p:cNvSpPr txBox="1"/>
            <p:nvPr/>
          </p:nvSpPr>
          <p:spPr>
            <a:xfrm>
              <a:off x="5937886" y="1874385"/>
              <a:ext cx="13924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D7967"/>
                  </a:solidFill>
                  <a:latin typeface="UTM Avo" panose="02040603050506020204" pitchFamily="18" charset="0"/>
                </a:rPr>
                <a:t>ĐÁNH GIÁ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F84A99-9995-4F39-9A2E-59C384A08D2A}"/>
                </a:ext>
              </a:extLst>
            </p:cNvPr>
            <p:cNvSpPr txBox="1"/>
            <p:nvPr/>
          </p:nvSpPr>
          <p:spPr>
            <a:xfrm>
              <a:off x="5544770" y="949618"/>
              <a:ext cx="37059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D7967"/>
                  </a:solidFill>
                  <a:latin typeface="UTM Avo" panose="02040603050506020204" pitchFamily="18" charset="0"/>
                </a:rPr>
                <a:t>SÁNG TẠO – VẬN DỤNG CAO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A113720-8B94-4C1D-9EA8-02DE5968AEED}"/>
                </a:ext>
              </a:extLst>
            </p:cNvPr>
            <p:cNvSpPr txBox="1"/>
            <p:nvPr/>
          </p:nvSpPr>
          <p:spPr>
            <a:xfrm>
              <a:off x="2565478" y="5990691"/>
              <a:ext cx="47724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THANG ĐO NHẬN THỨC CỦA B. BLOOM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E39B017-FAF1-4BF6-B4C7-B64F6F1B46B4}"/>
              </a:ext>
            </a:extLst>
          </p:cNvPr>
          <p:cNvSpPr txBox="1"/>
          <p:nvPr/>
        </p:nvSpPr>
        <p:spPr>
          <a:xfrm>
            <a:off x="2545884" y="269170"/>
            <a:ext cx="7399269" cy="426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200" b="1" dirty="0">
                <a:solidFill>
                  <a:srgbClr val="FF0000"/>
                </a:solidFill>
                <a:latin typeface="UTM Avo" panose="02040603050506020204" pitchFamily="18" charset="0"/>
              </a:rPr>
              <a:t>THIẾT KẾ BÀI HỌC PHÁT TRIỂN PHẨM CHẤT, NĂNG LỰC</a:t>
            </a:r>
          </a:p>
        </p:txBody>
      </p:sp>
    </p:spTree>
    <p:extLst>
      <p:ext uri="{BB962C8B-B14F-4D97-AF65-F5344CB8AC3E}">
        <p14:creationId xmlns:p14="http://schemas.microsoft.com/office/powerpoint/2010/main" val="367278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2E39B017-FAF1-4BF6-B4C7-B64F6F1B46B4}"/>
              </a:ext>
            </a:extLst>
          </p:cNvPr>
          <p:cNvSpPr txBox="1"/>
          <p:nvPr/>
        </p:nvSpPr>
        <p:spPr>
          <a:xfrm>
            <a:off x="3480985" y="269170"/>
            <a:ext cx="5529078" cy="799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200" b="1" dirty="0">
                <a:solidFill>
                  <a:srgbClr val="FF0000"/>
                </a:solidFill>
                <a:latin typeface="UTM Avo" panose="02040603050506020204" pitchFamily="18" charset="0"/>
              </a:rPr>
              <a:t>CÁC HOẠT ĐỘNG TỔ CHỨC DẠY HỌC </a:t>
            </a:r>
          </a:p>
          <a:p>
            <a:pPr algn="ctr">
              <a:lnSpc>
                <a:spcPct val="110000"/>
              </a:lnSpc>
            </a:pPr>
            <a:r>
              <a:rPr lang="en-US" sz="2200" b="1" dirty="0">
                <a:solidFill>
                  <a:srgbClr val="FF0000"/>
                </a:solidFill>
                <a:latin typeface="UTM Avo" panose="02040603050506020204" pitchFamily="18" charset="0"/>
              </a:rPr>
              <a:t>PHÁT TRIỂN PHẨM CHẤT, NĂNG LỰC</a:t>
            </a:r>
          </a:p>
        </p:txBody>
      </p:sp>
      <p:pic>
        <p:nvPicPr>
          <p:cNvPr id="13" name="Content Placeholder 3" descr="Ti_le_luu_tru_thong_tin">
            <a:extLst>
              <a:ext uri="{FF2B5EF4-FFF2-40B4-BE49-F238E27FC236}">
                <a16:creationId xmlns:a16="http://schemas.microsoft.com/office/drawing/2014/main" id="{517705EF-F8DE-4A3C-A85C-4D79A896E1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2742"/>
            <a:ext cx="12153094" cy="5595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4761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9EF840-8055-4D86-8BE0-A36CAC5BBAE0}"/>
              </a:ext>
            </a:extLst>
          </p:cNvPr>
          <p:cNvSpPr txBox="1"/>
          <p:nvPr/>
        </p:nvSpPr>
        <p:spPr>
          <a:xfrm>
            <a:off x="2509240" y="745080"/>
            <a:ext cx="7757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ĐỊNH HƯỚNG CHUNG VỀ PHƯƠNG PHÁP DẠY HỌC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6D86CE-3A0B-4C86-84E5-2333CF0A9E33}"/>
              </a:ext>
            </a:extLst>
          </p:cNvPr>
          <p:cNvSpPr txBox="1"/>
          <p:nvPr/>
        </p:nvSpPr>
        <p:spPr>
          <a:xfrm>
            <a:off x="1314082" y="1538110"/>
            <a:ext cx="9563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UTM Avo" panose="02040603050506020204" pitchFamily="18" charset="0"/>
              </a:rPr>
              <a:t>CT GDPT </a:t>
            </a:r>
            <a:r>
              <a:rPr lang="en-US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tổng</a:t>
            </a:r>
            <a:r>
              <a:rPr lang="en-US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thể</a:t>
            </a:r>
            <a:r>
              <a:rPr lang="en-US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đã</a:t>
            </a:r>
            <a:r>
              <a:rPr lang="en-US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nêu</a:t>
            </a:r>
            <a:r>
              <a:rPr lang="en-US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định</a:t>
            </a:r>
            <a:r>
              <a:rPr lang="en-US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hướng</a:t>
            </a:r>
            <a:r>
              <a:rPr lang="en-US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chung</a:t>
            </a:r>
            <a:r>
              <a:rPr lang="en-US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về</a:t>
            </a:r>
            <a:r>
              <a:rPr lang="en-US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phương</a:t>
            </a:r>
            <a:r>
              <a:rPr lang="en-US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pháp</a:t>
            </a:r>
            <a:r>
              <a:rPr lang="en-US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UTM Avo" panose="02040603050506020204" pitchFamily="18" charset="0"/>
              </a:rPr>
              <a:t>giáo</a:t>
            </a:r>
            <a:r>
              <a:rPr lang="en-US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UTM Avo" panose="02040603050506020204" pitchFamily="18" charset="0"/>
              </a:rPr>
              <a:t>dục</a:t>
            </a:r>
            <a:r>
              <a:rPr lang="en-US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như</a:t>
            </a:r>
            <a:r>
              <a:rPr lang="en-US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sau</a:t>
            </a:r>
            <a:r>
              <a:rPr lang="en-US" b="1" dirty="0">
                <a:solidFill>
                  <a:srgbClr val="C00000"/>
                </a:solidFill>
                <a:latin typeface="UTM Avo" panose="02040603050506020204" pitchFamily="18" charset="0"/>
              </a:rPr>
              <a:t>: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27D0B5-996E-4150-AE9C-F7BA3D748993}"/>
              </a:ext>
            </a:extLst>
          </p:cNvPr>
          <p:cNvCxnSpPr>
            <a:cxnSpLocks/>
          </p:cNvCxnSpPr>
          <p:nvPr/>
        </p:nvCxnSpPr>
        <p:spPr>
          <a:xfrm>
            <a:off x="6096000" y="2095018"/>
            <a:ext cx="0" cy="422476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C8B710B1-00D5-44D3-A479-58984804EE86}"/>
              </a:ext>
            </a:extLst>
          </p:cNvPr>
          <p:cNvGrpSpPr/>
          <p:nvPr/>
        </p:nvGrpSpPr>
        <p:grpSpPr>
          <a:xfrm>
            <a:off x="605451" y="1971933"/>
            <a:ext cx="5436386" cy="1440048"/>
            <a:chOff x="605451" y="1971933"/>
            <a:chExt cx="5436386" cy="1440048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738E7C42-837F-4F79-8CBE-3101EC908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5451" y="1971933"/>
              <a:ext cx="1907516" cy="142477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05712DE-A250-4CB4-A2B8-5F853C249F46}"/>
                </a:ext>
              </a:extLst>
            </p:cNvPr>
            <p:cNvSpPr txBox="1"/>
            <p:nvPr/>
          </p:nvSpPr>
          <p:spPr>
            <a:xfrm>
              <a:off x="2567130" y="2171641"/>
              <a:ext cx="3474707" cy="1240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b="1" i="1" dirty="0" err="1">
                  <a:latin typeface="UTM Avo" panose="02040603050506020204" pitchFamily="18" charset="0"/>
                </a:rPr>
                <a:t>Các</a:t>
              </a:r>
              <a:r>
                <a:rPr lang="en-US" sz="1600" b="1" i="1" dirty="0">
                  <a:latin typeface="UTM Avo" panose="02040603050506020204" pitchFamily="18" charset="0"/>
                </a:rPr>
                <a:t> </a:t>
              </a:r>
              <a:r>
                <a:rPr lang="en-US" sz="1600" b="1" i="1" dirty="0" err="1">
                  <a:latin typeface="UTM Avo" panose="02040603050506020204" pitchFamily="18" charset="0"/>
                </a:rPr>
                <a:t>môn</a:t>
              </a:r>
              <a:r>
                <a:rPr lang="en-US" sz="1600" b="1" i="1" dirty="0">
                  <a:latin typeface="UTM Avo" panose="02040603050506020204" pitchFamily="18" charset="0"/>
                </a:rPr>
                <a:t> </a:t>
              </a:r>
              <a:r>
                <a:rPr lang="en-US" sz="1600" b="1" i="1" dirty="0" err="1">
                  <a:latin typeface="UTM Avo" panose="02040603050506020204" pitchFamily="18" charset="0"/>
                </a:rPr>
                <a:t>học</a:t>
              </a:r>
              <a:r>
                <a:rPr lang="en-US" sz="1600" b="1" i="1" dirty="0">
                  <a:latin typeface="UTM Avo" panose="02040603050506020204" pitchFamily="18" charset="0"/>
                </a:rPr>
                <a:t> </a:t>
              </a:r>
              <a:r>
                <a:rPr lang="en-US" sz="1600" b="1" i="1" dirty="0" err="1">
                  <a:latin typeface="UTM Avo" panose="02040603050506020204" pitchFamily="18" charset="0"/>
                </a:rPr>
                <a:t>và</a:t>
              </a:r>
              <a:r>
                <a:rPr lang="en-US" sz="1600" b="1" i="1" dirty="0">
                  <a:latin typeface="UTM Avo" panose="02040603050506020204" pitchFamily="18" charset="0"/>
                </a:rPr>
                <a:t> </a:t>
              </a:r>
              <a:r>
                <a:rPr lang="en-US" sz="1600" b="1" i="1" dirty="0" err="1">
                  <a:latin typeface="UTM Avo" panose="02040603050506020204" pitchFamily="18" charset="0"/>
                </a:rPr>
                <a:t>hoạt</a:t>
              </a:r>
              <a:r>
                <a:rPr lang="en-US" sz="1600" b="1" i="1" dirty="0">
                  <a:latin typeface="UTM Avo" panose="02040603050506020204" pitchFamily="18" charset="0"/>
                </a:rPr>
                <a:t> </a:t>
              </a:r>
              <a:r>
                <a:rPr lang="en-US" sz="1600" b="1" i="1" dirty="0" err="1">
                  <a:latin typeface="UTM Avo" panose="02040603050506020204" pitchFamily="18" charset="0"/>
                </a:rPr>
                <a:t>động</a:t>
              </a:r>
              <a:r>
                <a:rPr lang="en-US" sz="1600" b="1" i="1" dirty="0">
                  <a:latin typeface="UTM Avo" panose="02040603050506020204" pitchFamily="18" charset="0"/>
                </a:rPr>
                <a:t> </a:t>
              </a:r>
              <a:r>
                <a:rPr lang="en-US" sz="1600" b="1" i="1" dirty="0" err="1">
                  <a:latin typeface="UTM Avo" panose="02040603050506020204" pitchFamily="18" charset="0"/>
                </a:rPr>
                <a:t>giáo</a:t>
              </a:r>
              <a:r>
                <a:rPr lang="en-US" sz="1600" b="1" i="1" dirty="0">
                  <a:latin typeface="UTM Avo" panose="02040603050506020204" pitchFamily="18" charset="0"/>
                </a:rPr>
                <a:t> </a:t>
              </a:r>
              <a:r>
                <a:rPr lang="en-US" sz="1600" b="1" i="1" dirty="0" err="1">
                  <a:latin typeface="UTM Avo" panose="02040603050506020204" pitchFamily="18" charset="0"/>
                </a:rPr>
                <a:t>dục</a:t>
              </a:r>
              <a:r>
                <a:rPr lang="en-US" sz="1600" b="1" i="1" dirty="0">
                  <a:latin typeface="UTM Avo" panose="02040603050506020204" pitchFamily="18" charset="0"/>
                </a:rPr>
                <a:t> </a:t>
              </a:r>
              <a:r>
                <a:rPr lang="en-US" sz="1600" b="1" i="1" dirty="0" err="1">
                  <a:latin typeface="UTM Avo" panose="02040603050506020204" pitchFamily="18" charset="0"/>
                </a:rPr>
                <a:t>trong</a:t>
              </a:r>
              <a:r>
                <a:rPr lang="en-US" sz="1600" b="1" i="1" dirty="0">
                  <a:latin typeface="UTM Avo" panose="02040603050506020204" pitchFamily="18" charset="0"/>
                </a:rPr>
                <a:t> </a:t>
              </a:r>
              <a:r>
                <a:rPr lang="en-US" sz="1600" b="1" i="1" dirty="0" err="1">
                  <a:latin typeface="UTM Avo" panose="02040603050506020204" pitchFamily="18" charset="0"/>
                </a:rPr>
                <a:t>nhà</a:t>
              </a:r>
              <a:r>
                <a:rPr lang="en-US" sz="1600" b="1" i="1" dirty="0">
                  <a:latin typeface="UTM Avo" panose="02040603050506020204" pitchFamily="18" charset="0"/>
                </a:rPr>
                <a:t> </a:t>
              </a:r>
              <a:r>
                <a:rPr lang="en-US" sz="1600" b="1" i="1" dirty="0" err="1">
                  <a:latin typeface="UTM Avo" panose="02040603050506020204" pitchFamily="18" charset="0"/>
                </a:rPr>
                <a:t>trường</a:t>
              </a:r>
              <a:endParaRPr lang="en-US" sz="1600" b="1" i="1" dirty="0">
                <a:latin typeface="UTM Avo" panose="02040603050506020204" pitchFamily="18" charset="0"/>
              </a:endParaRPr>
            </a:p>
            <a:p>
              <a:pPr>
                <a:lnSpc>
                  <a:spcPct val="120000"/>
                </a:lnSpc>
              </a:pPr>
              <a:r>
                <a:rPr lang="en-US" sz="1600" b="1" i="1" dirty="0" err="1">
                  <a:latin typeface="UTM Avo" panose="02040603050506020204" pitchFamily="18" charset="0"/>
                </a:rPr>
                <a:t>áp</a:t>
              </a:r>
              <a:r>
                <a:rPr lang="en-US" sz="1600" b="1" i="1" dirty="0">
                  <a:latin typeface="UTM Avo" panose="02040603050506020204" pitchFamily="18" charset="0"/>
                </a:rPr>
                <a:t> </a:t>
              </a:r>
              <a:r>
                <a:rPr lang="en-US" sz="1600" b="1" i="1" dirty="0" err="1">
                  <a:latin typeface="UTM Avo" panose="02040603050506020204" pitchFamily="18" charset="0"/>
                </a:rPr>
                <a:t>dụng</a:t>
              </a:r>
              <a:r>
                <a:rPr lang="en-US" sz="1600" b="1" i="1" dirty="0">
                  <a:latin typeface="UTM Avo" panose="02040603050506020204" pitchFamily="18" charset="0"/>
                </a:rPr>
                <a:t> </a:t>
              </a:r>
              <a:r>
                <a:rPr lang="en-US" sz="1600" b="1" i="1" dirty="0" err="1">
                  <a:latin typeface="UTM Avo" panose="02040603050506020204" pitchFamily="18" charset="0"/>
                </a:rPr>
                <a:t>các</a:t>
              </a:r>
              <a:r>
                <a:rPr lang="en-US" sz="1600" b="1" i="1" dirty="0">
                  <a:latin typeface="UTM Avo" panose="02040603050506020204" pitchFamily="18" charset="0"/>
                </a:rPr>
                <a:t> PP </a:t>
              </a:r>
              <a:r>
                <a:rPr lang="en-US" sz="1600" b="1" i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tích</a:t>
              </a:r>
              <a:r>
                <a:rPr lang="en-US" sz="1600" b="1" i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i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cực</a:t>
              </a:r>
              <a:r>
                <a:rPr lang="en-US" sz="1600" b="1" i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i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hóa</a:t>
              </a:r>
              <a:r>
                <a:rPr lang="en-US" sz="1600" b="1" i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i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hoạt</a:t>
              </a:r>
              <a:r>
                <a:rPr lang="en-US" sz="1600" b="1" i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i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động</a:t>
              </a:r>
              <a:r>
                <a:rPr lang="en-US" sz="1600" b="1" i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i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1600" b="1" i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i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học</a:t>
              </a:r>
              <a:r>
                <a:rPr lang="en-US" sz="1600" b="1" i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i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sinh</a:t>
              </a:r>
              <a:endParaRPr lang="en-US" sz="1600" b="1" i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21B9F7F-7605-46AD-A145-46A198692A43}"/>
              </a:ext>
            </a:extLst>
          </p:cNvPr>
          <p:cNvSpPr txBox="1"/>
          <p:nvPr/>
        </p:nvSpPr>
        <p:spPr>
          <a:xfrm>
            <a:off x="1559209" y="3585784"/>
            <a:ext cx="3036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VAI TRÒ CỦA GIÁO VIÊN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2662484-D842-41D4-AA55-7DAC07F30C38}"/>
              </a:ext>
            </a:extLst>
          </p:cNvPr>
          <p:cNvGrpSpPr/>
          <p:nvPr/>
        </p:nvGrpSpPr>
        <p:grpSpPr>
          <a:xfrm>
            <a:off x="394360" y="3864745"/>
            <a:ext cx="4635295" cy="520125"/>
            <a:chOff x="394360" y="3864745"/>
            <a:chExt cx="4635295" cy="520125"/>
          </a:xfrm>
        </p:grpSpPr>
        <p:pic>
          <p:nvPicPr>
            <p:cNvPr id="10" name="Picture 9" descr="A drawing of a cartoon character&#10;&#10;Description automatically generated">
              <a:extLst>
                <a:ext uri="{FF2B5EF4-FFF2-40B4-BE49-F238E27FC236}">
                  <a16:creationId xmlns:a16="http://schemas.microsoft.com/office/drawing/2014/main" id="{AF59853B-C8F8-4F68-BBF2-4E343A35D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360" y="3864745"/>
              <a:ext cx="424696" cy="42469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E23A114-F38A-4489-ADD8-D1E512293C4E}"/>
                </a:ext>
              </a:extLst>
            </p:cNvPr>
            <p:cNvSpPr txBox="1"/>
            <p:nvPr/>
          </p:nvSpPr>
          <p:spPr>
            <a:xfrm>
              <a:off x="816642" y="4077093"/>
              <a:ext cx="42130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</a:rPr>
                <a:t>Tổ</a:t>
              </a:r>
              <a:r>
                <a:rPr lang="en-US" sz="1400" b="1" dirty="0"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</a:rPr>
                <a:t>chức</a:t>
              </a:r>
              <a:r>
                <a:rPr lang="en-US" sz="1400" b="1" dirty="0">
                  <a:latin typeface="UTM Avo" panose="02040603050506020204" pitchFamily="18" charset="0"/>
                </a:rPr>
                <a:t>, </a:t>
              </a:r>
              <a:r>
                <a:rPr lang="en-US" sz="1400" b="1" dirty="0" err="1">
                  <a:latin typeface="UTM Avo" panose="02040603050506020204" pitchFamily="18" charset="0"/>
                </a:rPr>
                <a:t>hướng</a:t>
              </a:r>
              <a:r>
                <a:rPr lang="en-US" sz="1400" b="1" dirty="0"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</a:rPr>
                <a:t>dẫn</a:t>
              </a:r>
              <a:r>
                <a:rPr lang="en-US" sz="1400" b="1" dirty="0"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</a:rPr>
                <a:t>hoạt</a:t>
              </a:r>
              <a:r>
                <a:rPr lang="en-US" sz="1400" b="1" dirty="0"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</a:rPr>
                <a:t>động</a:t>
              </a:r>
              <a:r>
                <a:rPr lang="en-US" sz="1400" b="1" dirty="0">
                  <a:latin typeface="UTM Avo" panose="02040603050506020204" pitchFamily="18" charset="0"/>
                </a:rPr>
                <a:t> </a:t>
              </a:r>
              <a:r>
                <a:rPr lang="en-US" sz="1400" dirty="0" err="1">
                  <a:latin typeface="UTM Avo" panose="02040603050506020204" pitchFamily="18" charset="0"/>
                </a:rPr>
                <a:t>cho</a:t>
              </a:r>
              <a:r>
                <a:rPr lang="en-US" sz="1400" dirty="0">
                  <a:latin typeface="UTM Avo" panose="02040603050506020204" pitchFamily="18" charset="0"/>
                </a:rPr>
                <a:t> </a:t>
              </a:r>
              <a:r>
                <a:rPr lang="en-US" sz="1400" dirty="0" err="1">
                  <a:latin typeface="UTM Avo" panose="02040603050506020204" pitchFamily="18" charset="0"/>
                </a:rPr>
                <a:t>học</a:t>
              </a:r>
              <a:r>
                <a:rPr lang="en-US" sz="1400" dirty="0">
                  <a:latin typeface="UTM Avo" panose="02040603050506020204" pitchFamily="18" charset="0"/>
                </a:rPr>
                <a:t> </a:t>
              </a:r>
              <a:r>
                <a:rPr lang="en-US" sz="1400" dirty="0" err="1">
                  <a:latin typeface="UTM Avo" panose="02040603050506020204" pitchFamily="18" charset="0"/>
                </a:rPr>
                <a:t>sinh</a:t>
              </a:r>
              <a:endParaRPr lang="en-US" sz="14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F25D13-B6B6-440D-B1DD-C5112FDAF5B8}"/>
              </a:ext>
            </a:extLst>
          </p:cNvPr>
          <p:cNvGrpSpPr/>
          <p:nvPr/>
        </p:nvGrpSpPr>
        <p:grpSpPr>
          <a:xfrm>
            <a:off x="391946" y="4300674"/>
            <a:ext cx="5735765" cy="442793"/>
            <a:chOff x="391946" y="4300674"/>
            <a:chExt cx="5735765" cy="44279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1429115-9EF9-4862-BAE5-C4DEC34AC76B}"/>
                </a:ext>
              </a:extLst>
            </p:cNvPr>
            <p:cNvSpPr txBox="1"/>
            <p:nvPr/>
          </p:nvSpPr>
          <p:spPr>
            <a:xfrm>
              <a:off x="816642" y="4435690"/>
              <a:ext cx="53110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UTM Avo" panose="02040603050506020204" pitchFamily="18" charset="0"/>
                </a:rPr>
                <a:t>Tạo</a:t>
              </a:r>
              <a:r>
                <a:rPr lang="en-US" sz="1400" dirty="0"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</a:rPr>
                <a:t>môi</a:t>
              </a:r>
              <a:r>
                <a:rPr lang="en-US" sz="1400" b="1" dirty="0"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</a:rPr>
                <a:t>trường</a:t>
              </a:r>
              <a:r>
                <a:rPr lang="en-US" sz="1400" b="1" dirty="0"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</a:rPr>
                <a:t>học</a:t>
              </a:r>
              <a:r>
                <a:rPr lang="en-US" sz="1400" b="1" dirty="0"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</a:rPr>
                <a:t>tập</a:t>
              </a:r>
              <a:r>
                <a:rPr lang="en-US" sz="1400" b="1" dirty="0">
                  <a:latin typeface="UTM Avo" panose="02040603050506020204" pitchFamily="18" charset="0"/>
                </a:rPr>
                <a:t> </a:t>
              </a:r>
              <a:r>
                <a:rPr lang="en-US" sz="1400" dirty="0" err="1">
                  <a:latin typeface="UTM Avo" panose="02040603050506020204" pitchFamily="18" charset="0"/>
                </a:rPr>
                <a:t>thân</a:t>
              </a:r>
              <a:r>
                <a:rPr lang="en-US" sz="1400" dirty="0">
                  <a:latin typeface="UTM Avo" panose="02040603050506020204" pitchFamily="18" charset="0"/>
                </a:rPr>
                <a:t> </a:t>
              </a:r>
              <a:r>
                <a:rPr lang="en-US" sz="1400" dirty="0" err="1">
                  <a:latin typeface="UTM Avo" panose="02040603050506020204" pitchFamily="18" charset="0"/>
                </a:rPr>
                <a:t>thiện</a:t>
              </a:r>
              <a:r>
                <a:rPr lang="en-US" sz="1400" dirty="0">
                  <a:latin typeface="UTM Avo" panose="02040603050506020204" pitchFamily="18" charset="0"/>
                </a:rPr>
                <a:t>, </a:t>
              </a:r>
              <a:r>
                <a:rPr lang="en-US" sz="1400" b="1" dirty="0" err="1">
                  <a:latin typeface="UTM Avo" panose="02040603050506020204" pitchFamily="18" charset="0"/>
                </a:rPr>
                <a:t>tình</a:t>
              </a:r>
              <a:r>
                <a:rPr lang="en-US" sz="1400" b="1" dirty="0"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</a:rPr>
                <a:t>huống</a:t>
              </a:r>
              <a:r>
                <a:rPr lang="en-US" sz="1400" b="1" dirty="0">
                  <a:latin typeface="UTM Avo" panose="02040603050506020204" pitchFamily="18" charset="0"/>
                </a:rPr>
                <a:t> </a:t>
              </a:r>
              <a:r>
                <a:rPr lang="en-US" sz="1400" dirty="0" err="1">
                  <a:latin typeface="UTM Avo" panose="02040603050506020204" pitchFamily="18" charset="0"/>
                </a:rPr>
                <a:t>có</a:t>
              </a:r>
              <a:r>
                <a:rPr lang="en-US" sz="1400" dirty="0">
                  <a:latin typeface="UTM Avo" panose="02040603050506020204" pitchFamily="18" charset="0"/>
                </a:rPr>
                <a:t> </a:t>
              </a:r>
              <a:r>
                <a:rPr lang="en-US" sz="1400" dirty="0" err="1">
                  <a:latin typeface="UTM Avo" panose="02040603050506020204" pitchFamily="18" charset="0"/>
                </a:rPr>
                <a:t>vấn</a:t>
              </a:r>
              <a:r>
                <a:rPr lang="en-US" sz="1400" dirty="0">
                  <a:latin typeface="UTM Avo" panose="02040603050506020204" pitchFamily="18" charset="0"/>
                </a:rPr>
                <a:t> </a:t>
              </a:r>
              <a:r>
                <a:rPr lang="en-US" sz="1400" dirty="0" err="1">
                  <a:latin typeface="UTM Avo" panose="02040603050506020204" pitchFamily="18" charset="0"/>
                </a:rPr>
                <a:t>đề</a:t>
              </a:r>
              <a:endParaRPr lang="en-US" sz="1400" dirty="0">
                <a:latin typeface="UTM Avo" panose="02040603050506020204" pitchFamily="18" charset="0"/>
              </a:endParaRPr>
            </a:p>
          </p:txBody>
        </p:sp>
        <p:pic>
          <p:nvPicPr>
            <p:cNvPr id="15" name="Picture 14" descr="A drawing of a cartoon character&#10;&#10;Description automatically generated">
              <a:extLst>
                <a:ext uri="{FF2B5EF4-FFF2-40B4-BE49-F238E27FC236}">
                  <a16:creationId xmlns:a16="http://schemas.microsoft.com/office/drawing/2014/main" id="{346C77AA-F60C-49B0-994B-83F752355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946" y="4300674"/>
              <a:ext cx="424696" cy="424696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27EF26-74C3-41B8-87B0-A93799131B00}"/>
              </a:ext>
            </a:extLst>
          </p:cNvPr>
          <p:cNvGrpSpPr/>
          <p:nvPr/>
        </p:nvGrpSpPr>
        <p:grpSpPr>
          <a:xfrm>
            <a:off x="1870264" y="4765340"/>
            <a:ext cx="3272882" cy="483316"/>
            <a:chOff x="1870264" y="4765340"/>
            <a:chExt cx="3272882" cy="483316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6FB48DF-E3C7-4161-BC8F-646611904F29}"/>
                </a:ext>
              </a:extLst>
            </p:cNvPr>
            <p:cNvCxnSpPr>
              <a:cxnSpLocks/>
            </p:cNvCxnSpPr>
            <p:nvPr/>
          </p:nvCxnSpPr>
          <p:spPr>
            <a:xfrm>
              <a:off x="3365464" y="4781175"/>
              <a:ext cx="0" cy="330612"/>
            </a:xfrm>
            <a:prstGeom prst="straightConnector1">
              <a:avLst/>
            </a:prstGeom>
            <a:ln w="19050">
              <a:solidFill>
                <a:schemeClr val="tx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BEBE4EC-6080-400F-BBE3-C19C1ADB4A32}"/>
                </a:ext>
              </a:extLst>
            </p:cNvPr>
            <p:cNvSpPr txBox="1"/>
            <p:nvPr/>
          </p:nvSpPr>
          <p:spPr>
            <a:xfrm>
              <a:off x="3318608" y="4765340"/>
              <a:ext cx="18245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>
                  <a:latin typeface="UTM Avo" panose="02040603050506020204" pitchFamily="18" charset="0"/>
                </a:rPr>
                <a:t>khuyến khích học sinh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5EAE76C-9F4C-4467-9BBF-6916BF701E3A}"/>
                </a:ext>
              </a:extLst>
            </p:cNvPr>
            <p:cNvCxnSpPr>
              <a:cxnSpLocks/>
            </p:cNvCxnSpPr>
            <p:nvPr/>
          </p:nvCxnSpPr>
          <p:spPr>
            <a:xfrm>
              <a:off x="1870264" y="5111787"/>
              <a:ext cx="2990401" cy="0"/>
            </a:xfrm>
            <a:prstGeom prst="line">
              <a:avLst/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D89177D-739F-4558-9B72-DD0FF4F15B37}"/>
                </a:ext>
              </a:extLst>
            </p:cNvPr>
            <p:cNvCxnSpPr/>
            <p:nvPr/>
          </p:nvCxnSpPr>
          <p:spPr>
            <a:xfrm>
              <a:off x="1870264" y="5111787"/>
              <a:ext cx="0" cy="136869"/>
            </a:xfrm>
            <a:prstGeom prst="line">
              <a:avLst/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A85C6C3-8C24-4A80-85CD-4C1E693887D8}"/>
                </a:ext>
              </a:extLst>
            </p:cNvPr>
            <p:cNvCxnSpPr/>
            <p:nvPr/>
          </p:nvCxnSpPr>
          <p:spPr>
            <a:xfrm>
              <a:off x="4864107" y="5111787"/>
              <a:ext cx="0" cy="136869"/>
            </a:xfrm>
            <a:prstGeom prst="line">
              <a:avLst/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FD612C0-29C3-421B-A943-460F901DA4E3}"/>
              </a:ext>
            </a:extLst>
          </p:cNvPr>
          <p:cNvSpPr txBox="1"/>
          <p:nvPr/>
        </p:nvSpPr>
        <p:spPr>
          <a:xfrm>
            <a:off x="886661" y="5296841"/>
            <a:ext cx="1967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>
                <a:latin typeface="UTM Avo" panose="02040603050506020204" pitchFamily="18" charset="0"/>
              </a:rPr>
              <a:t>Tích cực tham gia</a:t>
            </a:r>
          </a:p>
          <a:p>
            <a:pPr algn="ctr"/>
            <a:r>
              <a:rPr lang="en-US" sz="1200">
                <a:latin typeface="UTM Avo" panose="02040603050506020204" pitchFamily="18" charset="0"/>
              </a:rPr>
              <a:t>vào hoạt động học tập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6831862-D5C1-4FB1-A77B-B5511B29A10C}"/>
              </a:ext>
            </a:extLst>
          </p:cNvPr>
          <p:cNvSpPr txBox="1"/>
          <p:nvPr/>
        </p:nvSpPr>
        <p:spPr>
          <a:xfrm>
            <a:off x="4279420" y="5296841"/>
            <a:ext cx="1162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>
                <a:latin typeface="UTM Avo" panose="02040603050506020204" pitchFamily="18" charset="0"/>
              </a:rPr>
              <a:t>Tự phát hiện</a:t>
            </a:r>
          </a:p>
          <a:p>
            <a:pPr algn="ctr"/>
            <a:r>
              <a:rPr lang="en-US" sz="1200">
                <a:latin typeface="UTM Avo" panose="02040603050506020204" pitchFamily="18" charset="0"/>
              </a:rPr>
              <a:t>kiến thức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67E4811-BFCC-4911-AB27-9B84F7517BBA}"/>
              </a:ext>
            </a:extLst>
          </p:cNvPr>
          <p:cNvGrpSpPr/>
          <p:nvPr/>
        </p:nvGrpSpPr>
        <p:grpSpPr>
          <a:xfrm>
            <a:off x="1183102" y="5776196"/>
            <a:ext cx="4379725" cy="703441"/>
            <a:chOff x="1183102" y="5776196"/>
            <a:chExt cx="4379725" cy="703441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FD661F6-41C3-4DC9-BFD9-3BE9E2C284DB}"/>
                </a:ext>
              </a:extLst>
            </p:cNvPr>
            <p:cNvCxnSpPr>
              <a:cxnSpLocks/>
            </p:cNvCxnSpPr>
            <p:nvPr/>
          </p:nvCxnSpPr>
          <p:spPr>
            <a:xfrm>
              <a:off x="1870264" y="5913065"/>
              <a:ext cx="2990401" cy="0"/>
            </a:xfrm>
            <a:prstGeom prst="line">
              <a:avLst/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BCFF87A-EA26-479B-AC2C-F7AD3186C64E}"/>
                </a:ext>
              </a:extLst>
            </p:cNvPr>
            <p:cNvCxnSpPr/>
            <p:nvPr/>
          </p:nvCxnSpPr>
          <p:spPr>
            <a:xfrm>
              <a:off x="1870264" y="5776196"/>
              <a:ext cx="0" cy="136869"/>
            </a:xfrm>
            <a:prstGeom prst="line">
              <a:avLst/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4E0FA7E-C249-4D28-B472-C8AD9E2A184F}"/>
                </a:ext>
              </a:extLst>
            </p:cNvPr>
            <p:cNvCxnSpPr/>
            <p:nvPr/>
          </p:nvCxnSpPr>
          <p:spPr>
            <a:xfrm>
              <a:off x="4864107" y="5776196"/>
              <a:ext cx="0" cy="136869"/>
            </a:xfrm>
            <a:prstGeom prst="line">
              <a:avLst/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07DE9A7-2AF9-40BE-B263-80E8E9AD145A}"/>
                </a:ext>
              </a:extLst>
            </p:cNvPr>
            <p:cNvSpPr txBox="1"/>
            <p:nvPr/>
          </p:nvSpPr>
          <p:spPr>
            <a:xfrm>
              <a:off x="1183102" y="6017972"/>
              <a:ext cx="43797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latin typeface="UTM Avo" panose="02040603050506020204" pitchFamily="18" charset="0"/>
                </a:rPr>
                <a:t>Rèn luyện thói quen, khả năng tự học</a:t>
              </a:r>
            </a:p>
            <a:p>
              <a:pPr algn="ctr"/>
              <a:r>
                <a:rPr lang="en-US" sz="1200" b="1">
                  <a:latin typeface="UTM Avo" panose="02040603050506020204" pitchFamily="18" charset="0"/>
                </a:rPr>
                <a:t>Phát huy tiềm năng và kiến thức, kỹ năng đã tích lũy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6EEE432-84ED-45D6-97CF-04176A73D188}"/>
              </a:ext>
            </a:extLst>
          </p:cNvPr>
          <p:cNvGrpSpPr/>
          <p:nvPr/>
        </p:nvGrpSpPr>
        <p:grpSpPr>
          <a:xfrm>
            <a:off x="6640508" y="1904462"/>
            <a:ext cx="5320387" cy="1511879"/>
            <a:chOff x="6640508" y="1904462"/>
            <a:chExt cx="5320387" cy="1511879"/>
          </a:xfrm>
        </p:grpSpPr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E320F2B8-44B4-4B7D-89CE-979011EFE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640508" y="1904462"/>
              <a:ext cx="1629859" cy="147240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4B81607-39B4-42B2-BEA5-68A83DFDD180}"/>
                </a:ext>
              </a:extLst>
            </p:cNvPr>
            <p:cNvSpPr txBox="1"/>
            <p:nvPr/>
          </p:nvSpPr>
          <p:spPr>
            <a:xfrm>
              <a:off x="8486188" y="2171641"/>
              <a:ext cx="3474707" cy="1244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b="1" i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1600" b="1" i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i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hoạt</a:t>
              </a:r>
              <a:r>
                <a:rPr lang="en-US" sz="1600" b="1" i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i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động</a:t>
              </a:r>
              <a:r>
                <a:rPr lang="en-US" sz="1600" b="1" i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i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1600" b="1" i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i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học</a:t>
              </a:r>
              <a:r>
                <a:rPr lang="en-US" sz="1600" b="1" i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i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sinh</a:t>
              </a:r>
              <a:endParaRPr lang="en-US" sz="1600" b="1" i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  <a:p>
              <a:pPr>
                <a:lnSpc>
                  <a:spcPct val="120000"/>
                </a:lnSpc>
              </a:pPr>
              <a:r>
                <a:rPr lang="en-US" sz="1600" b="1" i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bao </a:t>
              </a:r>
              <a:r>
                <a:rPr lang="en-US" sz="1600" b="1" i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gồm</a:t>
              </a:r>
              <a:r>
                <a:rPr lang="en-US" sz="1600" b="1" i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i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hoạt</a:t>
              </a:r>
              <a:r>
                <a:rPr lang="en-US" sz="1600" b="1" i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i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động</a:t>
              </a:r>
              <a:r>
                <a:rPr lang="en-US" sz="1600" b="1" i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i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khám</a:t>
              </a:r>
              <a:r>
                <a:rPr lang="en-US" sz="1600" b="1" i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i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phá</a:t>
              </a:r>
              <a:endParaRPr lang="en-US" sz="1600" b="1" i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  <a:p>
              <a:pPr>
                <a:lnSpc>
                  <a:spcPct val="120000"/>
                </a:lnSpc>
              </a:pPr>
              <a:r>
                <a:rPr lang="en-US" sz="1600" b="1" i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vấn</a:t>
              </a:r>
              <a:r>
                <a:rPr lang="en-US" sz="1600" b="1" i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i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đề</a:t>
              </a:r>
              <a:r>
                <a:rPr lang="en-US" sz="1600" b="1" i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1600" b="1" i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hoạt</a:t>
              </a:r>
              <a:r>
                <a:rPr lang="en-US" sz="1600" b="1" i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i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động</a:t>
              </a:r>
              <a:r>
                <a:rPr lang="en-US" sz="1600" b="1" i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i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1600" b="1" i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i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tập</a:t>
              </a:r>
              <a:endParaRPr lang="en-US" sz="1600" b="1" i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  <a:p>
              <a:pPr>
                <a:lnSpc>
                  <a:spcPct val="120000"/>
                </a:lnSpc>
              </a:pPr>
              <a:r>
                <a:rPr lang="en-US" sz="1600" b="1" i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và</a:t>
              </a:r>
              <a:r>
                <a:rPr lang="en-US" sz="1600" b="1" i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i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hoạt</a:t>
              </a:r>
              <a:r>
                <a:rPr lang="en-US" sz="1600" b="1" i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i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động</a:t>
              </a:r>
              <a:r>
                <a:rPr lang="en-US" sz="1600" b="1" i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i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thực</a:t>
              </a:r>
              <a:r>
                <a:rPr lang="en-US" sz="1600" b="1" i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i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hành</a:t>
              </a:r>
              <a:endParaRPr lang="en-US" sz="1600" b="1" i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EE458E6-1867-42D9-8FB8-3EFAC5446926}"/>
              </a:ext>
            </a:extLst>
          </p:cNvPr>
          <p:cNvGrpSpPr/>
          <p:nvPr/>
        </p:nvGrpSpPr>
        <p:grpSpPr>
          <a:xfrm>
            <a:off x="6529845" y="3759212"/>
            <a:ext cx="4982733" cy="582916"/>
            <a:chOff x="6529845" y="3759212"/>
            <a:chExt cx="4982733" cy="582916"/>
          </a:xfrm>
        </p:grpSpPr>
        <p:pic>
          <p:nvPicPr>
            <p:cNvPr id="40" name="Picture 39" descr="Shape, icon&#10;&#10;Description automatically generated">
              <a:extLst>
                <a:ext uri="{FF2B5EF4-FFF2-40B4-BE49-F238E27FC236}">
                  <a16:creationId xmlns:a16="http://schemas.microsoft.com/office/drawing/2014/main" id="{7F9EE6CF-94C2-4114-B3C8-61A11ECF7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9845" y="3838322"/>
              <a:ext cx="424696" cy="424696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04B6195-B931-424D-AF3E-1460AFCAF5F7}"/>
                </a:ext>
              </a:extLst>
            </p:cNvPr>
            <p:cNvSpPr txBox="1"/>
            <p:nvPr/>
          </p:nvSpPr>
          <p:spPr>
            <a:xfrm>
              <a:off x="6998201" y="3759212"/>
              <a:ext cx="4514377" cy="582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Ứng</a:t>
              </a:r>
              <a:r>
                <a:rPr lang="en-US" sz="1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dụng</a:t>
              </a:r>
              <a:r>
                <a:rPr lang="en-US" sz="1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dirty="0" err="1">
                  <a:latin typeface="UTM Avo" panose="02040603050506020204" pitchFamily="18" charset="0"/>
                </a:rPr>
                <a:t>những</a:t>
              </a:r>
              <a:r>
                <a:rPr lang="en-US" sz="1400" dirty="0">
                  <a:latin typeface="UTM Avo" panose="02040603050506020204" pitchFamily="18" charset="0"/>
                </a:rPr>
                <a:t> </a:t>
              </a:r>
              <a:r>
                <a:rPr lang="en-US" sz="1400" dirty="0" err="1">
                  <a:latin typeface="UTM Avo" panose="02040603050506020204" pitchFamily="18" charset="0"/>
                </a:rPr>
                <a:t>điều</a:t>
              </a:r>
              <a:r>
                <a:rPr lang="en-US" sz="1400" dirty="0">
                  <a:latin typeface="UTM Avo" panose="02040603050506020204" pitchFamily="18" charset="0"/>
                </a:rPr>
                <a:t> </a:t>
              </a:r>
              <a:r>
                <a:rPr lang="en-US" sz="1400" dirty="0" err="1">
                  <a:latin typeface="UTM Avo" panose="02040603050506020204" pitchFamily="18" charset="0"/>
                </a:rPr>
                <a:t>đã</a:t>
              </a:r>
              <a:r>
                <a:rPr lang="en-US" sz="1400" dirty="0">
                  <a:latin typeface="UTM Avo" panose="02040603050506020204" pitchFamily="18" charset="0"/>
                </a:rPr>
                <a:t> </a:t>
              </a:r>
              <a:r>
                <a:rPr lang="en-US" sz="1400" dirty="0" err="1">
                  <a:latin typeface="UTM Avo" panose="02040603050506020204" pitchFamily="18" charset="0"/>
                </a:rPr>
                <a:t>học</a:t>
              </a:r>
              <a:r>
                <a:rPr lang="en-US" sz="1400" dirty="0">
                  <a:latin typeface="UTM Avo" panose="02040603050506020204" pitchFamily="18" charset="0"/>
                </a:rPr>
                <a:t> </a:t>
              </a:r>
              <a:r>
                <a:rPr lang="en-US" sz="1400" dirty="0" err="1">
                  <a:latin typeface="UTM Avo" panose="02040603050506020204" pitchFamily="18" charset="0"/>
                </a:rPr>
                <a:t>để</a:t>
              </a:r>
              <a:r>
                <a:rPr lang="en-US" sz="1400" dirty="0"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phát</a:t>
              </a:r>
              <a:r>
                <a:rPr lang="en-US" sz="1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hiện</a:t>
              </a:r>
              <a:r>
                <a:rPr lang="en-US" sz="1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dirty="0" err="1">
                  <a:latin typeface="UTM Avo" panose="02040603050506020204" pitchFamily="18" charset="0"/>
                </a:rPr>
                <a:t>và</a:t>
              </a:r>
              <a:endParaRPr lang="en-US" sz="1400" dirty="0">
                <a:latin typeface="UTM Avo" panose="02040603050506020204" pitchFamily="18" charset="0"/>
              </a:endParaRPr>
            </a:p>
            <a:p>
              <a:pPr>
                <a:lnSpc>
                  <a:spcPct val="120000"/>
                </a:lnSpc>
              </a:pPr>
              <a:r>
                <a:rPr lang="en-US" sz="1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giải</a:t>
              </a:r>
              <a:r>
                <a:rPr lang="en-US" sz="1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quyết</a:t>
              </a:r>
              <a:r>
                <a:rPr lang="en-US" sz="1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1400" b="1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vấn</a:t>
              </a:r>
              <a:r>
                <a:rPr lang="en-US" sz="1400" b="1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đề</a:t>
              </a:r>
              <a:r>
                <a:rPr lang="en-US" sz="1400" b="1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1400" b="1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thực</a:t>
              </a:r>
              <a:r>
                <a:rPr lang="en-US" sz="1400" b="1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dirty="0" err="1">
                  <a:latin typeface="UTM Avo" panose="02040603050506020204" pitchFamily="18" charset="0"/>
                </a:rPr>
                <a:t>trong</a:t>
              </a:r>
              <a:r>
                <a:rPr lang="en-US" sz="1400" dirty="0">
                  <a:latin typeface="UTM Avo" panose="02040603050506020204" pitchFamily="18" charset="0"/>
                </a:rPr>
                <a:t> </a:t>
              </a:r>
              <a:r>
                <a:rPr lang="en-US" sz="1400" dirty="0" err="1">
                  <a:latin typeface="UTM Avo" panose="02040603050506020204" pitchFamily="18" charset="0"/>
                </a:rPr>
                <a:t>đời</a:t>
              </a:r>
              <a:r>
                <a:rPr lang="en-US" sz="1400" dirty="0">
                  <a:latin typeface="UTM Avo" panose="02040603050506020204" pitchFamily="18" charset="0"/>
                </a:rPr>
                <a:t> </a:t>
              </a:r>
              <a:r>
                <a:rPr lang="en-US" sz="1400" dirty="0" err="1">
                  <a:latin typeface="UTM Avo" panose="02040603050506020204" pitchFamily="18" charset="0"/>
                </a:rPr>
                <a:t>sống</a:t>
              </a:r>
              <a:endParaRPr lang="en-US" sz="14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AA02F9C-3B1E-4C0D-B3B1-ED0C47F8B720}"/>
              </a:ext>
            </a:extLst>
          </p:cNvPr>
          <p:cNvGrpSpPr/>
          <p:nvPr/>
        </p:nvGrpSpPr>
        <p:grpSpPr>
          <a:xfrm>
            <a:off x="6529845" y="4484686"/>
            <a:ext cx="5127004" cy="579774"/>
            <a:chOff x="6529845" y="4484686"/>
            <a:chExt cx="5127004" cy="579774"/>
          </a:xfrm>
        </p:grpSpPr>
        <p:pic>
          <p:nvPicPr>
            <p:cNvPr id="42" name="Picture 41" descr="Shape, icon&#10;&#10;Description automatically generated">
              <a:extLst>
                <a:ext uri="{FF2B5EF4-FFF2-40B4-BE49-F238E27FC236}">
                  <a16:creationId xmlns:a16="http://schemas.microsoft.com/office/drawing/2014/main" id="{2B0BDD6E-E5CA-4136-9057-BF19B66BB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9845" y="4568827"/>
              <a:ext cx="424696" cy="424696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C8D3978-6F0C-45C2-BE00-2FE6391DF93D}"/>
                </a:ext>
              </a:extLst>
            </p:cNvPr>
            <p:cNvSpPr txBox="1"/>
            <p:nvPr/>
          </p:nvSpPr>
          <p:spPr>
            <a:xfrm>
              <a:off x="6998201" y="4484686"/>
              <a:ext cx="4658648" cy="579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400" dirty="0" err="1">
                  <a:latin typeface="UTM Avo" panose="02040603050506020204" pitchFamily="18" charset="0"/>
                </a:rPr>
                <a:t>Được</a:t>
              </a:r>
              <a:r>
                <a:rPr lang="en-US" sz="1400" dirty="0">
                  <a:latin typeface="UTM Avo" panose="02040603050506020204" pitchFamily="18" charset="0"/>
                </a:rPr>
                <a:t> </a:t>
              </a:r>
              <a:r>
                <a:rPr lang="en-US" sz="1400" dirty="0" err="1">
                  <a:latin typeface="UTM Avo" panose="02040603050506020204" pitchFamily="18" charset="0"/>
                </a:rPr>
                <a:t>thực</a:t>
              </a:r>
              <a:r>
                <a:rPr lang="en-US" sz="1400" dirty="0">
                  <a:latin typeface="UTM Avo" panose="02040603050506020204" pitchFamily="18" charset="0"/>
                </a:rPr>
                <a:t> </a:t>
              </a:r>
              <a:r>
                <a:rPr lang="en-US" sz="1400" dirty="0" err="1">
                  <a:latin typeface="UTM Avo" panose="02040603050506020204" pitchFamily="18" charset="0"/>
                </a:rPr>
                <a:t>hiện</a:t>
              </a:r>
              <a:r>
                <a:rPr lang="en-US" sz="1400" dirty="0">
                  <a:latin typeface="UTM Avo" panose="02040603050506020204" pitchFamily="18" charset="0"/>
                </a:rPr>
                <a:t> </a:t>
              </a:r>
              <a:r>
                <a:rPr lang="en-US" sz="1400" dirty="0" err="1">
                  <a:latin typeface="UTM Avo" panose="02040603050506020204" pitchFamily="18" charset="0"/>
                </a:rPr>
                <a:t>với</a:t>
              </a:r>
              <a:r>
                <a:rPr lang="en-US" sz="1400" dirty="0">
                  <a:latin typeface="UTM Avo" panose="02040603050506020204" pitchFamily="18" charset="0"/>
                </a:rPr>
                <a:t> </a:t>
              </a:r>
              <a:r>
                <a:rPr lang="en-US" sz="1400" dirty="0" err="1">
                  <a:latin typeface="UTM Avo" panose="02040603050506020204" pitchFamily="18" charset="0"/>
                </a:rPr>
                <a:t>sự</a:t>
              </a:r>
              <a:r>
                <a:rPr lang="en-US" sz="1400" dirty="0"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hỗ</a:t>
              </a:r>
              <a:r>
                <a:rPr lang="en-US" sz="1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trợ</a:t>
              </a:r>
              <a:r>
                <a:rPr lang="en-US" sz="1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dirty="0" err="1">
                  <a:latin typeface="UTM Avo" panose="02040603050506020204" pitchFamily="18" charset="0"/>
                </a:rPr>
                <a:t>của</a:t>
              </a:r>
              <a:r>
                <a:rPr lang="en-US" sz="1400" dirty="0"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thiết</a:t>
              </a:r>
              <a:r>
                <a:rPr lang="en-US" sz="1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bị</a:t>
              </a:r>
              <a:r>
                <a:rPr lang="en-US" sz="1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dạy</a:t>
              </a:r>
              <a:r>
                <a:rPr lang="en-US" sz="1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học</a:t>
              </a:r>
              <a:r>
                <a:rPr lang="en-US" sz="1400" dirty="0">
                  <a:latin typeface="UTM Avo" panose="02040603050506020204" pitchFamily="18" charset="0"/>
                </a:rPr>
                <a:t>,</a:t>
              </a:r>
            </a:p>
            <a:p>
              <a:pPr>
                <a:lnSpc>
                  <a:spcPct val="120000"/>
                </a:lnSpc>
              </a:pPr>
              <a:r>
                <a:rPr lang="en-US" sz="1400" dirty="0" err="1">
                  <a:latin typeface="UTM Avo" panose="02040603050506020204" pitchFamily="18" charset="0"/>
                </a:rPr>
                <a:t>điều</a:t>
              </a:r>
              <a:r>
                <a:rPr lang="en-US" sz="1400" dirty="0">
                  <a:latin typeface="UTM Avo" panose="02040603050506020204" pitchFamily="18" charset="0"/>
                </a:rPr>
                <a:t> </a:t>
              </a:r>
              <a:r>
                <a:rPr lang="en-US" sz="1400" dirty="0" err="1">
                  <a:latin typeface="UTM Avo" panose="02040603050506020204" pitchFamily="18" charset="0"/>
                </a:rPr>
                <a:t>kiện</a:t>
              </a:r>
              <a:r>
                <a:rPr lang="en-US" sz="1400" dirty="0">
                  <a:latin typeface="UTM Avo" panose="02040603050506020204" pitchFamily="18" charset="0"/>
                </a:rPr>
                <a:t> </a:t>
              </a:r>
              <a:r>
                <a:rPr lang="en-US" sz="1400" dirty="0" err="1">
                  <a:latin typeface="UTM Avo" panose="02040603050506020204" pitchFamily="18" charset="0"/>
                </a:rPr>
                <a:t>thực</a:t>
              </a:r>
              <a:r>
                <a:rPr lang="en-US" sz="1400" dirty="0">
                  <a:latin typeface="UTM Avo" panose="02040603050506020204" pitchFamily="18" charset="0"/>
                </a:rPr>
                <a:t> </a:t>
              </a:r>
              <a:r>
                <a:rPr lang="en-US" sz="1400" dirty="0" err="1">
                  <a:latin typeface="UTM Avo" panose="02040603050506020204" pitchFamily="18" charset="0"/>
                </a:rPr>
                <a:t>tế</a:t>
              </a:r>
              <a:r>
                <a:rPr lang="en-US" sz="1400" dirty="0">
                  <a:latin typeface="UTM Avo" panose="02040603050506020204" pitchFamily="18" charset="0"/>
                </a:rPr>
                <a:t> </a:t>
              </a:r>
              <a:r>
                <a:rPr lang="en-US" sz="1400" dirty="0" err="1">
                  <a:latin typeface="UTM Avo" panose="02040603050506020204" pitchFamily="18" charset="0"/>
                </a:rPr>
                <a:t>tại</a:t>
              </a:r>
              <a:r>
                <a:rPr lang="en-US" sz="1400" dirty="0">
                  <a:latin typeface="UTM Avo" panose="02040603050506020204" pitchFamily="18" charset="0"/>
                </a:rPr>
                <a:t> </a:t>
              </a:r>
              <a:r>
                <a:rPr lang="en-US" sz="1400" dirty="0" err="1">
                  <a:latin typeface="UTM Avo" panose="02040603050506020204" pitchFamily="18" charset="0"/>
                </a:rPr>
                <a:t>các</a:t>
              </a:r>
              <a:r>
                <a:rPr lang="en-US" sz="1400" dirty="0">
                  <a:latin typeface="UTM Avo" panose="02040603050506020204" pitchFamily="18" charset="0"/>
                </a:rPr>
                <a:t> </a:t>
              </a:r>
              <a:r>
                <a:rPr lang="en-US" sz="1400" dirty="0" err="1">
                  <a:latin typeface="UTM Avo" panose="02040603050506020204" pitchFamily="18" charset="0"/>
                </a:rPr>
                <a:t>nhà</a:t>
              </a:r>
              <a:r>
                <a:rPr lang="en-US" sz="1400" dirty="0">
                  <a:latin typeface="UTM Avo" panose="02040603050506020204" pitchFamily="18" charset="0"/>
                </a:rPr>
                <a:t> tr</a:t>
              </a:r>
              <a:r>
                <a:rPr lang="vi-VN" sz="1400" dirty="0">
                  <a:latin typeface="UTM Avo" panose="02040603050506020204" pitchFamily="18" charset="0"/>
                </a:rPr>
                <a:t>ư</a:t>
              </a:r>
              <a:r>
                <a:rPr lang="en-US" sz="1400" dirty="0" err="1">
                  <a:latin typeface="UTM Avo" panose="02040603050506020204" pitchFamily="18" charset="0"/>
                </a:rPr>
                <a:t>ờng</a:t>
              </a:r>
              <a:r>
                <a:rPr lang="en-US" sz="1400" dirty="0">
                  <a:latin typeface="UTM Avo" panose="02040603050506020204" pitchFamily="18" charset="0"/>
                </a:rPr>
                <a:t> </a:t>
              </a:r>
              <a:r>
                <a:rPr lang="en-US" sz="1400" dirty="0" err="1">
                  <a:latin typeface="UTM Avo" panose="02040603050506020204" pitchFamily="18" charset="0"/>
                </a:rPr>
                <a:t>và</a:t>
              </a:r>
              <a:r>
                <a:rPr lang="en-US" sz="1400" dirty="0">
                  <a:latin typeface="UTM Avo" panose="02040603050506020204" pitchFamily="18" charset="0"/>
                </a:rPr>
                <a:t> </a:t>
              </a:r>
              <a:r>
                <a:rPr lang="en-US" sz="1400" dirty="0" err="1">
                  <a:latin typeface="UTM Avo" panose="02040603050506020204" pitchFamily="18" charset="0"/>
                </a:rPr>
                <a:t>địa</a:t>
              </a:r>
              <a:r>
                <a:rPr lang="en-US" sz="1400" dirty="0">
                  <a:latin typeface="UTM Avo" panose="02040603050506020204" pitchFamily="18" charset="0"/>
                </a:rPr>
                <a:t> </a:t>
              </a:r>
              <a:r>
                <a:rPr lang="en-US" sz="1400" dirty="0" err="1">
                  <a:latin typeface="UTM Avo" panose="02040603050506020204" pitchFamily="18" charset="0"/>
                </a:rPr>
                <a:t>ph</a:t>
              </a:r>
              <a:r>
                <a:rPr lang="vi-VN" sz="1400" dirty="0">
                  <a:latin typeface="UTM Avo" panose="02040603050506020204" pitchFamily="18" charset="0"/>
                </a:rPr>
                <a:t>ư</a:t>
              </a:r>
              <a:r>
                <a:rPr lang="en-US" sz="1400" dirty="0" err="1">
                  <a:latin typeface="UTM Avo" panose="02040603050506020204" pitchFamily="18" charset="0"/>
                </a:rPr>
                <a:t>ơng</a:t>
              </a:r>
              <a:endParaRPr lang="en-US" sz="1400" dirty="0">
                <a:latin typeface="UTM Avo" panose="02040603050506020204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1847636-B03C-488B-B0D7-2735C35B143B}"/>
              </a:ext>
            </a:extLst>
          </p:cNvPr>
          <p:cNvSpPr txBox="1"/>
          <p:nvPr/>
        </p:nvSpPr>
        <p:spPr>
          <a:xfrm>
            <a:off x="6648276" y="5847127"/>
            <a:ext cx="4995644" cy="58477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</a:rPr>
              <a:t>QUY CHẾ SINH HOẠT CHUYÊN MÔN CẤP TIỂU HỌC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(</a:t>
            </a:r>
            <a:r>
              <a:rPr lang="en-US" dirty="0" err="1">
                <a:solidFill>
                  <a:srgbClr val="C00000"/>
                </a:solidFill>
              </a:rPr>
              <a:t>Công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văn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số</a:t>
            </a:r>
            <a:r>
              <a:rPr lang="en-US" dirty="0">
                <a:solidFill>
                  <a:srgbClr val="C00000"/>
                </a:solidFill>
              </a:rPr>
              <a:t> 1315/BGDĐT-GDTH)</a:t>
            </a:r>
            <a:endParaRPr lang="en-MY" dirty="0">
              <a:solidFill>
                <a:srgbClr val="C00000"/>
              </a:solidFill>
            </a:endParaRP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58366995-7BCD-4F3D-A205-E09EB3B62BB8}"/>
              </a:ext>
            </a:extLst>
          </p:cNvPr>
          <p:cNvSpPr/>
          <p:nvPr/>
        </p:nvSpPr>
        <p:spPr>
          <a:xfrm>
            <a:off x="8980415" y="5331204"/>
            <a:ext cx="218114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163052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1" grpId="0"/>
      <p:bldP spid="32" grpId="0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55AFC8E-10B6-4A94-A65B-5BBC1F1CBF64}"/>
              </a:ext>
            </a:extLst>
          </p:cNvPr>
          <p:cNvSpPr txBox="1"/>
          <p:nvPr/>
        </p:nvSpPr>
        <p:spPr>
          <a:xfrm>
            <a:off x="2931102" y="333151"/>
            <a:ext cx="6567824" cy="396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000" b="1" dirty="0">
                <a:solidFill>
                  <a:srgbClr val="0070C0"/>
                </a:solidFill>
                <a:latin typeface="UTM Avo" panose="02040603050506020204" pitchFamily="18" charset="0"/>
              </a:rPr>
              <a:t> SỬ DỤNG CÁC PHƯƠNG PHÁP DẠY HỌC TÍCH CỰC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DFA92A-7EEA-4C46-BBDA-BDF01472394E}"/>
              </a:ext>
            </a:extLst>
          </p:cNvPr>
          <p:cNvSpPr txBox="1"/>
          <p:nvPr/>
        </p:nvSpPr>
        <p:spPr>
          <a:xfrm>
            <a:off x="1928834" y="1131217"/>
            <a:ext cx="8334333" cy="6494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Các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hoạt</a:t>
            </a:r>
            <a:r>
              <a:rPr lang="en-US" sz="1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động</a:t>
            </a:r>
            <a:r>
              <a:rPr lang="en-US" sz="1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tập</a:t>
            </a:r>
            <a:r>
              <a:rPr lang="en-US" sz="1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được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tổ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chức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b="1" dirty="0">
                <a:latin typeface="UTM Avo" panose="02040603050506020204" pitchFamily="18" charset="0"/>
              </a:rPr>
              <a:t>TRONG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và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b="1" dirty="0">
                <a:latin typeface="UTM Avo" panose="02040603050506020204" pitchFamily="18" charset="0"/>
              </a:rPr>
              <a:t>NGOÀI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khuôn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viên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nhà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trường</a:t>
            </a:r>
            <a:r>
              <a:rPr lang="en-US" sz="1600" dirty="0">
                <a:latin typeface="UTM Avo" panose="02040603050506020204" pitchFamily="18" charset="0"/>
              </a:rPr>
              <a:t>,</a:t>
            </a:r>
          </a:p>
          <a:p>
            <a:pPr algn="ctr">
              <a:lnSpc>
                <a:spcPct val="120000"/>
              </a:lnSpc>
            </a:pPr>
            <a:r>
              <a:rPr lang="en-US" sz="1600" dirty="0" err="1">
                <a:latin typeface="UTM Avo" panose="02040603050506020204" pitchFamily="18" charset="0"/>
              </a:rPr>
              <a:t>thông</a:t>
            </a:r>
            <a:r>
              <a:rPr lang="en-US" sz="1600" dirty="0">
                <a:latin typeface="UTM Avo" panose="02040603050506020204" pitchFamily="18" charset="0"/>
              </a:rPr>
              <a:t> qua </a:t>
            </a:r>
            <a:r>
              <a:rPr lang="en-US" sz="1600" dirty="0" err="1">
                <a:latin typeface="UTM Avo" panose="02040603050506020204" pitchFamily="18" charset="0"/>
              </a:rPr>
              <a:t>một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số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hình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thức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chủ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yếu</a:t>
            </a:r>
            <a:r>
              <a:rPr lang="en-US" sz="1600" dirty="0">
                <a:latin typeface="UTM Avo" panose="02040603050506020204" pitchFamily="18" charset="0"/>
              </a:rPr>
              <a:t>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1A194BD-F863-4455-B775-EBFC941EC8E3}"/>
              </a:ext>
            </a:extLst>
          </p:cNvPr>
          <p:cNvGrpSpPr/>
          <p:nvPr/>
        </p:nvGrpSpPr>
        <p:grpSpPr>
          <a:xfrm>
            <a:off x="346197" y="2067528"/>
            <a:ext cx="11541996" cy="1186562"/>
            <a:chOff x="346197" y="2067528"/>
            <a:chExt cx="11541996" cy="118656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FDDD4FD-5383-4A79-A643-AD2DF7990CF5}"/>
                </a:ext>
              </a:extLst>
            </p:cNvPr>
            <p:cNvSpPr txBox="1"/>
            <p:nvPr/>
          </p:nvSpPr>
          <p:spPr>
            <a:xfrm>
              <a:off x="820132" y="2139884"/>
              <a:ext cx="134363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err="1">
                  <a:latin typeface="UTM Avo" panose="02040603050506020204" pitchFamily="18" charset="0"/>
                </a:rPr>
                <a:t>Học</a:t>
              </a:r>
              <a:r>
                <a:rPr lang="en-US" sz="1500" dirty="0">
                  <a:latin typeface="UTM Avo" panose="02040603050506020204" pitchFamily="18" charset="0"/>
                </a:rPr>
                <a:t> </a:t>
              </a:r>
              <a:r>
                <a:rPr lang="en-US" sz="1500" dirty="0" err="1">
                  <a:latin typeface="UTM Avo" panose="02040603050506020204" pitchFamily="18" charset="0"/>
                </a:rPr>
                <a:t>lí</a:t>
              </a:r>
              <a:r>
                <a:rPr lang="en-US" sz="1500" dirty="0">
                  <a:latin typeface="UTM Avo" panose="02040603050506020204" pitchFamily="18" charset="0"/>
                </a:rPr>
                <a:t> </a:t>
              </a:r>
              <a:r>
                <a:rPr lang="en-US" sz="1500" dirty="0" err="1">
                  <a:latin typeface="UTM Avo" panose="02040603050506020204" pitchFamily="18" charset="0"/>
                </a:rPr>
                <a:t>thuyết</a:t>
              </a:r>
              <a:endParaRPr lang="en-US" sz="1500" dirty="0">
                <a:latin typeface="UTM Avo" panose="0204060305050602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489D88-2D18-4858-9E8D-E7AEEFD88C46}"/>
                </a:ext>
              </a:extLst>
            </p:cNvPr>
            <p:cNvSpPr txBox="1"/>
            <p:nvPr/>
          </p:nvSpPr>
          <p:spPr>
            <a:xfrm>
              <a:off x="820132" y="2535404"/>
              <a:ext cx="181171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>
                  <a:latin typeface="UTM Avo" panose="02040603050506020204" pitchFamily="18" charset="0"/>
                </a:rPr>
                <a:t>Thực hiện bài tập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BCC7546-C2D9-4463-B5EC-CAAF5F705B9A}"/>
                </a:ext>
              </a:extLst>
            </p:cNvPr>
            <p:cNvSpPr txBox="1"/>
            <p:nvPr/>
          </p:nvSpPr>
          <p:spPr>
            <a:xfrm>
              <a:off x="820132" y="2930925"/>
              <a:ext cx="118333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>
                  <a:latin typeface="UTM Avo" panose="02040603050506020204" pitchFamily="18" charset="0"/>
                </a:rPr>
                <a:t>Thí nghiệm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0E80D7-EC2E-4CFD-9148-BC6925A944FA}"/>
                </a:ext>
              </a:extLst>
            </p:cNvPr>
            <p:cNvSpPr txBox="1"/>
            <p:nvPr/>
          </p:nvSpPr>
          <p:spPr>
            <a:xfrm>
              <a:off x="3779478" y="2139884"/>
              <a:ext cx="90742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>
                  <a:latin typeface="UTM Avo" panose="02040603050506020204" pitchFamily="18" charset="0"/>
                </a:rPr>
                <a:t>Trò chơi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D794074-D37B-4FB1-8B7F-2653CB05EE88}"/>
                </a:ext>
              </a:extLst>
            </p:cNvPr>
            <p:cNvSpPr txBox="1"/>
            <p:nvPr/>
          </p:nvSpPr>
          <p:spPr>
            <a:xfrm>
              <a:off x="3779478" y="2535404"/>
              <a:ext cx="102944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>
                  <a:latin typeface="UTM Avo" panose="02040603050506020204" pitchFamily="18" charset="0"/>
                </a:rPr>
                <a:t>Đóng vai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506A128-5D53-47F9-910E-BE6B07710221}"/>
                </a:ext>
              </a:extLst>
            </p:cNvPr>
            <p:cNvSpPr txBox="1"/>
            <p:nvPr/>
          </p:nvSpPr>
          <p:spPr>
            <a:xfrm>
              <a:off x="3779478" y="2930925"/>
              <a:ext cx="185499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err="1">
                  <a:latin typeface="UTM Avo" panose="02040603050506020204" pitchFamily="18" charset="0"/>
                </a:rPr>
                <a:t>Dự</a:t>
              </a:r>
              <a:r>
                <a:rPr lang="en-US" sz="1500" dirty="0">
                  <a:latin typeface="UTM Avo" panose="02040603050506020204" pitchFamily="18" charset="0"/>
                </a:rPr>
                <a:t> </a:t>
              </a:r>
              <a:r>
                <a:rPr lang="en-US" sz="1500" dirty="0" err="1">
                  <a:latin typeface="UTM Avo" panose="02040603050506020204" pitchFamily="18" charset="0"/>
                </a:rPr>
                <a:t>án</a:t>
              </a:r>
              <a:r>
                <a:rPr lang="en-US" sz="1500" dirty="0">
                  <a:latin typeface="UTM Avo" panose="02040603050506020204" pitchFamily="18" charset="0"/>
                </a:rPr>
                <a:t> </a:t>
              </a:r>
              <a:r>
                <a:rPr lang="en-US" sz="1500" dirty="0" err="1">
                  <a:latin typeface="UTM Avo" panose="02040603050506020204" pitchFamily="18" charset="0"/>
                </a:rPr>
                <a:t>nghiên</a:t>
              </a:r>
              <a:r>
                <a:rPr lang="en-US" sz="1500" dirty="0">
                  <a:latin typeface="UTM Avo" panose="02040603050506020204" pitchFamily="18" charset="0"/>
                </a:rPr>
                <a:t> </a:t>
              </a:r>
              <a:r>
                <a:rPr lang="en-US" sz="1500" dirty="0" err="1">
                  <a:latin typeface="UTM Avo" panose="02040603050506020204" pitchFamily="18" charset="0"/>
                </a:rPr>
                <a:t>cứu</a:t>
              </a:r>
              <a:endParaRPr lang="en-US" sz="1500" dirty="0">
                <a:latin typeface="UTM Avo" panose="0204060305050602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6CE911-224C-4DF8-AB3B-3EC13F99C6AE}"/>
                </a:ext>
              </a:extLst>
            </p:cNvPr>
            <p:cNvSpPr txBox="1"/>
            <p:nvPr/>
          </p:nvSpPr>
          <p:spPr>
            <a:xfrm>
              <a:off x="6782105" y="2139884"/>
              <a:ext cx="217719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err="1">
                  <a:latin typeface="UTM Avo" panose="02040603050506020204" pitchFamily="18" charset="0"/>
                </a:rPr>
                <a:t>Thuyết</a:t>
              </a:r>
              <a:r>
                <a:rPr lang="en-US" sz="1500" dirty="0">
                  <a:latin typeface="UTM Avo" panose="02040603050506020204" pitchFamily="18" charset="0"/>
                </a:rPr>
                <a:t> </a:t>
              </a:r>
              <a:r>
                <a:rPr lang="en-US" sz="1500" dirty="0" err="1">
                  <a:latin typeface="UTM Avo" panose="02040603050506020204" pitchFamily="18" charset="0"/>
                </a:rPr>
                <a:t>trình,thảo</a:t>
              </a:r>
              <a:r>
                <a:rPr lang="en-US" sz="1500" dirty="0">
                  <a:latin typeface="UTM Avo" panose="02040603050506020204" pitchFamily="18" charset="0"/>
                </a:rPr>
                <a:t> </a:t>
              </a:r>
              <a:r>
                <a:rPr lang="en-US" sz="1500" dirty="0" err="1">
                  <a:latin typeface="UTM Avo" panose="02040603050506020204" pitchFamily="18" charset="0"/>
                </a:rPr>
                <a:t>luận</a:t>
              </a:r>
              <a:endParaRPr lang="en-US" sz="1500" dirty="0">
                <a:latin typeface="UTM Avo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0A7159-B8D4-4A04-A018-950A2D399949}"/>
                </a:ext>
              </a:extLst>
            </p:cNvPr>
            <p:cNvSpPr txBox="1"/>
            <p:nvPr/>
          </p:nvSpPr>
          <p:spPr>
            <a:xfrm>
              <a:off x="6782105" y="2535404"/>
              <a:ext cx="124585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>
                  <a:latin typeface="UTM Avo" panose="02040603050506020204" pitchFamily="18" charset="0"/>
                </a:rPr>
                <a:t>Tham quan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14D5A39-C363-4238-B4BC-1597B1D0CCF6}"/>
                </a:ext>
              </a:extLst>
            </p:cNvPr>
            <p:cNvSpPr txBox="1"/>
            <p:nvPr/>
          </p:nvSpPr>
          <p:spPr>
            <a:xfrm>
              <a:off x="6782105" y="2930925"/>
              <a:ext cx="100059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>
                  <a:latin typeface="UTM Avo" panose="02040603050506020204" pitchFamily="18" charset="0"/>
                </a:rPr>
                <a:t>Cắm trại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594423B-DF4D-4FC5-ACB2-44660624DAA6}"/>
                </a:ext>
              </a:extLst>
            </p:cNvPr>
            <p:cNvSpPr txBox="1"/>
            <p:nvPr/>
          </p:nvSpPr>
          <p:spPr>
            <a:xfrm>
              <a:off x="9845646" y="2139884"/>
              <a:ext cx="108074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>
                  <a:latin typeface="UTM Avo" panose="02040603050506020204" pitchFamily="18" charset="0"/>
                </a:rPr>
                <a:t>Đọc sách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5ACEE8D-4C88-43CE-9F7B-90F40B2FC8CD}"/>
                </a:ext>
              </a:extLst>
            </p:cNvPr>
            <p:cNvSpPr txBox="1"/>
            <p:nvPr/>
          </p:nvSpPr>
          <p:spPr>
            <a:xfrm>
              <a:off x="9845646" y="2535404"/>
              <a:ext cx="178927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>
                  <a:latin typeface="UTM Avo" panose="02040603050506020204" pitchFamily="18" charset="0"/>
                </a:rPr>
                <a:t>Sinh hoạt tập thể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2253376-A0FB-4499-931A-F47A3152637D}"/>
                </a:ext>
              </a:extLst>
            </p:cNvPr>
            <p:cNvSpPr txBox="1"/>
            <p:nvPr/>
          </p:nvSpPr>
          <p:spPr>
            <a:xfrm>
              <a:off x="9845646" y="2930925"/>
              <a:ext cx="204254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>
                  <a:latin typeface="UTM Avo" panose="02040603050506020204" pitchFamily="18" charset="0"/>
                </a:rPr>
                <a:t>Phục vụ cộng đồng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41B1DAE-4A92-4F75-B709-C6A4A5E10B15}"/>
                </a:ext>
              </a:extLst>
            </p:cNvPr>
            <p:cNvGrpSpPr/>
            <p:nvPr/>
          </p:nvGrpSpPr>
          <p:grpSpPr>
            <a:xfrm>
              <a:off x="346197" y="2067528"/>
              <a:ext cx="511642" cy="314178"/>
              <a:chOff x="3494814" y="827814"/>
              <a:chExt cx="8489662" cy="5213147"/>
            </a:xfrm>
          </p:grpSpPr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C555A244-BF54-474E-A2AE-AFBDBE6AB6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4814" y="827814"/>
                <a:ext cx="5202371" cy="5202371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251E2E05-A2AB-4B2B-93BD-EC7F987802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82105" y="838590"/>
                <a:ext cx="5202371" cy="5202371"/>
              </a:xfrm>
              <a:prstGeom prst="rect">
                <a:avLst/>
              </a:prstGeom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5175457-0E36-41E8-8330-B54654C73375}"/>
                </a:ext>
              </a:extLst>
            </p:cNvPr>
            <p:cNvGrpSpPr/>
            <p:nvPr/>
          </p:nvGrpSpPr>
          <p:grpSpPr>
            <a:xfrm>
              <a:off x="346197" y="2463048"/>
              <a:ext cx="511642" cy="314178"/>
              <a:chOff x="3494814" y="827814"/>
              <a:chExt cx="8489662" cy="5213147"/>
            </a:xfrm>
          </p:grpSpPr>
          <p:pic>
            <p:nvPicPr>
              <p:cNvPr id="28" name="Picture 27" descr="Icon&#10;&#10;Description automatically generated">
                <a:extLst>
                  <a:ext uri="{FF2B5EF4-FFF2-40B4-BE49-F238E27FC236}">
                    <a16:creationId xmlns:a16="http://schemas.microsoft.com/office/drawing/2014/main" id="{DC250278-0EDC-4065-9A5F-02D8F09CD8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4814" y="827814"/>
                <a:ext cx="5202371" cy="5202371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B66E40C5-83A5-42E9-972B-BE35C2C6DB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82105" y="838590"/>
                <a:ext cx="5202371" cy="5202371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5107D9C-A387-4EED-AD2C-FE7FB4F9417C}"/>
                </a:ext>
              </a:extLst>
            </p:cNvPr>
            <p:cNvGrpSpPr/>
            <p:nvPr/>
          </p:nvGrpSpPr>
          <p:grpSpPr>
            <a:xfrm>
              <a:off x="346197" y="2862262"/>
              <a:ext cx="511642" cy="314178"/>
              <a:chOff x="3494814" y="827814"/>
              <a:chExt cx="8489662" cy="5213147"/>
            </a:xfrm>
          </p:grpSpPr>
          <p:pic>
            <p:nvPicPr>
              <p:cNvPr id="31" name="Picture 30" descr="Icon&#10;&#10;Description automatically generated">
                <a:extLst>
                  <a:ext uri="{FF2B5EF4-FFF2-40B4-BE49-F238E27FC236}">
                    <a16:creationId xmlns:a16="http://schemas.microsoft.com/office/drawing/2014/main" id="{6D9528D2-1E7E-412D-B53A-996C99C605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4814" y="827814"/>
                <a:ext cx="5202371" cy="5202371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7221F61B-1D1D-4C20-A7A8-58B7D9442E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82105" y="838590"/>
                <a:ext cx="5202371" cy="5202371"/>
              </a:xfrm>
              <a:prstGeom prst="rect">
                <a:avLst/>
              </a:prstGeom>
            </p:spPr>
          </p:pic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17E0539-9584-4195-A658-195CA65C8D5C}"/>
                </a:ext>
              </a:extLst>
            </p:cNvPr>
            <p:cNvGrpSpPr/>
            <p:nvPr/>
          </p:nvGrpSpPr>
          <p:grpSpPr>
            <a:xfrm>
              <a:off x="3284868" y="2067528"/>
              <a:ext cx="511642" cy="314178"/>
              <a:chOff x="3494814" y="827814"/>
              <a:chExt cx="8489662" cy="5213147"/>
            </a:xfrm>
          </p:grpSpPr>
          <p:pic>
            <p:nvPicPr>
              <p:cNvPr id="34" name="Picture 33" descr="Icon&#10;&#10;Description automatically generated">
                <a:extLst>
                  <a:ext uri="{FF2B5EF4-FFF2-40B4-BE49-F238E27FC236}">
                    <a16:creationId xmlns:a16="http://schemas.microsoft.com/office/drawing/2014/main" id="{0A833A00-1FD6-465B-8039-01FE626D68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4814" y="827814"/>
                <a:ext cx="5202371" cy="5202371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775A83A4-5CF7-408F-B512-5D3E7BFF0A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82105" y="838590"/>
                <a:ext cx="5202371" cy="5202371"/>
              </a:xfrm>
              <a:prstGeom prst="rect">
                <a:avLst/>
              </a:prstGeom>
            </p:spPr>
          </p:pic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ED685DC-BFB8-4795-A698-D701368F21B5}"/>
                </a:ext>
              </a:extLst>
            </p:cNvPr>
            <p:cNvGrpSpPr/>
            <p:nvPr/>
          </p:nvGrpSpPr>
          <p:grpSpPr>
            <a:xfrm>
              <a:off x="3284868" y="2463048"/>
              <a:ext cx="511642" cy="314178"/>
              <a:chOff x="3494814" y="827814"/>
              <a:chExt cx="8489662" cy="5213147"/>
            </a:xfrm>
          </p:grpSpPr>
          <p:pic>
            <p:nvPicPr>
              <p:cNvPr id="37" name="Picture 36" descr="Icon&#10;&#10;Description automatically generated">
                <a:extLst>
                  <a:ext uri="{FF2B5EF4-FFF2-40B4-BE49-F238E27FC236}">
                    <a16:creationId xmlns:a16="http://schemas.microsoft.com/office/drawing/2014/main" id="{764643B9-9C92-42D4-B84E-50F9472520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4814" y="827814"/>
                <a:ext cx="5202371" cy="5202371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DC9FF33D-2251-4006-A62C-4DA68ED3CD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82105" y="838590"/>
                <a:ext cx="5202371" cy="5202371"/>
              </a:xfrm>
              <a:prstGeom prst="rect">
                <a:avLst/>
              </a:prstGeom>
            </p:spPr>
          </p:pic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54338ED-45F2-49C1-B2CF-C8617AF0DBEC}"/>
                </a:ext>
              </a:extLst>
            </p:cNvPr>
            <p:cNvGrpSpPr/>
            <p:nvPr/>
          </p:nvGrpSpPr>
          <p:grpSpPr>
            <a:xfrm>
              <a:off x="3284868" y="2862262"/>
              <a:ext cx="511642" cy="314178"/>
              <a:chOff x="3494814" y="827814"/>
              <a:chExt cx="8489662" cy="5213147"/>
            </a:xfrm>
          </p:grpSpPr>
          <p:pic>
            <p:nvPicPr>
              <p:cNvPr id="40" name="Picture 39" descr="Icon&#10;&#10;Description automatically generated">
                <a:extLst>
                  <a:ext uri="{FF2B5EF4-FFF2-40B4-BE49-F238E27FC236}">
                    <a16:creationId xmlns:a16="http://schemas.microsoft.com/office/drawing/2014/main" id="{D007561F-DCFF-470E-8F8C-8878EDB09B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4814" y="827814"/>
                <a:ext cx="5202371" cy="5202371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8BC8A48A-6D2A-473C-B9D0-2F591235A4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82105" y="838590"/>
                <a:ext cx="5202371" cy="5202371"/>
              </a:xfrm>
              <a:prstGeom prst="rect">
                <a:avLst/>
              </a:prstGeom>
            </p:spPr>
          </p:pic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F96920E-DC91-4FB9-8A0E-56BA20AF0B7C}"/>
                </a:ext>
              </a:extLst>
            </p:cNvPr>
            <p:cNvGrpSpPr/>
            <p:nvPr/>
          </p:nvGrpSpPr>
          <p:grpSpPr>
            <a:xfrm>
              <a:off x="6302614" y="2067528"/>
              <a:ext cx="511642" cy="314178"/>
              <a:chOff x="3494814" y="827814"/>
              <a:chExt cx="8489662" cy="5213147"/>
            </a:xfrm>
          </p:grpSpPr>
          <p:pic>
            <p:nvPicPr>
              <p:cNvPr id="43" name="Picture 42" descr="Icon&#10;&#10;Description automatically generated">
                <a:extLst>
                  <a:ext uri="{FF2B5EF4-FFF2-40B4-BE49-F238E27FC236}">
                    <a16:creationId xmlns:a16="http://schemas.microsoft.com/office/drawing/2014/main" id="{8F60DF3E-4505-45F4-87EA-664B205C0F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4814" y="827814"/>
                <a:ext cx="5202371" cy="5202371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04756D77-1361-4463-A652-9F649705C1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82105" y="838590"/>
                <a:ext cx="5202371" cy="5202371"/>
              </a:xfrm>
              <a:prstGeom prst="rect">
                <a:avLst/>
              </a:prstGeom>
            </p:spPr>
          </p:pic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B0AC8DE-8B3B-406E-AFBA-36A19E7DE8C9}"/>
                </a:ext>
              </a:extLst>
            </p:cNvPr>
            <p:cNvGrpSpPr/>
            <p:nvPr/>
          </p:nvGrpSpPr>
          <p:grpSpPr>
            <a:xfrm>
              <a:off x="6302614" y="2463048"/>
              <a:ext cx="511642" cy="314178"/>
              <a:chOff x="3494814" y="827814"/>
              <a:chExt cx="8489662" cy="5213147"/>
            </a:xfrm>
          </p:grpSpPr>
          <p:pic>
            <p:nvPicPr>
              <p:cNvPr id="46" name="Picture 45" descr="Icon&#10;&#10;Description automatically generated">
                <a:extLst>
                  <a:ext uri="{FF2B5EF4-FFF2-40B4-BE49-F238E27FC236}">
                    <a16:creationId xmlns:a16="http://schemas.microsoft.com/office/drawing/2014/main" id="{7F02FA78-91A1-41A5-BA7E-84ED069588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4814" y="827814"/>
                <a:ext cx="5202371" cy="5202371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A51B5551-5004-4CCF-AA5D-5F24F6B9E2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82105" y="838590"/>
                <a:ext cx="5202371" cy="5202371"/>
              </a:xfrm>
              <a:prstGeom prst="rect">
                <a:avLst/>
              </a:prstGeom>
            </p:spPr>
          </p:pic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7171BA6-6DA1-4C69-9D5C-9E5AD7EC4753}"/>
                </a:ext>
              </a:extLst>
            </p:cNvPr>
            <p:cNvGrpSpPr/>
            <p:nvPr/>
          </p:nvGrpSpPr>
          <p:grpSpPr>
            <a:xfrm>
              <a:off x="6302614" y="2862262"/>
              <a:ext cx="511642" cy="314178"/>
              <a:chOff x="3494814" y="827814"/>
              <a:chExt cx="8489662" cy="5213147"/>
            </a:xfrm>
          </p:grpSpPr>
          <p:pic>
            <p:nvPicPr>
              <p:cNvPr id="49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DF0FEDE5-77EF-4886-8C41-27FF87554F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4814" y="827814"/>
                <a:ext cx="5202371" cy="5202371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326A79AE-83E7-4BB3-8EB1-15087E0B82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82105" y="838590"/>
                <a:ext cx="5202371" cy="5202371"/>
              </a:xfrm>
              <a:prstGeom prst="rect">
                <a:avLst/>
              </a:prstGeom>
            </p:spPr>
          </p:pic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4FA73D8-5B3C-461C-A6F1-1C6E3B064B47}"/>
                </a:ext>
              </a:extLst>
            </p:cNvPr>
            <p:cNvGrpSpPr/>
            <p:nvPr/>
          </p:nvGrpSpPr>
          <p:grpSpPr>
            <a:xfrm>
              <a:off x="9351036" y="2067528"/>
              <a:ext cx="511642" cy="314178"/>
              <a:chOff x="3494814" y="827814"/>
              <a:chExt cx="8489662" cy="5213147"/>
            </a:xfrm>
          </p:grpSpPr>
          <p:pic>
            <p:nvPicPr>
              <p:cNvPr id="52" name="Picture 51" descr="Icon&#10;&#10;Description automatically generated">
                <a:extLst>
                  <a:ext uri="{FF2B5EF4-FFF2-40B4-BE49-F238E27FC236}">
                    <a16:creationId xmlns:a16="http://schemas.microsoft.com/office/drawing/2014/main" id="{2F4E41BD-3D83-4907-ADA2-BFD3D2E1FB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4814" y="827814"/>
                <a:ext cx="5202371" cy="5202371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8A571B22-8D48-4322-8C9C-D99AE76520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82105" y="838590"/>
                <a:ext cx="5202371" cy="5202371"/>
              </a:xfrm>
              <a:prstGeom prst="rect">
                <a:avLst/>
              </a:prstGeom>
            </p:spPr>
          </p:pic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AA1D625-A9F9-4AE8-917B-70002806E3E5}"/>
                </a:ext>
              </a:extLst>
            </p:cNvPr>
            <p:cNvGrpSpPr/>
            <p:nvPr/>
          </p:nvGrpSpPr>
          <p:grpSpPr>
            <a:xfrm>
              <a:off x="9351036" y="2463048"/>
              <a:ext cx="511642" cy="314178"/>
              <a:chOff x="3494814" y="827814"/>
              <a:chExt cx="8489662" cy="5213147"/>
            </a:xfrm>
          </p:grpSpPr>
          <p:pic>
            <p:nvPicPr>
              <p:cNvPr id="55" name="Picture 54" descr="Icon&#10;&#10;Description automatically generated">
                <a:extLst>
                  <a:ext uri="{FF2B5EF4-FFF2-40B4-BE49-F238E27FC236}">
                    <a16:creationId xmlns:a16="http://schemas.microsoft.com/office/drawing/2014/main" id="{16AD8CEF-D698-4E8D-93FF-05A51A0950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4814" y="827814"/>
                <a:ext cx="5202371" cy="5202371"/>
              </a:xfrm>
              <a:prstGeom prst="rect">
                <a:avLst/>
              </a:prstGeom>
            </p:spPr>
          </p:pic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BB85EE4C-DAAD-40D1-988D-14BDE575EF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82105" y="838590"/>
                <a:ext cx="5202371" cy="5202371"/>
              </a:xfrm>
              <a:prstGeom prst="rect">
                <a:avLst/>
              </a:prstGeom>
            </p:spPr>
          </p:pic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5662F8D-FDF0-494C-9F40-89027893A024}"/>
                </a:ext>
              </a:extLst>
            </p:cNvPr>
            <p:cNvGrpSpPr/>
            <p:nvPr/>
          </p:nvGrpSpPr>
          <p:grpSpPr>
            <a:xfrm>
              <a:off x="9351036" y="2862262"/>
              <a:ext cx="511642" cy="314178"/>
              <a:chOff x="3494814" y="827814"/>
              <a:chExt cx="8489662" cy="5213147"/>
            </a:xfrm>
          </p:grpSpPr>
          <p:pic>
            <p:nvPicPr>
              <p:cNvPr id="58" name="Picture 57" descr="Icon&#10;&#10;Description automatically generated">
                <a:extLst>
                  <a:ext uri="{FF2B5EF4-FFF2-40B4-BE49-F238E27FC236}">
                    <a16:creationId xmlns:a16="http://schemas.microsoft.com/office/drawing/2014/main" id="{9CFA703C-D6DB-4330-91BA-2A7DF9FE3E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4814" y="827814"/>
                <a:ext cx="5202371" cy="5202371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86A57D1A-6F9B-4FD5-A4C3-7268E722B2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82105" y="838590"/>
                <a:ext cx="5202371" cy="5202371"/>
              </a:xfrm>
              <a:prstGeom prst="rect">
                <a:avLst/>
              </a:prstGeom>
            </p:spPr>
          </p:pic>
        </p:grp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36CD7B37-91EA-4F33-A50B-DB3A2C436DE5}"/>
              </a:ext>
            </a:extLst>
          </p:cNvPr>
          <p:cNvSpPr txBox="1"/>
          <p:nvPr/>
        </p:nvSpPr>
        <p:spPr>
          <a:xfrm>
            <a:off x="2099872" y="3674610"/>
            <a:ext cx="4947187" cy="6494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i="1" dirty="0" err="1">
                <a:latin typeface="UTM Avo" panose="02040603050506020204" pitchFamily="18" charset="0"/>
              </a:rPr>
              <a:t>Tùy</a:t>
            </a:r>
            <a:r>
              <a:rPr lang="en-US" sz="1600" i="1" dirty="0">
                <a:latin typeface="UTM Avo" panose="02040603050506020204" pitchFamily="18" charset="0"/>
              </a:rPr>
              <a:t> </a:t>
            </a:r>
            <a:r>
              <a:rPr lang="en-US" sz="1600" i="1" dirty="0" err="1">
                <a:latin typeface="UTM Avo" panose="02040603050506020204" pitchFamily="18" charset="0"/>
              </a:rPr>
              <a:t>theo</a:t>
            </a:r>
            <a:r>
              <a:rPr lang="en-US" sz="1600" i="1" dirty="0"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  <a:latin typeface="UTM Avo" panose="02040603050506020204" pitchFamily="18" charset="0"/>
              </a:rPr>
              <a:t>mục</a:t>
            </a:r>
            <a:r>
              <a:rPr lang="en-US" sz="1600" b="1" i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  <a:latin typeface="UTM Avo" panose="02040603050506020204" pitchFamily="18" charset="0"/>
              </a:rPr>
              <a:t>tiêu</a:t>
            </a:r>
            <a:r>
              <a:rPr lang="en-US" sz="1600" b="1" i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i="1" dirty="0" err="1">
                <a:latin typeface="UTM Avo" panose="02040603050506020204" pitchFamily="18" charset="0"/>
              </a:rPr>
              <a:t>và</a:t>
            </a:r>
            <a:r>
              <a:rPr lang="en-US" sz="1600" i="1" dirty="0"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  <a:latin typeface="UTM Avo" panose="02040603050506020204" pitchFamily="18" charset="0"/>
              </a:rPr>
              <a:t>tính</a:t>
            </a:r>
            <a:r>
              <a:rPr lang="en-US" sz="1600" b="1" i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solidFill>
                  <a:srgbClr val="C00000"/>
                </a:solidFill>
                <a:latin typeface="UTM Avo" panose="02040603050506020204" pitchFamily="18" charset="0"/>
              </a:rPr>
              <a:t>chất</a:t>
            </a:r>
            <a:r>
              <a:rPr lang="en-US" sz="1600" b="1" i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600" i="1" dirty="0" err="1">
                <a:latin typeface="UTM Avo" panose="02040603050506020204" pitchFamily="18" charset="0"/>
              </a:rPr>
              <a:t>của</a:t>
            </a:r>
            <a:r>
              <a:rPr lang="en-US" sz="1600" i="1" dirty="0">
                <a:latin typeface="UTM Avo" panose="02040603050506020204" pitchFamily="18" charset="0"/>
              </a:rPr>
              <a:t> </a:t>
            </a:r>
            <a:r>
              <a:rPr lang="en-US" sz="1600" i="1" dirty="0" err="1">
                <a:latin typeface="UTM Avo" panose="02040603050506020204" pitchFamily="18" charset="0"/>
              </a:rPr>
              <a:t>hoạt</a:t>
            </a:r>
            <a:r>
              <a:rPr lang="en-US" sz="1600" i="1" dirty="0">
                <a:latin typeface="UTM Avo" panose="02040603050506020204" pitchFamily="18" charset="0"/>
              </a:rPr>
              <a:t> </a:t>
            </a:r>
            <a:r>
              <a:rPr lang="en-US" sz="1600" i="1" dirty="0" err="1">
                <a:latin typeface="UTM Avo" panose="02040603050506020204" pitchFamily="18" charset="0"/>
              </a:rPr>
              <a:t>động</a:t>
            </a:r>
            <a:r>
              <a:rPr lang="en-US" sz="1600" i="1" dirty="0">
                <a:latin typeface="UTM Avo" panose="02040603050506020204" pitchFamily="18" charset="0"/>
              </a:rPr>
              <a:t>,</a:t>
            </a:r>
          </a:p>
          <a:p>
            <a:pPr algn="ctr">
              <a:lnSpc>
                <a:spcPct val="120000"/>
              </a:lnSpc>
            </a:pPr>
            <a:r>
              <a:rPr lang="en-US" sz="1600" i="1" dirty="0" err="1">
                <a:latin typeface="UTM Avo" panose="02040603050506020204" pitchFamily="18" charset="0"/>
              </a:rPr>
              <a:t>học</a:t>
            </a:r>
            <a:r>
              <a:rPr lang="en-US" sz="1600" i="1" dirty="0">
                <a:latin typeface="UTM Avo" panose="02040603050506020204" pitchFamily="18" charset="0"/>
              </a:rPr>
              <a:t> </a:t>
            </a:r>
            <a:r>
              <a:rPr lang="en-US" sz="1600" i="1" dirty="0" err="1">
                <a:latin typeface="UTM Avo" panose="02040603050506020204" pitchFamily="18" charset="0"/>
              </a:rPr>
              <a:t>sinh</a:t>
            </a:r>
            <a:r>
              <a:rPr lang="en-US" sz="1600" i="1" dirty="0">
                <a:latin typeface="UTM Avo" panose="02040603050506020204" pitchFamily="18" charset="0"/>
              </a:rPr>
              <a:t> </a:t>
            </a:r>
            <a:r>
              <a:rPr lang="en-US" sz="1600" i="1" dirty="0" err="1">
                <a:latin typeface="UTM Avo" panose="02040603050506020204" pitchFamily="18" charset="0"/>
              </a:rPr>
              <a:t>được</a:t>
            </a:r>
            <a:r>
              <a:rPr lang="en-US" sz="1600" i="1" dirty="0"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latin typeface="UTM Avo" panose="02040603050506020204" pitchFamily="18" charset="0"/>
              </a:rPr>
              <a:t>tổ</a:t>
            </a:r>
            <a:r>
              <a:rPr lang="en-US" sz="1600" b="1" i="1" dirty="0"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latin typeface="UTM Avo" panose="02040603050506020204" pitchFamily="18" charset="0"/>
              </a:rPr>
              <a:t>chức</a:t>
            </a:r>
            <a:r>
              <a:rPr lang="en-US" sz="1600" b="1" i="1" dirty="0"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latin typeface="UTM Avo" panose="02040603050506020204" pitchFamily="18" charset="0"/>
              </a:rPr>
              <a:t>làm</a:t>
            </a:r>
            <a:r>
              <a:rPr lang="en-US" sz="1600" b="1" i="1" dirty="0">
                <a:latin typeface="UTM Avo" panose="02040603050506020204" pitchFamily="18" charset="0"/>
              </a:rPr>
              <a:t> </a:t>
            </a:r>
            <a:r>
              <a:rPr lang="en-US" sz="1600" b="1" i="1" dirty="0" err="1">
                <a:latin typeface="UTM Avo" panose="02040603050506020204" pitchFamily="18" charset="0"/>
              </a:rPr>
              <a:t>việc</a:t>
            </a:r>
            <a:endParaRPr lang="en-US" sz="1600" b="1" i="1" dirty="0">
              <a:latin typeface="UTM Avo" panose="020406030505060202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A64949-114C-4768-A018-C39EFDFB7C71}"/>
              </a:ext>
            </a:extLst>
          </p:cNvPr>
          <p:cNvGrpSpPr/>
          <p:nvPr/>
        </p:nvGrpSpPr>
        <p:grpSpPr>
          <a:xfrm>
            <a:off x="8683474" y="3930977"/>
            <a:ext cx="2592371" cy="1960776"/>
            <a:chOff x="8683474" y="3930977"/>
            <a:chExt cx="2592371" cy="1960776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379CB69-137D-4386-B2D7-AE4F01256344}"/>
                </a:ext>
              </a:extLst>
            </p:cNvPr>
            <p:cNvSpPr/>
            <p:nvPr/>
          </p:nvSpPr>
          <p:spPr>
            <a:xfrm>
              <a:off x="8683474" y="3930977"/>
              <a:ext cx="2592371" cy="1960776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79502C6-1735-401A-A10C-6EAF938497BC}"/>
                </a:ext>
              </a:extLst>
            </p:cNvPr>
            <p:cNvSpPr txBox="1"/>
            <p:nvPr/>
          </p:nvSpPr>
          <p:spPr>
            <a:xfrm>
              <a:off x="8787666" y="3995730"/>
              <a:ext cx="2383986" cy="1831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600" b="1">
                  <a:solidFill>
                    <a:srgbClr val="C00000"/>
                  </a:solidFill>
                  <a:latin typeface="UTM Avo" panose="02040603050506020204" pitchFamily="18" charset="0"/>
                </a:rPr>
                <a:t>BẢO ĐẢM</a:t>
              </a:r>
            </a:p>
            <a:p>
              <a:pPr algn="ctr">
                <a:lnSpc>
                  <a:spcPct val="120000"/>
                </a:lnSpc>
              </a:pPr>
              <a:r>
                <a:rPr lang="en-US" sz="1600">
                  <a:latin typeface="UTM Avo" panose="02040603050506020204" pitchFamily="18" charset="0"/>
                </a:rPr>
                <a:t>Mỗi học sinh được</a:t>
              </a:r>
            </a:p>
            <a:p>
              <a:pPr algn="ctr">
                <a:lnSpc>
                  <a:spcPct val="120000"/>
                </a:lnSpc>
              </a:pPr>
              <a:r>
                <a:rPr lang="en-US" sz="1600" b="1">
                  <a:latin typeface="UTM Avo" panose="02040603050506020204" pitchFamily="18" charset="0"/>
                </a:rPr>
                <a:t>tạo điều kiện</a:t>
              </a:r>
            </a:p>
            <a:p>
              <a:pPr algn="ctr">
                <a:lnSpc>
                  <a:spcPct val="120000"/>
                </a:lnSpc>
              </a:pPr>
              <a:r>
                <a:rPr lang="en-US" sz="1600">
                  <a:latin typeface="UTM Avo" panose="02040603050506020204" pitchFamily="18" charset="0"/>
                </a:rPr>
                <a:t>để </a:t>
              </a:r>
              <a:r>
                <a:rPr lang="en-US" sz="1600" b="1">
                  <a:latin typeface="UTM Avo" panose="02040603050506020204" pitchFamily="18" charset="0"/>
                </a:rPr>
                <a:t>tự mình </a:t>
              </a:r>
              <a:r>
                <a:rPr lang="en-US" sz="1600">
                  <a:latin typeface="UTM Avo" panose="02040603050506020204" pitchFamily="18" charset="0"/>
                </a:rPr>
                <a:t>thực hiện</a:t>
              </a:r>
            </a:p>
            <a:p>
              <a:pPr algn="ctr">
                <a:lnSpc>
                  <a:spcPct val="120000"/>
                </a:lnSpc>
              </a:pPr>
              <a:r>
                <a:rPr lang="en-US" sz="1600">
                  <a:latin typeface="UTM Avo" panose="02040603050506020204" pitchFamily="18" charset="0"/>
                </a:rPr>
                <a:t>nhiệm vụ học tập</a:t>
              </a:r>
            </a:p>
            <a:p>
              <a:pPr algn="ctr">
                <a:lnSpc>
                  <a:spcPct val="120000"/>
                </a:lnSpc>
              </a:pPr>
              <a:r>
                <a:rPr lang="en-US" sz="1600">
                  <a:latin typeface="UTM Avo" panose="02040603050506020204" pitchFamily="18" charset="0"/>
                </a:rPr>
                <a:t>và trải nghiệm thực tế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D94CEA6-9780-4F44-84B6-03F6C9D272FB}"/>
              </a:ext>
            </a:extLst>
          </p:cNvPr>
          <p:cNvGrpSpPr/>
          <p:nvPr/>
        </p:nvGrpSpPr>
        <p:grpSpPr>
          <a:xfrm>
            <a:off x="1204687" y="4525276"/>
            <a:ext cx="1540755" cy="1660460"/>
            <a:chOff x="1204687" y="4525276"/>
            <a:chExt cx="1540755" cy="1660460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97767F5-B029-4717-8877-F9DA5F562DF6}"/>
                </a:ext>
              </a:extLst>
            </p:cNvPr>
            <p:cNvSpPr txBox="1"/>
            <p:nvPr/>
          </p:nvSpPr>
          <p:spPr>
            <a:xfrm>
              <a:off x="1445946" y="5862571"/>
              <a:ext cx="107753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>
                  <a:latin typeface="UTM Avo" panose="02040603050506020204" pitchFamily="18" charset="0"/>
                </a:rPr>
                <a:t>ĐỘC LẬP</a:t>
              </a:r>
            </a:p>
          </p:txBody>
        </p:sp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4F790F5B-8A05-429B-AC60-D0DCDCB48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04687" y="4525276"/>
              <a:ext cx="1540755" cy="1301725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E471064-6A72-4819-8E71-5FCDAE95B3C0}"/>
              </a:ext>
            </a:extLst>
          </p:cNvPr>
          <p:cNvGrpSpPr/>
          <p:nvPr/>
        </p:nvGrpSpPr>
        <p:grpSpPr>
          <a:xfrm>
            <a:off x="3251233" y="4670561"/>
            <a:ext cx="2319822" cy="1515175"/>
            <a:chOff x="3251233" y="4670561"/>
            <a:chExt cx="2319822" cy="1515175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DB790C0-A091-4F56-8174-CA762E6B129B}"/>
                </a:ext>
              </a:extLst>
            </p:cNvPr>
            <p:cNvSpPr txBox="1"/>
            <p:nvPr/>
          </p:nvSpPr>
          <p:spPr>
            <a:xfrm>
              <a:off x="3721692" y="5862571"/>
              <a:ext cx="137890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>
                  <a:latin typeface="UTM Avo" panose="02040603050506020204" pitchFamily="18" charset="0"/>
                </a:rPr>
                <a:t>THEO NHÓM</a:t>
              </a:r>
            </a:p>
          </p:txBody>
        </p:sp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9CB463A5-E098-4C3C-8F68-0BB9B2587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251233" y="4670561"/>
              <a:ext cx="2319822" cy="115644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B10C284-088E-489E-B6FD-F4D17BD530AB}"/>
              </a:ext>
            </a:extLst>
          </p:cNvPr>
          <p:cNvGrpSpPr/>
          <p:nvPr/>
        </p:nvGrpSpPr>
        <p:grpSpPr>
          <a:xfrm>
            <a:off x="5965173" y="4670561"/>
            <a:ext cx="2163770" cy="1746008"/>
            <a:chOff x="5965173" y="4670561"/>
            <a:chExt cx="2163770" cy="1746008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031AC21-84E6-4394-9D72-B4FF0B9DB244}"/>
                </a:ext>
              </a:extLst>
            </p:cNvPr>
            <p:cNvSpPr txBox="1"/>
            <p:nvPr/>
          </p:nvSpPr>
          <p:spPr>
            <a:xfrm>
              <a:off x="6081890" y="5862571"/>
              <a:ext cx="193033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b="1">
                  <a:latin typeface="UTM Avo" panose="02040603050506020204" pitchFamily="18" charset="0"/>
                </a:rPr>
                <a:t>LÀM VIỆC CHUNG</a:t>
              </a:r>
            </a:p>
            <a:p>
              <a:pPr algn="ctr"/>
              <a:r>
                <a:rPr lang="en-US" sz="1500" b="1">
                  <a:latin typeface="UTM Avo" panose="02040603050506020204" pitchFamily="18" charset="0"/>
                </a:rPr>
                <a:t>CẢ LỚP</a:t>
              </a:r>
            </a:p>
          </p:txBody>
        </p:sp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F2EE26B5-1572-4288-A05B-C96E03DB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965173" y="4670561"/>
              <a:ext cx="2163770" cy="11506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0036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EFC42E-D399-4AA0-89F8-B4B9096FCDE0}"/>
              </a:ext>
            </a:extLst>
          </p:cNvPr>
          <p:cNvSpPr txBox="1"/>
          <p:nvPr/>
        </p:nvSpPr>
        <p:spPr>
          <a:xfrm>
            <a:off x="3026651" y="700265"/>
            <a:ext cx="6163867" cy="719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rgbClr val="0070C0"/>
                </a:solidFill>
                <a:latin typeface="UTM Avo" panose="02040603050506020204" pitchFamily="18" charset="0"/>
              </a:rPr>
              <a:t>QUÁ TRÌNH DẠY HỌC LÀ QUÁ TRÌNH</a:t>
            </a:r>
          </a:p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rgbClr val="C00000"/>
                </a:solidFill>
                <a:latin typeface="UTM Avo" panose="02040603050506020204" pitchFamily="18" charset="0"/>
              </a:rPr>
              <a:t>TỔ CHỨC CÁC HOẠT ĐỘNG HỌC TẬP CỦA HỌC SINH</a:t>
            </a:r>
          </a:p>
        </p:txBody>
      </p:sp>
      <p:pic>
        <p:nvPicPr>
          <p:cNvPr id="35" name="Picture 1">
            <a:extLst>
              <a:ext uri="{FF2B5EF4-FFF2-40B4-BE49-F238E27FC236}">
                <a16:creationId xmlns:a16="http://schemas.microsoft.com/office/drawing/2014/main" id="{BFC35E74-32A2-45F8-855C-218155C16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52" y="1937857"/>
            <a:ext cx="4144162" cy="4114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>
            <a:extLst>
              <a:ext uri="{FF2B5EF4-FFF2-40B4-BE49-F238E27FC236}">
                <a16:creationId xmlns:a16="http://schemas.microsoft.com/office/drawing/2014/main" id="{2A0C43F8-F210-4793-8252-B5341186F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281" y="1942050"/>
            <a:ext cx="4482808" cy="4077051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903CB34-97C6-4F9A-B47F-07C3985AE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3436" y="2174627"/>
            <a:ext cx="4186106" cy="2475191"/>
          </a:xfrm>
          <a:prstGeom prst="rect">
            <a:avLst/>
          </a:prstGeom>
        </p:spPr>
      </p:pic>
      <p:sp>
        <p:nvSpPr>
          <p:cNvPr id="3" name="Arrow: Right 2">
            <a:hlinkClick r:id="rId5" action="ppaction://hlinkfile"/>
            <a:extLst>
              <a:ext uri="{FF2B5EF4-FFF2-40B4-BE49-F238E27FC236}">
                <a16:creationId xmlns:a16="http://schemas.microsoft.com/office/drawing/2014/main" id="{5D4C3E5A-8F79-43A3-AAA3-F256C4A172C4}"/>
              </a:ext>
            </a:extLst>
          </p:cNvPr>
          <p:cNvSpPr/>
          <p:nvPr/>
        </p:nvSpPr>
        <p:spPr>
          <a:xfrm>
            <a:off x="10352015" y="6354661"/>
            <a:ext cx="1178653" cy="390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111056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56CAFA91-9862-45E4-8131-FB27FA50148B}"/>
              </a:ext>
            </a:extLst>
          </p:cNvPr>
          <p:cNvGrpSpPr/>
          <p:nvPr/>
        </p:nvGrpSpPr>
        <p:grpSpPr>
          <a:xfrm>
            <a:off x="1212161" y="2116640"/>
            <a:ext cx="2731838" cy="1858060"/>
            <a:chOff x="1212161" y="2334754"/>
            <a:chExt cx="2731838" cy="185806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46247676-BA61-4E72-B535-48BB64F0F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12161" y="2334754"/>
              <a:ext cx="2691901" cy="135022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327EE6D-76E4-4BC7-9B1E-9B7D99CA56C8}"/>
                </a:ext>
              </a:extLst>
            </p:cNvPr>
            <p:cNvSpPr txBox="1"/>
            <p:nvPr/>
          </p:nvSpPr>
          <p:spPr>
            <a:xfrm>
              <a:off x="1212161" y="3823482"/>
              <a:ext cx="27318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16234C"/>
                  </a:solidFill>
                  <a:latin typeface="UTM Avo" panose="02040603050506020204" pitchFamily="18" charset="0"/>
                </a:rPr>
                <a:t>ĐÁNH GIÁ HỌC SINH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C1C006C-6CCD-445E-B153-AA72CF865B58}"/>
              </a:ext>
            </a:extLst>
          </p:cNvPr>
          <p:cNvGrpSpPr/>
          <p:nvPr/>
        </p:nvGrpSpPr>
        <p:grpSpPr>
          <a:xfrm>
            <a:off x="4271362" y="2310229"/>
            <a:ext cx="6906634" cy="385297"/>
            <a:chOff x="4271362" y="2658372"/>
            <a:chExt cx="6906634" cy="385297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3DC7799B-0643-4894-8F13-746984637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362" y="2658372"/>
              <a:ext cx="385297" cy="38529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EEAF3D-B4E5-4D84-B48D-AFA6B821F938}"/>
                </a:ext>
              </a:extLst>
            </p:cNvPr>
            <p:cNvSpPr txBox="1"/>
            <p:nvPr/>
          </p:nvSpPr>
          <p:spPr>
            <a:xfrm>
              <a:off x="4656659" y="2681743"/>
              <a:ext cx="65213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UTM Avo" panose="02040603050506020204" pitchFamily="18" charset="0"/>
                </a:rPr>
                <a:t>Nhận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định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latin typeface="UTM Avo" panose="02040603050506020204" pitchFamily="18" charset="0"/>
                </a:rPr>
                <a:t>thực</a:t>
              </a:r>
              <a:r>
                <a:rPr lang="en-US" sz="1600" b="1" dirty="0"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latin typeface="UTM Avo" panose="02040603050506020204" pitchFamily="18" charset="0"/>
                </a:rPr>
                <a:t>trạng</a:t>
              </a:r>
              <a:r>
                <a:rPr lang="en-US" sz="1600" b="1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và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latin typeface="UTM Avo" panose="02040603050506020204" pitchFamily="18" charset="0"/>
                </a:rPr>
                <a:t>điều</a:t>
              </a:r>
              <a:r>
                <a:rPr lang="en-US" sz="1600" b="1" dirty="0"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latin typeface="UTM Avo" panose="02040603050506020204" pitchFamily="18" charset="0"/>
                </a:rPr>
                <a:t>chỉnh</a:t>
              </a:r>
              <a:r>
                <a:rPr lang="en-US" sz="1600" b="1" dirty="0"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latin typeface="UTM Avo" panose="02040603050506020204" pitchFamily="18" charset="0"/>
                </a:rPr>
                <a:t>hoạt</a:t>
              </a:r>
              <a:r>
                <a:rPr lang="en-US" sz="1600" b="1" dirty="0"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latin typeface="UTM Avo" panose="02040603050506020204" pitchFamily="18" charset="0"/>
                </a:rPr>
                <a:t>động</a:t>
              </a:r>
              <a:r>
                <a:rPr lang="en-US" sz="1600" b="1" dirty="0">
                  <a:latin typeface="UTM Avo" panose="02040603050506020204" pitchFamily="18" charset="0"/>
                </a:rPr>
                <a:t> </a:t>
              </a:r>
              <a:r>
                <a:rPr lang="en-US" sz="16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HỌC</a:t>
              </a:r>
              <a:r>
                <a:rPr lang="en-US" sz="1600" b="1" dirty="0"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latin typeface="UTM Avo" panose="02040603050506020204" pitchFamily="18" charset="0"/>
                </a:rPr>
                <a:t>của</a:t>
              </a:r>
              <a:r>
                <a:rPr lang="en-US" sz="1600" b="1" dirty="0">
                  <a:latin typeface="UTM Avo" panose="02040603050506020204" pitchFamily="18" charset="0"/>
                </a:rPr>
                <a:t> </a:t>
              </a:r>
              <a:r>
                <a:rPr lang="en-US" sz="16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TRÒ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F24C1E5-A1C9-4D22-83C1-CBDDD2DFA6B8}"/>
              </a:ext>
            </a:extLst>
          </p:cNvPr>
          <p:cNvGrpSpPr/>
          <p:nvPr/>
        </p:nvGrpSpPr>
        <p:grpSpPr>
          <a:xfrm>
            <a:off x="4258779" y="2936630"/>
            <a:ext cx="6981975" cy="385297"/>
            <a:chOff x="4271362" y="3284773"/>
            <a:chExt cx="6981975" cy="385297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8A588067-3AD0-45F8-9A56-0728EFD9D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362" y="3284773"/>
              <a:ext cx="385297" cy="38529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7AC58B-1AE8-47BB-8BFB-386AE0FCCAE1}"/>
                </a:ext>
              </a:extLst>
            </p:cNvPr>
            <p:cNvSpPr txBox="1"/>
            <p:nvPr/>
          </p:nvSpPr>
          <p:spPr>
            <a:xfrm>
              <a:off x="4656659" y="3308144"/>
              <a:ext cx="65966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UTM Avo" panose="02040603050506020204" pitchFamily="18" charset="0"/>
                </a:rPr>
                <a:t>Nhận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định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latin typeface="UTM Avo" panose="02040603050506020204" pitchFamily="18" charset="0"/>
                </a:rPr>
                <a:t>thực</a:t>
              </a:r>
              <a:r>
                <a:rPr lang="en-US" sz="1600" b="1" dirty="0"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latin typeface="UTM Avo" panose="02040603050506020204" pitchFamily="18" charset="0"/>
                </a:rPr>
                <a:t>trạng</a:t>
              </a:r>
              <a:r>
                <a:rPr lang="en-US" sz="1600" b="1" dirty="0"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latin typeface="UTM Avo" panose="02040603050506020204" pitchFamily="18" charset="0"/>
                </a:rPr>
                <a:t>và</a:t>
              </a:r>
              <a:r>
                <a:rPr lang="en-US" sz="1600" dirty="0"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latin typeface="UTM Avo" panose="02040603050506020204" pitchFamily="18" charset="0"/>
                </a:rPr>
                <a:t>điều</a:t>
              </a:r>
              <a:r>
                <a:rPr lang="en-US" sz="1600" b="1" dirty="0"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latin typeface="UTM Avo" panose="02040603050506020204" pitchFamily="18" charset="0"/>
                </a:rPr>
                <a:t>chỉnh</a:t>
              </a:r>
              <a:r>
                <a:rPr lang="en-US" sz="1600" b="1" dirty="0"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latin typeface="UTM Avo" panose="02040603050506020204" pitchFamily="18" charset="0"/>
                </a:rPr>
                <a:t>hoạt</a:t>
              </a:r>
              <a:r>
                <a:rPr lang="en-US" sz="1600" b="1" dirty="0"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latin typeface="UTM Avo" panose="02040603050506020204" pitchFamily="18" charset="0"/>
                </a:rPr>
                <a:t>động</a:t>
              </a:r>
              <a:r>
                <a:rPr lang="en-US" sz="1600" b="1" dirty="0">
                  <a:latin typeface="UTM Avo" panose="02040603050506020204" pitchFamily="18" charset="0"/>
                </a:rPr>
                <a:t> </a:t>
              </a:r>
              <a:r>
                <a:rPr lang="en-US" sz="16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DẠY</a:t>
              </a:r>
              <a:r>
                <a:rPr lang="en-US" sz="1600" b="1" dirty="0"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latin typeface="UTM Avo" panose="02040603050506020204" pitchFamily="18" charset="0"/>
                </a:rPr>
                <a:t>của</a:t>
              </a:r>
              <a:r>
                <a:rPr lang="en-US" sz="1600" b="1" dirty="0">
                  <a:latin typeface="UTM Avo" panose="02040603050506020204" pitchFamily="18" charset="0"/>
                </a:rPr>
                <a:t> </a:t>
              </a:r>
              <a:r>
                <a:rPr lang="en-US" sz="16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THẦY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95D5D2B-9B5A-49F8-9908-5FB59F04136B}"/>
              </a:ext>
            </a:extLst>
          </p:cNvPr>
          <p:cNvGrpSpPr/>
          <p:nvPr/>
        </p:nvGrpSpPr>
        <p:grpSpPr>
          <a:xfrm>
            <a:off x="1249911" y="3972583"/>
            <a:ext cx="10498171" cy="564041"/>
            <a:chOff x="1212161" y="4568201"/>
            <a:chExt cx="10498171" cy="564041"/>
          </a:xfrm>
        </p:grpSpPr>
        <p:pic>
          <p:nvPicPr>
            <p:cNvPr id="8" name="Picture 7" descr="A drawing of a cartoon character&#10;&#10;Description automatically generated">
              <a:extLst>
                <a:ext uri="{FF2B5EF4-FFF2-40B4-BE49-F238E27FC236}">
                  <a16:creationId xmlns:a16="http://schemas.microsoft.com/office/drawing/2014/main" id="{6A9845D1-ECB3-4E08-A4FB-DBE187D8E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161" y="4568201"/>
              <a:ext cx="564041" cy="56404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93E761-EF6D-43FF-BA93-2D6D0A1CFE10}"/>
                </a:ext>
              </a:extLst>
            </p:cNvPr>
            <p:cNvSpPr txBox="1"/>
            <p:nvPr/>
          </p:nvSpPr>
          <p:spPr>
            <a:xfrm>
              <a:off x="1776202" y="4680944"/>
              <a:ext cx="99341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>
                  <a:latin typeface="UTM Avo" panose="02040603050506020204" pitchFamily="18" charset="0"/>
                </a:rPr>
                <a:t>Giáo viên </a:t>
              </a:r>
              <a:r>
                <a:rPr lang="en-US" sz="1600">
                  <a:latin typeface="UTM Avo" panose="02040603050506020204" pitchFamily="18" charset="0"/>
                </a:rPr>
                <a:t>phải hướng dẫn </a:t>
              </a:r>
              <a:r>
                <a:rPr lang="en-US" sz="1600" b="1">
                  <a:latin typeface="UTM Avo" panose="02040603050506020204" pitchFamily="18" charset="0"/>
                </a:rPr>
                <a:t>học sinh </a:t>
              </a:r>
              <a:r>
                <a:rPr lang="en-US" sz="1600">
                  <a:latin typeface="UTM Avo" panose="02040603050506020204" pitchFamily="18" charset="0"/>
                </a:rPr>
                <a:t>phát triển kỹ năng </a:t>
              </a:r>
              <a:r>
                <a:rPr lang="en-US" sz="1600" b="1">
                  <a:latin typeface="UTM Avo" panose="02040603050506020204" pitchFamily="18" charset="0"/>
                </a:rPr>
                <a:t>TỰ ĐÁNH GIÁ </a:t>
              </a:r>
              <a:r>
                <a:rPr lang="en-US" sz="1600">
                  <a:latin typeface="UTM Avo" panose="02040603050506020204" pitchFamily="18" charset="0"/>
                </a:rPr>
                <a:t>để tự điều chỉnh cách học.</a:t>
              </a:r>
              <a:endParaRPr lang="en-US" sz="1600" b="1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1BE9B13-45C7-42D3-932F-8182A97E74F5}"/>
              </a:ext>
            </a:extLst>
          </p:cNvPr>
          <p:cNvGrpSpPr/>
          <p:nvPr/>
        </p:nvGrpSpPr>
        <p:grpSpPr>
          <a:xfrm>
            <a:off x="1804062" y="4587712"/>
            <a:ext cx="8211927" cy="363106"/>
            <a:chOff x="1804062" y="4587712"/>
            <a:chExt cx="8211927" cy="363106"/>
          </a:xfrm>
        </p:grpSpPr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17AE45BD-74A9-4533-AD63-3439B6F4E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4062" y="4612264"/>
              <a:ext cx="338554" cy="33855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FB0FCA8-F08E-42C6-A14E-341C06DA27E7}"/>
                </a:ext>
              </a:extLst>
            </p:cNvPr>
            <p:cNvSpPr txBox="1"/>
            <p:nvPr/>
          </p:nvSpPr>
          <p:spPr>
            <a:xfrm>
              <a:off x="2217957" y="4587712"/>
              <a:ext cx="77980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Tạo</a:t>
              </a:r>
              <a:r>
                <a:rPr lang="en-US" sz="1600" b="1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điều</a:t>
              </a:r>
              <a:r>
                <a:rPr lang="en-US" sz="1600" b="1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kiện</a:t>
              </a:r>
              <a:r>
                <a:rPr lang="en-US" sz="1600" b="1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thuận</a:t>
              </a:r>
              <a:r>
                <a:rPr lang="en-US" sz="16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lợi</a:t>
              </a:r>
              <a:r>
                <a:rPr lang="en-US" sz="16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6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học</a:t>
              </a:r>
              <a:r>
                <a:rPr lang="en-US" sz="1600" b="1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sinh</a:t>
              </a:r>
              <a:r>
                <a:rPr lang="en-US" sz="1600" b="1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được</a:t>
              </a:r>
              <a:r>
                <a:rPr lang="en-US" sz="16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tham</a:t>
              </a:r>
              <a:r>
                <a:rPr lang="en-US" sz="16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gia</a:t>
              </a:r>
              <a:r>
                <a:rPr lang="en-US" sz="1600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ĐÁNH GIÁ LẪN NHAU.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308D0B3-20D0-40A8-B4FB-1766A2C40B9A}"/>
              </a:ext>
            </a:extLst>
          </p:cNvPr>
          <p:cNvSpPr txBox="1"/>
          <p:nvPr/>
        </p:nvSpPr>
        <p:spPr>
          <a:xfrm>
            <a:off x="2223083" y="5880683"/>
            <a:ext cx="7986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ĐÁNH GIÁ HỌC SINH THEO THÔNG T</a:t>
            </a:r>
            <a:r>
              <a:rPr lang="vi-VN" b="1" dirty="0">
                <a:solidFill>
                  <a:srgbClr val="FF0000"/>
                </a:solidFill>
              </a:rPr>
              <a:t>Ư</a:t>
            </a:r>
            <a:r>
              <a:rPr lang="en-US" b="1" dirty="0">
                <a:solidFill>
                  <a:srgbClr val="FF0000"/>
                </a:solidFill>
              </a:rPr>
              <a:t> SỐ 27/2020/BGDĐT</a:t>
            </a:r>
            <a:endParaRPr lang="en-MY" b="1" dirty="0">
              <a:solidFill>
                <a:srgbClr val="FF0000"/>
              </a:solidFill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882BBAEA-E87F-4F4E-BED0-A76CAD0F2727}"/>
              </a:ext>
            </a:extLst>
          </p:cNvPr>
          <p:cNvSpPr/>
          <p:nvPr/>
        </p:nvSpPr>
        <p:spPr>
          <a:xfrm>
            <a:off x="5821960" y="5075339"/>
            <a:ext cx="637563" cy="7046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B5C50D-1C08-4217-9970-C535E57D8DE2}"/>
              </a:ext>
            </a:extLst>
          </p:cNvPr>
          <p:cNvSpPr txBox="1"/>
          <p:nvPr/>
        </p:nvSpPr>
        <p:spPr>
          <a:xfrm>
            <a:off x="2509240" y="745080"/>
            <a:ext cx="7075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ĐỊNH HƯỚNG CHUNG VỀ ĐÁNH GIÁ HỌC SINH</a:t>
            </a:r>
          </a:p>
        </p:txBody>
      </p:sp>
    </p:spTree>
    <p:extLst>
      <p:ext uri="{BB962C8B-B14F-4D97-AF65-F5344CB8AC3E}">
        <p14:creationId xmlns:p14="http://schemas.microsoft.com/office/powerpoint/2010/main" val="1234826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2318C2A-E71B-42EF-A664-90170690C305}"/>
              </a:ext>
            </a:extLst>
          </p:cNvPr>
          <p:cNvGrpSpPr/>
          <p:nvPr/>
        </p:nvGrpSpPr>
        <p:grpSpPr>
          <a:xfrm>
            <a:off x="809537" y="717258"/>
            <a:ext cx="10737909" cy="5631051"/>
            <a:chOff x="771787" y="939566"/>
            <a:chExt cx="10482045" cy="563105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87" y="939566"/>
              <a:ext cx="10482045" cy="5631051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29462AC-5540-4BEC-A87B-00EE60C80EF9}"/>
                </a:ext>
              </a:extLst>
            </p:cNvPr>
            <p:cNvSpPr txBox="1"/>
            <p:nvPr/>
          </p:nvSpPr>
          <p:spPr>
            <a:xfrm>
              <a:off x="5033394" y="1363211"/>
              <a:ext cx="5465428" cy="923330"/>
            </a:xfrm>
            <a:prstGeom prst="rect">
              <a:avLst/>
            </a:prstGeom>
            <a:solidFill>
              <a:srgbClr val="EAEAEA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/>
                <a:t>ĐÁNH GIÁ CÔNG TÁC TRIỂN KHAI THỰC HIỆN CH</a:t>
              </a:r>
              <a:r>
                <a:rPr lang="vi-VN" dirty="0"/>
                <a:t>Ư</a:t>
              </a:r>
              <a:r>
                <a:rPr lang="en-US" dirty="0"/>
                <a:t>ƠNG TRÌNH LỚP 1 THEO CHƯ</a:t>
              </a:r>
              <a:r>
                <a:rPr lang="vi-VN" dirty="0"/>
                <a:t>Ơ</a:t>
              </a:r>
              <a:r>
                <a:rPr lang="en-US" dirty="0"/>
                <a:t>NG TRÌNH  GIÁO DỤC PHỔ THÔNG 2018 THỜI GIAN QUA</a:t>
              </a:r>
              <a:endParaRPr lang="en-MY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A97058F-276F-4438-9CF9-CC0C9213BF35}"/>
                </a:ext>
              </a:extLst>
            </p:cNvPr>
            <p:cNvSpPr txBox="1"/>
            <p:nvPr/>
          </p:nvSpPr>
          <p:spPr>
            <a:xfrm>
              <a:off x="6020498" y="3549942"/>
              <a:ext cx="5220750" cy="646331"/>
            </a:xfrm>
            <a:prstGeom prst="rect">
              <a:avLst/>
            </a:prstGeom>
            <a:solidFill>
              <a:srgbClr val="EAEAEA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/>
                <a:t>ĐÁNH GIÁ HỌC SINH TIỂU HỌC THEO CH</a:t>
              </a:r>
              <a:r>
                <a:rPr lang="vi-VN" dirty="0"/>
                <a:t>Ư</a:t>
              </a:r>
              <a:r>
                <a:rPr lang="en-US" dirty="0"/>
                <a:t>ƠNG TRÌNH GDPT 2018 </a:t>
              </a:r>
              <a:endParaRPr lang="en-MY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1552CFA-4959-473A-A8E2-48631D029C5D}"/>
                </a:ext>
              </a:extLst>
            </p:cNvPr>
            <p:cNvSpPr txBox="1"/>
            <p:nvPr/>
          </p:nvSpPr>
          <p:spPr>
            <a:xfrm>
              <a:off x="5254304" y="5661172"/>
              <a:ext cx="5220750" cy="646331"/>
            </a:xfrm>
            <a:prstGeom prst="rect">
              <a:avLst/>
            </a:prstGeom>
            <a:solidFill>
              <a:srgbClr val="EAEAEA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/>
                <a:t>NỘI DUNG THÔNG T</a:t>
              </a:r>
              <a:r>
                <a:rPr lang="vi-VN" dirty="0"/>
                <a:t>Ư</a:t>
              </a:r>
              <a:r>
                <a:rPr lang="en-US" dirty="0"/>
                <a:t> SỐ 27/2020/TT-BGDĐT VỀ ĐÁNH GIÁ HỌC SINH TIỂU HỌC</a:t>
              </a:r>
              <a:endParaRPr lang="en-MY" dirty="0"/>
            </a:p>
          </p:txBody>
        </p:sp>
      </p:grpSp>
    </p:spTree>
    <p:extLst>
      <p:ext uri="{BB962C8B-B14F-4D97-AF65-F5344CB8AC3E}">
        <p14:creationId xmlns:p14="http://schemas.microsoft.com/office/powerpoint/2010/main" val="3895098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32FE4026-C611-4FA1-BDB7-A35CC7A80198}"/>
              </a:ext>
            </a:extLst>
          </p:cNvPr>
          <p:cNvSpPr txBox="1"/>
          <p:nvPr/>
        </p:nvSpPr>
        <p:spPr>
          <a:xfrm>
            <a:off x="1749104" y="2638818"/>
            <a:ext cx="9001387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ĐÁNH GIÁ HỌC SINH TIỂU HỌC </a:t>
            </a:r>
          </a:p>
          <a:p>
            <a:pPr algn="ctr"/>
            <a:r>
              <a:rPr lang="en-US" sz="2000" b="1" dirty="0">
                <a:solidFill>
                  <a:srgbClr val="0070C0"/>
                </a:solidFill>
              </a:rPr>
              <a:t>Theo </a:t>
            </a:r>
            <a:r>
              <a:rPr lang="en-US" sz="2000" b="1" dirty="0" err="1">
                <a:solidFill>
                  <a:srgbClr val="0070C0"/>
                </a:solidFill>
              </a:rPr>
              <a:t>Thông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tư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số</a:t>
            </a:r>
            <a:r>
              <a:rPr lang="en-US" sz="2000" b="1" dirty="0">
                <a:solidFill>
                  <a:srgbClr val="0070C0"/>
                </a:solidFill>
              </a:rPr>
              <a:t> 27/2020/TT-BGDĐT NGÀY 04/9/2020 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về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Quy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định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đánh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giá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học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sinh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Tiểu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</a:rPr>
              <a:t>học</a:t>
            </a:r>
            <a:r>
              <a:rPr lang="en-US" sz="2000" b="1" dirty="0">
                <a:solidFill>
                  <a:srgbClr val="0070C0"/>
                </a:solidFill>
              </a:rPr>
              <a:t>. </a:t>
            </a:r>
            <a:r>
              <a:rPr lang="en-US" sz="1200" b="1" dirty="0">
                <a:solidFill>
                  <a:srgbClr val="0070C0"/>
                </a:solidFill>
              </a:rPr>
              <a:t>(4C-17Đ)</a:t>
            </a:r>
            <a:endParaRPr lang="en-MY" sz="1200" dirty="0">
              <a:solidFill>
                <a:srgbClr val="0070C0"/>
              </a:solidFill>
            </a:endParaRP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C64C87F7-8F0A-484E-AD17-C7DCEC536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090" y="565295"/>
            <a:ext cx="6384022" cy="147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rrow: Right 1">
            <a:hlinkClick r:id="rId4" action="ppaction://hlinkfile"/>
            <a:extLst>
              <a:ext uri="{FF2B5EF4-FFF2-40B4-BE49-F238E27FC236}">
                <a16:creationId xmlns:a16="http://schemas.microsoft.com/office/drawing/2014/main" id="{9EA0F27C-7DBB-40D9-9954-85D99DCDE444}"/>
              </a:ext>
            </a:extLst>
          </p:cNvPr>
          <p:cNvSpPr/>
          <p:nvPr/>
        </p:nvSpPr>
        <p:spPr>
          <a:xfrm>
            <a:off x="9584422" y="4106411"/>
            <a:ext cx="1543574" cy="7885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952427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F0CEC3-2CE9-4B7D-AD15-1BEFE36DAC60}"/>
              </a:ext>
            </a:extLst>
          </p:cNvPr>
          <p:cNvSpPr txBox="1"/>
          <p:nvPr/>
        </p:nvSpPr>
        <p:spPr>
          <a:xfrm>
            <a:off x="2999027" y="4114361"/>
            <a:ext cx="6339523" cy="64004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XIN TRÂN TRỌNG CẢM ƠN!</a:t>
            </a:r>
            <a:endParaRPr lang="en-US" sz="2800" b="1" dirty="0">
              <a:solidFill>
                <a:srgbClr val="C00000"/>
              </a:solidFill>
              <a:latin typeface="UTM Avo" panose="02040603050506020204" pitchFamily="18" charset="0"/>
              <a:cs typeface="+mn-cs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6A4DF93-D516-4F5C-98D4-C75FA8993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251" y="1687063"/>
            <a:ext cx="47244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E498E8-11F5-439E-A834-F91A3280D9A7}"/>
              </a:ext>
            </a:extLst>
          </p:cNvPr>
          <p:cNvSpPr txBox="1"/>
          <p:nvPr/>
        </p:nvSpPr>
        <p:spPr>
          <a:xfrm>
            <a:off x="8041986" y="6037190"/>
            <a:ext cx="3730914" cy="25096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16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Ngày</a:t>
            </a:r>
            <a:r>
              <a:rPr lang="en-US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16 </a:t>
            </a:r>
            <a:r>
              <a:rPr lang="en-US" sz="16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tháng</a:t>
            </a:r>
            <a:r>
              <a:rPr lang="en-US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9 </a:t>
            </a:r>
            <a:r>
              <a:rPr lang="en-US" sz="16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năm</a:t>
            </a:r>
            <a:r>
              <a:rPr lang="en-US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2020</a:t>
            </a:r>
            <a:endParaRPr lang="en-MY" sz="1600" i="1" dirty="0">
              <a:solidFill>
                <a:schemeClr val="tx1">
                  <a:lumMod val="85000"/>
                  <a:lumOff val="1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316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lat trang.wav"/>
          </p:stSnd>
        </p:sndAc>
      </p:transition>
    </mc:Choice>
    <mc:Fallback xmlns="">
      <p:transition spd="slow">
        <p:fade/>
        <p:sndAc>
          <p:stSnd>
            <p:snd r:embed="rId4" name="lat trang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F0CEC3-2CE9-4B7D-AD15-1BEFE36DAC60}"/>
              </a:ext>
            </a:extLst>
          </p:cNvPr>
          <p:cNvSpPr txBox="1"/>
          <p:nvPr/>
        </p:nvSpPr>
        <p:spPr>
          <a:xfrm>
            <a:off x="300252" y="253113"/>
            <a:ext cx="11632441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400" b="1" dirty="0">
                <a:solidFill>
                  <a:srgbClr val="FF0000"/>
                </a:solidFill>
              </a:rPr>
              <a:t>PHẨM CHẤT TRONG CHƯƠNG TRÌNH GIÁO DỤC PHỔ THÔNG 2018</a:t>
            </a: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62C3B259-DBE1-4601-97B4-F6BFF611ACE0}"/>
              </a:ext>
            </a:extLst>
          </p:cNvPr>
          <p:cNvGrpSpPr>
            <a:grpSpLocks/>
          </p:cNvGrpSpPr>
          <p:nvPr/>
        </p:nvGrpSpPr>
        <p:grpSpPr bwMode="auto">
          <a:xfrm>
            <a:off x="624980" y="815204"/>
            <a:ext cx="10838576" cy="5661097"/>
            <a:chOff x="0" y="1154723"/>
            <a:chExt cx="9144000" cy="5433205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A0CF5A20-62C9-4071-810A-9532DCE04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54723"/>
              <a:ext cx="9144000" cy="5433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7D5D02D-572B-4FE1-B8B2-3531E8E3DBDB}"/>
                </a:ext>
              </a:extLst>
            </p:cNvPr>
            <p:cNvSpPr txBox="1"/>
            <p:nvPr/>
          </p:nvSpPr>
          <p:spPr>
            <a:xfrm>
              <a:off x="914400" y="1372596"/>
              <a:ext cx="7239000" cy="35195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endParaRPr lang="vi-VN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7749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lat trang.wav"/>
          </p:stSnd>
        </p:sndAc>
      </p:transition>
    </mc:Choice>
    <mc:Fallback xmlns="">
      <p:transition spd="slow">
        <p:fade/>
        <p:sndAc>
          <p:stSnd>
            <p:snd r:embed="rId4" name="lat trang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F5BC41C2-E457-4CDC-9A2D-E5558B49C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32" y="650136"/>
            <a:ext cx="10654019" cy="609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rrow: Curved Right 4">
            <a:hlinkClick r:id="rId4" action="ppaction://hlinksldjump"/>
            <a:extLst>
              <a:ext uri="{FF2B5EF4-FFF2-40B4-BE49-F238E27FC236}">
                <a16:creationId xmlns:a16="http://schemas.microsoft.com/office/drawing/2014/main" id="{CD94F8B3-BD11-4132-AB50-CBA96645ACE5}"/>
              </a:ext>
            </a:extLst>
          </p:cNvPr>
          <p:cNvSpPr/>
          <p:nvPr/>
        </p:nvSpPr>
        <p:spPr>
          <a:xfrm>
            <a:off x="10482044" y="6002323"/>
            <a:ext cx="482367" cy="46558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644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lat trang.wav"/>
          </p:stSnd>
        </p:sndAc>
      </p:transition>
    </mc:Choice>
    <mc:Fallback xmlns="">
      <p:transition spd="slow">
        <p:fade/>
        <p:sndAc>
          <p:stSnd>
            <p:snd r:embed="rId5" name="lat trang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Đồ họa PC-NL 7 ok">
            <a:extLst>
              <a:ext uri="{FF2B5EF4-FFF2-40B4-BE49-F238E27FC236}">
                <a16:creationId xmlns:a16="http://schemas.microsoft.com/office/drawing/2014/main" id="{C28334BD-2712-4142-B5D2-0048FAD30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43" y="766093"/>
            <a:ext cx="10726738" cy="56864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Curved Right 5">
            <a:hlinkClick r:id="rId4" action="ppaction://hlinksldjump"/>
            <a:extLst>
              <a:ext uri="{FF2B5EF4-FFF2-40B4-BE49-F238E27FC236}">
                <a16:creationId xmlns:a16="http://schemas.microsoft.com/office/drawing/2014/main" id="{F5E4BCF2-70DE-47DE-90CC-2CFD2C880A18}"/>
              </a:ext>
            </a:extLst>
          </p:cNvPr>
          <p:cNvSpPr/>
          <p:nvPr/>
        </p:nvSpPr>
        <p:spPr>
          <a:xfrm>
            <a:off x="10431710" y="5238925"/>
            <a:ext cx="557868" cy="44461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581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lat trang.wav"/>
          </p:stSnd>
        </p:sndAc>
      </p:transition>
    </mc:Choice>
    <mc:Fallback xmlns="">
      <p:transition spd="slow">
        <p:fade/>
        <p:sndAc>
          <p:stSnd>
            <p:snd r:embed="rId5" name="lat trang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F0CEC3-2CE9-4B7D-AD15-1BEFE36DAC60}"/>
              </a:ext>
            </a:extLst>
          </p:cNvPr>
          <p:cNvSpPr txBox="1"/>
          <p:nvPr/>
        </p:nvSpPr>
        <p:spPr>
          <a:xfrm>
            <a:off x="295703" y="141449"/>
            <a:ext cx="11632441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</a:rPr>
              <a:t>CÁC VĂN BẢN CHỈ ĐẠO TRIỂN KHAI THỰC HIỆN CHƯƠNG TRÌNH THEO 2018</a:t>
            </a:r>
          </a:p>
        </p:txBody>
      </p:sp>
      <p:sp>
        <p:nvSpPr>
          <p:cNvPr id="5" name="Hộp Văn bản 2">
            <a:extLst>
              <a:ext uri="{FF2B5EF4-FFF2-40B4-BE49-F238E27FC236}">
                <a16:creationId xmlns:a16="http://schemas.microsoft.com/office/drawing/2014/main" id="{A33C6E65-90FC-443D-B29D-C37234368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277" y="802611"/>
            <a:ext cx="11379200" cy="59339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457200" indent="-4572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8001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2573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7145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1717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628900" indent="-3429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3086100" indent="-3429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543300" indent="-3429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4000500" indent="-3429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lnSpc>
                <a:spcPct val="110000"/>
              </a:lnSpc>
              <a:spcBef>
                <a:spcPts val="600"/>
              </a:spcBef>
              <a:buClrTx/>
              <a:buSzTx/>
              <a:buFontTx/>
              <a:buNone/>
            </a:pPr>
            <a:r>
              <a:rPr lang="en-US" altLang="en-US" sz="1900" dirty="0">
                <a:solidFill>
                  <a:srgbClr val="0033CC"/>
                </a:solidFill>
                <a:latin typeface="Arial" panose="020B0604020202020204" pitchFamily="34" charset="0"/>
              </a:rPr>
              <a:t>1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. 	</a:t>
            </a:r>
            <a:r>
              <a:rPr lang="en-US" altLang="en-US" sz="19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Công</a:t>
            </a:r>
            <a:r>
              <a:rPr lang="en-US" altLang="en-US" sz="19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b="1" dirty="0" err="1">
                <a:solidFill>
                  <a:schemeClr val="tx1"/>
                </a:solidFill>
                <a:latin typeface="Arial" panose="020B0604020202020204" pitchFamily="34" charset="0"/>
              </a:rPr>
              <a:t>văn</a:t>
            </a:r>
            <a:r>
              <a:rPr lang="en-US" altLang="en-US" sz="19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b="1" dirty="0" err="1">
                <a:solidFill>
                  <a:schemeClr val="tx1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1900" b="1" dirty="0">
                <a:solidFill>
                  <a:schemeClr val="tx1"/>
                </a:solidFill>
                <a:latin typeface="Arial" panose="020B0604020202020204" pitchFamily="34" charset="0"/>
              </a:rPr>
              <a:t> 3866/BGDĐT-GDTH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ngày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26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tháng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8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năm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2019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về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Hướng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dẫn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tổ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chức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dạy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học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lớp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1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từ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năm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học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2020-2021.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buClrTx/>
              <a:buSzTx/>
              <a:buFontTx/>
              <a:buNone/>
            </a:pP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2. 	</a:t>
            </a:r>
            <a:r>
              <a:rPr lang="vi-VN" altLang="en-US" sz="1900" b="1" dirty="0">
                <a:solidFill>
                  <a:schemeClr val="tx1"/>
                </a:solidFill>
                <a:latin typeface="Arial" panose="020B0604020202020204" pitchFamily="34" charset="0"/>
              </a:rPr>
              <a:t>Công văn số</a:t>
            </a:r>
            <a:r>
              <a:rPr lang="en-US" altLang="en-US" sz="1900" b="1" dirty="0">
                <a:solidFill>
                  <a:schemeClr val="tx1"/>
                </a:solidFill>
                <a:latin typeface="Arial" panose="020B0604020202020204" pitchFamily="34" charset="0"/>
              </a:rPr>
              <a:t> 3536/BGDĐT-GDTH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ngày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19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tháng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8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năm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2019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về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Hướng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dẫn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biên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soạn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thẩm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định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nội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dung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giáo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dục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địa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phương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cấp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tiểu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học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Chương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trình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GDPT 2018.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buClrTx/>
              <a:buSzTx/>
              <a:buFontTx/>
              <a:buNone/>
            </a:pP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3. 	</a:t>
            </a:r>
            <a:r>
              <a:rPr lang="vi-VN" altLang="en-US" sz="1900" b="1" dirty="0">
                <a:solidFill>
                  <a:schemeClr val="tx1"/>
                </a:solidFill>
                <a:latin typeface="Arial" panose="020B0604020202020204" pitchFamily="34" charset="0"/>
              </a:rPr>
              <a:t>Công văn số</a:t>
            </a:r>
            <a:r>
              <a:rPr lang="en-US" altLang="en-US" sz="1900" b="1" dirty="0">
                <a:solidFill>
                  <a:schemeClr val="tx1"/>
                </a:solidFill>
                <a:latin typeface="Arial" panose="020B0604020202020204" pitchFamily="34" charset="0"/>
              </a:rPr>
              <a:t> 3535/BGDĐT-GDTH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ngày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19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tháng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8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năm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2019 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về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Hướng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dẫn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thực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hiện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nội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dung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Hoạt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động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trải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nghiệm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ở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cấp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tiểu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học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chương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trình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GDPT 2018.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buClrTx/>
              <a:buSzTx/>
              <a:buFontTx/>
              <a:buNone/>
            </a:pP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4. 	</a:t>
            </a:r>
            <a:r>
              <a:rPr lang="vi-VN" altLang="en-US" sz="1900" b="1" dirty="0">
                <a:solidFill>
                  <a:schemeClr val="tx1"/>
                </a:solidFill>
                <a:latin typeface="Arial" panose="020B0604020202020204" pitchFamily="34" charset="0"/>
              </a:rPr>
              <a:t>Công văn số</a:t>
            </a:r>
            <a:r>
              <a:rPr lang="en-US" altLang="en-US" sz="1900" b="1" dirty="0">
                <a:solidFill>
                  <a:schemeClr val="tx1"/>
                </a:solidFill>
                <a:latin typeface="Arial" panose="020B0604020202020204" pitchFamily="34" charset="0"/>
              </a:rPr>
              <a:t> 3539/BGDĐT-GDTH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ngày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19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tháng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8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năm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2019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về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Hướng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dẫn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tổ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chức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dạy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học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Tin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học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tổ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chức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hoạt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động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tin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học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ở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cấp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tiểu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học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buClrTx/>
              <a:buSzTx/>
              <a:buFontTx/>
              <a:buNone/>
            </a:pP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5. 	</a:t>
            </a:r>
            <a:r>
              <a:rPr lang="en-US" altLang="en-US" sz="1900" b="1" dirty="0" err="1">
                <a:solidFill>
                  <a:schemeClr val="tx1"/>
                </a:solidFill>
                <a:latin typeface="Arial" panose="020B0604020202020204" pitchFamily="34" charset="0"/>
              </a:rPr>
              <a:t>Công</a:t>
            </a:r>
            <a:r>
              <a:rPr lang="en-US" altLang="en-US" sz="19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b="1" dirty="0" err="1">
                <a:solidFill>
                  <a:schemeClr val="tx1"/>
                </a:solidFill>
                <a:latin typeface="Arial" panose="020B0604020202020204" pitchFamily="34" charset="0"/>
              </a:rPr>
              <a:t>văn</a:t>
            </a:r>
            <a:r>
              <a:rPr lang="en-US" altLang="en-US" sz="19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b="1" dirty="0" err="1">
                <a:solidFill>
                  <a:schemeClr val="tx1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1900" b="1" dirty="0">
                <a:solidFill>
                  <a:schemeClr val="tx1"/>
                </a:solidFill>
                <a:latin typeface="Arial" panose="020B0604020202020204" pitchFamily="34" charset="0"/>
              </a:rPr>
              <a:t> 681/BGDĐT-GDTH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ngày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04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tháng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3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năm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2020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về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Hướng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dẫn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tổ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chức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dạy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học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môn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Tiếng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anh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tự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chọn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lớp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1, 2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theo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CTGDPT 2018.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buClrTx/>
              <a:buSzTx/>
              <a:buFont typeface="Wingdings 3" panose="05040102010807070707" pitchFamily="18" charset="2"/>
              <a:buNone/>
            </a:pP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6. 	</a:t>
            </a:r>
            <a:r>
              <a:rPr lang="en-US" altLang="en-US" sz="1900" b="1" dirty="0" err="1">
                <a:solidFill>
                  <a:schemeClr val="tx1"/>
                </a:solidFill>
                <a:ea typeface="Segoe UI Black" panose="020B0A02040204020203" pitchFamily="34" charset="0"/>
              </a:rPr>
              <a:t>Công</a:t>
            </a:r>
            <a:r>
              <a:rPr lang="en-US" altLang="en-US" sz="1900" b="1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altLang="en-US" sz="1900" b="1" dirty="0" err="1">
                <a:solidFill>
                  <a:schemeClr val="tx1"/>
                </a:solidFill>
                <a:ea typeface="Segoe UI Black" panose="020B0A02040204020203" pitchFamily="34" charset="0"/>
              </a:rPr>
              <a:t>văn</a:t>
            </a:r>
            <a:r>
              <a:rPr lang="en-US" altLang="en-US" sz="1900" b="1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altLang="en-US" sz="1900" b="1" dirty="0" err="1">
                <a:solidFill>
                  <a:schemeClr val="tx1"/>
                </a:solidFill>
                <a:ea typeface="Segoe UI Black" panose="020B0A02040204020203" pitchFamily="34" charset="0"/>
              </a:rPr>
              <a:t>số</a:t>
            </a:r>
            <a:r>
              <a:rPr lang="en-US" altLang="en-US" sz="1900" b="1" dirty="0">
                <a:solidFill>
                  <a:schemeClr val="tx1"/>
                </a:solidFill>
                <a:ea typeface="Segoe UI Black" panose="020B0A02040204020203" pitchFamily="34" charset="0"/>
              </a:rPr>
              <a:t> 1315/BGDĐT </a:t>
            </a:r>
            <a:r>
              <a:rPr lang="en-US" altLang="en-US" sz="1900" dirty="0" err="1">
                <a:solidFill>
                  <a:schemeClr val="tx1"/>
                </a:solidFill>
                <a:ea typeface="Segoe UI Black" panose="020B0A02040204020203" pitchFamily="34" charset="0"/>
              </a:rPr>
              <a:t>về</a:t>
            </a:r>
            <a:r>
              <a:rPr lang="en-US" altLang="en-US" sz="1900" dirty="0">
                <a:solidFill>
                  <a:schemeClr val="tx1"/>
                </a:solidFill>
                <a:ea typeface="Segoe UI Black" panose="020B0A02040204020203" pitchFamily="34" charset="0"/>
              </a:rPr>
              <a:t> H</a:t>
            </a:r>
            <a:r>
              <a:rPr lang="vi-VN" altLang="en-US" sz="1900" dirty="0">
                <a:solidFill>
                  <a:schemeClr val="tx1"/>
                </a:solidFill>
                <a:ea typeface="Segoe UI Black" panose="020B0A02040204020203" pitchFamily="34" charset="0"/>
              </a:rPr>
              <a:t>ư</a:t>
            </a:r>
            <a:r>
              <a:rPr lang="en-US" altLang="en-US" sz="1900" dirty="0" err="1">
                <a:solidFill>
                  <a:schemeClr val="tx1"/>
                </a:solidFill>
                <a:ea typeface="Segoe UI Black" panose="020B0A02040204020203" pitchFamily="34" charset="0"/>
              </a:rPr>
              <a:t>ớng</a:t>
            </a:r>
            <a:r>
              <a:rPr lang="en-US" altLang="en-US" sz="19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ea typeface="Segoe UI Black" panose="020B0A02040204020203" pitchFamily="34" charset="0"/>
              </a:rPr>
              <a:t>dẫn</a:t>
            </a:r>
            <a:r>
              <a:rPr lang="en-US" altLang="en-US" sz="19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ea typeface="Segoe UI Black" panose="020B0A02040204020203" pitchFamily="34" charset="0"/>
              </a:rPr>
              <a:t>sinh</a:t>
            </a:r>
            <a:r>
              <a:rPr lang="en-US" altLang="en-US" sz="19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ea typeface="Segoe UI Black" panose="020B0A02040204020203" pitchFamily="34" charset="0"/>
              </a:rPr>
              <a:t>hoạt</a:t>
            </a:r>
            <a:r>
              <a:rPr lang="en-US" altLang="en-US" sz="19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ea typeface="Segoe UI Black" panose="020B0A02040204020203" pitchFamily="34" charset="0"/>
              </a:rPr>
              <a:t>chuyên</a:t>
            </a:r>
            <a:r>
              <a:rPr lang="en-US" altLang="en-US" sz="19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ea typeface="Segoe UI Black" panose="020B0A02040204020203" pitchFamily="34" charset="0"/>
              </a:rPr>
              <a:t>môn</a:t>
            </a:r>
            <a:r>
              <a:rPr lang="en-US" altLang="en-US" sz="19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ea typeface="Segoe UI Black" panose="020B0A02040204020203" pitchFamily="34" charset="0"/>
              </a:rPr>
              <a:t>thực</a:t>
            </a:r>
            <a:r>
              <a:rPr lang="en-US" altLang="en-US" sz="19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ea typeface="Segoe UI Black" panose="020B0A02040204020203" pitchFamily="34" charset="0"/>
              </a:rPr>
              <a:t>hiện</a:t>
            </a:r>
            <a:r>
              <a:rPr lang="en-US" altLang="en-US" sz="1900" dirty="0">
                <a:solidFill>
                  <a:schemeClr val="tx1"/>
                </a:solidFill>
                <a:ea typeface="Segoe UI Black" panose="020B0A02040204020203" pitchFamily="34" charset="0"/>
              </a:rPr>
              <a:t> Ch</a:t>
            </a:r>
            <a:r>
              <a:rPr lang="vi-VN" altLang="en-US" sz="1900" dirty="0">
                <a:solidFill>
                  <a:schemeClr val="tx1"/>
                </a:solidFill>
                <a:ea typeface="Segoe UI Black" panose="020B0A02040204020203" pitchFamily="34" charset="0"/>
              </a:rPr>
              <a:t>ư</a:t>
            </a:r>
            <a:r>
              <a:rPr lang="en-US" altLang="en-US" sz="1900" dirty="0" err="1">
                <a:solidFill>
                  <a:schemeClr val="tx1"/>
                </a:solidFill>
                <a:ea typeface="Segoe UI Black" panose="020B0A02040204020203" pitchFamily="34" charset="0"/>
              </a:rPr>
              <a:t>ơng</a:t>
            </a:r>
            <a:r>
              <a:rPr lang="en-US" altLang="en-US" sz="19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ea typeface="Segoe UI Black" panose="020B0A02040204020203" pitchFamily="34" charset="0"/>
              </a:rPr>
              <a:t>trình</a:t>
            </a:r>
            <a:r>
              <a:rPr lang="en-US" altLang="en-US" sz="1900" dirty="0">
                <a:solidFill>
                  <a:schemeClr val="tx1"/>
                </a:solidFill>
                <a:ea typeface="Segoe UI Black" panose="020B0A02040204020203" pitchFamily="34" charset="0"/>
              </a:rPr>
              <a:t> GDPT </a:t>
            </a:r>
            <a:r>
              <a:rPr lang="en-US" altLang="en-US" sz="1900" dirty="0" err="1">
                <a:solidFill>
                  <a:schemeClr val="tx1"/>
                </a:solidFill>
                <a:ea typeface="Segoe UI Black" panose="020B0A02040204020203" pitchFamily="34" charset="0"/>
              </a:rPr>
              <a:t>cấp</a:t>
            </a:r>
            <a:r>
              <a:rPr lang="en-US" altLang="en-US" sz="19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ea typeface="Segoe UI Black" panose="020B0A02040204020203" pitchFamily="34" charset="0"/>
              </a:rPr>
              <a:t>tiểu</a:t>
            </a:r>
            <a:r>
              <a:rPr lang="en-US" altLang="en-US" sz="1900" dirty="0">
                <a:solidFill>
                  <a:schemeClr val="tx1"/>
                </a:solidFill>
                <a:ea typeface="Segoe UI Black" panose="020B0A02040204020203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ea typeface="Segoe UI Black" panose="020B0A02040204020203" pitchFamily="34" charset="0"/>
              </a:rPr>
              <a:t>học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  <a:buClrTx/>
              <a:buSzTx/>
              <a:buFontTx/>
              <a:buNone/>
            </a:pP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7. 	</a:t>
            </a:r>
            <a:r>
              <a:rPr lang="en-US" altLang="en-US" sz="19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Thông</a:t>
            </a:r>
            <a:r>
              <a:rPr lang="en-US" altLang="en-US" sz="19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b="1" dirty="0" err="1">
                <a:solidFill>
                  <a:schemeClr val="tx1"/>
                </a:solidFill>
                <a:latin typeface="Arial" panose="020B0604020202020204" pitchFamily="34" charset="0"/>
              </a:rPr>
              <a:t>tư</a:t>
            </a:r>
            <a:r>
              <a:rPr lang="en-US" altLang="en-US" sz="19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b="1" dirty="0" err="1">
                <a:solidFill>
                  <a:schemeClr val="tx1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1900" b="1" dirty="0">
                <a:solidFill>
                  <a:schemeClr val="tx1"/>
                </a:solidFill>
                <a:latin typeface="Arial" panose="020B0604020202020204" pitchFamily="34" charset="0"/>
              </a:rPr>
              <a:t> 05/2019/TT-BGDĐT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ngày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05/4/2019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về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danh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mục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thiết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bị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dạy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học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tối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thiểu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lớp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1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khi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triển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khai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chương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trình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GDPT 2018.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8.	</a:t>
            </a:r>
            <a:r>
              <a:rPr lang="en-US" altLang="en-US" sz="19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Thông</a:t>
            </a:r>
            <a:r>
              <a:rPr lang="en-US" altLang="en-US" sz="1900" b="1" dirty="0">
                <a:solidFill>
                  <a:schemeClr val="tx1"/>
                </a:solidFill>
                <a:latin typeface="Arial" panose="020B0604020202020204" pitchFamily="34" charset="0"/>
              </a:rPr>
              <a:t> t</a:t>
            </a:r>
            <a:r>
              <a:rPr lang="vi-VN" altLang="en-US" sz="1900" b="1" dirty="0">
                <a:solidFill>
                  <a:schemeClr val="tx1"/>
                </a:solidFill>
                <a:latin typeface="Arial" panose="020B0604020202020204" pitchFamily="34" charset="0"/>
              </a:rPr>
              <a:t>ư</a:t>
            </a:r>
            <a:r>
              <a:rPr lang="en-US" altLang="en-US" sz="19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b="1" dirty="0" err="1">
                <a:solidFill>
                  <a:schemeClr val="tx1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1900" b="1" dirty="0">
                <a:solidFill>
                  <a:schemeClr val="tx1"/>
                </a:solidFill>
                <a:latin typeface="Arial" panose="020B0604020202020204" pitchFamily="34" charset="0"/>
              </a:rPr>
              <a:t> 27/2020/TT-BGDĐT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về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Quy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định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đánh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giá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học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sinh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Tiểu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học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theo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Chương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trình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GDPT 2018.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9. 	</a:t>
            </a:r>
            <a:r>
              <a:rPr lang="en-US" altLang="en-US" sz="1900" b="1" dirty="0" err="1">
                <a:solidFill>
                  <a:schemeClr val="tx1"/>
                </a:solidFill>
                <a:latin typeface="Arial" panose="020B0604020202020204" pitchFamily="34" charset="0"/>
              </a:rPr>
              <a:t>Thông</a:t>
            </a:r>
            <a:r>
              <a:rPr lang="en-US" altLang="en-US" sz="1900" b="1" dirty="0">
                <a:solidFill>
                  <a:schemeClr val="tx1"/>
                </a:solidFill>
                <a:latin typeface="Arial" panose="020B0604020202020204" pitchFamily="34" charset="0"/>
              </a:rPr>
              <a:t> t</a:t>
            </a:r>
            <a:r>
              <a:rPr lang="vi-VN" altLang="en-US" sz="1900" b="1" dirty="0">
                <a:solidFill>
                  <a:schemeClr val="tx1"/>
                </a:solidFill>
                <a:latin typeface="Arial" panose="020B0604020202020204" pitchFamily="34" charset="0"/>
              </a:rPr>
              <a:t>ư</a:t>
            </a:r>
            <a:r>
              <a:rPr lang="en-US" altLang="en-US" sz="19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b="1" dirty="0" err="1">
                <a:solidFill>
                  <a:schemeClr val="tx1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1900" b="1" dirty="0">
                <a:solidFill>
                  <a:schemeClr val="tx1"/>
                </a:solidFill>
                <a:latin typeface="Arial" panose="020B0604020202020204" pitchFamily="34" charset="0"/>
              </a:rPr>
              <a:t> 28/2020/TT-BGDĐT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về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Điều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lệ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trường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Tiểu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900" dirty="0" err="1">
                <a:solidFill>
                  <a:schemeClr val="tx1"/>
                </a:solidFill>
                <a:latin typeface="Arial" panose="020B0604020202020204" pitchFamily="34" charset="0"/>
              </a:rPr>
              <a:t>học</a:t>
            </a:r>
            <a:r>
              <a:rPr lang="en-US" altLang="en-US" sz="1900" dirty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endParaRPr lang="vi-VN" altLang="en-US" sz="19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118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lat trang.wav"/>
          </p:stSnd>
        </p:sndAc>
      </p:transition>
    </mc:Choice>
    <mc:Fallback xmlns="">
      <p:transition spd="slow">
        <p:fade/>
        <p:sndAc>
          <p:stSnd>
            <p:snd r:embed="rId4" name="lat trang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F0CEC3-2CE9-4B7D-AD15-1BEFE36DAC60}"/>
              </a:ext>
            </a:extLst>
          </p:cNvPr>
          <p:cNvSpPr txBox="1"/>
          <p:nvPr/>
        </p:nvSpPr>
        <p:spPr>
          <a:xfrm>
            <a:off x="1145097" y="378949"/>
            <a:ext cx="9840286" cy="92333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XÂY DỰNG KẾ HOẠCH NHÀ TR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Ư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ỜNG CẤP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TH</a:t>
            </a:r>
            <a:r>
              <a:rPr lang="en-US" altLang="en-US" sz="2400" b="1" dirty="0">
                <a:solidFill>
                  <a:srgbClr val="FF0000"/>
                </a:solidFill>
                <a:latin typeface="Arial"/>
              </a:rPr>
              <a:t>ỰC HIỆN CH</a:t>
            </a:r>
            <a:r>
              <a:rPr lang="vi-VN" altLang="en-US" sz="2400" b="1" dirty="0">
                <a:solidFill>
                  <a:srgbClr val="FF0000"/>
                </a:solidFill>
                <a:latin typeface="Arial"/>
              </a:rPr>
              <a:t>Ư</a:t>
            </a:r>
            <a:r>
              <a:rPr lang="en-US" altLang="en-US" sz="2400" b="1" dirty="0">
                <a:solidFill>
                  <a:srgbClr val="FF0000"/>
                </a:solidFill>
                <a:latin typeface="Arial"/>
              </a:rPr>
              <a:t>ƠNG TRÌNH GDPT 2018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2BC8C94-7DD2-4371-8523-9278DE73F202}"/>
              </a:ext>
            </a:extLst>
          </p:cNvPr>
          <p:cNvGrpSpPr/>
          <p:nvPr/>
        </p:nvGrpSpPr>
        <p:grpSpPr>
          <a:xfrm>
            <a:off x="245353" y="1613083"/>
            <a:ext cx="11712805" cy="4669483"/>
            <a:chOff x="241158" y="1659223"/>
            <a:chExt cx="11712805" cy="466948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96DA2A7-F87A-4249-8C2E-85734DCE9B11}"/>
                </a:ext>
              </a:extLst>
            </p:cNvPr>
            <p:cNvGrpSpPr/>
            <p:nvPr/>
          </p:nvGrpSpPr>
          <p:grpSpPr>
            <a:xfrm>
              <a:off x="2174440" y="1659223"/>
              <a:ext cx="9779523" cy="4669483"/>
              <a:chOff x="2174440" y="1659223"/>
              <a:chExt cx="9779523" cy="4669483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238140E7-4965-44C8-87B8-4EE17886B8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522" r="32892"/>
              <a:stretch/>
            </p:blipFill>
            <p:spPr>
              <a:xfrm>
                <a:off x="5297556" y="1667609"/>
                <a:ext cx="3027679" cy="4656900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A680E81-0AD8-48B9-AE4A-B896F7128E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891"/>
              <a:stretch/>
            </p:blipFill>
            <p:spPr>
              <a:xfrm>
                <a:off x="2174440" y="1659223"/>
                <a:ext cx="4771085" cy="4656900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0BAF6B3D-69D9-4EC4-874A-E4A32A38F3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53"/>
              <a:stretch/>
            </p:blipFill>
            <p:spPr>
              <a:xfrm>
                <a:off x="8148320" y="1671806"/>
                <a:ext cx="3805643" cy="4656900"/>
              </a:xfrm>
              <a:prstGeom prst="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1D9FE4-D068-4B98-84AF-4E16A551CFE9}"/>
                </a:ext>
              </a:extLst>
            </p:cNvPr>
            <p:cNvSpPr txBox="1"/>
            <p:nvPr/>
          </p:nvSpPr>
          <p:spPr>
            <a:xfrm>
              <a:off x="241158" y="2738622"/>
              <a:ext cx="1973722" cy="27699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600" b="1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01</a:t>
              </a:r>
            </a:p>
            <a:p>
              <a:pPr algn="ctr"/>
              <a:r>
                <a:rPr lang="en-US" sz="2800" b="1" dirty="0">
                  <a:solidFill>
                    <a:schemeClr val="tx2">
                      <a:lumMod val="75000"/>
                    </a:schemeClr>
                  </a:solidFill>
                  <a:latin typeface="UTM Avo" panose="02040603050506020204" pitchFamily="18" charset="0"/>
                </a:rPr>
                <a:t>NGUYÊN TẮC XÂY DỰNG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FB90C49-BDB5-45FB-A48D-8B3E611234A8}"/>
                </a:ext>
              </a:extLst>
            </p:cNvPr>
            <p:cNvSpPr txBox="1"/>
            <p:nvPr/>
          </p:nvSpPr>
          <p:spPr>
            <a:xfrm>
              <a:off x="2442992" y="2564116"/>
              <a:ext cx="88036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01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1309014-2B65-4874-9B8B-FBEA76216023}"/>
                </a:ext>
              </a:extLst>
            </p:cNvPr>
            <p:cNvSpPr txBox="1"/>
            <p:nvPr/>
          </p:nvSpPr>
          <p:spPr>
            <a:xfrm>
              <a:off x="3575665" y="2584062"/>
              <a:ext cx="6782113" cy="6899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marR="0" lvl="0" indent="-457200" algn="just" fontAlgn="auto">
                <a:lnSpc>
                  <a:spcPct val="110000"/>
                </a:lnSpc>
                <a:spcBef>
                  <a:spcPts val="600"/>
                </a:spcBef>
                <a:spcAft>
                  <a:spcPts val="0"/>
                </a:spcAft>
                <a:tabLst/>
                <a:defRPr/>
              </a:pPr>
              <a:r>
                <a:rPr lang="en-US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Căn</a:t>
              </a: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cứ</a:t>
              </a: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vào</a:t>
              </a: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YCCĐ </a:t>
              </a:r>
              <a:r>
                <a:rPr lang="en-US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của</a:t>
              </a: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ch</a:t>
              </a:r>
              <a:r>
                <a:rPr lang="vi-VN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ư</a:t>
              </a:r>
              <a:r>
                <a:rPr lang="en-US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ơng</a:t>
              </a: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trình</a:t>
              </a: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, </a:t>
              </a:r>
              <a:r>
                <a:rPr lang="en-US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từng</a:t>
              </a: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môn</a:t>
              </a: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, </a:t>
              </a:r>
              <a:r>
                <a:rPr lang="en-US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hoạt</a:t>
              </a: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động</a:t>
              </a: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giáo</a:t>
              </a: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dục</a:t>
              </a:r>
              <a:endParaRPr lang="en-US" sz="1600" b="1" dirty="0">
                <a:solidFill>
                  <a:schemeClr val="bg1"/>
                </a:solidFill>
                <a:latin typeface="Arial" panose="020B0604020202020204" pitchFamily="34" charset="0"/>
              </a:endParaRPr>
            </a:p>
            <a:p>
              <a:pPr marL="457200" marR="0" lvl="0" indent="-457200" algn="just" fontAlgn="auto">
                <a:lnSpc>
                  <a:spcPct val="110000"/>
                </a:lnSpc>
                <a:spcBef>
                  <a:spcPts val="600"/>
                </a:spcBef>
                <a:spcAft>
                  <a:spcPts val="0"/>
                </a:spcAft>
                <a:tabLst/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theo</a:t>
              </a: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khối</a:t>
              </a: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lớp</a:t>
              </a: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161538A-766E-4D4B-ACD3-EF1D27887FE6}"/>
                </a:ext>
              </a:extLst>
            </p:cNvPr>
            <p:cNvSpPr txBox="1"/>
            <p:nvPr/>
          </p:nvSpPr>
          <p:spPr>
            <a:xfrm>
              <a:off x="2442992" y="3615535"/>
              <a:ext cx="88036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solidFill>
                    <a:schemeClr val="bg1"/>
                  </a:solidFill>
                  <a:latin typeface="UTM Avo" panose="02040603050506020204" pitchFamily="18" charset="0"/>
                </a:rPr>
                <a:t>02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9B6956-7152-48C6-ABE4-D1891CEB6A3D}"/>
                </a:ext>
              </a:extLst>
            </p:cNvPr>
            <p:cNvSpPr txBox="1"/>
            <p:nvPr/>
          </p:nvSpPr>
          <p:spPr>
            <a:xfrm>
              <a:off x="2473053" y="4801473"/>
              <a:ext cx="88036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>
                  <a:solidFill>
                    <a:schemeClr val="bg1"/>
                  </a:solidFill>
                  <a:latin typeface="UTM Avo" panose="02040603050506020204" pitchFamily="18" charset="0"/>
                </a:rPr>
                <a:t>03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5D0E2A8-92F1-4F2B-A535-847CE9E3FE0E}"/>
                </a:ext>
              </a:extLst>
            </p:cNvPr>
            <p:cNvSpPr txBox="1"/>
            <p:nvPr/>
          </p:nvSpPr>
          <p:spPr>
            <a:xfrm>
              <a:off x="3500207" y="3869499"/>
              <a:ext cx="69589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Căn</a:t>
              </a: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cứ</a:t>
              </a: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vào</a:t>
              </a: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điều</a:t>
              </a: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kiện</a:t>
              </a: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thực</a:t>
              </a: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hiện</a:t>
              </a: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ch</a:t>
              </a:r>
              <a:r>
                <a:rPr lang="vi-VN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ư</a:t>
              </a:r>
              <a:r>
                <a:rPr lang="en-US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ơng</a:t>
              </a: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trình</a:t>
              </a: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hiện</a:t>
              </a: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có</a:t>
              </a: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của</a:t>
              </a: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nhà</a:t>
              </a: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tr</a:t>
              </a:r>
              <a:r>
                <a:rPr lang="vi-VN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ư</a:t>
              </a:r>
              <a:r>
                <a:rPr lang="en-US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ờng</a:t>
              </a:r>
              <a:endParaRPr lang="en-US" altLang="en-US" sz="16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B71D93-1C46-4836-9460-7C01FD9AC805}"/>
                </a:ext>
              </a:extLst>
            </p:cNvPr>
            <p:cNvSpPr txBox="1"/>
            <p:nvPr/>
          </p:nvSpPr>
          <p:spPr>
            <a:xfrm>
              <a:off x="3810599" y="4823400"/>
              <a:ext cx="51555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Đặc</a:t>
              </a: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điểm</a:t>
              </a: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nhu</a:t>
              </a: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cầu</a:t>
              </a: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đối</a:t>
              </a: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t</a:t>
              </a:r>
              <a:r>
                <a:rPr lang="vi-VN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ư</a:t>
              </a:r>
              <a:r>
                <a:rPr lang="en-US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ợng</a:t>
              </a: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học</a:t>
              </a: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sinh</a:t>
              </a: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, </a:t>
              </a:r>
              <a:r>
                <a:rPr lang="en-US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của</a:t>
              </a: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tr</a:t>
              </a:r>
              <a:r>
                <a:rPr lang="vi-VN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ư</a:t>
              </a:r>
              <a:r>
                <a:rPr lang="en-US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ờng</a:t>
              </a:r>
              <a:endParaRPr lang="en-US" altLang="en-US" sz="16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8774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lat trang.wav"/>
          </p:stSnd>
        </p:sndAc>
      </p:transition>
    </mc:Choice>
    <mc:Fallback xmlns="">
      <p:transition spd="slow">
        <p:fade/>
        <p:sndAc>
          <p:stSnd>
            <p:snd r:embed="rId6" name="lat tran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3CF295-4167-4702-A478-E62007CC5C11}"/>
              </a:ext>
            </a:extLst>
          </p:cNvPr>
          <p:cNvSpPr txBox="1"/>
          <p:nvPr/>
        </p:nvSpPr>
        <p:spPr>
          <a:xfrm>
            <a:off x="1514213" y="299259"/>
            <a:ext cx="968509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XÂY DỰNG KẾ HOẠCH CHUYÊN MÔN NHÀ TR</a:t>
            </a:r>
            <a:r>
              <a:rPr lang="vi-VN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Ư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ỜNG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FB5659-18AE-4F47-A154-2C7DCDD9F78B}"/>
              </a:ext>
            </a:extLst>
          </p:cNvPr>
          <p:cNvSpPr/>
          <p:nvPr/>
        </p:nvSpPr>
        <p:spPr>
          <a:xfrm>
            <a:off x="4563341" y="773326"/>
            <a:ext cx="3065319" cy="45719"/>
          </a:xfrm>
          <a:prstGeom prst="rect">
            <a:avLst/>
          </a:prstGeom>
          <a:solidFill>
            <a:srgbClr val="C92B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93C1BC-3D7F-49B8-B4D5-A472B2BB0C1A}"/>
              </a:ext>
            </a:extLst>
          </p:cNvPr>
          <p:cNvGrpSpPr/>
          <p:nvPr/>
        </p:nvGrpSpPr>
        <p:grpSpPr>
          <a:xfrm>
            <a:off x="232132" y="1153549"/>
            <a:ext cx="1972587" cy="5232472"/>
            <a:chOff x="232132" y="1153549"/>
            <a:chExt cx="1972587" cy="5232472"/>
          </a:xfrm>
        </p:grpSpPr>
        <p:pic>
          <p:nvPicPr>
            <p:cNvPr id="7" name="Picture 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8A504A1E-18A6-4C8D-85F0-5190469AB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32" y="1153549"/>
              <a:ext cx="1972587" cy="523247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CE9408F-2077-4C7A-A773-17FC95E8D3EF}"/>
                </a:ext>
              </a:extLst>
            </p:cNvPr>
            <p:cNvSpPr txBox="1"/>
            <p:nvPr/>
          </p:nvSpPr>
          <p:spPr>
            <a:xfrm>
              <a:off x="751839" y="1625600"/>
              <a:ext cx="1452880" cy="944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YCCĐ CỦA CH</a:t>
              </a:r>
              <a:r>
                <a:rPr lang="vi-VN" sz="16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Ư</a:t>
              </a:r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ƠNG TRÌNH 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6C78EB4-FE25-4510-8512-36C3EB6CFA12}"/>
                </a:ext>
              </a:extLst>
            </p:cNvPr>
            <p:cNvSpPr txBox="1"/>
            <p:nvPr/>
          </p:nvSpPr>
          <p:spPr>
            <a:xfrm>
              <a:off x="751839" y="3312051"/>
              <a:ext cx="1452880" cy="1240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ĐIỀU KIỆN THỰC HIỆN CH</a:t>
              </a:r>
              <a:r>
                <a:rPr lang="vi-VN" sz="16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Ư</a:t>
              </a:r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ƠNG TRÌNH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711738C-602C-4042-8D5B-0AD844181778}"/>
                </a:ext>
              </a:extLst>
            </p:cNvPr>
            <p:cNvSpPr txBox="1"/>
            <p:nvPr/>
          </p:nvSpPr>
          <p:spPr>
            <a:xfrm>
              <a:off x="751839" y="4845856"/>
              <a:ext cx="1452880" cy="1535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ĐẶC ĐIỂM HỌC SINH VÀ NHU CẦU NG</a:t>
              </a:r>
              <a:r>
                <a:rPr lang="vi-VN" sz="16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Ư</a:t>
              </a:r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ỜI HỌC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0FA4774-735C-4650-BAA6-3A690326E3D4}"/>
              </a:ext>
            </a:extLst>
          </p:cNvPr>
          <p:cNvGrpSpPr/>
          <p:nvPr/>
        </p:nvGrpSpPr>
        <p:grpSpPr>
          <a:xfrm>
            <a:off x="2264018" y="1334739"/>
            <a:ext cx="9877649" cy="1685450"/>
            <a:chOff x="2314351" y="1330544"/>
            <a:chExt cx="9877649" cy="168545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B5EA0A0-E6C2-4F0E-BDD8-E4AAD3AA491E}"/>
                </a:ext>
              </a:extLst>
            </p:cNvPr>
            <p:cNvSpPr/>
            <p:nvPr/>
          </p:nvSpPr>
          <p:spPr>
            <a:xfrm>
              <a:off x="2314351" y="2331720"/>
              <a:ext cx="45719" cy="45719"/>
            </a:xfrm>
            <a:prstGeom prst="ellipse">
              <a:avLst/>
            </a:prstGeom>
            <a:solidFill>
              <a:srgbClr val="FFC1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18AF666-082E-4459-B161-A7D3D1EC1FE5}"/>
                </a:ext>
              </a:extLst>
            </p:cNvPr>
            <p:cNvSpPr/>
            <p:nvPr/>
          </p:nvSpPr>
          <p:spPr>
            <a:xfrm>
              <a:off x="2809651" y="2331720"/>
              <a:ext cx="45719" cy="45719"/>
            </a:xfrm>
            <a:prstGeom prst="ellipse">
              <a:avLst/>
            </a:prstGeom>
            <a:solidFill>
              <a:srgbClr val="FFC1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42">
              <a:extLst>
                <a:ext uri="{FF2B5EF4-FFF2-40B4-BE49-F238E27FC236}">
                  <a16:creationId xmlns:a16="http://schemas.microsoft.com/office/drawing/2014/main" id="{E0454C11-4E3F-48CB-8225-F1492C5366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657"/>
            <a:stretch>
              <a:fillRect/>
            </a:stretch>
          </p:blipFill>
          <p:spPr bwMode="auto">
            <a:xfrm>
              <a:off x="3047207" y="1535862"/>
              <a:ext cx="1115866" cy="1480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6A4B174-0119-43F9-BBB5-C3763285CA72}"/>
                </a:ext>
              </a:extLst>
            </p:cNvPr>
            <p:cNvCxnSpPr>
              <a:cxnSpLocks/>
            </p:cNvCxnSpPr>
            <p:nvPr/>
          </p:nvCxnSpPr>
          <p:spPr>
            <a:xfrm>
              <a:off x="2360070" y="2350690"/>
              <a:ext cx="472441" cy="0"/>
            </a:xfrm>
            <a:prstGeom prst="line">
              <a:avLst/>
            </a:prstGeom>
            <a:ln>
              <a:solidFill>
                <a:srgbClr val="FFC1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00C6035-3E87-42D9-9059-4689BF284363}"/>
                </a:ext>
              </a:extLst>
            </p:cNvPr>
            <p:cNvSpPr txBox="1"/>
            <p:nvPr/>
          </p:nvSpPr>
          <p:spPr>
            <a:xfrm>
              <a:off x="4489974" y="1330544"/>
              <a:ext cx="74879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solidFill>
                    <a:srgbClr val="C00000"/>
                  </a:solidFill>
                  <a:latin typeface="UTM Avo" panose="02040603050506020204" pitchFamily="18" charset="0"/>
                  <a:hlinkClick r:id="rId6" action="ppaction://hlinksldjump"/>
                </a:rPr>
                <a:t>Yêu</a:t>
              </a:r>
              <a:r>
                <a:rPr lang="en-US" sz="1600" b="1" dirty="0">
                  <a:solidFill>
                    <a:srgbClr val="C00000"/>
                  </a:solidFill>
                  <a:latin typeface="UTM Avo" panose="02040603050506020204" pitchFamily="18" charset="0"/>
                  <a:hlinkClick r:id="rId6" action="ppaction://hlinksldjump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UTM Avo" panose="02040603050506020204" pitchFamily="18" charset="0"/>
                  <a:hlinkClick r:id="rId6" action="ppaction://hlinksldjump"/>
                </a:rPr>
                <a:t>cầu</a:t>
              </a:r>
              <a:r>
                <a:rPr lang="en-US" sz="1600" b="1" dirty="0">
                  <a:solidFill>
                    <a:srgbClr val="C00000"/>
                  </a:solidFill>
                  <a:latin typeface="UTM Avo" panose="02040603050506020204" pitchFamily="18" charset="0"/>
                  <a:hlinkClick r:id="rId6" action="ppaction://hlinksldjump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UTM Avo" panose="02040603050506020204" pitchFamily="18" charset="0"/>
                  <a:hlinkClick r:id="rId6" action="ppaction://hlinksldjump"/>
                </a:rPr>
                <a:t>cần</a:t>
              </a:r>
              <a:r>
                <a:rPr lang="en-US" sz="1600" b="1" dirty="0">
                  <a:solidFill>
                    <a:srgbClr val="C00000"/>
                  </a:solidFill>
                  <a:latin typeface="UTM Avo" panose="02040603050506020204" pitchFamily="18" charset="0"/>
                  <a:hlinkClick r:id="rId6" action="ppaction://hlinksldjump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UTM Avo" panose="02040603050506020204" pitchFamily="18" charset="0"/>
                  <a:hlinkClick r:id="rId6" action="ppaction://hlinksldjump"/>
                </a:rPr>
                <a:t>đạt</a:t>
              </a:r>
              <a:r>
                <a:rPr lang="en-US" sz="1600" b="1" dirty="0">
                  <a:solidFill>
                    <a:srgbClr val="C00000"/>
                  </a:solidFill>
                  <a:latin typeface="UTM Avo" panose="02040603050506020204" pitchFamily="18" charset="0"/>
                  <a:hlinkClick r:id="rId6" action="ppaction://hlinksldjump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UTM Avo" panose="02040603050506020204" pitchFamily="18" charset="0"/>
                  <a:hlinkClick r:id="rId6" action="ppaction://hlinksldjump"/>
                </a:rPr>
                <a:t>của</a:t>
              </a:r>
              <a:r>
                <a:rPr lang="en-US" sz="1600" b="1" dirty="0">
                  <a:solidFill>
                    <a:srgbClr val="C00000"/>
                  </a:solidFill>
                  <a:latin typeface="UTM Avo" panose="02040603050506020204" pitchFamily="18" charset="0"/>
                  <a:hlinkClick r:id="rId6" action="ppaction://hlinksldjump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UTM Avo" panose="02040603050506020204" pitchFamily="18" charset="0"/>
                  <a:hlinkClick r:id="rId6" action="ppaction://hlinksldjump"/>
                </a:rPr>
                <a:t>ch</a:t>
              </a:r>
              <a:r>
                <a:rPr lang="vi-VN" sz="1600" b="1" dirty="0">
                  <a:solidFill>
                    <a:srgbClr val="C00000"/>
                  </a:solidFill>
                  <a:latin typeface="UTM Avo" panose="02040603050506020204" pitchFamily="18" charset="0"/>
                  <a:hlinkClick r:id="rId6" action="ppaction://hlinksldjump"/>
                </a:rPr>
                <a:t>ư</a:t>
              </a:r>
              <a:r>
                <a:rPr lang="en-US" sz="1600" b="1" dirty="0" err="1">
                  <a:solidFill>
                    <a:srgbClr val="C00000"/>
                  </a:solidFill>
                  <a:latin typeface="UTM Avo" panose="02040603050506020204" pitchFamily="18" charset="0"/>
                  <a:hlinkClick r:id="rId6" action="ppaction://hlinksldjump"/>
                </a:rPr>
                <a:t>ơng</a:t>
              </a:r>
              <a:r>
                <a:rPr lang="en-US" sz="1600" b="1" dirty="0">
                  <a:solidFill>
                    <a:srgbClr val="C00000"/>
                  </a:solidFill>
                  <a:latin typeface="UTM Avo" panose="02040603050506020204" pitchFamily="18" charset="0"/>
                  <a:hlinkClick r:id="rId6" action="ppaction://hlinksldjump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UTM Avo" panose="02040603050506020204" pitchFamily="18" charset="0"/>
                  <a:hlinkClick r:id="rId6" action="ppaction://hlinksldjump"/>
                </a:rPr>
                <a:t>trình</a:t>
              </a:r>
              <a:r>
                <a:rPr lang="en-US" sz="1600" b="1" dirty="0">
                  <a:solidFill>
                    <a:srgbClr val="C00000"/>
                  </a:solidFill>
                  <a:latin typeface="UTM Avo" panose="02040603050506020204" pitchFamily="18" charset="0"/>
                  <a:hlinkClick r:id="rId6" action="ppaction://hlinksldjump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UTM Avo" panose="02040603050506020204" pitchFamily="18" charset="0"/>
                  <a:hlinkClick r:id="rId6" action="ppaction://hlinksldjump"/>
                </a:rPr>
                <a:t>đối</a:t>
              </a:r>
              <a:r>
                <a:rPr lang="en-US" sz="1600" b="1" dirty="0">
                  <a:solidFill>
                    <a:srgbClr val="C00000"/>
                  </a:solidFill>
                  <a:latin typeface="UTM Avo" panose="02040603050506020204" pitchFamily="18" charset="0"/>
                  <a:hlinkClick r:id="rId6" action="ppaction://hlinksldjump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UTM Avo" panose="02040603050506020204" pitchFamily="18" charset="0"/>
                  <a:hlinkClick r:id="rId6" action="ppaction://hlinksldjump"/>
                </a:rPr>
                <a:t>với</a:t>
              </a:r>
              <a:r>
                <a:rPr lang="en-US" sz="1600" b="1" dirty="0">
                  <a:solidFill>
                    <a:srgbClr val="C00000"/>
                  </a:solidFill>
                  <a:latin typeface="UTM Avo" panose="02040603050506020204" pitchFamily="18" charset="0"/>
                  <a:hlinkClick r:id="rId6" action="ppaction://hlinksldjump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UTM Avo" panose="02040603050506020204" pitchFamily="18" charset="0"/>
                  <a:hlinkClick r:id="rId6" action="ppaction://hlinksldjump"/>
                </a:rPr>
                <a:t>môn</a:t>
              </a:r>
              <a:r>
                <a:rPr lang="en-US" sz="1600" b="1" dirty="0">
                  <a:solidFill>
                    <a:srgbClr val="C00000"/>
                  </a:solidFill>
                  <a:latin typeface="UTM Avo" panose="02040603050506020204" pitchFamily="18" charset="0"/>
                  <a:hlinkClick r:id="rId6" action="ppaction://hlinksldjump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UTM Avo" panose="02040603050506020204" pitchFamily="18" charset="0"/>
                  <a:hlinkClick r:id="rId6" action="ppaction://hlinksldjump"/>
                </a:rPr>
                <a:t>học</a:t>
              </a:r>
              <a:r>
                <a:rPr lang="en-US" sz="1600" b="1" dirty="0">
                  <a:solidFill>
                    <a:srgbClr val="C00000"/>
                  </a:solidFill>
                  <a:latin typeface="UTM Avo" panose="02040603050506020204" pitchFamily="18" charset="0"/>
                  <a:hlinkClick r:id="rId6" action="ppaction://hlinksldjump"/>
                </a:rPr>
                <a:t>, </a:t>
              </a:r>
              <a:r>
                <a:rPr lang="en-US" sz="1600" b="1" dirty="0" err="1">
                  <a:solidFill>
                    <a:srgbClr val="C00000"/>
                  </a:solidFill>
                  <a:latin typeface="UTM Avo" panose="02040603050506020204" pitchFamily="18" charset="0"/>
                  <a:hlinkClick r:id="rId6" action="ppaction://hlinksldjump"/>
                </a:rPr>
                <a:t>hoạt</a:t>
              </a:r>
              <a:r>
                <a:rPr lang="en-US" sz="1600" b="1" dirty="0">
                  <a:solidFill>
                    <a:srgbClr val="C00000"/>
                  </a:solidFill>
                  <a:latin typeface="UTM Avo" panose="02040603050506020204" pitchFamily="18" charset="0"/>
                  <a:hlinkClick r:id="rId6" action="ppaction://hlinksldjump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UTM Avo" panose="02040603050506020204" pitchFamily="18" charset="0"/>
                  <a:hlinkClick r:id="rId6" action="ppaction://hlinksldjump"/>
                </a:rPr>
                <a:t>động</a:t>
              </a:r>
              <a:r>
                <a:rPr lang="en-US" sz="1600" b="1" dirty="0">
                  <a:solidFill>
                    <a:srgbClr val="C00000"/>
                  </a:solidFill>
                  <a:latin typeface="UTM Avo" panose="02040603050506020204" pitchFamily="18" charset="0"/>
                  <a:hlinkClick r:id="rId6" action="ppaction://hlinksldjump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UTM Avo" panose="02040603050506020204" pitchFamily="18" charset="0"/>
                  <a:hlinkClick r:id="rId6" action="ppaction://hlinksldjump"/>
                </a:rPr>
                <a:t>giáo</a:t>
              </a:r>
              <a:r>
                <a:rPr lang="en-US" sz="1600" b="1" dirty="0">
                  <a:solidFill>
                    <a:srgbClr val="C00000"/>
                  </a:solidFill>
                  <a:latin typeface="UTM Avo" panose="02040603050506020204" pitchFamily="18" charset="0"/>
                  <a:hlinkClick r:id="rId6" action="ppaction://hlinksldjump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UTM Avo" panose="02040603050506020204" pitchFamily="18" charset="0"/>
                  <a:hlinkClick r:id="rId6" action="ppaction://hlinksldjump"/>
                </a:rPr>
                <a:t>dục</a:t>
              </a:r>
              <a:endParaRPr lang="en-US" sz="16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6BF8DB3-AEFA-4D33-B908-851913512254}"/>
                </a:ext>
              </a:extLst>
            </p:cNvPr>
            <p:cNvSpPr txBox="1"/>
            <p:nvPr/>
          </p:nvSpPr>
          <p:spPr>
            <a:xfrm>
              <a:off x="4476426" y="1707693"/>
              <a:ext cx="7715574" cy="1004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10000"/>
                </a:lnSpc>
                <a:buAutoNum type="arabicPeriod"/>
              </a:pP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Yêu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cầu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biểu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hiện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05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phẩm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chất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, 03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năng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lực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chung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và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07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năng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lực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đặc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thù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đối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với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cấp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học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.</a:t>
              </a:r>
              <a:endParaRPr lang="en-US" sz="1100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endParaRPr>
            </a:p>
            <a:p>
              <a:pPr marL="342900" indent="-342900">
                <a:lnSpc>
                  <a:spcPct val="110000"/>
                </a:lnSpc>
                <a:buAutoNum type="arabicPeriod"/>
              </a:pP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Yêu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cầu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cần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đạt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cụ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thể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từng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môn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học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hoạt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động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giáo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dục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đối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với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từng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khối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lớp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từng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thời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điểm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cụ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thể</a:t>
              </a:r>
              <a:endParaRPr lang="en-US" sz="1100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endParaRPr>
            </a:p>
            <a:p>
              <a:pPr marL="342900" indent="-342900">
                <a:lnSpc>
                  <a:spcPct val="110000"/>
                </a:lnSpc>
                <a:buAutoNum type="arabicPeriod"/>
              </a:pP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Yêu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cầu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về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đánh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giá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học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sinh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theo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phẩm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chất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năng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lực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>
                  <a:solidFill>
                    <a:srgbClr val="FF0000"/>
                  </a:solidFill>
                  <a:latin typeface="UTM Avo" panose="02040603050506020204" pitchFamily="18" charset="0"/>
                  <a:hlinkClick r:id="rId7" action="ppaction://hlinksldjump"/>
                </a:rPr>
                <a:t>(Theo </a:t>
              </a:r>
              <a:r>
                <a:rPr lang="en-US" sz="1100" b="1" dirty="0" err="1">
                  <a:solidFill>
                    <a:srgbClr val="FF0000"/>
                  </a:solidFill>
                  <a:latin typeface="UTM Avo" panose="02040603050506020204" pitchFamily="18" charset="0"/>
                  <a:hlinkClick r:id="rId7" action="ppaction://hlinksldjump"/>
                </a:rPr>
                <a:t>thông</a:t>
              </a:r>
              <a:r>
                <a:rPr lang="en-US" sz="1100" b="1" dirty="0">
                  <a:solidFill>
                    <a:srgbClr val="FF0000"/>
                  </a:solidFill>
                  <a:latin typeface="UTM Avo" panose="02040603050506020204" pitchFamily="18" charset="0"/>
                  <a:hlinkClick r:id="rId7" action="ppaction://hlinksldjump"/>
                </a:rPr>
                <a:t> t</a:t>
              </a:r>
              <a:r>
                <a:rPr lang="vi-VN" sz="1100" b="1" dirty="0">
                  <a:solidFill>
                    <a:srgbClr val="FF0000"/>
                  </a:solidFill>
                  <a:latin typeface="UTM Avo" panose="02040603050506020204" pitchFamily="18" charset="0"/>
                  <a:hlinkClick r:id="rId7" action="ppaction://hlinksldjump"/>
                </a:rPr>
                <a:t>ư</a:t>
              </a:r>
              <a:r>
                <a:rPr lang="en-US" sz="1100" b="1" dirty="0">
                  <a:solidFill>
                    <a:srgbClr val="FF0000"/>
                  </a:solidFill>
                  <a:latin typeface="UTM Avo" panose="02040603050506020204" pitchFamily="18" charset="0"/>
                  <a:hlinkClick r:id="rId7" action="ppaction://hlinksldjump"/>
                </a:rPr>
                <a:t> 27/2020/TT-BGDĐT)</a:t>
              </a:r>
              <a:endParaRPr lang="en-US" sz="11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  <a:p>
              <a:pPr marL="342900" indent="-342900">
                <a:lnSpc>
                  <a:spcPct val="110000"/>
                </a:lnSpc>
                <a:buAutoNum type="arabicPeriod"/>
              </a:pPr>
              <a:endParaRPr lang="en-US" sz="1100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0B1D51C-7F53-4F03-983B-FD7DC56EBA21}"/>
              </a:ext>
            </a:extLst>
          </p:cNvPr>
          <p:cNvGrpSpPr/>
          <p:nvPr/>
        </p:nvGrpSpPr>
        <p:grpSpPr>
          <a:xfrm>
            <a:off x="2314351" y="3319126"/>
            <a:ext cx="9877649" cy="1577324"/>
            <a:chOff x="2314351" y="3319126"/>
            <a:chExt cx="9877649" cy="157732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77FE3B7-5C74-4B95-B329-F49C7F50C8D9}"/>
                </a:ext>
              </a:extLst>
            </p:cNvPr>
            <p:cNvSpPr/>
            <p:nvPr/>
          </p:nvSpPr>
          <p:spPr>
            <a:xfrm>
              <a:off x="2314351" y="3941064"/>
              <a:ext cx="45719" cy="45719"/>
            </a:xfrm>
            <a:prstGeom prst="ellipse">
              <a:avLst/>
            </a:prstGeom>
            <a:solidFill>
              <a:srgbClr val="FF7A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E76A9DF-6B69-4B1F-8513-F5CA6F020E71}"/>
                </a:ext>
              </a:extLst>
            </p:cNvPr>
            <p:cNvSpPr/>
            <p:nvPr/>
          </p:nvSpPr>
          <p:spPr>
            <a:xfrm>
              <a:off x="2809651" y="3941064"/>
              <a:ext cx="45719" cy="45719"/>
            </a:xfrm>
            <a:prstGeom prst="ellipse">
              <a:avLst/>
            </a:prstGeom>
            <a:solidFill>
              <a:srgbClr val="FF7A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43">
              <a:extLst>
                <a:ext uri="{FF2B5EF4-FFF2-40B4-BE49-F238E27FC236}">
                  <a16:creationId xmlns:a16="http://schemas.microsoft.com/office/drawing/2014/main" id="{DC33D502-A8D0-4E00-B45D-89D647D1B0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1773" y="3462694"/>
              <a:ext cx="1177208" cy="885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D601FDF-0114-4DC1-85E8-58BA601377D3}"/>
                </a:ext>
              </a:extLst>
            </p:cNvPr>
            <p:cNvCxnSpPr>
              <a:cxnSpLocks/>
            </p:cNvCxnSpPr>
            <p:nvPr/>
          </p:nvCxnSpPr>
          <p:spPr>
            <a:xfrm>
              <a:off x="2360070" y="3960034"/>
              <a:ext cx="472441" cy="0"/>
            </a:xfrm>
            <a:prstGeom prst="line">
              <a:avLst/>
            </a:prstGeom>
            <a:ln>
              <a:solidFill>
                <a:srgbClr val="FF7A7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06AAE50-0F4B-4645-AF82-DA0495AB17B6}"/>
                </a:ext>
              </a:extLst>
            </p:cNvPr>
            <p:cNvSpPr txBox="1"/>
            <p:nvPr/>
          </p:nvSpPr>
          <p:spPr>
            <a:xfrm>
              <a:off x="4481586" y="3319126"/>
              <a:ext cx="58304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Điều</a:t>
              </a:r>
              <a:r>
                <a:rPr lang="en-US" sz="16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kiện</a:t>
              </a:r>
              <a:r>
                <a:rPr lang="en-US" sz="16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thực</a:t>
              </a:r>
              <a:r>
                <a:rPr lang="en-US" sz="16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hiện</a:t>
              </a:r>
              <a:r>
                <a:rPr lang="en-US" sz="16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ch</a:t>
              </a:r>
              <a:r>
                <a:rPr lang="vi-VN" sz="16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ư</a:t>
              </a:r>
              <a:r>
                <a:rPr lang="en-US" sz="16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ơng</a:t>
              </a:r>
              <a:r>
                <a:rPr lang="en-US" sz="16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trình</a:t>
              </a:r>
              <a:r>
                <a:rPr lang="en-US" sz="16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hiện</a:t>
              </a:r>
              <a:r>
                <a:rPr lang="en-US" sz="16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16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16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nhà</a:t>
              </a:r>
              <a:r>
                <a:rPr lang="en-US" sz="16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tr</a:t>
              </a:r>
              <a:r>
                <a:rPr lang="vi-VN" sz="16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ư</a:t>
              </a:r>
              <a:r>
                <a:rPr lang="en-US" sz="16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ờng</a:t>
              </a:r>
              <a:endParaRPr lang="en-US" sz="16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21250A7-19C0-4014-913A-174D53DC07D1}"/>
                </a:ext>
              </a:extLst>
            </p:cNvPr>
            <p:cNvSpPr txBox="1"/>
            <p:nvPr/>
          </p:nvSpPr>
          <p:spPr>
            <a:xfrm>
              <a:off x="4476426" y="3705931"/>
              <a:ext cx="7715574" cy="1190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10000"/>
                </a:lnSpc>
                <a:buAutoNum type="arabicPeriod"/>
              </a:pP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Đội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ngũ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giáo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viên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, c</a:t>
              </a:r>
              <a:r>
                <a:rPr lang="vi-VN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ơ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sở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vật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chất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tr</a:t>
              </a:r>
              <a:r>
                <a:rPr lang="vi-VN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ư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ờng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.</a:t>
              </a:r>
              <a:endParaRPr lang="en-US" sz="1100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endParaRPr>
            </a:p>
            <a:p>
              <a:pPr marL="342900" indent="-342900">
                <a:lnSpc>
                  <a:spcPct val="110000"/>
                </a:lnSpc>
                <a:buAutoNum type="arabicPeriod"/>
              </a:pP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Thiết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bị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và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đồ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dung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dạy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học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theo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yêu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cầu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ch</a:t>
              </a:r>
              <a:r>
                <a:rPr lang="vi-VN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ư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ơng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trình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.</a:t>
              </a:r>
              <a:endParaRPr lang="en-US" sz="1100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endParaRPr>
            </a:p>
            <a:p>
              <a:pPr marL="342900" indent="-342900">
                <a:lnSpc>
                  <a:spcPct val="110000"/>
                </a:lnSpc>
                <a:buAutoNum type="arabicPeriod"/>
              </a:pP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Sách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giáo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khoa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và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học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liệu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điện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tử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kèm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theo.</a:t>
              </a:r>
              <a:endParaRPr lang="en-US" sz="11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endParaRPr>
            </a:p>
            <a:p>
              <a:pPr marL="342900" indent="-342900">
                <a:lnSpc>
                  <a:spcPct val="110000"/>
                </a:lnSpc>
                <a:buAutoNum type="arabicPeriod"/>
              </a:pP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Năng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lực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đội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ngũ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đáp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ứng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thực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hiện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ch</a:t>
              </a:r>
              <a:r>
                <a:rPr lang="vi-VN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ư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ơng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trình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.</a:t>
              </a:r>
            </a:p>
            <a:p>
              <a:pPr marL="342900" indent="-342900">
                <a:lnSpc>
                  <a:spcPct val="110000"/>
                </a:lnSpc>
                <a:buAutoNum type="arabicPeriod"/>
              </a:pP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Khả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năng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đáp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ứng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nhà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tr</a:t>
              </a:r>
              <a:r>
                <a:rPr lang="vi-VN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ư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ờng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theo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nhu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cầu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ng</a:t>
              </a:r>
              <a:r>
                <a:rPr lang="vi-VN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ư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ời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học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(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môn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tự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chọn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hoạt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động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giáo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dục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theo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nhu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cầu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ng</a:t>
              </a:r>
              <a:r>
                <a:rPr lang="vi-VN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ư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ời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học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.</a:t>
              </a:r>
              <a:endParaRPr lang="en-US" sz="1100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731CA34-ED00-404A-99AE-052B98F1E7C8}"/>
              </a:ext>
            </a:extLst>
          </p:cNvPr>
          <p:cNvGrpSpPr/>
          <p:nvPr/>
        </p:nvGrpSpPr>
        <p:grpSpPr>
          <a:xfrm>
            <a:off x="2314351" y="4986855"/>
            <a:ext cx="9877649" cy="1286188"/>
            <a:chOff x="2314351" y="4986855"/>
            <a:chExt cx="9877649" cy="1286188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C696144-C0F3-4D06-B791-B6E75A1DBDEA}"/>
                </a:ext>
              </a:extLst>
            </p:cNvPr>
            <p:cNvSpPr/>
            <p:nvPr/>
          </p:nvSpPr>
          <p:spPr>
            <a:xfrm>
              <a:off x="2314351" y="5523660"/>
              <a:ext cx="45719" cy="45719"/>
            </a:xfrm>
            <a:prstGeom prst="ellipse">
              <a:avLst/>
            </a:prstGeom>
            <a:solidFill>
              <a:srgbClr val="7C35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DD0857C-2ABE-4309-A524-4B9F697D5AC6}"/>
                </a:ext>
              </a:extLst>
            </p:cNvPr>
            <p:cNvSpPr/>
            <p:nvPr/>
          </p:nvSpPr>
          <p:spPr>
            <a:xfrm>
              <a:off x="2809651" y="5523660"/>
              <a:ext cx="45719" cy="45719"/>
            </a:xfrm>
            <a:prstGeom prst="ellipse">
              <a:avLst/>
            </a:prstGeom>
            <a:solidFill>
              <a:srgbClr val="7C35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4">
              <a:extLst>
                <a:ext uri="{FF2B5EF4-FFF2-40B4-BE49-F238E27FC236}">
                  <a16:creationId xmlns:a16="http://schemas.microsoft.com/office/drawing/2014/main" id="{A83EBB23-B0AD-4966-9EA2-1E3190C202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9030" y="4986855"/>
              <a:ext cx="1234043" cy="1286188"/>
              <a:chOff x="5072559" y="4217177"/>
              <a:chExt cx="1234098" cy="1102933"/>
            </a:xfrm>
          </p:grpSpPr>
          <p:pic>
            <p:nvPicPr>
              <p:cNvPr id="23" name="Picture 20">
                <a:extLst>
                  <a:ext uri="{FF2B5EF4-FFF2-40B4-BE49-F238E27FC236}">
                    <a16:creationId xmlns:a16="http://schemas.microsoft.com/office/drawing/2014/main" id="{06E01443-2FA1-4194-866F-C5BD6288EE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434"/>
              <a:stretch>
                <a:fillRect/>
              </a:stretch>
            </p:blipFill>
            <p:spPr bwMode="auto">
              <a:xfrm>
                <a:off x="5072559" y="4467844"/>
                <a:ext cx="641541" cy="8378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46">
                <a:extLst>
                  <a:ext uri="{FF2B5EF4-FFF2-40B4-BE49-F238E27FC236}">
                    <a16:creationId xmlns:a16="http://schemas.microsoft.com/office/drawing/2014/main" id="{46240157-93ED-4870-B36F-A2E1BD4F5A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434"/>
              <a:stretch>
                <a:fillRect/>
              </a:stretch>
            </p:blipFill>
            <p:spPr bwMode="auto">
              <a:xfrm>
                <a:off x="5440857" y="4462709"/>
                <a:ext cx="641541" cy="8378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47">
                <a:extLst>
                  <a:ext uri="{FF2B5EF4-FFF2-40B4-BE49-F238E27FC236}">
                    <a16:creationId xmlns:a16="http://schemas.microsoft.com/office/drawing/2014/main" id="{77CF4B8D-CEE7-44CD-9580-5514E7B4B6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434"/>
              <a:stretch>
                <a:fillRect/>
              </a:stretch>
            </p:blipFill>
            <p:spPr bwMode="auto">
              <a:xfrm>
                <a:off x="5665116" y="4482215"/>
                <a:ext cx="641541" cy="8378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20">
                <a:extLst>
                  <a:ext uri="{FF2B5EF4-FFF2-40B4-BE49-F238E27FC236}">
                    <a16:creationId xmlns:a16="http://schemas.microsoft.com/office/drawing/2014/main" id="{4BAA652F-FFC0-4BEE-8D10-2EDAF085BC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434"/>
              <a:stretch>
                <a:fillRect/>
              </a:stretch>
            </p:blipFill>
            <p:spPr bwMode="auto">
              <a:xfrm>
                <a:off x="5072559" y="4222313"/>
                <a:ext cx="641541" cy="8378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46">
                <a:extLst>
                  <a:ext uri="{FF2B5EF4-FFF2-40B4-BE49-F238E27FC236}">
                    <a16:creationId xmlns:a16="http://schemas.microsoft.com/office/drawing/2014/main" id="{E7E8CA2E-2EBF-4D89-9E75-39801B7D25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434"/>
              <a:stretch>
                <a:fillRect/>
              </a:stretch>
            </p:blipFill>
            <p:spPr bwMode="auto">
              <a:xfrm>
                <a:off x="5440857" y="4217177"/>
                <a:ext cx="641541" cy="8378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47">
                <a:extLst>
                  <a:ext uri="{FF2B5EF4-FFF2-40B4-BE49-F238E27FC236}">
                    <a16:creationId xmlns:a16="http://schemas.microsoft.com/office/drawing/2014/main" id="{F95487F8-CB6A-41E9-A96D-AC3DE44E79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434"/>
              <a:stretch>
                <a:fillRect/>
              </a:stretch>
            </p:blipFill>
            <p:spPr bwMode="auto">
              <a:xfrm>
                <a:off x="5665116" y="4236684"/>
                <a:ext cx="641541" cy="8378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CFDD712-091C-4984-985A-3C30F9F8CA97}"/>
                </a:ext>
              </a:extLst>
            </p:cNvPr>
            <p:cNvCxnSpPr>
              <a:cxnSpLocks/>
            </p:cNvCxnSpPr>
            <p:nvPr/>
          </p:nvCxnSpPr>
          <p:spPr>
            <a:xfrm>
              <a:off x="2360070" y="5542630"/>
              <a:ext cx="472441" cy="0"/>
            </a:xfrm>
            <a:prstGeom prst="line">
              <a:avLst/>
            </a:prstGeom>
            <a:ln>
              <a:solidFill>
                <a:srgbClr val="7C35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7C2BBC3-1852-4181-BCD4-7F1AE1302C43}"/>
                </a:ext>
              </a:extLst>
            </p:cNvPr>
            <p:cNvSpPr txBox="1"/>
            <p:nvPr/>
          </p:nvSpPr>
          <p:spPr>
            <a:xfrm>
              <a:off x="4494169" y="5019766"/>
              <a:ext cx="43845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Đặc</a:t>
              </a:r>
              <a:r>
                <a:rPr lang="en-US" sz="16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điểm</a:t>
              </a:r>
              <a:r>
                <a:rPr lang="en-US" sz="16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học</a:t>
              </a:r>
              <a:r>
                <a:rPr lang="en-US" sz="16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sinh</a:t>
              </a:r>
              <a:r>
                <a:rPr lang="en-US" sz="16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16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nhu</a:t>
              </a:r>
              <a:r>
                <a:rPr lang="en-US" sz="16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cầu</a:t>
              </a:r>
              <a:r>
                <a:rPr lang="en-US" sz="16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ng</a:t>
              </a:r>
              <a:r>
                <a:rPr lang="vi-VN" sz="16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ư</a:t>
              </a:r>
              <a:r>
                <a:rPr lang="en-US" sz="16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ời</a:t>
              </a:r>
              <a:r>
                <a:rPr lang="en-US" sz="16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6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học</a:t>
              </a:r>
              <a:r>
                <a:rPr lang="en-US" sz="16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B08EF3F-549E-492A-8A5C-D2FABD82DA54}"/>
                </a:ext>
              </a:extLst>
            </p:cNvPr>
            <p:cNvSpPr txBox="1"/>
            <p:nvPr/>
          </p:nvSpPr>
          <p:spPr>
            <a:xfrm>
              <a:off x="4476426" y="5405665"/>
              <a:ext cx="7715574" cy="631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10000"/>
                </a:lnSpc>
                <a:buAutoNum type="arabicPeriod"/>
              </a:pP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Đặc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điểm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theo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vùng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miền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dân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tộc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điều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kiện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kinh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tế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gia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đình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chất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l</a:t>
              </a:r>
              <a:r>
                <a:rPr lang="vi-VN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ư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ợng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học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sinh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năm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học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tr</a:t>
              </a:r>
              <a:r>
                <a:rPr lang="vi-VN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ư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ớc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đó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. </a:t>
              </a:r>
              <a:endParaRPr lang="en-US" sz="1100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endParaRPr>
            </a:p>
            <a:p>
              <a:pPr marL="342900" indent="-342900">
                <a:lnSpc>
                  <a:spcPct val="110000"/>
                </a:lnSpc>
                <a:buAutoNum type="arabicPeriod"/>
              </a:pP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Nhu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cầu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ng</a:t>
              </a:r>
              <a:r>
                <a:rPr lang="vi-VN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ư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ời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học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đối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với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môn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tự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chọn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hoạt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động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giáo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dục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tăng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c</a:t>
              </a:r>
              <a:r>
                <a:rPr lang="vi-VN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ư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ờng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ngoài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giờ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chính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khóa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hoạt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động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bán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1100" b="1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trú</a:t>
              </a:r>
              <a:r>
                <a:rPr lang="en-US" sz="1100" b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 charset="0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5318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lat trang.wav"/>
          </p:stSnd>
        </p:sndAc>
      </p:transition>
    </mc:Choice>
    <mc:Fallback xmlns="">
      <p:transition spd="slow">
        <p:fade/>
        <p:sndAc>
          <p:stSnd>
            <p:snd r:embed="rId10" name="lat trang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087E20A-C214-440B-91C2-A69E6073F59C}"/>
              </a:ext>
            </a:extLst>
          </p:cNvPr>
          <p:cNvGrpSpPr/>
          <p:nvPr/>
        </p:nvGrpSpPr>
        <p:grpSpPr>
          <a:xfrm>
            <a:off x="1698771" y="1692853"/>
            <a:ext cx="8535002" cy="4706490"/>
            <a:chOff x="334956" y="1558630"/>
            <a:chExt cx="8099380" cy="470649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D9E302D-782C-4614-ABE8-BF46BEDCD2D7}"/>
                </a:ext>
              </a:extLst>
            </p:cNvPr>
            <p:cNvGrpSpPr/>
            <p:nvPr/>
          </p:nvGrpSpPr>
          <p:grpSpPr>
            <a:xfrm>
              <a:off x="334956" y="3284559"/>
              <a:ext cx="2980561" cy="2980561"/>
              <a:chOff x="334956" y="3284559"/>
              <a:chExt cx="2980561" cy="2980561"/>
            </a:xfrm>
          </p:grpSpPr>
          <p:pic>
            <p:nvPicPr>
              <p:cNvPr id="10" name="Graphic 9">
                <a:extLst>
                  <a:ext uri="{FF2B5EF4-FFF2-40B4-BE49-F238E27FC236}">
                    <a16:creationId xmlns:a16="http://schemas.microsoft.com/office/drawing/2014/main" id="{26CF0941-85D4-4B38-887C-532F64052B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34956" y="3284559"/>
                <a:ext cx="2980561" cy="2980561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7CEE9A3-3AA3-4190-88A9-82A047ED1CDE}"/>
                  </a:ext>
                </a:extLst>
              </p:cNvPr>
              <p:cNvSpPr txBox="1"/>
              <p:nvPr/>
            </p:nvSpPr>
            <p:spPr>
              <a:xfrm>
                <a:off x="413232" y="4399280"/>
                <a:ext cx="2834430" cy="579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1400" b="1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Đánh</a:t>
                </a:r>
                <a:r>
                  <a:rPr lang="en-US" sz="1400" b="1" dirty="0">
                    <a:solidFill>
                      <a:srgbClr val="2D3847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400" b="1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giá</a:t>
                </a:r>
                <a:r>
                  <a:rPr lang="en-US" sz="1400" b="1" dirty="0">
                    <a:solidFill>
                      <a:srgbClr val="2D3847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400" b="1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thực</a:t>
                </a:r>
                <a:r>
                  <a:rPr lang="en-US" sz="1400" b="1" dirty="0">
                    <a:solidFill>
                      <a:srgbClr val="2D3847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400" b="1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trạng</a:t>
                </a:r>
                <a:r>
                  <a:rPr lang="en-US" sz="1400" b="1" dirty="0">
                    <a:solidFill>
                      <a:srgbClr val="2D3847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400" b="1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triển</a:t>
                </a:r>
                <a:r>
                  <a:rPr lang="en-US" sz="1400" b="1" dirty="0">
                    <a:solidFill>
                      <a:srgbClr val="2D3847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400" b="1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khai</a:t>
                </a:r>
                <a:r>
                  <a:rPr lang="en-US" sz="1400" b="1" dirty="0">
                    <a:solidFill>
                      <a:srgbClr val="2D3847"/>
                    </a:solidFill>
                    <a:latin typeface="UTM Avo" panose="02040603050506020204" pitchFamily="18" charset="0"/>
                  </a:rPr>
                  <a:t> 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1400" b="1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Trong</a:t>
                </a:r>
                <a:r>
                  <a:rPr lang="en-US" sz="1400" b="1" dirty="0">
                    <a:solidFill>
                      <a:srgbClr val="2D3847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400" b="1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thời</a:t>
                </a:r>
                <a:r>
                  <a:rPr lang="en-US" sz="1400" b="1" dirty="0">
                    <a:solidFill>
                      <a:srgbClr val="2D3847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400" b="1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gian</a:t>
                </a:r>
                <a:r>
                  <a:rPr lang="en-US" sz="1400" b="1" dirty="0">
                    <a:solidFill>
                      <a:srgbClr val="2D3847"/>
                    </a:solidFill>
                    <a:latin typeface="UTM Avo" panose="02040603050506020204" pitchFamily="18" charset="0"/>
                  </a:rPr>
                  <a:t> qua</a:t>
                </a:r>
                <a:endParaRPr lang="en-US" sz="1400" dirty="0">
                  <a:solidFill>
                    <a:srgbClr val="2D3847"/>
                  </a:solidFill>
                  <a:latin typeface="UTM Avo" panose="02040603050506020204" pitchFamily="18" charset="0"/>
                </a:endParaRPr>
              </a:p>
            </p:txBody>
          </p:sp>
          <p:pic>
            <p:nvPicPr>
              <p:cNvPr id="25" name="Picture 24" descr="A close up of a sign&#10;&#10;Description automatically generated">
                <a:extLst>
                  <a:ext uri="{FF2B5EF4-FFF2-40B4-BE49-F238E27FC236}">
                    <a16:creationId xmlns:a16="http://schemas.microsoft.com/office/drawing/2014/main" id="{F6915AD5-A337-4C2A-A603-B579A3124F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18692" y="3709802"/>
                <a:ext cx="613088" cy="613088"/>
              </a:xfrm>
              <a:prstGeom prst="rect">
                <a:avLst/>
              </a:prstGeom>
            </p:spPr>
          </p:pic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3BBBF36-46D1-4781-8000-C657CA5527DC}"/>
                </a:ext>
              </a:extLst>
            </p:cNvPr>
            <p:cNvGrpSpPr/>
            <p:nvPr/>
          </p:nvGrpSpPr>
          <p:grpSpPr>
            <a:xfrm>
              <a:off x="3751889" y="3284559"/>
              <a:ext cx="2980561" cy="2980561"/>
              <a:chOff x="3751889" y="3284559"/>
              <a:chExt cx="2980561" cy="2980561"/>
            </a:xfrm>
          </p:grpSpPr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470BA6C0-8B8F-4328-9B22-EBA58A64A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751889" y="3284559"/>
                <a:ext cx="2980561" cy="2980561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BC4686B-C53D-47DF-9F1D-27D563FC107C}"/>
                  </a:ext>
                </a:extLst>
              </p:cNvPr>
              <p:cNvSpPr txBox="1"/>
              <p:nvPr/>
            </p:nvSpPr>
            <p:spPr>
              <a:xfrm>
                <a:off x="4052969" y="4399280"/>
                <a:ext cx="2426718" cy="10968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1400" b="1" dirty="0">
                    <a:solidFill>
                      <a:srgbClr val="2D3847"/>
                    </a:solidFill>
                    <a:latin typeface="UTM Avo" panose="02040603050506020204" pitchFamily="18" charset="0"/>
                  </a:rPr>
                  <a:t>- </a:t>
                </a:r>
                <a:r>
                  <a:rPr lang="en-US" sz="1400" b="1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Thực</a:t>
                </a:r>
                <a:r>
                  <a:rPr lang="en-US" sz="1400" b="1" dirty="0">
                    <a:solidFill>
                      <a:srgbClr val="2D3847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400" b="1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hiện</a:t>
                </a:r>
                <a:r>
                  <a:rPr lang="en-US" sz="1400" b="1" dirty="0">
                    <a:solidFill>
                      <a:srgbClr val="2D3847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400" b="1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truyền</a:t>
                </a:r>
                <a:r>
                  <a:rPr lang="en-US" sz="1400" b="1" dirty="0">
                    <a:solidFill>
                      <a:srgbClr val="2D3847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400" b="1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thông</a:t>
                </a:r>
                <a:r>
                  <a:rPr lang="en-US" sz="1400" b="1" dirty="0">
                    <a:solidFill>
                      <a:srgbClr val="2D3847"/>
                    </a:solidFill>
                    <a:latin typeface="UTM Avo" panose="02040603050506020204" pitchFamily="18" charset="0"/>
                  </a:rPr>
                  <a:t> 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1400" b="1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về</a:t>
                </a:r>
                <a:r>
                  <a:rPr lang="en-US" sz="1400" b="1" dirty="0">
                    <a:solidFill>
                      <a:srgbClr val="2D3847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400" b="1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Chư</a:t>
                </a:r>
                <a:r>
                  <a:rPr lang="vi-VN" sz="1400" b="1" dirty="0">
                    <a:solidFill>
                      <a:srgbClr val="2D3847"/>
                    </a:solidFill>
                    <a:latin typeface="UTM Avo" panose="02040603050506020204" pitchFamily="18" charset="0"/>
                  </a:rPr>
                  <a:t>ơ</a:t>
                </a:r>
                <a:r>
                  <a:rPr lang="en-US" sz="1400" b="1" dirty="0">
                    <a:solidFill>
                      <a:srgbClr val="2D3847"/>
                    </a:solidFill>
                    <a:latin typeface="UTM Avo" panose="02040603050506020204" pitchFamily="18" charset="0"/>
                  </a:rPr>
                  <a:t>ng </a:t>
                </a:r>
                <a:r>
                  <a:rPr lang="en-US" sz="1400" b="1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trình</a:t>
                </a:r>
                <a:r>
                  <a:rPr lang="en-US" sz="1400" b="1" dirty="0">
                    <a:solidFill>
                      <a:srgbClr val="2D3847"/>
                    </a:solidFill>
                    <a:latin typeface="UTM Avo" panose="02040603050506020204" pitchFamily="18" charset="0"/>
                  </a:rPr>
                  <a:t>, SGK </a:t>
                </a:r>
                <a:r>
                  <a:rPr lang="en-US" sz="1400" b="1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lớp</a:t>
                </a:r>
                <a:r>
                  <a:rPr lang="en-US" sz="1400" b="1" dirty="0">
                    <a:solidFill>
                      <a:srgbClr val="2D3847"/>
                    </a:solidFill>
                    <a:latin typeface="UTM Avo" panose="02040603050506020204" pitchFamily="18" charset="0"/>
                  </a:rPr>
                  <a:t> 1.</a:t>
                </a:r>
              </a:p>
              <a:p>
                <a:pPr marL="285750" indent="-285750" algn="ctr">
                  <a:lnSpc>
                    <a:spcPct val="120000"/>
                  </a:lnSpc>
                  <a:buFontTx/>
                  <a:buChar char="-"/>
                </a:pPr>
                <a:r>
                  <a:rPr lang="en-US" sz="1400" b="1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Đặc</a:t>
                </a:r>
                <a:r>
                  <a:rPr lang="en-US" sz="1400" b="1" dirty="0">
                    <a:solidFill>
                      <a:srgbClr val="2D3847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400" b="1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biệt</a:t>
                </a:r>
                <a:r>
                  <a:rPr lang="en-US" sz="1400" b="1" dirty="0">
                    <a:solidFill>
                      <a:srgbClr val="2D3847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400" b="1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đối</a:t>
                </a:r>
                <a:r>
                  <a:rPr lang="en-US" sz="1400" b="1" dirty="0">
                    <a:solidFill>
                      <a:srgbClr val="2D3847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400" b="1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với</a:t>
                </a:r>
                <a:r>
                  <a:rPr lang="en-US" sz="1400" b="1" dirty="0">
                    <a:solidFill>
                      <a:srgbClr val="2D3847"/>
                    </a:solidFill>
                    <a:latin typeface="UTM Avo" panose="02040603050506020204" pitchFamily="18" charset="0"/>
                  </a:rPr>
                  <a:t> 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1400" b="1" dirty="0" err="1">
                    <a:solidFill>
                      <a:srgbClr val="2D3847"/>
                    </a:solidFill>
                    <a:latin typeface="UTM Avo" panose="02040603050506020204" pitchFamily="18" charset="0"/>
                    <a:hlinkClick r:id="rId8" action="ppaction://hlinkfile"/>
                  </a:rPr>
                  <a:t>môn</a:t>
                </a:r>
                <a:r>
                  <a:rPr lang="en-US" sz="1400" b="1" dirty="0">
                    <a:solidFill>
                      <a:srgbClr val="2D3847"/>
                    </a:solidFill>
                    <a:latin typeface="UTM Avo" panose="02040603050506020204" pitchFamily="18" charset="0"/>
                    <a:hlinkClick r:id="rId8" action="ppaction://hlinkfile"/>
                  </a:rPr>
                  <a:t> </a:t>
                </a:r>
                <a:r>
                  <a:rPr lang="en-US" sz="1400" b="1" dirty="0" err="1">
                    <a:solidFill>
                      <a:srgbClr val="2D3847"/>
                    </a:solidFill>
                    <a:latin typeface="UTM Avo" panose="02040603050506020204" pitchFamily="18" charset="0"/>
                    <a:hlinkClick r:id="rId8" action="ppaction://hlinkfile"/>
                  </a:rPr>
                  <a:t>Tiếng</a:t>
                </a:r>
                <a:r>
                  <a:rPr lang="en-US" sz="1400" b="1" dirty="0">
                    <a:solidFill>
                      <a:srgbClr val="2D3847"/>
                    </a:solidFill>
                    <a:latin typeface="UTM Avo" panose="02040603050506020204" pitchFamily="18" charset="0"/>
                    <a:hlinkClick r:id="rId8" action="ppaction://hlinkfile"/>
                  </a:rPr>
                  <a:t> </a:t>
                </a:r>
                <a:r>
                  <a:rPr lang="en-US" sz="1400" b="1" dirty="0" err="1">
                    <a:solidFill>
                      <a:srgbClr val="2D3847"/>
                    </a:solidFill>
                    <a:latin typeface="UTM Avo" panose="02040603050506020204" pitchFamily="18" charset="0"/>
                    <a:hlinkClick r:id="rId8" action="ppaction://hlinkfile"/>
                  </a:rPr>
                  <a:t>Việt</a:t>
                </a:r>
                <a:endParaRPr lang="en-US" sz="1400" dirty="0">
                  <a:solidFill>
                    <a:srgbClr val="2D3847"/>
                  </a:solidFill>
                  <a:latin typeface="UTM Avo" panose="02040603050506020204" pitchFamily="18" charset="0"/>
                </a:endParaRPr>
              </a:p>
            </p:txBody>
          </p:sp>
          <p:pic>
            <p:nvPicPr>
              <p:cNvPr id="27" name="Picture 26" descr="A picture containing graphics, window, drawing&#10;&#10;Description automatically generated">
                <a:extLst>
                  <a:ext uri="{FF2B5EF4-FFF2-40B4-BE49-F238E27FC236}">
                    <a16:creationId xmlns:a16="http://schemas.microsoft.com/office/drawing/2014/main" id="{C7BC4181-BF2F-462C-9BA5-D31EBE8E37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1394" y="3739739"/>
                <a:ext cx="583151" cy="583151"/>
              </a:xfrm>
              <a:prstGeom prst="rect">
                <a:avLst/>
              </a:prstGeom>
            </p:spPr>
          </p:pic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CFA6F1B-7B4F-4FF6-8B98-6013BFD1FBFC}"/>
                </a:ext>
              </a:extLst>
            </p:cNvPr>
            <p:cNvGrpSpPr/>
            <p:nvPr/>
          </p:nvGrpSpPr>
          <p:grpSpPr>
            <a:xfrm>
              <a:off x="5453775" y="1558630"/>
              <a:ext cx="2980561" cy="2980561"/>
              <a:chOff x="8876483" y="1575408"/>
              <a:chExt cx="2980561" cy="2980561"/>
            </a:xfrm>
          </p:grpSpPr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80A707B8-53EE-49E0-B061-185D857AFC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8876483" y="1575408"/>
                <a:ext cx="2980561" cy="2980561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2B72FAA-AF94-4584-8018-B66A8E0FAA36}"/>
                  </a:ext>
                </a:extLst>
              </p:cNvPr>
              <p:cNvSpPr txBox="1"/>
              <p:nvPr/>
            </p:nvSpPr>
            <p:spPr>
              <a:xfrm>
                <a:off x="9226809" y="2476435"/>
                <a:ext cx="2320114" cy="10889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1400" b="1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Giải</a:t>
                </a:r>
                <a:r>
                  <a:rPr lang="en-US" sz="1400" b="1" dirty="0">
                    <a:solidFill>
                      <a:srgbClr val="2D3847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400" b="1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pháp</a:t>
                </a:r>
                <a:r>
                  <a:rPr lang="en-US" sz="1400" b="1" dirty="0">
                    <a:solidFill>
                      <a:srgbClr val="2D3847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400" b="1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chỉ</a:t>
                </a:r>
                <a:r>
                  <a:rPr lang="en-US" sz="1400" b="1" dirty="0">
                    <a:solidFill>
                      <a:srgbClr val="2D3847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400" b="1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đạo</a:t>
                </a:r>
                <a:r>
                  <a:rPr lang="en-US" sz="1400" b="1" dirty="0">
                    <a:solidFill>
                      <a:srgbClr val="2D3847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400" b="1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trong</a:t>
                </a:r>
                <a:endParaRPr lang="en-US" sz="1400" b="1" dirty="0">
                  <a:solidFill>
                    <a:srgbClr val="2D3847"/>
                  </a:solidFill>
                  <a:latin typeface="UTM Avo" panose="02040603050506020204" pitchFamily="18" charset="0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en-US" sz="1400" b="1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thời</a:t>
                </a:r>
                <a:r>
                  <a:rPr lang="en-US" sz="1400" b="1" dirty="0">
                    <a:solidFill>
                      <a:srgbClr val="2D3847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400" b="1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gian</a:t>
                </a:r>
                <a:r>
                  <a:rPr lang="en-US" sz="1400" b="1" dirty="0">
                    <a:solidFill>
                      <a:srgbClr val="2D3847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400" b="1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tới</a:t>
                </a:r>
                <a:endParaRPr lang="en-US" sz="1400" b="1" dirty="0">
                  <a:solidFill>
                    <a:srgbClr val="2D3847"/>
                  </a:solidFill>
                  <a:latin typeface="UTM Avo" panose="02040603050506020204" pitchFamily="18" charset="0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en-MY" sz="900" dirty="0" err="1">
                    <a:hlinkClick r:id="rId12" action="ppaction://hlinkfile"/>
                  </a:rPr>
                  <a:t>Công</a:t>
                </a:r>
                <a:r>
                  <a:rPr lang="en-MY" sz="900" dirty="0">
                    <a:hlinkClick r:id="rId12" action="ppaction://hlinkfile"/>
                  </a:rPr>
                  <a:t> </a:t>
                </a:r>
                <a:r>
                  <a:rPr lang="en-MY" sz="900" dirty="0" err="1">
                    <a:hlinkClick r:id="rId12" action="ppaction://hlinkfile"/>
                  </a:rPr>
                  <a:t>văn</a:t>
                </a:r>
                <a:r>
                  <a:rPr lang="en-MY" sz="900" dirty="0">
                    <a:hlinkClick r:id="rId12" action="ppaction://hlinkfile"/>
                  </a:rPr>
                  <a:t> </a:t>
                </a:r>
                <a:r>
                  <a:rPr lang="en-MY" sz="900" dirty="0" err="1">
                    <a:hlinkClick r:id="rId12" action="ppaction://hlinkfile"/>
                  </a:rPr>
                  <a:t>số</a:t>
                </a:r>
                <a:r>
                  <a:rPr lang="en-MY" sz="900" dirty="0">
                    <a:hlinkClick r:id="rId12" action="ppaction://hlinkfile"/>
                  </a:rPr>
                  <a:t> 3977/BGDĐT-GDTH</a:t>
                </a:r>
                <a:endParaRPr lang="en-MY" sz="900" dirty="0"/>
              </a:p>
              <a:p>
                <a:pPr algn="ctr">
                  <a:lnSpc>
                    <a:spcPct val="120000"/>
                  </a:lnSpc>
                </a:pPr>
                <a:r>
                  <a:rPr lang="en-MY" sz="900" dirty="0"/>
                  <a:t>  </a:t>
                </a:r>
                <a:r>
                  <a:rPr lang="en-MY" sz="900" dirty="0" err="1"/>
                  <a:t>tăng</a:t>
                </a:r>
                <a:r>
                  <a:rPr lang="en-MY" sz="900" dirty="0"/>
                  <a:t> </a:t>
                </a:r>
                <a:r>
                  <a:rPr lang="en-MY" sz="900" dirty="0" err="1"/>
                  <a:t>cường</a:t>
                </a:r>
                <a:r>
                  <a:rPr lang="en-MY" sz="900" dirty="0"/>
                  <a:t> </a:t>
                </a:r>
                <a:r>
                  <a:rPr lang="en-MY" sz="900" dirty="0" err="1"/>
                  <a:t>chỉ</a:t>
                </a:r>
                <a:r>
                  <a:rPr lang="en-MY" sz="900" dirty="0"/>
                  <a:t> </a:t>
                </a:r>
                <a:r>
                  <a:rPr lang="en-MY" sz="900" dirty="0" err="1"/>
                  <a:t>đạo</a:t>
                </a:r>
                <a:r>
                  <a:rPr lang="en-MY" sz="900" dirty="0"/>
                  <a:t> </a:t>
                </a:r>
                <a:r>
                  <a:rPr lang="en-MY" sz="900" dirty="0" err="1"/>
                  <a:t>thực</a:t>
                </a:r>
                <a:r>
                  <a:rPr lang="en-MY" sz="900" dirty="0"/>
                  <a:t> </a:t>
                </a:r>
                <a:r>
                  <a:rPr lang="en-MY" sz="900" dirty="0" err="1"/>
                  <a:t>hiện</a:t>
                </a:r>
                <a:r>
                  <a:rPr lang="en-MY" sz="900" dirty="0"/>
                  <a:t> 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900" dirty="0">
                    <a:solidFill>
                      <a:srgbClr val="2D3847"/>
                    </a:solidFill>
                    <a:latin typeface="UTM Avo" panose="02040603050506020204" pitchFamily="18" charset="0"/>
                  </a:rPr>
                  <a:t>C</a:t>
                </a:r>
                <a:r>
                  <a:rPr lang="en-MY" sz="900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hư</a:t>
                </a:r>
                <a:r>
                  <a:rPr lang="vi-VN" sz="900" dirty="0">
                    <a:solidFill>
                      <a:srgbClr val="2D3847"/>
                    </a:solidFill>
                    <a:latin typeface="UTM Avo" panose="02040603050506020204" pitchFamily="18" charset="0"/>
                  </a:rPr>
                  <a:t>ơ</a:t>
                </a:r>
                <a:r>
                  <a:rPr lang="en-US" sz="900" dirty="0">
                    <a:solidFill>
                      <a:srgbClr val="2D3847"/>
                    </a:solidFill>
                    <a:latin typeface="UTM Avo" panose="02040603050506020204" pitchFamily="18" charset="0"/>
                  </a:rPr>
                  <a:t>ng </a:t>
                </a:r>
                <a:r>
                  <a:rPr lang="en-US" sz="900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trình</a:t>
                </a:r>
                <a:r>
                  <a:rPr lang="en-US" sz="900" dirty="0">
                    <a:solidFill>
                      <a:srgbClr val="2D3847"/>
                    </a:solidFill>
                    <a:latin typeface="UTM Avo" panose="02040603050506020204" pitchFamily="18" charset="0"/>
                  </a:rPr>
                  <a:t> GDPT 2018 </a:t>
                </a:r>
                <a:r>
                  <a:rPr lang="en-US" sz="900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đối</a:t>
                </a:r>
                <a:r>
                  <a:rPr lang="en-US" sz="900" dirty="0">
                    <a:solidFill>
                      <a:srgbClr val="2D3847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900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với</a:t>
                </a:r>
                <a:r>
                  <a:rPr lang="en-US" sz="900" dirty="0">
                    <a:solidFill>
                      <a:srgbClr val="2D3847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900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Tiểu</a:t>
                </a:r>
                <a:r>
                  <a:rPr lang="en-US" sz="900" dirty="0">
                    <a:solidFill>
                      <a:srgbClr val="2D3847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900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học</a:t>
                </a:r>
                <a:endParaRPr lang="en-US" sz="900" dirty="0">
                  <a:solidFill>
                    <a:srgbClr val="2D3847"/>
                  </a:solidFill>
                  <a:latin typeface="UTM Avo" panose="02040603050506020204" pitchFamily="18" charset="0"/>
                </a:endParaRPr>
              </a:p>
            </p:txBody>
          </p:sp>
          <p:pic>
            <p:nvPicPr>
              <p:cNvPr id="31" name="Picture 30" descr="A picture containing graphics&#10;&#10;Description automatically generated">
                <a:extLst>
                  <a:ext uri="{FF2B5EF4-FFF2-40B4-BE49-F238E27FC236}">
                    <a16:creationId xmlns:a16="http://schemas.microsoft.com/office/drawing/2014/main" id="{4E62BE67-B4DA-4D4F-A832-86768A110F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81382" y="1907438"/>
                <a:ext cx="610965" cy="610965"/>
              </a:xfrm>
              <a:prstGeom prst="rect">
                <a:avLst/>
              </a:prstGeom>
            </p:spPr>
          </p:pic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57FE289-0EE2-4B5F-9524-DB8DF5583DB0}"/>
                </a:ext>
              </a:extLst>
            </p:cNvPr>
            <p:cNvGrpSpPr/>
            <p:nvPr/>
          </p:nvGrpSpPr>
          <p:grpSpPr>
            <a:xfrm>
              <a:off x="2110535" y="1567020"/>
              <a:ext cx="2980561" cy="2980561"/>
              <a:chOff x="2110535" y="1567020"/>
              <a:chExt cx="2980561" cy="2980561"/>
            </a:xfrm>
          </p:grpSpPr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1A3E5296-61A9-4970-B4BA-430D56A4CB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2110535" y="1567020"/>
                <a:ext cx="2980561" cy="2980561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3ECC959-B4F0-4352-B113-5DA5952A7B09}"/>
                  </a:ext>
                </a:extLst>
              </p:cNvPr>
              <p:cNvSpPr txBox="1"/>
              <p:nvPr/>
            </p:nvSpPr>
            <p:spPr>
              <a:xfrm>
                <a:off x="2208054" y="2476435"/>
                <a:ext cx="2650211" cy="16550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14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 </a:t>
                </a:r>
                <a:r>
                  <a:rPr lang="en-US" sz="1400" b="1" dirty="0" err="1">
                    <a:solidFill>
                      <a:srgbClr val="FF0000"/>
                    </a:solidFill>
                    <a:latin typeface="UTM Avo" panose="02040603050506020204" pitchFamily="18" charset="0"/>
                    <a:hlinkClick r:id="rId8" action="ppaction://hlinkfile"/>
                  </a:rPr>
                  <a:t>Nhận</a:t>
                </a:r>
                <a:r>
                  <a:rPr lang="en-US" sz="1400" b="1" dirty="0">
                    <a:solidFill>
                      <a:srgbClr val="FF0000"/>
                    </a:solidFill>
                    <a:latin typeface="UTM Avo" panose="02040603050506020204" pitchFamily="18" charset="0"/>
                    <a:hlinkClick r:id="rId8" action="ppaction://hlinkfile"/>
                  </a:rPr>
                  <a:t> </a:t>
                </a:r>
                <a:r>
                  <a:rPr lang="en-US" sz="1400" b="1" dirty="0" err="1">
                    <a:solidFill>
                      <a:srgbClr val="FF0000"/>
                    </a:solidFill>
                    <a:latin typeface="UTM Avo" panose="02040603050506020204" pitchFamily="18" charset="0"/>
                    <a:hlinkClick r:id="rId8" action="ppaction://hlinkfile"/>
                  </a:rPr>
                  <a:t>định</a:t>
                </a:r>
                <a:r>
                  <a:rPr lang="en-US" sz="1400" b="1" dirty="0">
                    <a:solidFill>
                      <a:srgbClr val="FF0000"/>
                    </a:solidFill>
                    <a:latin typeface="UTM Avo" panose="02040603050506020204" pitchFamily="18" charset="0"/>
                    <a:hlinkClick r:id="rId8" action="ppaction://hlinkfile"/>
                  </a:rPr>
                  <a:t> </a:t>
                </a:r>
                <a:r>
                  <a:rPr lang="en-US" sz="1400" b="1" dirty="0" err="1">
                    <a:solidFill>
                      <a:srgbClr val="FF0000"/>
                    </a:solidFill>
                    <a:latin typeface="UTM Avo" panose="02040603050506020204" pitchFamily="18" charset="0"/>
                    <a:hlinkClick r:id="rId8" action="ppaction://hlinkfile"/>
                  </a:rPr>
                  <a:t>nguyên</a:t>
                </a:r>
                <a:r>
                  <a:rPr lang="en-US" sz="1400" b="1" dirty="0">
                    <a:solidFill>
                      <a:srgbClr val="FF0000"/>
                    </a:solidFill>
                    <a:latin typeface="UTM Avo" panose="02040603050506020204" pitchFamily="18" charset="0"/>
                    <a:hlinkClick r:id="rId8" action="ppaction://hlinkfile"/>
                  </a:rPr>
                  <a:t> </a:t>
                </a:r>
                <a:r>
                  <a:rPr lang="en-US" sz="1400" b="1" dirty="0" err="1">
                    <a:solidFill>
                      <a:srgbClr val="FF0000"/>
                    </a:solidFill>
                    <a:latin typeface="UTM Avo" panose="02040603050506020204" pitchFamily="18" charset="0"/>
                    <a:hlinkClick r:id="rId8" action="ppaction://hlinkfile"/>
                  </a:rPr>
                  <a:t>nhân</a:t>
                </a:r>
                <a:r>
                  <a:rPr lang="en-US" sz="1400" b="1" dirty="0">
                    <a:solidFill>
                      <a:srgbClr val="FF0000"/>
                    </a:solidFill>
                    <a:latin typeface="UTM Avo" panose="02040603050506020204" pitchFamily="18" charset="0"/>
                    <a:hlinkClick r:id="rId8" action="ppaction://hlinkfile"/>
                  </a:rPr>
                  <a:t>:</a:t>
                </a:r>
                <a:endParaRPr lang="en-US" sz="1400" b="1" dirty="0">
                  <a:solidFill>
                    <a:srgbClr val="FF0000"/>
                  </a:solidFill>
                  <a:latin typeface="UTM Avo" panose="02040603050506020204" pitchFamily="18" charset="0"/>
                </a:endParaRPr>
              </a:p>
              <a:p>
                <a:pPr marL="285750" indent="-285750" algn="ctr">
                  <a:lnSpc>
                    <a:spcPct val="120000"/>
                  </a:lnSpc>
                  <a:buFontTx/>
                  <a:buChar char="-"/>
                </a:pPr>
                <a:r>
                  <a:rPr lang="en-US" sz="1200" b="1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Từ</a:t>
                </a:r>
                <a:r>
                  <a:rPr lang="en-US" sz="1200" b="1" dirty="0">
                    <a:solidFill>
                      <a:srgbClr val="2D3847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200" b="1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học</a:t>
                </a:r>
                <a:r>
                  <a:rPr lang="en-US" sz="1200" b="1" dirty="0">
                    <a:solidFill>
                      <a:srgbClr val="2D3847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200" b="1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sinh</a:t>
                </a:r>
                <a:r>
                  <a:rPr lang="en-US" sz="1200" b="1" dirty="0">
                    <a:solidFill>
                      <a:srgbClr val="2D3847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200" b="1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năm</a:t>
                </a:r>
                <a:r>
                  <a:rPr lang="en-US" sz="1200" b="1" dirty="0">
                    <a:solidFill>
                      <a:srgbClr val="2D3847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200" b="1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học</a:t>
                </a:r>
                <a:r>
                  <a:rPr lang="en-US" sz="1200" b="1" dirty="0">
                    <a:solidFill>
                      <a:srgbClr val="2D3847"/>
                    </a:solidFill>
                    <a:latin typeface="UTM Avo" panose="02040603050506020204" pitchFamily="18" charset="0"/>
                  </a:rPr>
                  <a:t> 2020-2021</a:t>
                </a:r>
              </a:p>
              <a:p>
                <a:pPr marL="171450" indent="-171450" algn="ctr">
                  <a:lnSpc>
                    <a:spcPct val="120000"/>
                  </a:lnSpc>
                  <a:buFontTx/>
                  <a:buChar char="-"/>
                </a:pPr>
                <a:r>
                  <a:rPr lang="en-US" sz="1200" b="1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Từ</a:t>
                </a:r>
                <a:r>
                  <a:rPr lang="en-US" sz="1200" b="1" dirty="0">
                    <a:solidFill>
                      <a:srgbClr val="2D3847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200" b="1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giáo</a:t>
                </a:r>
                <a:r>
                  <a:rPr lang="en-US" sz="1200" b="1" dirty="0">
                    <a:solidFill>
                      <a:srgbClr val="2D3847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200" b="1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viên</a:t>
                </a:r>
                <a:r>
                  <a:rPr lang="en-US" sz="1200" b="1" dirty="0">
                    <a:solidFill>
                      <a:srgbClr val="2D3847"/>
                    </a:solidFill>
                    <a:latin typeface="UTM Avo" panose="02040603050506020204" pitchFamily="18" charset="0"/>
                  </a:rPr>
                  <a:t> </a:t>
                </a:r>
              </a:p>
              <a:p>
                <a:pPr marL="171450" indent="-171450" algn="ctr">
                  <a:lnSpc>
                    <a:spcPct val="120000"/>
                  </a:lnSpc>
                  <a:buFontTx/>
                  <a:buChar char="-"/>
                </a:pPr>
                <a:r>
                  <a:rPr lang="en-US" sz="1200" b="1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Khung</a:t>
                </a:r>
                <a:r>
                  <a:rPr lang="en-US" sz="1200" b="1" dirty="0">
                    <a:solidFill>
                      <a:srgbClr val="2D3847"/>
                    </a:solidFill>
                    <a:latin typeface="UTM Avo" panose="02040603050506020204" pitchFamily="18" charset="0"/>
                  </a:rPr>
                  <a:t> TG </a:t>
                </a:r>
                <a:r>
                  <a:rPr lang="en-US" sz="1200" b="1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năm</a:t>
                </a:r>
                <a:r>
                  <a:rPr lang="en-US" sz="1200" b="1" dirty="0">
                    <a:solidFill>
                      <a:srgbClr val="2D3847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200" b="1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học</a:t>
                </a:r>
                <a:endParaRPr lang="en-US" sz="1200" b="1" dirty="0">
                  <a:solidFill>
                    <a:srgbClr val="2D3847"/>
                  </a:solidFill>
                  <a:latin typeface="UTM Avo" panose="02040603050506020204" pitchFamily="18" charset="0"/>
                </a:endParaRPr>
              </a:p>
              <a:p>
                <a:pPr marL="171450" indent="-171450" algn="ctr">
                  <a:lnSpc>
                    <a:spcPct val="120000"/>
                  </a:lnSpc>
                  <a:buFontTx/>
                  <a:buChar char="-"/>
                </a:pPr>
                <a:r>
                  <a:rPr lang="en-US" sz="1200" b="1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Từ</a:t>
                </a:r>
                <a:r>
                  <a:rPr lang="en-US" sz="1200" b="1" dirty="0">
                    <a:solidFill>
                      <a:srgbClr val="2D3847"/>
                    </a:solidFill>
                    <a:latin typeface="UTM Avo" panose="02040603050506020204" pitchFamily="18" charset="0"/>
                  </a:rPr>
                  <a:t> CT,SGK </a:t>
                </a:r>
                <a:r>
                  <a:rPr lang="en-US" sz="1200" b="1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lớp</a:t>
                </a:r>
                <a:r>
                  <a:rPr lang="en-US" sz="1200" b="1" dirty="0">
                    <a:solidFill>
                      <a:srgbClr val="2D3847"/>
                    </a:solidFill>
                    <a:latin typeface="UTM Avo" panose="02040603050506020204" pitchFamily="18" charset="0"/>
                  </a:rPr>
                  <a:t> 1 </a:t>
                </a:r>
                <a:r>
                  <a:rPr lang="en-US" sz="1200" b="1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và</a:t>
                </a:r>
                <a:r>
                  <a:rPr lang="en-US" sz="1200" b="1" dirty="0">
                    <a:solidFill>
                      <a:srgbClr val="2D3847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200" b="1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điểm</a:t>
                </a:r>
                <a:r>
                  <a:rPr lang="en-US" sz="1200" b="1" dirty="0">
                    <a:solidFill>
                      <a:srgbClr val="2D3847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1200" b="1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mới</a:t>
                </a:r>
                <a:endParaRPr lang="en-US" sz="1200" b="1" dirty="0">
                  <a:solidFill>
                    <a:srgbClr val="2D3847"/>
                  </a:solidFill>
                  <a:latin typeface="UTM Avo" panose="02040603050506020204" pitchFamily="18" charset="0"/>
                </a:endParaRPr>
              </a:p>
              <a:p>
                <a:pPr marL="171450" indent="-171450" algn="ctr">
                  <a:lnSpc>
                    <a:spcPct val="120000"/>
                  </a:lnSpc>
                  <a:buFontTx/>
                  <a:buChar char="-"/>
                </a:pPr>
                <a:r>
                  <a:rPr lang="en-US" sz="1200" b="1" dirty="0" err="1">
                    <a:solidFill>
                      <a:srgbClr val="2D3847"/>
                    </a:solidFill>
                    <a:latin typeface="UTM Avo" panose="02040603050506020204" pitchFamily="18" charset="0"/>
                  </a:rPr>
                  <a:t>Từ</a:t>
                </a:r>
                <a:r>
                  <a:rPr lang="en-US" sz="1200" b="1" dirty="0">
                    <a:solidFill>
                      <a:srgbClr val="2D3847"/>
                    </a:solidFill>
                    <a:latin typeface="UTM Avo" panose="02040603050506020204" pitchFamily="18" charset="0"/>
                  </a:rPr>
                  <a:t> GĐ,XH.</a:t>
                </a:r>
                <a:endParaRPr lang="en-US" sz="1200" dirty="0">
                  <a:solidFill>
                    <a:srgbClr val="2D3847"/>
                  </a:solidFill>
                  <a:latin typeface="UTM Avo" panose="02040603050506020204" pitchFamily="18" charset="0"/>
                </a:endParaRPr>
              </a:p>
              <a:p>
                <a:pPr algn="ctr">
                  <a:lnSpc>
                    <a:spcPct val="120000"/>
                  </a:lnSpc>
                </a:pPr>
                <a:endParaRPr lang="en-US" sz="1200" dirty="0">
                  <a:solidFill>
                    <a:srgbClr val="2D3847"/>
                  </a:solidFill>
                  <a:latin typeface="UTM Avo" panose="02040603050506020204" pitchFamily="18" charset="0"/>
                </a:endParaRPr>
              </a:p>
            </p:txBody>
          </p:sp>
          <p:pic>
            <p:nvPicPr>
              <p:cNvPr id="35" name="Picture 34" descr="A picture containing clock&#10;&#10;Description automatically generated">
                <a:extLst>
                  <a:ext uri="{FF2B5EF4-FFF2-40B4-BE49-F238E27FC236}">
                    <a16:creationId xmlns:a16="http://schemas.microsoft.com/office/drawing/2014/main" id="{600FC6BA-7F1C-43B5-92A7-15AD0318D7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7406" y="1961187"/>
                <a:ext cx="552593" cy="552593"/>
              </a:xfrm>
              <a:prstGeom prst="rect">
                <a:avLst/>
              </a:prstGeom>
            </p:spPr>
          </p:pic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2FE4026-C611-4FA1-BDB7-A35CC7A80198}"/>
              </a:ext>
            </a:extLst>
          </p:cNvPr>
          <p:cNvSpPr txBox="1"/>
          <p:nvPr/>
        </p:nvSpPr>
        <p:spPr>
          <a:xfrm>
            <a:off x="2218888" y="566736"/>
            <a:ext cx="681117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MY" sz="2000" b="1" dirty="0">
                <a:solidFill>
                  <a:srgbClr val="0070C0"/>
                </a:solidFill>
              </a:rPr>
              <a:t>TÌNH HÌNH TRIỂN KHAI THỰC HIỆN CHƯƠNG TRÌNH</a:t>
            </a:r>
          </a:p>
          <a:p>
            <a:pPr algn="ctr"/>
            <a:r>
              <a:rPr lang="en-MY" sz="2000" b="1" dirty="0">
                <a:solidFill>
                  <a:srgbClr val="0070C0"/>
                </a:solidFill>
              </a:rPr>
              <a:t> GIÁO DỤC PHỔ THÔNG ĐỐI VỚI LỚP 1</a:t>
            </a:r>
            <a:endParaRPr lang="en-MY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097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32FE4026-C611-4FA1-BDB7-A35CC7A80198}"/>
              </a:ext>
            </a:extLst>
          </p:cNvPr>
          <p:cNvSpPr txBox="1"/>
          <p:nvPr/>
        </p:nvSpPr>
        <p:spPr>
          <a:xfrm>
            <a:off x="1791049" y="3205074"/>
            <a:ext cx="9001387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 CHƯƠNG TRÌNH GIÁO DỤC PHỔ THÔNG 2018</a:t>
            </a:r>
          </a:p>
          <a:p>
            <a:pPr algn="ctr"/>
            <a:r>
              <a:rPr lang="en-US" sz="2000" b="1" dirty="0">
                <a:solidFill>
                  <a:srgbClr val="0070C0"/>
                </a:solidFill>
              </a:rPr>
              <a:t> ĐỐI VỚI LỚP 1</a:t>
            </a:r>
            <a:endParaRPr lang="en-MY" sz="2000" dirty="0">
              <a:solidFill>
                <a:srgbClr val="0070C0"/>
              </a:solidFill>
            </a:endParaRP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C64C87F7-8F0A-484E-AD17-C7DCEC536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090" y="565295"/>
            <a:ext cx="6384022" cy="147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rrow: Right 1">
            <a:hlinkClick r:id="rId4" action="ppaction://hlinkfile"/>
            <a:extLst>
              <a:ext uri="{FF2B5EF4-FFF2-40B4-BE49-F238E27FC236}">
                <a16:creationId xmlns:a16="http://schemas.microsoft.com/office/drawing/2014/main" id="{1BF704B0-8822-407E-9C45-6A1A1D807915}"/>
              </a:ext>
            </a:extLst>
          </p:cNvPr>
          <p:cNvSpPr/>
          <p:nvPr/>
        </p:nvSpPr>
        <p:spPr>
          <a:xfrm>
            <a:off x="10393959" y="5784209"/>
            <a:ext cx="1329655" cy="7592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851161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F0CEC3-2CE9-4B7D-AD15-1BEFE36DAC60}"/>
              </a:ext>
            </a:extLst>
          </p:cNvPr>
          <p:cNvSpPr txBox="1"/>
          <p:nvPr/>
        </p:nvSpPr>
        <p:spPr>
          <a:xfrm>
            <a:off x="927139" y="423501"/>
            <a:ext cx="10246735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vi-VN" altLang="en-US" sz="3600" b="1" dirty="0">
                <a:solidFill>
                  <a:srgbClr val="9A313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Kế hoạch giáo dục cấp </a:t>
            </a:r>
            <a:r>
              <a:rPr lang="en-US" altLang="en-US" sz="3600" b="1" dirty="0" err="1">
                <a:solidFill>
                  <a:srgbClr val="9A313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Tiểu</a:t>
            </a:r>
            <a:r>
              <a:rPr lang="en-US" altLang="en-US" sz="3600" b="1" dirty="0">
                <a:solidFill>
                  <a:srgbClr val="9A313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9A313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học</a:t>
            </a:r>
            <a:endParaRPr lang="en-US" altLang="en-US" sz="3600" dirty="0">
              <a:solidFill>
                <a:srgbClr val="9A313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id="{0E41E04A-BB71-4AE6-B37F-9B790466C5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726074"/>
              </p:ext>
            </p:extLst>
          </p:nvPr>
        </p:nvGraphicFramePr>
        <p:xfrm>
          <a:off x="332096" y="1196454"/>
          <a:ext cx="11505063" cy="55853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11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42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81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19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29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59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9820">
                <a:tc rowSpan="2"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Nội dung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giáo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dục</a:t>
                      </a:r>
                      <a:endParaRPr lang="vi-VN" sz="20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 gridSpan="5"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tiết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năm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học</a:t>
                      </a:r>
                      <a:endParaRPr lang="vi-VN" sz="20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525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Lớp</a:t>
                      </a: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1</a:t>
                      </a:r>
                      <a:endParaRPr lang="vi-VN" sz="1400" b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Lớp</a:t>
                      </a: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</a:t>
                      </a:r>
                      <a:endParaRPr lang="vi-VN" sz="1400" b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Lớp 3</a:t>
                      </a:r>
                      <a:endParaRPr lang="vi-VN" sz="1400" b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Lớp</a:t>
                      </a: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4</a:t>
                      </a:r>
                      <a:endParaRPr lang="vi-VN" sz="1400" b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Lớp</a:t>
                      </a: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5</a:t>
                      </a:r>
                      <a:endParaRPr lang="vi-VN" sz="1400" b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20">
                <a:tc gridSpan="6">
                  <a:txBody>
                    <a:bodyPr/>
                    <a:lstStyle/>
                    <a:p>
                      <a:pPr indent="269875" algn="l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 err="1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Môn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học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bắt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buộc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600" b="0" i="1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(10)</a:t>
                      </a:r>
                      <a:endParaRPr lang="vi-VN" sz="2000" b="0" i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820">
                <a:tc>
                  <a:txBody>
                    <a:bodyPr/>
                    <a:lstStyle/>
                    <a:p>
                      <a:pPr indent="269875" algn="just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Tiếng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Việt</a:t>
                      </a:r>
                      <a:endParaRPr lang="vi-VN" sz="2000" b="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420</a:t>
                      </a:r>
                      <a:endParaRPr lang="vi-VN" sz="18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350</a:t>
                      </a:r>
                      <a:endParaRPr lang="vi-VN" sz="180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245</a:t>
                      </a:r>
                      <a:endParaRPr lang="vi-VN" sz="180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245</a:t>
                      </a:r>
                      <a:endParaRPr lang="vi-VN" sz="180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245</a:t>
                      </a:r>
                      <a:endParaRPr lang="vi-VN" sz="180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820">
                <a:tc>
                  <a:txBody>
                    <a:bodyPr/>
                    <a:lstStyle/>
                    <a:p>
                      <a:pPr indent="269875" algn="just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Toán</a:t>
                      </a:r>
                      <a:endParaRPr lang="vi-VN" sz="2000" b="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105</a:t>
                      </a:r>
                      <a:endParaRPr lang="vi-VN" sz="18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175</a:t>
                      </a:r>
                      <a:endParaRPr lang="vi-VN" sz="18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175</a:t>
                      </a:r>
                      <a:endParaRPr lang="vi-VN" sz="180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175</a:t>
                      </a:r>
                      <a:endParaRPr lang="vi-VN" sz="180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175</a:t>
                      </a:r>
                      <a:endParaRPr lang="vi-VN" sz="180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9820">
                <a:tc>
                  <a:txBody>
                    <a:bodyPr/>
                    <a:lstStyle/>
                    <a:p>
                      <a:pPr indent="269875" algn="just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Ngoại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ngữ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1</a:t>
                      </a:r>
                      <a:endParaRPr lang="vi-VN" sz="2000" b="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vi-VN" sz="18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vi-VN" sz="18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140</a:t>
                      </a:r>
                      <a:endParaRPr lang="vi-VN" sz="180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140</a:t>
                      </a:r>
                      <a:endParaRPr lang="vi-VN" sz="180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140</a:t>
                      </a:r>
                      <a:endParaRPr lang="vi-VN" sz="180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9820">
                <a:tc>
                  <a:txBody>
                    <a:bodyPr/>
                    <a:lstStyle/>
                    <a:p>
                      <a:pPr indent="269875" algn="just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Đạo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đức</a:t>
                      </a:r>
                      <a:endParaRPr lang="vi-VN" sz="2000" b="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  <a:endParaRPr lang="vi-VN" sz="18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  <a:endParaRPr lang="vi-VN" sz="18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  <a:endParaRPr lang="vi-VN" sz="180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  <a:endParaRPr lang="vi-VN" sz="180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  <a:endParaRPr lang="vi-VN" sz="180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9820">
                <a:tc>
                  <a:txBody>
                    <a:bodyPr/>
                    <a:lstStyle/>
                    <a:p>
                      <a:pPr indent="269875" algn="just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Tự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nhiên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và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Xã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hội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vi-VN" sz="2000" b="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vi-VN" sz="18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vi-VN" sz="18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vi-VN" sz="180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vi-VN" sz="180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vi-VN" sz="180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9820">
                <a:tc>
                  <a:txBody>
                    <a:bodyPr/>
                    <a:lstStyle/>
                    <a:p>
                      <a:pPr indent="269875" algn="just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Lịch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sử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và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Địa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lí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vi-VN" sz="2000" b="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vi-VN" sz="18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vi-VN" sz="18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vi-VN" sz="180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vi-VN" sz="180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vi-VN" sz="180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9820">
                <a:tc>
                  <a:txBody>
                    <a:bodyPr/>
                    <a:lstStyle/>
                    <a:p>
                      <a:pPr indent="269875" algn="just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Khoa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học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vi-VN" sz="2000" b="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vi-VN" sz="18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vi-VN" sz="18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vi-VN" sz="18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vi-VN" sz="180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vi-VN" sz="180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8125">
                <a:tc>
                  <a:txBody>
                    <a:bodyPr/>
                    <a:lstStyle/>
                    <a:p>
                      <a:pPr indent="269875" algn="just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Tin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học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và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Công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nghệ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vi-VN" sz="2000" b="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vi-VN" sz="18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vi-VN" sz="18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vi-VN" sz="18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vi-VN" sz="180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vi-VN" sz="18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9820">
                <a:tc>
                  <a:txBody>
                    <a:bodyPr/>
                    <a:lstStyle/>
                    <a:p>
                      <a:pPr indent="269875" algn="just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Giáo dục thể chất </a:t>
                      </a:r>
                      <a:endParaRPr lang="vi-VN" sz="2000" b="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vi-VN" sz="180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vi-VN" sz="18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vi-VN" sz="18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vi-VN" sz="18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vi-VN" sz="18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9820">
                <a:tc>
                  <a:txBody>
                    <a:bodyPr/>
                    <a:lstStyle/>
                    <a:p>
                      <a:pPr indent="269875" algn="just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Nghệ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thuật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(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Âm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nhạc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Mĩ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thuật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vi-VN" sz="2000" b="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vi-VN" sz="180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vi-VN" sz="180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vi-VN" sz="18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vi-VN" sz="18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vi-VN" sz="18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9820">
                <a:tc gridSpan="6">
                  <a:txBody>
                    <a:bodyPr/>
                    <a:lstStyle/>
                    <a:p>
                      <a:pPr indent="269875" algn="l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 err="1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Hoạt</a:t>
                      </a:r>
                      <a:r>
                        <a:rPr lang="en-US" sz="2000" b="0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động</a:t>
                      </a:r>
                      <a:r>
                        <a:rPr lang="en-US" sz="2000" b="0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giáo</a:t>
                      </a:r>
                      <a:r>
                        <a:rPr lang="en-US" sz="2000" b="0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dục</a:t>
                      </a:r>
                      <a:r>
                        <a:rPr lang="en-US" sz="2000" b="0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bắt</a:t>
                      </a:r>
                      <a:r>
                        <a:rPr lang="en-US" sz="2000" b="0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buộc</a:t>
                      </a:r>
                      <a:endParaRPr lang="vi-VN" sz="2000" b="0" i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9820">
                <a:tc>
                  <a:txBody>
                    <a:bodyPr/>
                    <a:lstStyle/>
                    <a:p>
                      <a:pPr indent="269875" algn="just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Hoạt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động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trải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nghiệm</a:t>
                      </a:r>
                      <a:endParaRPr lang="vi-VN" sz="2000" b="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105</a:t>
                      </a:r>
                      <a:endParaRPr lang="vi-VN" sz="18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105</a:t>
                      </a:r>
                      <a:endParaRPr lang="vi-VN" sz="18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105</a:t>
                      </a:r>
                      <a:endParaRPr lang="vi-VN" sz="18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105</a:t>
                      </a:r>
                      <a:endParaRPr lang="vi-VN" sz="18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105</a:t>
                      </a:r>
                      <a:endParaRPr lang="vi-VN" sz="18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9820">
                <a:tc gridSpan="6">
                  <a:txBody>
                    <a:bodyPr/>
                    <a:lstStyle/>
                    <a:p>
                      <a:pPr indent="269875" algn="l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 err="1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Môn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học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tự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chọn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vi-VN" sz="2000" b="1" dirty="0">
                        <a:solidFill>
                          <a:srgbClr val="C0000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0735">
                <a:tc>
                  <a:txBody>
                    <a:bodyPr/>
                    <a:lstStyle/>
                    <a:p>
                      <a:pPr indent="269875" algn="just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Tiếng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dân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tộc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thiểu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vi-VN" sz="2000" b="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 </a:t>
                      </a:r>
                      <a:endParaRPr lang="vi-VN" sz="180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vi-VN" sz="180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vi-VN" sz="180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vi-VN" sz="18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vi-VN" sz="180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0427">
                <a:tc>
                  <a:txBody>
                    <a:bodyPr/>
                    <a:lstStyle/>
                    <a:p>
                      <a:pPr indent="269875" algn="just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Ngoại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ngữ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1</a:t>
                      </a:r>
                      <a:endParaRPr lang="vi-VN" sz="2000" b="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vi-VN" sz="180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vi-VN" sz="180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vi-VN" sz="180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u="none" strike="noStrike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vi-VN" sz="18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u="none" strike="noStrike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vi-VN" sz="180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429525">
                <a:tc>
                  <a:txBody>
                    <a:bodyPr/>
                    <a:lstStyle/>
                    <a:p>
                      <a:pPr indent="269875" algn="just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 err="1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Tổng</a:t>
                      </a:r>
                      <a:r>
                        <a:rPr lang="en-US" sz="2000" b="0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2000" b="0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tiết</a:t>
                      </a:r>
                      <a:r>
                        <a:rPr lang="en-US" sz="2000" b="0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en-US" sz="2000" b="0" dirty="0" err="1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năm</a:t>
                      </a:r>
                      <a:r>
                        <a:rPr lang="en-US" sz="2000" b="0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học</a:t>
                      </a:r>
                      <a:r>
                        <a:rPr lang="en-US" sz="2000" b="0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không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kể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các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môn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học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tự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chọn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vi-VN" sz="2000" b="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875</a:t>
                      </a:r>
                      <a:endParaRPr lang="vi-VN" sz="180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875</a:t>
                      </a:r>
                      <a:endParaRPr lang="vi-VN" sz="180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980</a:t>
                      </a:r>
                      <a:endParaRPr lang="vi-VN" sz="180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1050</a:t>
                      </a:r>
                      <a:endParaRPr lang="vi-VN" sz="18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1050</a:t>
                      </a:r>
                      <a:endParaRPr lang="vi-VN" sz="18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429525">
                <a:tc>
                  <a:txBody>
                    <a:bodyPr/>
                    <a:lstStyle/>
                    <a:p>
                      <a:pPr indent="269875" algn="just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 err="1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2000" b="0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tiết</a:t>
                      </a:r>
                      <a:r>
                        <a:rPr lang="en-US" sz="2000" b="0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trung</a:t>
                      </a:r>
                      <a:r>
                        <a:rPr lang="en-US" sz="2000" b="0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bình</a:t>
                      </a:r>
                      <a:r>
                        <a:rPr lang="en-US" sz="2000" b="0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en-US" sz="2000" b="0" dirty="0" err="1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tuần</a:t>
                      </a:r>
                      <a:r>
                        <a:rPr lang="en-US" sz="2000" b="0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không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kể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các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môn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học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tự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chọn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vi-VN" sz="2000" b="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vi-VN" sz="18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vi-VN" sz="180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  <a:endParaRPr lang="vi-VN" sz="180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vi-VN" sz="18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6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vi-VN" sz="18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MS Mincho" panose="02020609040205080304" pitchFamily="49" charset="-128"/>
                        <a:cs typeface="Arial" pitchFamily="34" charset="0"/>
                      </a:endParaRPr>
                    </a:p>
                  </a:txBody>
                  <a:tcPr marL="61407" marR="61407" marT="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8578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lat trang.wav"/>
          </p:stSnd>
        </p:sndAc>
      </p:transition>
    </mc:Choice>
    <mc:Fallback xmlns="">
      <p:transition spd="slow">
        <p:fade/>
        <p:sndAc>
          <p:stSnd>
            <p:snd r:embed="rId4" name="lat tran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F0CEC3-2CE9-4B7D-AD15-1BEFE36DAC60}"/>
              </a:ext>
            </a:extLst>
          </p:cNvPr>
          <p:cNvSpPr txBox="1"/>
          <p:nvPr/>
        </p:nvSpPr>
        <p:spPr>
          <a:xfrm>
            <a:off x="154675" y="123250"/>
            <a:ext cx="11632441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</a:rPr>
              <a:t>SO SÁNH CHƯƠNG TRÌNH LỚP 1 NĂM 2006 VÀ CHƯƠNG TRÌNH NĂM 2018</a:t>
            </a:r>
          </a:p>
        </p:txBody>
      </p:sp>
      <p:graphicFrame>
        <p:nvGraphicFramePr>
          <p:cNvPr id="5" name="Group 2412">
            <a:extLst>
              <a:ext uri="{FF2B5EF4-FFF2-40B4-BE49-F238E27FC236}">
                <a16:creationId xmlns:a16="http://schemas.microsoft.com/office/drawing/2014/main" id="{0389FD74-6870-49AC-8CFD-45ABDC0ABF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8201111"/>
              </p:ext>
            </p:extLst>
          </p:nvPr>
        </p:nvGraphicFramePr>
        <p:xfrm>
          <a:off x="282053" y="793512"/>
          <a:ext cx="11550555" cy="5832476"/>
        </p:xfrm>
        <a:graphic>
          <a:graphicData uri="http://schemas.openxmlformats.org/drawingml/2006/table">
            <a:tbl>
              <a:tblPr/>
              <a:tblGrid>
                <a:gridCol w="3456582">
                  <a:extLst>
                    <a:ext uri="{9D8B030D-6E8A-4147-A177-3AD203B41FA5}">
                      <a16:colId xmlns:a16="http://schemas.microsoft.com/office/drawing/2014/main" val="88048228"/>
                    </a:ext>
                  </a:extLst>
                </a:gridCol>
                <a:gridCol w="2225559">
                  <a:extLst>
                    <a:ext uri="{9D8B030D-6E8A-4147-A177-3AD203B41FA5}">
                      <a16:colId xmlns:a16="http://schemas.microsoft.com/office/drawing/2014/main" val="4062661844"/>
                    </a:ext>
                  </a:extLst>
                </a:gridCol>
                <a:gridCol w="3239533">
                  <a:extLst>
                    <a:ext uri="{9D8B030D-6E8A-4147-A177-3AD203B41FA5}">
                      <a16:colId xmlns:a16="http://schemas.microsoft.com/office/drawing/2014/main" val="2856003517"/>
                    </a:ext>
                  </a:extLst>
                </a:gridCol>
                <a:gridCol w="2628881">
                  <a:extLst>
                    <a:ext uri="{9D8B030D-6E8A-4147-A177-3AD203B41FA5}">
                      <a16:colId xmlns:a16="http://schemas.microsoft.com/office/drawing/2014/main" val="2671806293"/>
                    </a:ext>
                  </a:extLst>
                </a:gridCol>
              </a:tblGrid>
              <a:tr h="350838">
                <a:tc gridSpan="2"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 hoạch gi</a:t>
                      </a:r>
                      <a:r>
                        <a:rPr kumimoji="0" lang="vi-VN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á</a:t>
                      </a:r>
                      <a:r>
                        <a:rPr kumimoji="0" lang="vi-VN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 dục tiểu học theo chương tr</a:t>
                      </a:r>
                      <a:r>
                        <a:rPr kumimoji="0" lang="vi-VN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ì</a:t>
                      </a:r>
                      <a:r>
                        <a:rPr kumimoji="0" lang="vi-VN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 </a:t>
                      </a: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TT32/2018</a:t>
                      </a:r>
                      <a:endParaRPr kumimoji="0" lang="vi-VN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 hoạch gi</a:t>
                      </a:r>
                      <a:r>
                        <a:rPr kumimoji="0" lang="vi-VN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á</a:t>
                      </a:r>
                      <a:r>
                        <a:rPr kumimoji="0" lang="vi-VN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 dục tiểu học hiện h</a:t>
                      </a:r>
                      <a:r>
                        <a:rPr kumimoji="0" lang="vi-VN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à</a:t>
                      </a:r>
                      <a:r>
                        <a:rPr kumimoji="0" lang="vi-VN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 theo QĐ Số 16/2006</a:t>
                      </a:r>
                      <a:endParaRPr kumimoji="0" lang="vi-VN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150668"/>
                  </a:ext>
                </a:extLst>
              </a:tr>
              <a:tr h="349250">
                <a:tc rowSpan="2"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gi</a:t>
                      </a: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á</a:t>
                      </a: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 dục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tiết trong một năm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gi</a:t>
                      </a: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á</a:t>
                      </a: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 dục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tiết trong một năm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480631"/>
                  </a:ext>
                </a:extLst>
              </a:tr>
              <a:tr h="243840"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 1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 1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056667"/>
                  </a:ext>
                </a:extLst>
              </a:tr>
              <a:tr h="243840">
                <a:tc gridSpan="2"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I. Môn học bắt buộc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I. Môn học bắt buộc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010796"/>
                  </a:ext>
                </a:extLst>
              </a:tr>
              <a:tr h="243840"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Tiếng Việt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420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1.Tiếng Việt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1173535"/>
                  </a:ext>
                </a:extLst>
              </a:tr>
              <a:tr h="243840"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kumimoji="0" lang="en-US" altLang="en-U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</a:t>
                      </a:r>
                      <a:r>
                        <a:rPr kumimoji="0" lang="en-US" altLang="en-U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á</a:t>
                      </a:r>
                      <a:r>
                        <a:rPr kumimoji="0" lang="en-US" altLang="en-U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To</a:t>
                      </a: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á</a:t>
                      </a: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695205"/>
                  </a:ext>
                </a:extLst>
              </a:tr>
              <a:tr h="243840"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Đạo đức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Đạo đức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238489"/>
                  </a:ext>
                </a:extLst>
              </a:tr>
              <a:tr h="243840"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Tự nhiên-Xã hội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Tự nhiên </a:t>
                      </a: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Xã hội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7360117"/>
                  </a:ext>
                </a:extLst>
              </a:tr>
              <a:tr h="243840">
                <a:tc rowSpan="3"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kumimoji="0" lang="en-US" altLang="en-U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kumimoji="0" lang="en-US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kumimoji="0" lang="en-US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altLang="en-U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kumimoji="0" lang="en-US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kumimoji="0" lang="en-US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Mỹ</a:t>
                      </a:r>
                      <a:r>
                        <a:rPr kumimoji="0" lang="en-US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kumimoji="0" lang="en-US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Âm nhạc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514490"/>
                  </a:ext>
                </a:extLst>
              </a:tr>
              <a:tr h="243840"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Mĩ thuật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859834"/>
                  </a:ext>
                </a:extLst>
              </a:tr>
              <a:tr h="243840"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Thủ công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509059"/>
                  </a:ext>
                </a:extLst>
              </a:tr>
              <a:tr h="243840"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Gi</a:t>
                      </a: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á</a:t>
                      </a: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 dục thể chất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Thể dục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763046"/>
                  </a:ext>
                </a:extLst>
              </a:tr>
              <a:tr h="243840">
                <a:tc gridSpan="2"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II. Hoạt động gi</a:t>
                      </a: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á</a:t>
                      </a: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 dục bắt buộc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II. Hoạt động gi</a:t>
                      </a: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á</a:t>
                      </a: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 dục bắt buộc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993075"/>
                  </a:ext>
                </a:extLst>
              </a:tr>
              <a:tr h="449263">
                <a:tc rowSpan="2"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Hoạt động trải nghiệm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</a:t>
                      </a:r>
                      <a:r>
                        <a:rPr kumimoji="0" lang="en-US" altLang="en-US" sz="10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í</a:t>
                      </a:r>
                      <a:r>
                        <a:rPr kumimoji="0" lang="en-US" altLang="en-US" sz="10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 hợp thêm gi</a:t>
                      </a:r>
                      <a:r>
                        <a:rPr kumimoji="0" lang="en-US" altLang="en-US" sz="10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á</a:t>
                      </a:r>
                      <a:r>
                        <a:rPr kumimoji="0" lang="en-US" altLang="en-US" sz="10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 dục địa phương)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Gi</a:t>
                      </a: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á</a:t>
                      </a: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 dục tập thể (sinh hoạt lớp v</a:t>
                      </a: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à</a:t>
                      </a: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</a:t>
                      </a: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à</a:t>
                      </a: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 cờ đầu tuần)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6109"/>
                  </a:ext>
                </a:extLst>
              </a:tr>
              <a:tr h="336550"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Gi</a:t>
                      </a: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á</a:t>
                      </a: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 dục ngo</a:t>
                      </a: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à</a:t>
                      </a: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giờ lên lớp (4 tiết/th</a:t>
                      </a: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á</a:t>
                      </a: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ng)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201166"/>
                  </a:ext>
                </a:extLst>
              </a:tr>
              <a:tr h="243840">
                <a:tc gridSpan="2"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III. Môn học tự chọn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III. Môn học tự chọn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358212"/>
                  </a:ext>
                </a:extLst>
              </a:tr>
              <a:tr h="243840"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Tiếng dân tộc thiểu số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Tin học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>
                      <a:lvl1pPr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defTabSz="4572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buNone/>
                        <a:tabLst/>
                      </a:pP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62543"/>
                  </a:ext>
                </a:extLst>
              </a:tr>
              <a:tr h="243840">
                <a:tc rowSpan="2"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Ngoại ngữ 1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Tiếng Anh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9884461"/>
                  </a:ext>
                </a:extLst>
              </a:tr>
              <a:tr h="243840"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Tiếng dân tộc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9977203"/>
                  </a:ext>
                </a:extLst>
              </a:tr>
              <a:tr h="342900"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 số tiết trong một năm </a:t>
                      </a:r>
                      <a:r>
                        <a:rPr kumimoji="0" lang="en-US" altLang="en-US" sz="1000" b="1" i="1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(không t</a:t>
                      </a:r>
                      <a:r>
                        <a:rPr kumimoji="0" lang="en-US" altLang="en-US" sz="1000" b="1" i="1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í</a:t>
                      </a:r>
                      <a:r>
                        <a:rPr kumimoji="0" lang="en-US" altLang="en-US" sz="1000" b="1" i="1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 tự chọn)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875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 số tiết trong một năm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805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3119177"/>
                  </a:ext>
                </a:extLst>
              </a:tr>
              <a:tr h="346075"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kumimoji="0" lang="en-US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kumimoji="0" lang="en-US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kumimoji="0" lang="en-US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kumimoji="0" lang="en-US" altLang="en-U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ì</a:t>
                      </a:r>
                      <a:r>
                        <a:rPr kumimoji="0" lang="en-US" altLang="en-U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</a:t>
                      </a:r>
                      <a:r>
                        <a:rPr kumimoji="0" lang="en-US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kumimoji="0" lang="en-US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tuần</a:t>
                      </a:r>
                      <a:r>
                        <a:rPr kumimoji="0" lang="en-US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altLang="en-US" sz="1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kumimoji="0" lang="en-US" altLang="en-US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kumimoji="0" lang="en-US" altLang="en-US" sz="1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í</a:t>
                      </a:r>
                      <a:r>
                        <a:rPr kumimoji="0" lang="en-US" altLang="en-US" sz="1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</a:t>
                      </a:r>
                      <a:r>
                        <a:rPr kumimoji="0" lang="en-US" altLang="en-US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kumimoji="0" lang="en-US" altLang="en-US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kumimoji="0" lang="en-US" altLang="en-US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tiết trung b</a:t>
                      </a: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rebuchet MS" panose="020B0603020202020204" pitchFamily="34" charset="0"/>
                          <a:cs typeface="Times New Roman" panose="02020603050405020304" pitchFamily="18" charset="0"/>
                        </a:rPr>
                        <a:t>ì</a:t>
                      </a:r>
                      <a:r>
                        <a:rPr kumimoji="0" lang="en-US" alt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 trên tuần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Trebuchet MS" panose="020B0603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4274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0321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lat trang.wav"/>
          </p:stSnd>
        </p:sndAc>
      </p:transition>
    </mc:Choice>
    <mc:Fallback xmlns="">
      <p:transition spd="slow">
        <p:fade/>
        <p:sndAc>
          <p:stSnd>
            <p:snd r:embed="rId4" name="lat trang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" descr="Đồ họa PC-NL 7 ok">
            <a:extLst>
              <a:ext uri="{FF2B5EF4-FFF2-40B4-BE49-F238E27FC236}">
                <a16:creationId xmlns:a16="http://schemas.microsoft.com/office/drawing/2014/main" id="{2192260E-85DB-4D2C-80A2-485CC3580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466" y="1036042"/>
            <a:ext cx="7709482" cy="5343786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A818AA-2C3E-4BB1-8CBB-73EE46B0FA2D}"/>
              </a:ext>
            </a:extLst>
          </p:cNvPr>
          <p:cNvSpPr txBox="1"/>
          <p:nvPr/>
        </p:nvSpPr>
        <p:spPr>
          <a:xfrm>
            <a:off x="1853099" y="205736"/>
            <a:ext cx="87238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UTM Avo" panose="02040603050506020204" pitchFamily="18" charset="0"/>
              </a:rPr>
              <a:t>CHƯƠNG TRÌNH GIÁO DỤC PHỔ THÔNG 2018 </a:t>
            </a:r>
            <a:endParaRPr lang="en-US" sz="2000" b="1" dirty="0">
              <a:solidFill>
                <a:schemeClr val="bg1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2000" b="1" dirty="0">
                <a:solidFill>
                  <a:srgbClr val="0070C0"/>
                </a:solidFill>
                <a:latin typeface="UTM Avo" panose="02040603050506020204" pitchFamily="18" charset="0"/>
              </a:rPr>
              <a:t>CHƯƠNG TRÌNH XÂY DỰNG VÀ PHÁT TRIỂN THEO TIẾP CẬN NĂNG LỰC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B1393C-6EB1-4C00-97D2-CC03747193D5}"/>
              </a:ext>
            </a:extLst>
          </p:cNvPr>
          <p:cNvSpPr txBox="1"/>
          <p:nvPr/>
        </p:nvSpPr>
        <p:spPr>
          <a:xfrm>
            <a:off x="322976" y="1480657"/>
            <a:ext cx="3431097" cy="44012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Arial Unicode MS" pitchFamily="34" charset="-128"/>
              </a:rPr>
              <a:t>Quan </a:t>
            </a:r>
            <a:r>
              <a:rPr lang="en-US" altLang="en-US" sz="2000" b="1" dirty="0" err="1">
                <a:solidFill>
                  <a:srgbClr val="FF0000"/>
                </a:solidFill>
                <a:latin typeface="Arial Unicode MS" pitchFamily="34" charset="-128"/>
              </a:rPr>
              <a:t>điểm</a:t>
            </a:r>
            <a:r>
              <a:rPr lang="en-US" altLang="en-US" sz="2000" b="1" dirty="0">
                <a:solidFill>
                  <a:srgbClr val="FF0000"/>
                </a:solidFill>
                <a:latin typeface="Arial Unicode MS" pitchFamily="34" charset="-128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 Unicode MS" pitchFamily="34" charset="-128"/>
              </a:rPr>
              <a:t>xây</a:t>
            </a:r>
            <a:r>
              <a:rPr lang="en-US" altLang="en-US" sz="2000" b="1" dirty="0">
                <a:solidFill>
                  <a:srgbClr val="FF0000"/>
                </a:solidFill>
                <a:latin typeface="Arial Unicode MS" pitchFamily="34" charset="-128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 Unicode MS" pitchFamily="34" charset="-128"/>
              </a:rPr>
              <a:t>dựng</a:t>
            </a:r>
            <a:r>
              <a:rPr lang="en-US" altLang="en-US" sz="2000" b="1" dirty="0">
                <a:solidFill>
                  <a:srgbClr val="FF0000"/>
                </a:solidFill>
                <a:latin typeface="Arial Unicode MS" pitchFamily="34" charset="-128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 Unicode MS" pitchFamily="34" charset="-128"/>
              </a:rPr>
              <a:t>chư</a:t>
            </a:r>
            <a:r>
              <a:rPr lang="vi-VN" altLang="en-US" sz="2000" b="1" dirty="0">
                <a:solidFill>
                  <a:srgbClr val="FF0000"/>
                </a:solidFill>
                <a:latin typeface="Arial Unicode MS" pitchFamily="34" charset="-128"/>
              </a:rPr>
              <a:t>ơ</a:t>
            </a:r>
            <a:r>
              <a:rPr lang="en-US" altLang="en-US" sz="2000" b="1" dirty="0">
                <a:solidFill>
                  <a:srgbClr val="FF0000"/>
                </a:solidFill>
                <a:latin typeface="Arial Unicode MS" pitchFamily="34" charset="-128"/>
              </a:rPr>
              <a:t>ng </a:t>
            </a:r>
            <a:r>
              <a:rPr lang="en-US" altLang="en-US" sz="2000" b="1" dirty="0" err="1">
                <a:solidFill>
                  <a:srgbClr val="FF0000"/>
                </a:solidFill>
                <a:latin typeface="Arial Unicode MS" pitchFamily="34" charset="-128"/>
              </a:rPr>
              <a:t>trình</a:t>
            </a:r>
            <a:endParaRPr lang="en-US" altLang="en-US" sz="2000" b="1" dirty="0">
              <a:solidFill>
                <a:srgbClr val="FF0000"/>
              </a:solidFill>
              <a:latin typeface="Arial Unicode MS" pitchFamily="34" charset="-128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Arial Unicode MS" pitchFamily="34" charset="-128"/>
              </a:rPr>
              <a:t> 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latin typeface="Arial Unicode MS" pitchFamily="34" charset="-128"/>
              </a:rPr>
              <a:t>1) </a:t>
            </a:r>
            <a:r>
              <a:rPr lang="en-US" altLang="en-US" sz="2000" dirty="0" err="1">
                <a:latin typeface="Arial Unicode MS" pitchFamily="34" charset="-128"/>
              </a:rPr>
              <a:t>Xây</a:t>
            </a:r>
            <a:r>
              <a:rPr lang="en-US" altLang="en-US" sz="2000" dirty="0">
                <a:latin typeface="Arial Unicode MS" pitchFamily="34" charset="-128"/>
              </a:rPr>
              <a:t> </a:t>
            </a:r>
            <a:r>
              <a:rPr lang="en-US" altLang="en-US" sz="2000" dirty="0" err="1">
                <a:latin typeface="Arial Unicode MS" pitchFamily="34" charset="-128"/>
              </a:rPr>
              <a:t>dựng</a:t>
            </a:r>
            <a:r>
              <a:rPr lang="en-US" altLang="en-US" sz="2000" dirty="0">
                <a:latin typeface="Arial Unicode MS" pitchFamily="34" charset="-128"/>
              </a:rPr>
              <a:t> </a:t>
            </a:r>
            <a:r>
              <a:rPr lang="en-US" altLang="en-US" sz="2000" dirty="0" err="1">
                <a:latin typeface="Arial Unicode MS" pitchFamily="34" charset="-128"/>
              </a:rPr>
              <a:t>theo</a:t>
            </a:r>
            <a:r>
              <a:rPr lang="en-US" altLang="en-US" sz="2000" dirty="0">
                <a:latin typeface="Arial Unicode MS" pitchFamily="34" charset="-128"/>
              </a:rPr>
              <a:t> </a:t>
            </a:r>
            <a:r>
              <a:rPr lang="en-US" altLang="en-US" sz="2000" dirty="0" err="1">
                <a:latin typeface="Arial Unicode MS" pitchFamily="34" charset="-128"/>
              </a:rPr>
              <a:t>hướng</a:t>
            </a:r>
            <a:r>
              <a:rPr lang="en-US" altLang="en-US" sz="2000" dirty="0">
                <a:latin typeface="Arial Unicode MS" pitchFamily="34" charset="-128"/>
              </a:rPr>
              <a:t> </a:t>
            </a:r>
            <a:r>
              <a:rPr lang="en-US" altLang="en-US" sz="2000" dirty="0" err="1">
                <a:latin typeface="Arial Unicode MS" pitchFamily="34" charset="-128"/>
              </a:rPr>
              <a:t>phát</a:t>
            </a:r>
            <a:r>
              <a:rPr lang="en-US" altLang="en-US" sz="2000" dirty="0">
                <a:latin typeface="Arial Unicode MS" pitchFamily="34" charset="-128"/>
              </a:rPr>
              <a:t> </a:t>
            </a:r>
            <a:r>
              <a:rPr lang="en-US" altLang="en-US" sz="2000" dirty="0" err="1">
                <a:latin typeface="Arial Unicode MS" pitchFamily="34" charset="-128"/>
              </a:rPr>
              <a:t>triển</a:t>
            </a:r>
            <a:r>
              <a:rPr lang="en-US" altLang="en-US" sz="2000" dirty="0">
                <a:latin typeface="Arial Unicode MS" pitchFamily="34" charset="-128"/>
              </a:rPr>
              <a:t> </a:t>
            </a:r>
            <a:r>
              <a:rPr lang="en-US" altLang="en-US" sz="2000" dirty="0" err="1">
                <a:latin typeface="Arial Unicode MS" pitchFamily="34" charset="-128"/>
              </a:rPr>
              <a:t>phẩm</a:t>
            </a:r>
            <a:r>
              <a:rPr lang="en-US" altLang="en-US" sz="2000" dirty="0">
                <a:latin typeface="Arial Unicode MS" pitchFamily="34" charset="-128"/>
              </a:rPr>
              <a:t> </a:t>
            </a:r>
            <a:r>
              <a:rPr lang="en-US" altLang="en-US" sz="2000" dirty="0" err="1">
                <a:latin typeface="Arial Unicode MS" pitchFamily="34" charset="-128"/>
              </a:rPr>
              <a:t>chất</a:t>
            </a:r>
            <a:r>
              <a:rPr lang="en-US" altLang="en-US" sz="2000" dirty="0">
                <a:latin typeface="Arial Unicode MS" pitchFamily="34" charset="-128"/>
              </a:rPr>
              <a:t>, </a:t>
            </a:r>
            <a:r>
              <a:rPr lang="en-US" altLang="en-US" sz="2000" dirty="0" err="1">
                <a:latin typeface="Arial Unicode MS" pitchFamily="34" charset="-128"/>
              </a:rPr>
              <a:t>năng</a:t>
            </a:r>
            <a:r>
              <a:rPr lang="en-US" altLang="en-US" sz="2000" dirty="0">
                <a:latin typeface="Arial Unicode MS" pitchFamily="34" charset="-128"/>
              </a:rPr>
              <a:t> </a:t>
            </a:r>
            <a:r>
              <a:rPr lang="en-US" altLang="en-US" sz="2000" dirty="0" err="1">
                <a:latin typeface="Arial Unicode MS" pitchFamily="34" charset="-128"/>
              </a:rPr>
              <a:t>lực</a:t>
            </a:r>
            <a:r>
              <a:rPr lang="en-US" altLang="en-US" sz="2000" dirty="0">
                <a:latin typeface="Arial Unicode MS" pitchFamily="34" charset="-128"/>
              </a:rPr>
              <a:t> </a:t>
            </a:r>
            <a:r>
              <a:rPr lang="en-US" altLang="en-US" sz="2000" dirty="0" err="1">
                <a:latin typeface="Arial Unicode MS" pitchFamily="34" charset="-128"/>
              </a:rPr>
              <a:t>người</a:t>
            </a:r>
            <a:r>
              <a:rPr lang="en-US" altLang="en-US" sz="2000" dirty="0">
                <a:latin typeface="Arial Unicode MS" pitchFamily="34" charset="-128"/>
              </a:rPr>
              <a:t> </a:t>
            </a:r>
            <a:r>
              <a:rPr lang="en-US" altLang="en-US" sz="2000" dirty="0" err="1">
                <a:latin typeface="Arial Unicode MS" pitchFamily="34" charset="-128"/>
              </a:rPr>
              <a:t>học</a:t>
            </a:r>
            <a:r>
              <a:rPr lang="en-US" altLang="en-US" sz="2000" dirty="0">
                <a:latin typeface="Arial Unicode MS" pitchFamily="34" charset="-128"/>
              </a:rPr>
              <a:t>.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 dirty="0">
              <a:latin typeface="Arial Unicode MS" pitchFamily="34" charset="-128"/>
            </a:endParaRPr>
          </a:p>
          <a:p>
            <a:pPr algn="just">
              <a:spcBef>
                <a:spcPct val="0"/>
              </a:spcBef>
            </a:pPr>
            <a:r>
              <a:rPr lang="en-US" altLang="en-US" sz="2000" dirty="0">
                <a:latin typeface="Arial Unicode MS" pitchFamily="34" charset="-128"/>
              </a:rPr>
              <a:t>2)  </a:t>
            </a:r>
            <a:r>
              <a:rPr lang="en-US" altLang="en-US" sz="2000" dirty="0" err="1">
                <a:latin typeface="Arial Unicode MS" pitchFamily="34" charset="-128"/>
              </a:rPr>
              <a:t>Phù</a:t>
            </a:r>
            <a:r>
              <a:rPr lang="en-US" altLang="en-US" sz="2000" dirty="0">
                <a:latin typeface="Arial Unicode MS" pitchFamily="34" charset="-128"/>
              </a:rPr>
              <a:t> </a:t>
            </a:r>
            <a:r>
              <a:rPr lang="en-US" altLang="en-US" sz="2000" dirty="0" err="1">
                <a:latin typeface="Arial Unicode MS" pitchFamily="34" charset="-128"/>
              </a:rPr>
              <a:t>hợp</a:t>
            </a:r>
            <a:r>
              <a:rPr lang="en-US" altLang="en-US" sz="2000" dirty="0">
                <a:latin typeface="Arial Unicode MS" pitchFamily="34" charset="-128"/>
              </a:rPr>
              <a:t> </a:t>
            </a:r>
            <a:r>
              <a:rPr lang="en-US" altLang="en-US" sz="2000" dirty="0" err="1">
                <a:latin typeface="Arial Unicode MS" pitchFamily="34" charset="-128"/>
              </a:rPr>
              <a:t>với</a:t>
            </a:r>
            <a:r>
              <a:rPr lang="en-US" altLang="en-US" sz="2000" dirty="0">
                <a:latin typeface="Arial Unicode MS" pitchFamily="34" charset="-128"/>
              </a:rPr>
              <a:t> </a:t>
            </a:r>
            <a:r>
              <a:rPr lang="en-US" altLang="en-US" sz="2000" dirty="0" err="1">
                <a:latin typeface="Arial Unicode MS" pitchFamily="34" charset="-128"/>
              </a:rPr>
              <a:t>thực</a:t>
            </a:r>
            <a:r>
              <a:rPr lang="en-US" altLang="en-US" sz="2000" dirty="0">
                <a:latin typeface="Arial Unicode MS" pitchFamily="34" charset="-128"/>
              </a:rPr>
              <a:t> </a:t>
            </a:r>
            <a:r>
              <a:rPr lang="en-US" altLang="en-US" sz="2000" dirty="0" err="1">
                <a:latin typeface="Arial Unicode MS" pitchFamily="34" charset="-128"/>
              </a:rPr>
              <a:t>tế</a:t>
            </a:r>
            <a:r>
              <a:rPr lang="en-US" altLang="en-US" sz="2000" dirty="0">
                <a:latin typeface="Arial Unicode MS" pitchFamily="34" charset="-128"/>
              </a:rPr>
              <a:t> </a:t>
            </a:r>
            <a:r>
              <a:rPr lang="en-US" altLang="en-US" sz="2000" dirty="0" err="1">
                <a:latin typeface="Arial Unicode MS" pitchFamily="34" charset="-128"/>
              </a:rPr>
              <a:t>của</a:t>
            </a:r>
            <a:r>
              <a:rPr lang="en-US" altLang="en-US" sz="2000" dirty="0">
                <a:latin typeface="Arial Unicode MS" pitchFamily="34" charset="-128"/>
              </a:rPr>
              <a:t> </a:t>
            </a:r>
            <a:r>
              <a:rPr lang="en-US" altLang="en-US" sz="2000" dirty="0" err="1">
                <a:latin typeface="Arial Unicode MS" pitchFamily="34" charset="-128"/>
              </a:rPr>
              <a:t>địa</a:t>
            </a:r>
            <a:r>
              <a:rPr lang="en-US" altLang="en-US" sz="2000" dirty="0">
                <a:latin typeface="Arial Unicode MS" pitchFamily="34" charset="-128"/>
              </a:rPr>
              <a:t> </a:t>
            </a:r>
            <a:r>
              <a:rPr lang="en-US" altLang="en-US" sz="2000" dirty="0" err="1">
                <a:latin typeface="Arial Unicode MS" pitchFamily="34" charset="-128"/>
              </a:rPr>
              <a:t>phương</a:t>
            </a:r>
            <a:r>
              <a:rPr lang="en-US" altLang="en-US" sz="2000" dirty="0">
                <a:latin typeface="Arial Unicode MS" pitchFamily="34" charset="-128"/>
              </a:rPr>
              <a:t> </a:t>
            </a:r>
            <a:r>
              <a:rPr lang="en-US" altLang="en-US" sz="2000" dirty="0" err="1">
                <a:latin typeface="Arial Unicode MS" pitchFamily="34" charset="-128"/>
              </a:rPr>
              <a:t>và</a:t>
            </a:r>
            <a:r>
              <a:rPr lang="en-US" altLang="en-US" sz="2000" dirty="0">
                <a:latin typeface="Arial Unicode MS" pitchFamily="34" charset="-128"/>
              </a:rPr>
              <a:t> </a:t>
            </a:r>
            <a:r>
              <a:rPr lang="en-US" altLang="en-US" sz="2000" dirty="0" err="1">
                <a:latin typeface="Arial Unicode MS" pitchFamily="34" charset="-128"/>
              </a:rPr>
              <a:t>kế</a:t>
            </a:r>
            <a:r>
              <a:rPr lang="en-US" altLang="en-US" sz="2000" dirty="0">
                <a:latin typeface="Arial Unicode MS" pitchFamily="34" charset="-128"/>
              </a:rPr>
              <a:t> </a:t>
            </a:r>
            <a:r>
              <a:rPr lang="en-US" altLang="en-US" sz="2000" dirty="0" err="1">
                <a:latin typeface="Arial Unicode MS" pitchFamily="34" charset="-128"/>
              </a:rPr>
              <a:t>thừa</a:t>
            </a:r>
            <a:r>
              <a:rPr lang="en-US" altLang="en-US" sz="2000" dirty="0">
                <a:latin typeface="Arial Unicode MS" pitchFamily="34" charset="-128"/>
              </a:rPr>
              <a:t> </a:t>
            </a:r>
            <a:r>
              <a:rPr lang="en-US" altLang="en-US" sz="2000" dirty="0" err="1">
                <a:latin typeface="Arial Unicode MS" pitchFamily="34" charset="-128"/>
              </a:rPr>
              <a:t>trên</a:t>
            </a:r>
            <a:r>
              <a:rPr lang="en-US" altLang="en-US" sz="2000" dirty="0">
                <a:latin typeface="Arial Unicode MS" pitchFamily="34" charset="-128"/>
              </a:rPr>
              <a:t> </a:t>
            </a:r>
            <a:r>
              <a:rPr lang="en-US" altLang="en-US" sz="2000" dirty="0" err="1">
                <a:latin typeface="Arial Unicode MS" pitchFamily="34" charset="-128"/>
              </a:rPr>
              <a:t>thực</a:t>
            </a:r>
            <a:r>
              <a:rPr lang="en-US" altLang="en-US" sz="2000" dirty="0">
                <a:latin typeface="Arial Unicode MS" pitchFamily="34" charset="-128"/>
              </a:rPr>
              <a:t> </a:t>
            </a:r>
            <a:r>
              <a:rPr lang="en-US" altLang="en-US" sz="2000" dirty="0" err="1">
                <a:latin typeface="Arial Unicode MS" pitchFamily="34" charset="-128"/>
              </a:rPr>
              <a:t>trạng</a:t>
            </a:r>
            <a:r>
              <a:rPr lang="en-US" altLang="en-US" sz="2000" dirty="0">
                <a:latin typeface="Arial Unicode MS" pitchFamily="34" charset="-128"/>
              </a:rPr>
              <a:t> </a:t>
            </a:r>
            <a:r>
              <a:rPr lang="en-US" altLang="en-US" sz="2000" dirty="0" err="1">
                <a:latin typeface="Arial Unicode MS" pitchFamily="34" charset="-128"/>
              </a:rPr>
              <a:t>hiện</a:t>
            </a:r>
            <a:r>
              <a:rPr lang="en-US" altLang="en-US" sz="2000" dirty="0">
                <a:latin typeface="Arial Unicode MS" pitchFamily="34" charset="-128"/>
              </a:rPr>
              <a:t> </a:t>
            </a:r>
            <a:r>
              <a:rPr lang="en-US" altLang="en-US" sz="2000" dirty="0" err="1">
                <a:latin typeface="Arial Unicode MS" pitchFamily="34" charset="-128"/>
              </a:rPr>
              <a:t>có</a:t>
            </a:r>
            <a:r>
              <a:rPr lang="en-US" altLang="en-US" sz="2000" dirty="0">
                <a:latin typeface="Arial Unicode MS" pitchFamily="34" charset="-128"/>
              </a:rPr>
              <a:t>.</a:t>
            </a:r>
          </a:p>
          <a:p>
            <a:pPr algn="just">
              <a:spcBef>
                <a:spcPct val="0"/>
              </a:spcBef>
            </a:pPr>
            <a:endParaRPr lang="en-US" altLang="en-US" sz="2000" dirty="0">
              <a:latin typeface="Arial Unicode MS" pitchFamily="34" charset="-128"/>
            </a:endParaRPr>
          </a:p>
          <a:p>
            <a:pPr algn="just">
              <a:spcBef>
                <a:spcPct val="0"/>
              </a:spcBef>
            </a:pPr>
            <a:r>
              <a:rPr lang="en-US" altLang="en-US" sz="2000" dirty="0">
                <a:latin typeface="Arial Unicode MS" pitchFamily="34" charset="-128"/>
              </a:rPr>
              <a:t>3)  </a:t>
            </a:r>
            <a:r>
              <a:rPr lang="en-US" altLang="en-US" sz="2000" dirty="0" err="1">
                <a:latin typeface="Arial Unicode MS" pitchFamily="34" charset="-128"/>
              </a:rPr>
              <a:t>Một</a:t>
            </a:r>
            <a:r>
              <a:rPr lang="en-US" altLang="en-US" sz="2000" dirty="0">
                <a:latin typeface="Arial Unicode MS" pitchFamily="34" charset="-128"/>
              </a:rPr>
              <a:t> </a:t>
            </a:r>
            <a:r>
              <a:rPr lang="en-US" altLang="en-US" sz="2000" dirty="0" err="1">
                <a:latin typeface="Arial Unicode MS" pitchFamily="34" charset="-128"/>
              </a:rPr>
              <a:t>chương</a:t>
            </a:r>
            <a:r>
              <a:rPr lang="en-US" altLang="en-US" sz="2000" dirty="0">
                <a:latin typeface="Arial Unicode MS" pitchFamily="34" charset="-128"/>
              </a:rPr>
              <a:t> </a:t>
            </a:r>
            <a:r>
              <a:rPr lang="en-US" altLang="en-US" sz="2000" dirty="0" err="1">
                <a:latin typeface="Arial Unicode MS" pitchFamily="34" charset="-128"/>
              </a:rPr>
              <a:t>trình</a:t>
            </a:r>
            <a:r>
              <a:rPr lang="en-US" altLang="en-US" sz="2000" dirty="0">
                <a:latin typeface="Arial Unicode MS" pitchFamily="34" charset="-128"/>
              </a:rPr>
              <a:t>,  </a:t>
            </a:r>
            <a:r>
              <a:rPr lang="en-US" altLang="en-US" sz="2000" dirty="0" err="1">
                <a:latin typeface="Arial Unicode MS" pitchFamily="34" charset="-128"/>
              </a:rPr>
              <a:t>có</a:t>
            </a:r>
            <a:r>
              <a:rPr lang="en-US" altLang="en-US" sz="2000" dirty="0">
                <a:latin typeface="Arial Unicode MS" pitchFamily="34" charset="-128"/>
              </a:rPr>
              <a:t> </a:t>
            </a:r>
            <a:r>
              <a:rPr lang="en-US" altLang="en-US" sz="2000" dirty="0" err="1">
                <a:latin typeface="Arial Unicode MS" pitchFamily="34" charset="-128"/>
              </a:rPr>
              <a:t>thể</a:t>
            </a:r>
            <a:r>
              <a:rPr lang="en-US" altLang="en-US" sz="2000" dirty="0">
                <a:latin typeface="Arial Unicode MS" pitchFamily="34" charset="-128"/>
              </a:rPr>
              <a:t> </a:t>
            </a:r>
            <a:r>
              <a:rPr lang="en-US" altLang="en-US" sz="2000" dirty="0" err="1">
                <a:latin typeface="Arial Unicode MS" pitchFamily="34" charset="-128"/>
              </a:rPr>
              <a:t>có</a:t>
            </a:r>
            <a:r>
              <a:rPr lang="en-US" altLang="en-US" sz="2000" dirty="0">
                <a:latin typeface="Arial Unicode MS" pitchFamily="34" charset="-128"/>
              </a:rPr>
              <a:t> </a:t>
            </a:r>
            <a:r>
              <a:rPr lang="en-US" altLang="en-US" sz="2000" dirty="0" err="1">
                <a:latin typeface="Arial Unicode MS" pitchFamily="34" charset="-128"/>
              </a:rPr>
              <a:t>nhiều</a:t>
            </a:r>
            <a:r>
              <a:rPr lang="en-US" altLang="en-US" sz="2000" dirty="0">
                <a:latin typeface="Arial Unicode MS" pitchFamily="34" charset="-128"/>
              </a:rPr>
              <a:t> </a:t>
            </a:r>
            <a:r>
              <a:rPr lang="en-US" altLang="en-US" sz="2000" dirty="0" err="1">
                <a:latin typeface="Arial Unicode MS" pitchFamily="34" charset="-128"/>
              </a:rPr>
              <a:t>bộ</a:t>
            </a:r>
            <a:r>
              <a:rPr lang="en-US" altLang="en-US" sz="2000" dirty="0">
                <a:latin typeface="Arial Unicode MS" pitchFamily="34" charset="-128"/>
              </a:rPr>
              <a:t> </a:t>
            </a:r>
            <a:r>
              <a:rPr lang="en-US" altLang="en-US" sz="2000" dirty="0" err="1">
                <a:latin typeface="Arial Unicode MS" pitchFamily="34" charset="-128"/>
              </a:rPr>
              <a:t>sách</a:t>
            </a:r>
            <a:r>
              <a:rPr lang="en-US" altLang="en-US" sz="2000" dirty="0">
                <a:latin typeface="Arial Unicode MS" pitchFamily="34" charset="-128"/>
              </a:rPr>
              <a:t> </a:t>
            </a:r>
            <a:r>
              <a:rPr lang="en-US" altLang="en-US" sz="2000" dirty="0" err="1">
                <a:latin typeface="Arial Unicode MS" pitchFamily="34" charset="-128"/>
              </a:rPr>
              <a:t>giáo</a:t>
            </a:r>
            <a:r>
              <a:rPr lang="en-US" altLang="en-US" sz="2000" dirty="0">
                <a:latin typeface="Arial Unicode MS" pitchFamily="34" charset="-128"/>
              </a:rPr>
              <a:t> khoa </a:t>
            </a:r>
            <a:r>
              <a:rPr lang="en-US" altLang="en-US" sz="2000" dirty="0" err="1">
                <a:latin typeface="Arial Unicode MS" pitchFamily="34" charset="-128"/>
              </a:rPr>
              <a:t>cho</a:t>
            </a:r>
            <a:r>
              <a:rPr lang="en-US" altLang="en-US" sz="2000" dirty="0">
                <a:latin typeface="Arial Unicode MS" pitchFamily="34" charset="-128"/>
              </a:rPr>
              <a:t> </a:t>
            </a:r>
            <a:r>
              <a:rPr lang="en-US" altLang="en-US" sz="2000" dirty="0" err="1">
                <a:latin typeface="Arial Unicode MS" pitchFamily="34" charset="-128"/>
              </a:rPr>
              <a:t>mỗi</a:t>
            </a:r>
            <a:r>
              <a:rPr lang="en-US" altLang="en-US" sz="2000" dirty="0">
                <a:latin typeface="Arial Unicode MS" pitchFamily="34" charset="-128"/>
              </a:rPr>
              <a:t> </a:t>
            </a:r>
            <a:r>
              <a:rPr lang="en-US" altLang="en-US" sz="2000" dirty="0" err="1">
                <a:latin typeface="Arial Unicode MS" pitchFamily="34" charset="-128"/>
              </a:rPr>
              <a:t>môn</a:t>
            </a:r>
            <a:r>
              <a:rPr lang="en-US" altLang="en-US" sz="2000" dirty="0">
                <a:latin typeface="Arial Unicode MS" pitchFamily="34" charset="-128"/>
              </a:rPr>
              <a:t> </a:t>
            </a:r>
            <a:r>
              <a:rPr lang="en-US" altLang="en-US" sz="2000" dirty="0" err="1">
                <a:latin typeface="Arial Unicode MS" pitchFamily="34" charset="-128"/>
              </a:rPr>
              <a:t>học</a:t>
            </a:r>
            <a:r>
              <a:rPr lang="en-US" altLang="en-US" sz="2000" dirty="0">
                <a:latin typeface="Arial Unicode MS" pitchFamily="34" charset="-12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3823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F0CEC3-2CE9-4B7D-AD15-1BEFE36DAC60}"/>
              </a:ext>
            </a:extLst>
          </p:cNvPr>
          <p:cNvSpPr txBox="1"/>
          <p:nvPr/>
        </p:nvSpPr>
        <p:spPr>
          <a:xfrm>
            <a:off x="300252" y="253114"/>
            <a:ext cx="11632441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b="1" dirty="0">
                <a:solidFill>
                  <a:srgbClr val="C0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</a:rPr>
              <a:t>SÁCH GIÁO KHOA LỚP 1 THEO CHƯƠNG TRÌNH 2018</a:t>
            </a:r>
          </a:p>
          <a:p>
            <a:pPr algn="ctr">
              <a:spcBef>
                <a:spcPct val="0"/>
              </a:spcBef>
            </a:pPr>
            <a:r>
              <a:rPr lang="en-US" altLang="en-US" sz="1200" b="1" dirty="0">
                <a:solidFill>
                  <a:srgbClr val="FF0000"/>
                </a:solidFill>
              </a:rPr>
              <a:t>(</a:t>
            </a:r>
            <a:r>
              <a:rPr lang="en-US" altLang="en-US" sz="1200" b="1" dirty="0" err="1">
                <a:solidFill>
                  <a:srgbClr val="FF0000"/>
                </a:solidFill>
              </a:rPr>
              <a:t>học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liệu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điện</a:t>
            </a:r>
            <a:r>
              <a:rPr lang="en-US" altLang="en-US" sz="1200" b="1" dirty="0">
                <a:solidFill>
                  <a:srgbClr val="FF0000"/>
                </a:solidFill>
              </a:rPr>
              <a:t> </a:t>
            </a:r>
            <a:r>
              <a:rPr lang="en-US" altLang="en-US" sz="1200" b="1" dirty="0" err="1">
                <a:solidFill>
                  <a:srgbClr val="FF0000"/>
                </a:solidFill>
              </a:rPr>
              <a:t>tử</a:t>
            </a:r>
            <a:r>
              <a:rPr lang="en-US" altLang="en-US" sz="1200" b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4" name="Picture 4">
            <a:hlinkClick r:id="rId3" action="ppaction://hlinkfile"/>
            <a:extLst>
              <a:ext uri="{FF2B5EF4-FFF2-40B4-BE49-F238E27FC236}">
                <a16:creationId xmlns:a16="http://schemas.microsoft.com/office/drawing/2014/main" id="{A9E73A54-0F07-44F6-A19A-967F16DB6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1214438"/>
            <a:ext cx="11079163" cy="56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6075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lat trang.wav"/>
          </p:stSnd>
        </p:sndAc>
      </p:transition>
    </mc:Choice>
    <mc:Fallback xmlns="">
      <p:transition spd="slow">
        <p:fade/>
        <p:sndAc>
          <p:stSnd>
            <p:snd r:embed="rId6" name="lat trang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F0CEC3-2CE9-4B7D-AD15-1BEFE36DAC60}"/>
              </a:ext>
            </a:extLst>
          </p:cNvPr>
          <p:cNvSpPr txBox="1"/>
          <p:nvPr/>
        </p:nvSpPr>
        <p:spPr>
          <a:xfrm>
            <a:off x="300252" y="253113"/>
            <a:ext cx="11632441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400" b="1" dirty="0">
                <a:solidFill>
                  <a:srgbClr val="FF0000"/>
                </a:solidFill>
              </a:rPr>
              <a:t>SÁCH GIÁO KHOA CHƯƠNG TRÌNH GIÁO DỤC PHỔ THÔNG 2018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C7C16DE-6731-41C2-B41A-2279EB79F9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4021897"/>
              </p:ext>
            </p:extLst>
          </p:nvPr>
        </p:nvGraphicFramePr>
        <p:xfrm>
          <a:off x="805343" y="650147"/>
          <a:ext cx="10784047" cy="5993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7378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lat trang.wav"/>
          </p:stSnd>
        </p:sndAc>
      </p:transition>
    </mc:Choice>
    <mc:Fallback xmlns="">
      <p:transition spd="slow">
        <p:fade/>
        <p:sndAc>
          <p:stSnd>
            <p:snd r:embed="rId4" name="lat trang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Cover and End Slide Master">
  <a:themeElements>
    <a:clrScheme name="ALLPPT-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AC7D3"/>
      </a:accent1>
      <a:accent2>
        <a:srgbClr val="307689"/>
      </a:accent2>
      <a:accent3>
        <a:srgbClr val="F7C76A"/>
      </a:accent3>
      <a:accent4>
        <a:srgbClr val="F47758"/>
      </a:accent4>
      <a:accent5>
        <a:srgbClr val="C1C3C4"/>
      </a:accent5>
      <a:accent6>
        <a:srgbClr val="506272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AC7D3"/>
      </a:accent1>
      <a:accent2>
        <a:srgbClr val="307689"/>
      </a:accent2>
      <a:accent3>
        <a:srgbClr val="F7C76A"/>
      </a:accent3>
      <a:accent4>
        <a:srgbClr val="F47758"/>
      </a:accent4>
      <a:accent5>
        <a:srgbClr val="C1C3C4"/>
      </a:accent5>
      <a:accent6>
        <a:srgbClr val="506272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AC7D3"/>
      </a:accent1>
      <a:accent2>
        <a:srgbClr val="307689"/>
      </a:accent2>
      <a:accent3>
        <a:srgbClr val="F7C76A"/>
      </a:accent3>
      <a:accent4>
        <a:srgbClr val="F47758"/>
      </a:accent4>
      <a:accent5>
        <a:srgbClr val="C1C3C4"/>
      </a:accent5>
      <a:accent6>
        <a:srgbClr val="506272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4806</TotalTime>
  <Words>2166</Words>
  <Application>Microsoft Office PowerPoint</Application>
  <PresentationFormat>Widescreen</PresentationFormat>
  <Paragraphs>340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Arial</vt:lpstr>
      <vt:lpstr>Segoe UI Black</vt:lpstr>
      <vt:lpstr>Trebuchet MS</vt:lpstr>
      <vt:lpstr>Times New Roman</vt:lpstr>
      <vt:lpstr>Calibri</vt:lpstr>
      <vt:lpstr>MS Mincho</vt:lpstr>
      <vt:lpstr>Wingdings 3</vt:lpstr>
      <vt:lpstr>Arial Unicode MS</vt:lpstr>
      <vt:lpstr>UTM Avo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admin</cp:lastModifiedBy>
  <cp:revision>276</cp:revision>
  <dcterms:created xsi:type="dcterms:W3CDTF">2019-01-14T06:35:35Z</dcterms:created>
  <dcterms:modified xsi:type="dcterms:W3CDTF">2020-10-09T23:59:21Z</dcterms:modified>
</cp:coreProperties>
</file>