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media/media1.wav" ContentType="audio/x-wav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4" r:id="rId13"/>
    <p:sldId id="258" r:id="rId14"/>
    <p:sldId id="257" r:id="rId15"/>
    <p:sldId id="260" r:id="rId16"/>
    <p:sldId id="261" r:id="rId17"/>
    <p:sldId id="278" r:id="rId18"/>
    <p:sldId id="279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宋体" pitchFamily="2" charset="-122"/>
      <p:regular r:id="rId25"/>
    </p:embeddedFont>
    <p:embeddedFont>
      <p:font typeface="Calibri Light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9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96548-A17E-4BE3-8082-6B6346C8FD3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9336-CAED-4D91-AB40-B7213D5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cs typeface="Arial" charset="0"/>
            </a:endParaRPr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F0BEBD-3815-4DBF-958B-ACF1EF9A5287}" type="slidenum">
              <a:rPr lang="zh-CN" altLang="en-US">
                <a:latin typeface="Arial" charset="0"/>
                <a:cs typeface="Arial" charset="0"/>
              </a:rPr>
              <a:pPr/>
              <a:t>18</a:t>
            </a:fld>
            <a:endParaRPr lang="zh-CN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microsoft.com/office/2007/relationships/media" Target="../media/media4.mp3"/><Relationship Id="rId3" Type="http://schemas.openxmlformats.org/officeDocument/2006/relationships/image" Target="../media/image16.gif"/><Relationship Id="rId7" Type="http://schemas.openxmlformats.org/officeDocument/2006/relationships/image" Target="../media/image23.gif"/><Relationship Id="rId12" Type="http://schemas.microsoft.com/office/2007/relationships/media" Target="../media/media3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2.gif"/><Relationship Id="rId11" Type="http://schemas.openxmlformats.org/officeDocument/2006/relationships/image" Target="../media/image20.png"/><Relationship Id="rId5" Type="http://schemas.openxmlformats.org/officeDocument/2006/relationships/image" Target="../media/image21.gif"/><Relationship Id="rId15" Type="http://schemas.microsoft.com/office/2007/relationships/media" Target="../media/media6.mp3"/><Relationship Id="rId10" Type="http://schemas.microsoft.com/office/2007/relationships/media" Target="../media/media2.mp3"/><Relationship Id="rId4" Type="http://schemas.openxmlformats.org/officeDocument/2006/relationships/image" Target="../media/image15.gif"/><Relationship Id="rId9" Type="http://schemas.openxmlformats.org/officeDocument/2006/relationships/image" Target="../media/image19.png"/><Relationship Id="rId14" Type="http://schemas.microsoft.com/office/2007/relationships/media" Target="../media/media5.mp3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11" Type="http://schemas.openxmlformats.org/officeDocument/2006/relationships/image" Target="../media/image27.gif"/><Relationship Id="rId5" Type="http://schemas.openxmlformats.org/officeDocument/2006/relationships/audio" Target="../media/audio4.wav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4" Type="http://schemas.openxmlformats.org/officeDocument/2006/relationships/audio" Target="../media/audio3.wav"/><Relationship Id="rId9" Type="http://schemas.openxmlformats.org/officeDocument/2006/relationships/image" Target="../media/image26.gif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8.png"/><Relationship Id="rId5" Type="http://schemas.openxmlformats.org/officeDocument/2006/relationships/image" Target="../media/image25.gif"/><Relationship Id="rId10" Type="http://schemas.openxmlformats.org/officeDocument/2006/relationships/image" Target="../media/image27.gif"/><Relationship Id="rId4" Type="http://schemas.openxmlformats.org/officeDocument/2006/relationships/audio" Target="../media/audio4.wav"/><Relationship Id="rId9" Type="http://schemas.openxmlformats.org/officeDocument/2006/relationships/image" Target="../media/image24.gif"/><Relationship Id="rId1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11" Type="http://schemas.openxmlformats.org/officeDocument/2006/relationships/image" Target="../media/image28.png"/><Relationship Id="rId5" Type="http://schemas.openxmlformats.org/officeDocument/2006/relationships/image" Target="../media/image25.gif"/><Relationship Id="rId10" Type="http://schemas.openxmlformats.org/officeDocument/2006/relationships/image" Target="../media/image24.gif"/><Relationship Id="rId4" Type="http://schemas.openxmlformats.org/officeDocument/2006/relationships/audio" Target="../media/audio4.wav"/><Relationship Id="rId9" Type="http://schemas.openxmlformats.org/officeDocument/2006/relationships/image" Target="../media/image26.gif"/><Relationship Id="rId1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ATRANG\Downloads\4492729494025555333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GTV082020_HOANGHUONG (73)">
            <a:hlinkClick r:id="" action="ppaction://media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1113" y="0"/>
            <a:ext cx="9155113" cy="6858000"/>
          </a:xfrm>
        </p:spPr>
      </p:pic>
      <p:sp>
        <p:nvSpPr>
          <p:cNvPr id="7" name="Rectangle: Rounded Corners 6"/>
          <p:cNvSpPr/>
          <p:nvPr/>
        </p:nvSpPr>
        <p:spPr>
          <a:xfrm>
            <a:off x="1012825" y="1555750"/>
            <a:ext cx="6913563" cy="2090738"/>
          </a:xfrm>
          <a:prstGeom prst="roundRect">
            <a:avLst/>
          </a:prstGeom>
          <a:solidFill>
            <a:srgbClr val="D2F4F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08063" y="1754188"/>
            <a:ext cx="711517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HAI CHỮ SỐ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 </a:t>
            </a:r>
            <a:r>
              <a:rPr lang="en-SG" b="1" dirty="0" err="1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b="1" dirty="0" smtClean="0">
                <a:solidFill>
                  <a:srgbClr val="B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70)</a:t>
            </a:r>
            <a:endParaRPr lang="en-SG" b="1" dirty="0">
              <a:solidFill>
                <a:srgbClr val="B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ownloads\964066e4-9234-43ae-b014-12a3ef3cc2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001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71563" y="3643313"/>
            <a:ext cx="5143512" cy="1655192"/>
            <a:chOff x="1071538" y="3644941"/>
            <a:chExt cx="4929345" cy="1653127"/>
          </a:xfrm>
        </p:grpSpPr>
        <p:sp>
          <p:nvSpPr>
            <p:cNvPr id="12294" name="TextBox 6"/>
            <p:cNvSpPr txBox="1">
              <a:spLocks noChangeArrowheads="1"/>
            </p:cNvSpPr>
            <p:nvPr/>
          </p:nvSpPr>
          <p:spPr bwMode="auto">
            <a:xfrm>
              <a:off x="1071538" y="4929198"/>
              <a:ext cx="184737" cy="368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12295" name="TextBox 12"/>
            <p:cNvSpPr txBox="1">
              <a:spLocks noChangeArrowheads="1"/>
            </p:cNvSpPr>
            <p:nvPr/>
          </p:nvSpPr>
          <p:spPr bwMode="auto">
            <a:xfrm>
              <a:off x="3399272" y="3644941"/>
              <a:ext cx="2601611" cy="783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47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endPara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\Downloads\babe536d-0332-4700-97ec-a96433e237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76438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85852" y="4714884"/>
            <a:ext cx="5386545" cy="1523352"/>
            <a:chOff x="1071538" y="2644433"/>
            <a:chExt cx="5387650" cy="1521448"/>
          </a:xfrm>
        </p:grpSpPr>
        <p:sp>
          <p:nvSpPr>
            <p:cNvPr id="13318" name="TextBox 13"/>
            <p:cNvSpPr txBox="1">
              <a:spLocks noChangeArrowheads="1"/>
            </p:cNvSpPr>
            <p:nvPr/>
          </p:nvSpPr>
          <p:spPr bwMode="auto">
            <a:xfrm>
              <a:off x="1071538" y="3643315"/>
              <a:ext cx="184769" cy="522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800" dirty="0"/>
            </a:p>
          </p:txBody>
        </p:sp>
        <p:sp>
          <p:nvSpPr>
            <p:cNvPr id="13319" name="TextBox 14"/>
            <p:cNvSpPr txBox="1">
              <a:spLocks noChangeArrowheads="1"/>
            </p:cNvSpPr>
            <p:nvPr/>
          </p:nvSpPr>
          <p:spPr bwMode="auto">
            <a:xfrm>
              <a:off x="3358023" y="2644433"/>
              <a:ext cx="3101165" cy="73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 </a:t>
              </a:r>
              <a:r>
                <a:rPr lang="en-US" sz="4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4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ngọc</a:t>
              </a:r>
              <a:r>
                <a:rPr lang="en-US" sz="4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  <a:endParaRPr lang="en-US" sz="66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  <p:vide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vide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vide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video>
            <p:vide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50,60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547846" y="0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40,…,…70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41,42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50,51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42,44</a:t>
            </a:r>
          </a:p>
        </p:txBody>
      </p:sp>
    </p:spTree>
    <p:extLst>
      <p:ext uri="{BB962C8B-B14F-4D97-AF65-F5344CB8AC3E}">
        <p14:creationId xmlns:p14="http://schemas.microsoft.com/office/powerpoint/2010/main" xmlns="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573972" y="0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43,44,…, 46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54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47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45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74</a:t>
            </a:r>
          </a:p>
        </p:txBody>
      </p:sp>
    </p:spTree>
    <p:extLst>
      <p:ext uri="{BB962C8B-B14F-4D97-AF65-F5344CB8AC3E}">
        <p14:creationId xmlns:p14="http://schemas.microsoft.com/office/powerpoint/2010/main" xmlns="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 b="10181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1300" y="1651000"/>
            <a:ext cx="5562600" cy="1898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3" descr="资源 7343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2275" y="3478213"/>
            <a:ext cx="7826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图片 4" descr="资源 1343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113" y="276225"/>
            <a:ext cx="25527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图片 5" descr="资源 2343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2657475"/>
            <a:ext cx="198596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图片 6" descr="资源 3343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0250" y="569913"/>
            <a:ext cx="156051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图片 8" descr="资源 5343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9675" y="3940175"/>
            <a:ext cx="702627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图片 9" descr="资源 6343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9050" y="6208713"/>
            <a:ext cx="91821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55825" y="909638"/>
            <a:ext cx="51323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8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Tạm</a:t>
            </a:r>
            <a:r>
              <a:rPr lang="en-US" altLang="zh-CN" sz="8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biệt</a:t>
            </a:r>
            <a:r>
              <a:rPr lang="en-US" altLang="zh-CN" sz="8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và</a:t>
            </a:r>
            <a:r>
              <a:rPr lang="en-US" altLang="zh-CN" sz="8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</a:p>
          <a:p>
            <a:pPr algn="ctr" eaLnBrk="1" hangingPunct="1"/>
            <a:r>
              <a:rPr lang="en-US" altLang="zh-CN" sz="8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hẹn</a:t>
            </a:r>
            <a:r>
              <a:rPr lang="en-US" altLang="zh-CN" sz="8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gặp</a:t>
            </a:r>
            <a:r>
              <a:rPr lang="en-US" altLang="zh-CN" sz="8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lại</a:t>
            </a:r>
            <a:r>
              <a:rPr lang="en-US" altLang="zh-CN" sz="8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: Rounded Corners 3"/>
          <p:cNvSpPr/>
          <p:nvPr/>
        </p:nvSpPr>
        <p:spPr>
          <a:xfrm>
            <a:off x="220663" y="142875"/>
            <a:ext cx="5208587" cy="954088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SG" sz="3200" dirty="0">
              <a:solidFill>
                <a:srgbClr val="002060"/>
              </a:solidFill>
            </a:endParaRPr>
          </a:p>
        </p:txBody>
      </p:sp>
      <p:pic>
        <p:nvPicPr>
          <p:cNvPr id="4" name="44927294940255553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97813" y="5543550"/>
            <a:ext cx="130651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0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000250"/>
            <a:ext cx="5857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: Rounded Corners 3"/>
          <p:cNvSpPr/>
          <p:nvPr/>
        </p:nvSpPr>
        <p:spPr>
          <a:xfrm>
            <a:off x="0" y="65088"/>
            <a:ext cx="4291013" cy="954087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KHÁM PHÁ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2"/>
          <p:cNvSpPr/>
          <p:nvPr/>
        </p:nvSpPr>
        <p:spPr>
          <a:xfrm>
            <a:off x="357188" y="1071563"/>
            <a:ext cx="3316287" cy="774700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571500"/>
            <a:ext cx="4143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571500"/>
            <a:ext cx="4143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571500"/>
            <a:ext cx="41433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571500"/>
            <a:ext cx="42148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643188" y="3929063"/>
            <a:ext cx="35004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>
                <a:latin typeface="Times New Roman" pitchFamily="18" charset="0"/>
                <a:cs typeface="Times New Roman" pitchFamily="18" charset="0"/>
              </a:rPr>
              <a:t>   Năm mươi tư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71938" y="4500563"/>
            <a:ext cx="8032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28938" y="3929063"/>
            <a:ext cx="35004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>
                <a:latin typeface="Times New Roman" pitchFamily="18" charset="0"/>
                <a:cs typeface="Times New Roman" pitchFamily="18" charset="0"/>
              </a:rPr>
              <a:t>   Sáu mươi lăm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929063" y="4500563"/>
            <a:ext cx="8032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43188" y="3929063"/>
            <a:ext cx="35004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>
                <a:latin typeface="Times New Roman" pitchFamily="18" charset="0"/>
                <a:cs typeface="Times New Roman" pitchFamily="18" charset="0"/>
              </a:rPr>
              <a:t>   Năm mươi mốt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071938" y="4500563"/>
            <a:ext cx="8032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928938" y="3929063"/>
            <a:ext cx="28638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500">
                <a:latin typeface="Times New Roman" pitchFamily="18" charset="0"/>
                <a:cs typeface="Times New Roman" pitchFamily="18" charset="0"/>
              </a:rPr>
              <a:t> Bốn mươi sáu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286250" y="4500563"/>
            <a:ext cx="8032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1" grpId="0" build="allAtOnce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8"/>
            <a:ext cx="80724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546100" y="277813"/>
            <a:ext cx="5954713" cy="954087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THỰC HÀNH</a:t>
            </a:r>
            <a:endParaRPr lang="en-SG" sz="3200" dirty="0">
              <a:solidFill>
                <a:srgbClr val="002060"/>
              </a:solidFill>
            </a:endParaRPr>
          </a:p>
        </p:txBody>
      </p:sp>
      <p:pic>
        <p:nvPicPr>
          <p:cNvPr id="8195" name="Picture 7" descr="C:\Users\Admin\Downloads\4a85b7d9-40e2-4800-9463-feba9a45c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71625"/>
            <a:ext cx="77866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428875" y="642938"/>
          <a:ext cx="4143404" cy="56874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1702"/>
                <a:gridCol w="2071702"/>
              </a:tblGrid>
              <a:tr h="472459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55953">
                <a:tc>
                  <a:txBody>
                    <a:bodyPr/>
                    <a:lstStyle/>
                    <a:p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mốt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lăm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tám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90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14875" y="1071563"/>
            <a:ext cx="8143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4875" y="1500188"/>
            <a:ext cx="8143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2000250"/>
            <a:ext cx="8143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42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2428875"/>
            <a:ext cx="8143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43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0" y="2928938"/>
            <a:ext cx="8143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44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0" y="3429000"/>
            <a:ext cx="8143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45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0" y="3929063"/>
            <a:ext cx="8143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46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29125" y="4429125"/>
            <a:ext cx="10969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47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0" y="4857750"/>
            <a:ext cx="8143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48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43438" y="5286375"/>
            <a:ext cx="8143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49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43438" y="5786438"/>
            <a:ext cx="81438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50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625" y="571500"/>
          <a:ext cx="4001720" cy="566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3140"/>
                <a:gridCol w="1858580"/>
              </a:tblGrid>
              <a:tr h="469902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mốt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lăm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tám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57750" y="571500"/>
          <a:ext cx="4001720" cy="566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860"/>
                <a:gridCol w="2000860"/>
              </a:tblGrid>
              <a:tr h="469902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algn="l"/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mốt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lăm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tám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9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0" y="1000125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00375" y="5786438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00375" y="2857500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00375" y="3357563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00375" y="3857625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00375" y="4857750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00375" y="4357688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00375" y="5357813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00375" y="2500313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00375" y="2000250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00375" y="1500188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00375" y="1000125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pPr algn="ctr"/>
            <a:endParaRPr lang="en-US" sz="27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143750" y="1571625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  <a:p>
            <a:pPr algn="ctr"/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43750" y="5286375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</a:p>
          <a:p>
            <a:pPr algn="ctr"/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143750" y="4786313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</a:p>
          <a:p>
            <a:pPr algn="ctr"/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9" name="TextBox 20"/>
          <p:cNvSpPr txBox="1">
            <a:spLocks noChangeArrowheads="1"/>
          </p:cNvSpPr>
          <p:nvPr/>
        </p:nvSpPr>
        <p:spPr bwMode="auto">
          <a:xfrm>
            <a:off x="7143750" y="4357688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  <a:p>
            <a:pPr algn="ctr"/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143750" y="3857625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</a:p>
          <a:p>
            <a:pPr algn="ctr"/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143750" y="3357563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  <a:p>
            <a:pPr algn="ctr"/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43750" y="2857500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  <a:p>
            <a:pPr algn="ctr"/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43750" y="2428875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  <a:p>
            <a:pPr algn="ctr"/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43750" y="2000250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</a:p>
          <a:p>
            <a:pPr algn="ctr"/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143750" y="5786438"/>
            <a:ext cx="131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  <a:p>
            <a:pPr algn="ctr"/>
            <a:endParaRPr lang="en-US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10339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Admin\Downloads\e581d8df-62e1-415f-acfa-b43c10c0cb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8143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14688" y="3214688"/>
            <a:ext cx="571500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3286125"/>
            <a:ext cx="5715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3375" y="3214688"/>
            <a:ext cx="642938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7750" y="2357438"/>
            <a:ext cx="571500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9063" y="2357438"/>
            <a:ext cx="571500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00375" y="2357438"/>
            <a:ext cx="571500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7938" y="2357438"/>
            <a:ext cx="571500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00250" y="2357438"/>
            <a:ext cx="571500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14625" y="1571625"/>
            <a:ext cx="5715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14688" y="1571625"/>
            <a:ext cx="5715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43375" y="1571625"/>
            <a:ext cx="5715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72063" y="1571625"/>
            <a:ext cx="5715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72125" y="1571625"/>
            <a:ext cx="571500" cy="75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72125" y="3214688"/>
            <a:ext cx="571500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43625" y="3214688"/>
            <a:ext cx="571500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57813" y="2357438"/>
            <a:ext cx="571500" cy="757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368</Words>
  <Application>Microsoft Office PowerPoint</Application>
  <PresentationFormat>On-screen Show (4:3)</PresentationFormat>
  <Paragraphs>137</Paragraphs>
  <Slides>18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宋体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HATRANG</cp:lastModifiedBy>
  <cp:revision>47</cp:revision>
  <dcterms:created xsi:type="dcterms:W3CDTF">2018-03-07T03:31:56Z</dcterms:created>
  <dcterms:modified xsi:type="dcterms:W3CDTF">2020-08-23T08:30:37Z</dcterms:modified>
</cp:coreProperties>
</file>