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2" r:id="rId45"/>
    <p:sldId id="303" r:id="rId46"/>
    <p:sldId id="304" r:id="rId47"/>
    <p:sldId id="305" r:id="rId48"/>
    <p:sldId id="307" r:id="rId49"/>
    <p:sldId id="308" r:id="rId50"/>
    <p:sldId id="309"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C6BB00-A26F-4DB2-8867-395CEC570BAC}"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424508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6BB00-A26F-4DB2-8867-395CEC570BAC}"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3052145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6BB00-A26F-4DB2-8867-395CEC570BAC}"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3540096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6BB00-A26F-4DB2-8867-395CEC570BAC}"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22867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6BB00-A26F-4DB2-8867-395CEC570BAC}"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49532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C6BB00-A26F-4DB2-8867-395CEC570BAC}" type="datetimeFigureOut">
              <a:rPr lang="en-US" smtClean="0"/>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1550461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6BB00-A26F-4DB2-8867-395CEC570BAC}" type="datetimeFigureOut">
              <a:rPr lang="en-US" smtClean="0"/>
              <a:t>4/3/2022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302276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6BB00-A26F-4DB2-8867-395CEC570BAC}" type="datetimeFigureOut">
              <a:rPr lang="en-US" smtClean="0"/>
              <a:t>4/3/2022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304945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6BB00-A26F-4DB2-8867-395CEC570BAC}" type="datetimeFigureOut">
              <a:rPr lang="en-US" smtClean="0"/>
              <a:t>4/3/2022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94963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6BB00-A26F-4DB2-8867-395CEC570BAC}" type="datetimeFigureOut">
              <a:rPr lang="en-US" smtClean="0"/>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166224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6BB00-A26F-4DB2-8867-395CEC570BAC}" type="datetimeFigureOut">
              <a:rPr lang="en-US" smtClean="0"/>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21063-747C-43BD-9C90-B7C21354BD46}" type="slidenum">
              <a:rPr lang="en-US" smtClean="0"/>
              <a:t>‹#›</a:t>
            </a:fld>
            <a:endParaRPr lang="en-US"/>
          </a:p>
        </p:txBody>
      </p:sp>
    </p:spTree>
    <p:extLst>
      <p:ext uri="{BB962C8B-B14F-4D97-AF65-F5344CB8AC3E}">
        <p14:creationId xmlns:p14="http://schemas.microsoft.com/office/powerpoint/2010/main" val="207974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6BB00-A26F-4DB2-8867-395CEC570BAC}" type="datetimeFigureOut">
              <a:rPr lang="en-US" smtClean="0"/>
              <a:t>4/3/2022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21063-747C-43BD-9C90-B7C21354BD46}" type="slidenum">
              <a:rPr lang="en-US" smtClean="0"/>
              <a:t>‹#›</a:t>
            </a:fld>
            <a:endParaRPr lang="en-US"/>
          </a:p>
        </p:txBody>
      </p:sp>
    </p:spTree>
    <p:extLst>
      <p:ext uri="{BB962C8B-B14F-4D97-AF65-F5344CB8AC3E}">
        <p14:creationId xmlns:p14="http://schemas.microsoft.com/office/powerpoint/2010/main" val="278444462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1569660"/>
          </a:xfrm>
          <a:prstGeom prst="rect">
            <a:avLst/>
          </a:prstGeom>
          <a:noFill/>
        </p:spPr>
        <p:txBody>
          <a:bodyPr wrap="square" rtlCol="0">
            <a:spAutoFit/>
          </a:bodyPr>
          <a:lstStyle/>
          <a:p>
            <a:r>
              <a:rPr lang="en-US" sz="2400" b="1" dirty="0"/>
              <a:t>Question 1:</a:t>
            </a:r>
            <a:r>
              <a:rPr lang="en-US" sz="2400" dirty="0"/>
              <a:t> Every morning, my father usually drinks several cups of tea, has a _____breakfast and then leads the buffalo to the field.</a:t>
            </a:r>
          </a:p>
          <a:p>
            <a:r>
              <a:rPr lang="en-US" sz="2400" b="1" dirty="0"/>
              <a:t>A. </a:t>
            </a:r>
            <a:r>
              <a:rPr lang="en-US" sz="2400" dirty="0"/>
              <a:t>quick</a:t>
            </a:r>
            <a:r>
              <a:rPr lang="en-US" sz="2400" b="1" dirty="0"/>
              <a:t>	B. </a:t>
            </a:r>
            <a:r>
              <a:rPr lang="en-US" sz="2400" dirty="0"/>
              <a:t>quickly</a:t>
            </a:r>
            <a:r>
              <a:rPr lang="en-US" sz="2400" b="1" dirty="0"/>
              <a:t>	C. </a:t>
            </a:r>
            <a:r>
              <a:rPr lang="en-US" sz="2400" dirty="0"/>
              <a:t>quickness</a:t>
            </a:r>
            <a:r>
              <a:rPr lang="en-US" sz="2400" b="1" dirty="0"/>
              <a:t>	D. </a:t>
            </a:r>
            <a:r>
              <a:rPr lang="en-US" sz="2400" dirty="0"/>
              <a:t>quicker</a:t>
            </a:r>
          </a:p>
          <a:p>
            <a:endParaRPr lang="en-US" sz="2400" dirty="0"/>
          </a:p>
        </p:txBody>
      </p:sp>
      <p:sp>
        <p:nvSpPr>
          <p:cNvPr id="5" name="TextBox 4"/>
          <p:cNvSpPr txBox="1"/>
          <p:nvPr/>
        </p:nvSpPr>
        <p:spPr>
          <a:xfrm>
            <a:off x="304800" y="2438400"/>
            <a:ext cx="8686800" cy="2677656"/>
          </a:xfrm>
          <a:prstGeom prst="rect">
            <a:avLst/>
          </a:prstGeom>
          <a:noFill/>
        </p:spPr>
        <p:txBody>
          <a:bodyPr wrap="square" rtlCol="0">
            <a:spAutoFit/>
          </a:bodyPr>
          <a:lstStyle/>
          <a:p>
            <a:r>
              <a:rPr lang="en-US" sz="2400" dirty="0"/>
              <a:t>A</a:t>
            </a:r>
            <a:r>
              <a:rPr lang="en-US" sz="2400" dirty="0">
                <a:solidFill>
                  <a:srgbClr val="FFFF00"/>
                </a:solidFill>
              </a:rPr>
              <a:t>. quick /</a:t>
            </a:r>
            <a:r>
              <a:rPr lang="en-US" sz="2400" dirty="0" err="1">
                <a:solidFill>
                  <a:srgbClr val="FFFF00"/>
                </a:solidFill>
              </a:rPr>
              <a:t>kwɪk</a:t>
            </a:r>
            <a:r>
              <a:rPr lang="en-US" sz="2400" dirty="0"/>
              <a:t>/ (a): </a:t>
            </a:r>
            <a:r>
              <a:rPr lang="en-US" sz="2400" dirty="0" err="1"/>
              <a:t>nhanh</a:t>
            </a:r>
            <a:r>
              <a:rPr lang="en-US" sz="2400" dirty="0"/>
              <a:t/>
            </a:r>
            <a:br>
              <a:rPr lang="en-US" sz="2400" dirty="0"/>
            </a:br>
            <a:r>
              <a:rPr lang="en-US" sz="2400" dirty="0"/>
              <a:t>B. </a:t>
            </a:r>
            <a:r>
              <a:rPr lang="en-US" sz="2400" dirty="0">
                <a:solidFill>
                  <a:srgbClr val="FFFF00"/>
                </a:solidFill>
              </a:rPr>
              <a:t>quickly /</a:t>
            </a:r>
            <a:r>
              <a:rPr lang="en-US" sz="2400" dirty="0" err="1">
                <a:solidFill>
                  <a:srgbClr val="FFFF00"/>
                </a:solidFill>
              </a:rPr>
              <a:t>kwɪkli</a:t>
            </a:r>
            <a:r>
              <a:rPr lang="en-US" sz="2400" dirty="0"/>
              <a:t>/ (</a:t>
            </a:r>
            <a:r>
              <a:rPr lang="en-US" sz="2400" dirty="0" err="1"/>
              <a:t>adv</a:t>
            </a:r>
            <a:r>
              <a:rPr lang="en-US" sz="2400" dirty="0"/>
              <a:t>): </a:t>
            </a:r>
            <a:r>
              <a:rPr lang="en-US" sz="2400" dirty="0" err="1"/>
              <a:t>một</a:t>
            </a:r>
            <a:r>
              <a:rPr lang="en-US" sz="2400" dirty="0"/>
              <a:t> </a:t>
            </a:r>
            <a:r>
              <a:rPr lang="en-US" sz="2400" dirty="0" err="1"/>
              <a:t>cách</a:t>
            </a:r>
            <a:r>
              <a:rPr lang="en-US" sz="2400" dirty="0"/>
              <a:t> </a:t>
            </a:r>
            <a:r>
              <a:rPr lang="en-US" sz="2400" dirty="0" err="1"/>
              <a:t>nhanh</a:t>
            </a:r>
            <a:r>
              <a:rPr lang="en-US" sz="2400" dirty="0"/>
              <a:t> </a:t>
            </a:r>
            <a:r>
              <a:rPr lang="en-US" sz="2400" dirty="0" err="1"/>
              <a:t>chóng</a:t>
            </a:r>
            <a:r>
              <a:rPr lang="en-US" sz="2400" dirty="0"/>
              <a:t/>
            </a:r>
            <a:br>
              <a:rPr lang="en-US" sz="2400" dirty="0"/>
            </a:br>
            <a:r>
              <a:rPr lang="en-US" sz="2400" dirty="0"/>
              <a:t>C. </a:t>
            </a:r>
            <a:r>
              <a:rPr lang="en-US" sz="2400" dirty="0">
                <a:solidFill>
                  <a:srgbClr val="FFFF00"/>
                </a:solidFill>
              </a:rPr>
              <a:t>quickness /ˈ</a:t>
            </a:r>
            <a:r>
              <a:rPr lang="en-US" sz="2400" dirty="0" err="1">
                <a:solidFill>
                  <a:srgbClr val="FFFF00"/>
                </a:solidFill>
              </a:rPr>
              <a:t>kwɪknəs</a:t>
            </a:r>
            <a:r>
              <a:rPr lang="en-US" sz="2400" dirty="0"/>
              <a:t>/ (n): </a:t>
            </a:r>
            <a:r>
              <a:rPr lang="en-US" sz="2400" dirty="0" err="1"/>
              <a:t>sự</a:t>
            </a:r>
            <a:r>
              <a:rPr lang="en-US" sz="2400" dirty="0"/>
              <a:t> </a:t>
            </a:r>
            <a:r>
              <a:rPr lang="en-US" sz="2400" dirty="0" err="1"/>
              <a:t>nhanh</a:t>
            </a:r>
            <a:r>
              <a:rPr lang="en-US" sz="2400" dirty="0"/>
              <a:t>, </a:t>
            </a:r>
            <a:r>
              <a:rPr lang="en-US" sz="2400" dirty="0" err="1"/>
              <a:t>sự</a:t>
            </a:r>
            <a:r>
              <a:rPr lang="en-US" sz="2400" dirty="0"/>
              <a:t> </a:t>
            </a:r>
            <a:r>
              <a:rPr lang="en-US" sz="2400" dirty="0" err="1"/>
              <a:t>mau</a:t>
            </a:r>
            <a:r>
              <a:rPr lang="en-US" sz="2400" dirty="0"/>
              <a:t> </a:t>
            </a:r>
            <a:r>
              <a:rPr lang="en-US" sz="2400" dirty="0" err="1"/>
              <a:t>chóng</a:t>
            </a:r>
            <a:r>
              <a:rPr lang="en-US" sz="2400" dirty="0"/>
              <a:t/>
            </a:r>
            <a:br>
              <a:rPr lang="en-US" sz="2400" dirty="0"/>
            </a:br>
            <a:r>
              <a:rPr lang="en-US" sz="2400" dirty="0"/>
              <a:t>D. </a:t>
            </a:r>
            <a:r>
              <a:rPr lang="en-US" sz="2400" dirty="0">
                <a:solidFill>
                  <a:srgbClr val="FFFF00"/>
                </a:solidFill>
              </a:rPr>
              <a:t>quicker /</a:t>
            </a:r>
            <a:r>
              <a:rPr lang="en-US" sz="2400" dirty="0" err="1">
                <a:solidFill>
                  <a:srgbClr val="FFFF00"/>
                </a:solidFill>
              </a:rPr>
              <a:t>kwɪkər</a:t>
            </a:r>
            <a:r>
              <a:rPr lang="en-US" sz="2400" dirty="0"/>
              <a:t>/ (a): </a:t>
            </a:r>
            <a:r>
              <a:rPr lang="en-US" sz="2400" dirty="0" err="1"/>
              <a:t>nhanh</a:t>
            </a:r>
            <a:r>
              <a:rPr lang="en-US" sz="2400" dirty="0"/>
              <a:t> </a:t>
            </a:r>
            <a:r>
              <a:rPr lang="en-US" sz="2400" dirty="0" err="1"/>
              <a:t>hơn</a:t>
            </a:r>
            <a:r>
              <a:rPr lang="en-US" sz="2400" dirty="0"/>
              <a:t> (so </a:t>
            </a:r>
            <a:r>
              <a:rPr lang="en-US" sz="2400" dirty="0" err="1"/>
              <a:t>sánh</a:t>
            </a:r>
            <a:r>
              <a:rPr lang="en-US" sz="2400" dirty="0"/>
              <a:t> </a:t>
            </a:r>
            <a:r>
              <a:rPr lang="en-US" sz="2400" dirty="0" err="1"/>
              <a:t>hơn</a:t>
            </a:r>
            <a:r>
              <a:rPr lang="en-US" sz="2400" dirty="0"/>
              <a:t>)</a:t>
            </a:r>
            <a:br>
              <a:rPr lang="en-US" sz="2400" dirty="0"/>
            </a:b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danh</a:t>
            </a:r>
            <a:r>
              <a:rPr lang="en-US" sz="2400" dirty="0"/>
              <a:t> </a:t>
            </a:r>
            <a:r>
              <a:rPr lang="en-US" sz="2400" dirty="0" err="1"/>
              <a:t>từ</a:t>
            </a:r>
            <a:r>
              <a:rPr lang="en-US" sz="2400" dirty="0"/>
              <a:t> “breakfast” </a:t>
            </a:r>
            <a:r>
              <a:rPr lang="en-US" sz="2400" dirty="0" err="1"/>
              <a:t>nên</a:t>
            </a:r>
            <a:r>
              <a:rPr lang="en-US" sz="2400" dirty="0"/>
              <a:t> </a:t>
            </a:r>
            <a:r>
              <a:rPr lang="en-US" sz="2400" dirty="0" err="1"/>
              <a:t>vị</a:t>
            </a:r>
            <a:r>
              <a:rPr lang="en-US" sz="2400" dirty="0"/>
              <a:t> </a:t>
            </a:r>
            <a:r>
              <a:rPr lang="en-US" sz="2400" dirty="0" err="1"/>
              <a:t>trí</a:t>
            </a:r>
            <a:r>
              <a:rPr lang="en-US" sz="2400" dirty="0"/>
              <a:t> </a:t>
            </a:r>
            <a:r>
              <a:rPr lang="en-US" sz="2400" dirty="0" err="1"/>
              <a:t>trống</a:t>
            </a:r>
            <a:r>
              <a:rPr lang="en-US" sz="2400" dirty="0"/>
              <a:t> </a:t>
            </a:r>
            <a:r>
              <a:rPr lang="en-US" sz="2400" dirty="0" err="1"/>
              <a:t>cần</a:t>
            </a:r>
            <a:r>
              <a:rPr lang="en-US" sz="2400" dirty="0"/>
              <a:t> </a:t>
            </a:r>
            <a:r>
              <a:rPr lang="en-US" sz="2400" dirty="0" err="1"/>
              <a:t>một</a:t>
            </a:r>
            <a:r>
              <a:rPr lang="en-US" sz="2400" dirty="0"/>
              <a:t> </a:t>
            </a:r>
            <a:r>
              <a:rPr lang="en-US" sz="2400" dirty="0" err="1"/>
              <a:t>tính</a:t>
            </a:r>
            <a:r>
              <a:rPr lang="en-US" sz="2400" dirty="0"/>
              <a:t> </a:t>
            </a:r>
            <a:r>
              <a:rPr lang="en-US" sz="2400" dirty="0" err="1"/>
              <a:t>từ</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trước</a:t>
            </a:r>
            <a:r>
              <a:rPr lang="en-US" sz="2400" dirty="0"/>
              <a:t> </a:t>
            </a:r>
            <a:r>
              <a:rPr lang="en-US" sz="2400" dirty="0" err="1"/>
              <a:t>danh</a:t>
            </a:r>
            <a:r>
              <a:rPr lang="en-US" sz="2400" dirty="0"/>
              <a:t> </a:t>
            </a:r>
            <a:r>
              <a:rPr lang="en-US" sz="2400" dirty="0" err="1"/>
              <a:t>từ</a:t>
            </a:r>
            <a:r>
              <a:rPr lang="en-US" sz="2400" dirty="0"/>
              <a:t> </a:t>
            </a:r>
            <a:r>
              <a:rPr lang="en-US" sz="2400" dirty="0" err="1"/>
              <a:t>là</a:t>
            </a:r>
            <a:r>
              <a:rPr lang="en-US" sz="2400" dirty="0"/>
              <a:t> </a:t>
            </a:r>
            <a:r>
              <a:rPr lang="en-US" sz="2400" dirty="0" err="1"/>
              <a:t>tính</a:t>
            </a:r>
            <a:r>
              <a:rPr lang="en-US" sz="2400" dirty="0"/>
              <a:t> </a:t>
            </a:r>
            <a:r>
              <a:rPr lang="en-US" sz="2400" dirty="0" err="1"/>
              <a:t>từ</a:t>
            </a:r>
            <a:r>
              <a:rPr lang="en-US" sz="2400" dirty="0"/>
              <a:t>: </a:t>
            </a:r>
            <a:r>
              <a:rPr lang="en-US" sz="2400" b="1" dirty="0"/>
              <a:t>“(a/an) + </a:t>
            </a:r>
            <a:r>
              <a:rPr lang="en-US" sz="2400" b="1" dirty="0" err="1"/>
              <a:t>adj</a:t>
            </a:r>
            <a:r>
              <a:rPr lang="en-US" sz="2400" b="1" dirty="0"/>
              <a:t> + N”</a:t>
            </a:r>
            <a:r>
              <a:rPr lang="en-US" sz="2400" dirty="0"/>
              <a:t/>
            </a:r>
            <a:br>
              <a:rPr lang="en-US" sz="2400" dirty="0"/>
            </a:br>
            <a:endParaRPr lang="en-US" sz="2400" dirty="0"/>
          </a:p>
        </p:txBody>
      </p:sp>
      <p:sp>
        <p:nvSpPr>
          <p:cNvPr id="6" name="Oval 5"/>
          <p:cNvSpPr/>
          <p:nvPr/>
        </p:nvSpPr>
        <p:spPr>
          <a:xfrm>
            <a:off x="152400" y="10896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935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533400"/>
            <a:ext cx="8915400" cy="1569660"/>
          </a:xfrm>
          <a:prstGeom prst="rect">
            <a:avLst/>
          </a:prstGeom>
          <a:noFill/>
        </p:spPr>
        <p:txBody>
          <a:bodyPr wrap="square" rtlCol="0">
            <a:spAutoFit/>
          </a:bodyPr>
          <a:lstStyle/>
          <a:p>
            <a:r>
              <a:rPr lang="en-US" sz="2400" b="1" dirty="0"/>
              <a:t>Question 10</a:t>
            </a:r>
            <a:r>
              <a:rPr lang="vi-VN" sz="2400" dirty="0"/>
              <a:t>.</a:t>
            </a:r>
            <a:r>
              <a:rPr lang="en-US" sz="2400" dirty="0"/>
              <a:t> _______</a:t>
            </a:r>
            <a:r>
              <a:rPr lang="vi-VN" sz="2400" dirty="0"/>
              <a:t>, I will give him the report.</a:t>
            </a:r>
            <a:endParaRPr lang="en-US" sz="2400" dirty="0"/>
          </a:p>
          <a:p>
            <a:r>
              <a:rPr lang="vi-VN" sz="2400" b="1" dirty="0"/>
              <a:t>	A. </a:t>
            </a:r>
            <a:r>
              <a:rPr lang="vi-VN" sz="2400" dirty="0"/>
              <a:t>When he will return	</a:t>
            </a:r>
            <a:r>
              <a:rPr lang="vi-VN" sz="2400" b="1" dirty="0" smtClean="0"/>
              <a:t>B</a:t>
            </a:r>
            <a:r>
              <a:rPr lang="vi-VN" sz="2400" b="1" dirty="0"/>
              <a:t>. </a:t>
            </a:r>
            <a:r>
              <a:rPr lang="vi-VN" sz="2400" dirty="0"/>
              <a:t>When he returns</a:t>
            </a:r>
            <a:endParaRPr lang="en-US" sz="2400" dirty="0"/>
          </a:p>
          <a:p>
            <a:r>
              <a:rPr lang="vi-VN" sz="2400" b="1" dirty="0"/>
              <a:t>	C. </a:t>
            </a:r>
            <a:r>
              <a:rPr lang="vi-VN" sz="2400" dirty="0"/>
              <a:t>Until he will return	</a:t>
            </a:r>
            <a:r>
              <a:rPr lang="vi-VN" sz="2400" b="1" dirty="0" smtClean="0"/>
              <a:t>D</a:t>
            </a:r>
            <a:r>
              <a:rPr lang="vi-VN" sz="2400" b="1" dirty="0"/>
              <a:t>. </a:t>
            </a:r>
            <a:r>
              <a:rPr lang="vi-VN" sz="2400" dirty="0"/>
              <a:t>No sooner he returns</a:t>
            </a:r>
            <a:endParaRPr lang="en-US" sz="2400" dirty="0"/>
          </a:p>
          <a:p>
            <a:endParaRPr lang="en-US" sz="2400" dirty="0"/>
          </a:p>
        </p:txBody>
      </p:sp>
      <p:sp>
        <p:nvSpPr>
          <p:cNvPr id="5" name="TextBox 4"/>
          <p:cNvSpPr txBox="1"/>
          <p:nvPr/>
        </p:nvSpPr>
        <p:spPr>
          <a:xfrm>
            <a:off x="228600" y="2209800"/>
            <a:ext cx="8763000" cy="3046988"/>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 </a:t>
            </a:r>
            <a:r>
              <a:rPr lang="en-US" sz="2400" dirty="0" err="1" smtClean="0"/>
              <a:t>Sự</a:t>
            </a:r>
            <a:r>
              <a:rPr lang="en-US" sz="2400" dirty="0" smtClean="0"/>
              <a:t> </a:t>
            </a:r>
            <a:r>
              <a:rPr lang="en-US" sz="2400" dirty="0" err="1" smtClean="0"/>
              <a:t>hòa</a:t>
            </a:r>
            <a:r>
              <a:rPr lang="en-US" sz="2400" dirty="0" smtClean="0"/>
              <a:t> </a:t>
            </a:r>
            <a:r>
              <a:rPr lang="en-US" sz="2400" dirty="0" err="1" smtClean="0"/>
              <a:t>hợp</a:t>
            </a:r>
            <a:r>
              <a:rPr lang="en-US" sz="2400" dirty="0" smtClean="0"/>
              <a:t> </a:t>
            </a:r>
            <a:r>
              <a:rPr lang="en-US" sz="2400" dirty="0" err="1" smtClean="0"/>
              <a:t>thì</a:t>
            </a:r>
            <a:r>
              <a:rPr lang="en-US" sz="2400" dirty="0" smtClean="0"/>
              <a:t> </a:t>
            </a:r>
            <a:r>
              <a:rPr lang="en-US" sz="2400" dirty="0" err="1" smtClean="0"/>
              <a:t>trong</a:t>
            </a:r>
            <a:r>
              <a:rPr lang="en-US" sz="2400" dirty="0" smtClean="0"/>
              <a:t> </a:t>
            </a:r>
            <a:r>
              <a:rPr lang="en-US" sz="2400" dirty="0" err="1" smtClean="0"/>
              <a:t>mệnh</a:t>
            </a:r>
            <a:r>
              <a:rPr lang="en-US" sz="2400" dirty="0" smtClean="0"/>
              <a:t> </a:t>
            </a:r>
            <a:r>
              <a:rPr lang="en-US" sz="2400" dirty="0" err="1" smtClean="0"/>
              <a:t>đề</a:t>
            </a:r>
            <a:r>
              <a:rPr lang="en-US" sz="2400" dirty="0" smtClean="0"/>
              <a:t> </a:t>
            </a:r>
          </a:p>
          <a:p>
            <a:r>
              <a:rPr lang="en-US" sz="2400" b="1" dirty="0" err="1" smtClean="0"/>
              <a:t>Giải</a:t>
            </a:r>
            <a:r>
              <a:rPr lang="en-US" sz="2400" b="1" dirty="0" smtClean="0"/>
              <a:t> </a:t>
            </a:r>
            <a:r>
              <a:rPr lang="en-US" sz="2400" b="1" dirty="0" err="1" smtClean="0"/>
              <a:t>thích</a:t>
            </a:r>
            <a:r>
              <a:rPr lang="en-US" sz="2400" b="1" dirty="0" smtClean="0"/>
              <a:t>: </a:t>
            </a:r>
            <a:endParaRPr lang="en-US" sz="2400" dirty="0" smtClean="0"/>
          </a:p>
          <a:p>
            <a:r>
              <a:rPr lang="en-US" sz="2400" dirty="0" err="1" smtClean="0"/>
              <a:t>Mệnh</a:t>
            </a:r>
            <a:r>
              <a:rPr lang="en-US" sz="2400" dirty="0" smtClean="0"/>
              <a:t> </a:t>
            </a:r>
            <a:r>
              <a:rPr lang="en-US" sz="2400" dirty="0" err="1" smtClean="0"/>
              <a:t>đề</a:t>
            </a:r>
            <a:r>
              <a:rPr lang="en-US" sz="2400" dirty="0" smtClean="0"/>
              <a:t> </a:t>
            </a:r>
            <a:r>
              <a:rPr lang="en-US" sz="2400" dirty="0" err="1" smtClean="0"/>
              <a:t>chính</a:t>
            </a:r>
            <a:r>
              <a:rPr lang="en-US" sz="2400" dirty="0" smtClean="0"/>
              <a:t> chia </a:t>
            </a:r>
            <a:r>
              <a:rPr lang="en-US" sz="2400" dirty="0" err="1" smtClean="0"/>
              <a:t>thì</a:t>
            </a:r>
            <a:r>
              <a:rPr lang="en-US" sz="2400" dirty="0" smtClean="0"/>
              <a:t> </a:t>
            </a:r>
            <a:r>
              <a:rPr lang="en-US" sz="2400" dirty="0" err="1" smtClean="0"/>
              <a:t>tương</a:t>
            </a:r>
            <a:r>
              <a:rPr lang="en-US" sz="2400" dirty="0" smtClean="0"/>
              <a:t> </a:t>
            </a:r>
            <a:r>
              <a:rPr lang="en-US" sz="2400" dirty="0" err="1" smtClean="0"/>
              <a:t>lai</a:t>
            </a:r>
            <a:r>
              <a:rPr lang="en-US" sz="2400" dirty="0" smtClean="0"/>
              <a:t> =&gt; </a:t>
            </a:r>
            <a:r>
              <a:rPr lang="en-US" sz="2400" dirty="0" err="1" smtClean="0"/>
              <a:t>động</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chia </a:t>
            </a:r>
            <a:r>
              <a:rPr lang="en-US" sz="2400" dirty="0" err="1" smtClean="0"/>
              <a:t>thì</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đơn</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hoàn</a:t>
            </a:r>
            <a:r>
              <a:rPr lang="en-US" sz="2400" dirty="0" smtClean="0"/>
              <a:t> </a:t>
            </a:r>
            <a:r>
              <a:rPr lang="en-US" sz="2400" dirty="0" err="1" smtClean="0"/>
              <a:t>thành</a:t>
            </a:r>
            <a:r>
              <a:rPr lang="en-US" sz="2400" dirty="0" smtClean="0"/>
              <a:t>). </a:t>
            </a:r>
          </a:p>
          <a:p>
            <a:r>
              <a:rPr lang="en-US" sz="2400" b="1" dirty="0" smtClean="0">
                <a:solidFill>
                  <a:srgbClr val="FFFF00"/>
                </a:solidFill>
              </a:rPr>
              <a:t>When +</a:t>
            </a:r>
            <a:r>
              <a:rPr lang="en-US" sz="2400" b="1" dirty="0" err="1" smtClean="0">
                <a:solidFill>
                  <a:srgbClr val="FFFF00"/>
                </a:solidFill>
              </a:rPr>
              <a:t>S+Vo</a:t>
            </a:r>
            <a:r>
              <a:rPr lang="en-US" sz="2400" b="1" dirty="0" smtClean="0">
                <a:solidFill>
                  <a:srgbClr val="FFFF00"/>
                </a:solidFill>
              </a:rPr>
              <a:t>/s/</a:t>
            </a:r>
            <a:r>
              <a:rPr lang="en-US" sz="2400" b="1" dirty="0" err="1" smtClean="0">
                <a:solidFill>
                  <a:srgbClr val="FFFF00"/>
                </a:solidFill>
              </a:rPr>
              <a:t>es</a:t>
            </a:r>
            <a:r>
              <a:rPr lang="en-US" sz="2400" b="1" dirty="0" smtClean="0">
                <a:solidFill>
                  <a:srgbClr val="FFFF00"/>
                </a:solidFill>
              </a:rPr>
              <a:t> +…, S+ will + Vo.</a:t>
            </a:r>
            <a:endParaRPr lang="en-US" sz="2400" dirty="0" smtClean="0">
              <a:solidFill>
                <a:srgbClr val="FFFF00"/>
              </a:solidFill>
            </a:endParaRPr>
          </a:p>
          <a:p>
            <a:r>
              <a:rPr lang="en-US" sz="2400" b="1" dirty="0" smtClean="0"/>
              <a:t> </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 </a:t>
            </a:r>
            <a:r>
              <a:rPr lang="en-US" sz="2400" b="1" dirty="0" err="1" smtClean="0"/>
              <a:t>Khi</a:t>
            </a:r>
            <a:r>
              <a:rPr lang="en-US" sz="2400" b="1" dirty="0" smtClean="0"/>
              <a:t> </a:t>
            </a:r>
            <a:r>
              <a:rPr lang="en-US" sz="2400" b="1" dirty="0" err="1" smtClean="0"/>
              <a:t>anh</a:t>
            </a:r>
            <a:r>
              <a:rPr lang="en-US" sz="2400" b="1" dirty="0" smtClean="0"/>
              <a:t> </a:t>
            </a:r>
            <a:r>
              <a:rPr lang="en-US" sz="2400" b="1" dirty="0" err="1" smtClean="0"/>
              <a:t>ấy</a:t>
            </a:r>
            <a:r>
              <a:rPr lang="en-US" sz="2400" b="1" dirty="0" smtClean="0"/>
              <a:t> </a:t>
            </a:r>
            <a:r>
              <a:rPr lang="en-US" sz="2400" b="1" dirty="0" err="1" smtClean="0"/>
              <a:t>về</a:t>
            </a:r>
            <a:r>
              <a:rPr lang="en-US" sz="2400" b="1" dirty="0" smtClean="0"/>
              <a:t> , </a:t>
            </a:r>
            <a:r>
              <a:rPr lang="en-US" sz="2400" b="1" dirty="0" err="1" smtClean="0"/>
              <a:t>tôi</a:t>
            </a:r>
            <a:r>
              <a:rPr lang="en-US" sz="2400" b="1" dirty="0" smtClean="0"/>
              <a:t> </a:t>
            </a:r>
            <a:r>
              <a:rPr lang="en-US" sz="2400" b="1" dirty="0" err="1" smtClean="0"/>
              <a:t>sẽ</a:t>
            </a:r>
            <a:r>
              <a:rPr lang="en-US" sz="2400" b="1" dirty="0" smtClean="0"/>
              <a:t> </a:t>
            </a:r>
            <a:r>
              <a:rPr lang="en-US" sz="2400" b="1" dirty="0" err="1" smtClean="0"/>
              <a:t>đưa</a:t>
            </a:r>
            <a:r>
              <a:rPr lang="en-US" sz="2400" b="1" dirty="0" smtClean="0"/>
              <a:t> </a:t>
            </a:r>
            <a:r>
              <a:rPr lang="en-US" sz="2400" b="1" dirty="0" err="1" smtClean="0"/>
              <a:t>cho</a:t>
            </a:r>
            <a:r>
              <a:rPr lang="en-US" sz="2400" b="1" dirty="0" smtClean="0"/>
              <a:t> </a:t>
            </a:r>
            <a:r>
              <a:rPr lang="en-US" sz="2400" b="1" dirty="0" err="1" smtClean="0"/>
              <a:t>anh</a:t>
            </a:r>
            <a:r>
              <a:rPr lang="en-US" sz="2400" b="1" dirty="0" smtClean="0"/>
              <a:t> </a:t>
            </a:r>
            <a:r>
              <a:rPr lang="en-US" sz="2400" b="1" dirty="0" err="1" smtClean="0"/>
              <a:t>ấy</a:t>
            </a:r>
            <a:r>
              <a:rPr lang="en-US" sz="2400" b="1" dirty="0" smtClean="0"/>
              <a:t> </a:t>
            </a:r>
            <a:r>
              <a:rPr lang="en-US" sz="2400" b="1" dirty="0" err="1" smtClean="0"/>
              <a:t>bản</a:t>
            </a:r>
            <a:r>
              <a:rPr lang="en-US" sz="2400" b="1" dirty="0" smtClean="0"/>
              <a:t> </a:t>
            </a:r>
            <a:r>
              <a:rPr lang="en-US" sz="2400" b="1" dirty="0" err="1" smtClean="0"/>
              <a:t>báo</a:t>
            </a:r>
            <a:r>
              <a:rPr lang="en-US" sz="2400" b="1" dirty="0" smtClean="0"/>
              <a:t> </a:t>
            </a:r>
            <a:r>
              <a:rPr lang="en-US" sz="2400" b="1" dirty="0" err="1" smtClean="0"/>
              <a:t>cáo</a:t>
            </a:r>
            <a:r>
              <a:rPr lang="en-US" sz="2400" b="1" dirty="0" smtClean="0"/>
              <a:t>. </a:t>
            </a:r>
            <a:endParaRPr lang="en-US" sz="2400" dirty="0" smtClean="0"/>
          </a:p>
          <a:p>
            <a:endParaRPr lang="en-US" sz="2400" dirty="0"/>
          </a:p>
        </p:txBody>
      </p:sp>
      <p:sp>
        <p:nvSpPr>
          <p:cNvPr id="7" name="Oval 6"/>
          <p:cNvSpPr/>
          <p:nvPr/>
        </p:nvSpPr>
        <p:spPr>
          <a:xfrm>
            <a:off x="4724400" y="990600"/>
            <a:ext cx="3048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034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09600"/>
            <a:ext cx="8686800" cy="1815882"/>
          </a:xfrm>
          <a:prstGeom prst="rect">
            <a:avLst/>
          </a:prstGeom>
          <a:noFill/>
        </p:spPr>
        <p:txBody>
          <a:bodyPr wrap="square" rtlCol="0">
            <a:spAutoFit/>
          </a:bodyPr>
          <a:lstStyle/>
          <a:p>
            <a:r>
              <a:rPr lang="en-US" sz="2800" b="1" dirty="0"/>
              <a:t>Question 11. </a:t>
            </a:r>
            <a:r>
              <a:rPr lang="en-US" sz="2800" dirty="0"/>
              <a:t>During the interview, you should try to</a:t>
            </a:r>
            <a:r>
              <a:rPr lang="en-US" sz="2800" u="sng" dirty="0"/>
              <a:t> 	</a:t>
            </a:r>
            <a:r>
              <a:rPr lang="en-US" sz="2800" dirty="0"/>
              <a:t>a good impression on your interview.</a:t>
            </a:r>
          </a:p>
          <a:p>
            <a:r>
              <a:rPr lang="en-US" sz="2800" b="1" dirty="0"/>
              <a:t>A. </a:t>
            </a:r>
            <a:r>
              <a:rPr lang="vi-VN" sz="2800" dirty="0" smtClean="0"/>
              <a:t>c</a:t>
            </a:r>
            <a:r>
              <a:rPr lang="en-US" sz="2800" dirty="0" err="1" smtClean="0"/>
              <a:t>reate</a:t>
            </a:r>
            <a:r>
              <a:rPr lang="en-US" sz="2800" dirty="0"/>
              <a:t>	</a:t>
            </a:r>
            <a:r>
              <a:rPr lang="en-US" sz="2800" b="1" dirty="0"/>
              <a:t>B. </a:t>
            </a:r>
            <a:r>
              <a:rPr lang="en-US" sz="2800" dirty="0"/>
              <a:t>have	</a:t>
            </a:r>
            <a:r>
              <a:rPr lang="en-US" sz="2800" b="1" dirty="0"/>
              <a:t>C. </a:t>
            </a:r>
            <a:r>
              <a:rPr lang="en-US" sz="2800" dirty="0"/>
              <a:t>give	</a:t>
            </a:r>
            <a:r>
              <a:rPr lang="en-US" sz="2800" b="1" dirty="0"/>
              <a:t>D. </a:t>
            </a:r>
            <a:r>
              <a:rPr lang="en-US" sz="2800" dirty="0"/>
              <a:t>try</a:t>
            </a:r>
          </a:p>
          <a:p>
            <a:endParaRPr lang="en-US" sz="2800" dirty="0"/>
          </a:p>
        </p:txBody>
      </p:sp>
      <p:sp>
        <p:nvSpPr>
          <p:cNvPr id="5" name="TextBox 4"/>
          <p:cNvSpPr txBox="1"/>
          <p:nvPr/>
        </p:nvSpPr>
        <p:spPr>
          <a:xfrm>
            <a:off x="457200" y="2286000"/>
            <a:ext cx="8382000" cy="2677656"/>
          </a:xfrm>
          <a:prstGeom prst="rect">
            <a:avLst/>
          </a:prstGeom>
          <a:noFill/>
        </p:spPr>
        <p:txBody>
          <a:bodyPr wrap="square" rtlCol="0">
            <a:spAutoFit/>
          </a:bodyPr>
          <a:lstStyle/>
          <a:p>
            <a:r>
              <a:rPr lang="en-US" sz="2800" b="1" dirty="0" smtClean="0"/>
              <a:t> Question 11: A</a:t>
            </a:r>
            <a:endParaRPr lang="en-US" sz="2800" dirty="0" smtClean="0"/>
          </a:p>
          <a:p>
            <a:r>
              <a:rPr lang="en-US" sz="2800" dirty="0" err="1" smtClean="0"/>
              <a:t>Cụm</a:t>
            </a:r>
            <a:r>
              <a:rPr lang="en-US" sz="2800" dirty="0" smtClean="0"/>
              <a:t> </a:t>
            </a:r>
            <a:r>
              <a:rPr lang="en-US" sz="2800" dirty="0" err="1" smtClean="0"/>
              <a:t>từ</a:t>
            </a:r>
            <a:r>
              <a:rPr lang="en-US" sz="2800" dirty="0" smtClean="0"/>
              <a:t> “ </a:t>
            </a:r>
            <a:r>
              <a:rPr lang="en-US" sz="2800" dirty="0" smtClean="0">
                <a:solidFill>
                  <a:srgbClr val="FFFF00"/>
                </a:solidFill>
              </a:rPr>
              <a:t>create a good impression on </a:t>
            </a:r>
            <a:r>
              <a:rPr lang="en-US" sz="2800" dirty="0" err="1" smtClean="0">
                <a:solidFill>
                  <a:srgbClr val="FFFF00"/>
                </a:solidFill>
              </a:rPr>
              <a:t>sb</a:t>
            </a:r>
            <a:r>
              <a:rPr lang="en-US" sz="2800" dirty="0" smtClean="0"/>
              <a:t>” </a:t>
            </a:r>
            <a:r>
              <a:rPr lang="en-US" sz="2800" dirty="0" err="1" smtClean="0"/>
              <a:t>tạo</a:t>
            </a:r>
            <a:r>
              <a:rPr lang="en-US" sz="2800" dirty="0" smtClean="0"/>
              <a:t> </a:t>
            </a:r>
            <a:r>
              <a:rPr lang="en-US" sz="2800" dirty="0" err="1" smtClean="0"/>
              <a:t>ấn</a:t>
            </a:r>
            <a:r>
              <a:rPr lang="en-US" sz="2800" dirty="0" smtClean="0"/>
              <a:t> </a:t>
            </a:r>
            <a:r>
              <a:rPr lang="en-US" sz="2800" dirty="0" err="1" smtClean="0"/>
              <a:t>tượng</a:t>
            </a:r>
            <a:r>
              <a:rPr lang="en-US" sz="2800" dirty="0" smtClean="0"/>
              <a:t> </a:t>
            </a:r>
            <a:r>
              <a:rPr lang="en-US" sz="2800" dirty="0" err="1" smtClean="0"/>
              <a:t>tốt</a:t>
            </a:r>
            <a:r>
              <a:rPr lang="en-US" sz="2800" dirty="0" smtClean="0"/>
              <a:t> </a:t>
            </a:r>
            <a:r>
              <a:rPr lang="en-US" sz="2800" dirty="0" err="1" smtClean="0"/>
              <a:t>với</a:t>
            </a:r>
            <a:r>
              <a:rPr lang="en-US" sz="2800" dirty="0" smtClean="0"/>
              <a:t> </a:t>
            </a:r>
            <a:r>
              <a:rPr lang="en-US" sz="2800" dirty="0" err="1" smtClean="0"/>
              <a:t>ai</a:t>
            </a:r>
            <a:r>
              <a:rPr lang="en-US" sz="2800" dirty="0" smtClean="0"/>
              <a:t> </a:t>
            </a:r>
            <a:r>
              <a:rPr lang="en-US" sz="2800" dirty="0" err="1" smtClean="0"/>
              <a:t>đó</a:t>
            </a:r>
            <a:endParaRPr lang="en-US" sz="2800" dirty="0" smtClean="0"/>
          </a:p>
          <a:p>
            <a:r>
              <a:rPr lang="en-US" sz="2800" dirty="0" err="1" smtClean="0"/>
              <a:t>Tạm</a:t>
            </a:r>
            <a:r>
              <a:rPr lang="en-US" sz="2800" dirty="0" smtClean="0"/>
              <a:t> </a:t>
            </a:r>
            <a:r>
              <a:rPr lang="en-US" sz="2800" dirty="0" err="1" smtClean="0"/>
              <a:t>dịch</a:t>
            </a:r>
            <a:r>
              <a:rPr lang="en-US" sz="2800" dirty="0" smtClean="0"/>
              <a:t>: </a:t>
            </a:r>
            <a:r>
              <a:rPr lang="en-US" sz="2800" dirty="0" err="1" smtClean="0"/>
              <a:t>Trong</a:t>
            </a:r>
            <a:r>
              <a:rPr lang="en-US" sz="2800" dirty="0" smtClean="0"/>
              <a:t> </a:t>
            </a:r>
            <a:r>
              <a:rPr lang="en-US" sz="2800" dirty="0" err="1" smtClean="0"/>
              <a:t>cuộc</a:t>
            </a:r>
            <a:r>
              <a:rPr lang="en-US" sz="2800" dirty="0" smtClean="0"/>
              <a:t> </a:t>
            </a:r>
            <a:r>
              <a:rPr lang="en-US" sz="2800" dirty="0" err="1" smtClean="0"/>
              <a:t>phỏng</a:t>
            </a:r>
            <a:r>
              <a:rPr lang="en-US" sz="2800" dirty="0" smtClean="0"/>
              <a:t> </a:t>
            </a:r>
            <a:r>
              <a:rPr lang="en-US" sz="2800" dirty="0" err="1" smtClean="0"/>
              <a:t>vấn</a:t>
            </a:r>
            <a:r>
              <a:rPr lang="en-US" sz="2800" dirty="0" smtClean="0"/>
              <a:t>, </a:t>
            </a:r>
            <a:r>
              <a:rPr lang="en-US" sz="2800" dirty="0" err="1" smtClean="0"/>
              <a:t>bạn</a:t>
            </a:r>
            <a:r>
              <a:rPr lang="en-US" sz="2800" dirty="0" smtClean="0"/>
              <a:t> </a:t>
            </a:r>
            <a:r>
              <a:rPr lang="en-US" sz="2800" dirty="0" err="1" smtClean="0"/>
              <a:t>nên</a:t>
            </a:r>
            <a:r>
              <a:rPr lang="en-US" sz="2800" dirty="0" smtClean="0"/>
              <a:t> </a:t>
            </a:r>
            <a:r>
              <a:rPr lang="en-US" sz="2800" dirty="0" err="1" smtClean="0"/>
              <a:t>cố</a:t>
            </a:r>
            <a:r>
              <a:rPr lang="en-US" sz="2800" dirty="0" smtClean="0"/>
              <a:t> </a:t>
            </a:r>
            <a:r>
              <a:rPr lang="en-US" sz="2800" dirty="0" err="1" smtClean="0"/>
              <a:t>gắng</a:t>
            </a:r>
            <a:r>
              <a:rPr lang="en-US" sz="2800" dirty="0" smtClean="0"/>
              <a:t> </a:t>
            </a:r>
            <a:r>
              <a:rPr lang="en-US" sz="2800" dirty="0" err="1" smtClean="0"/>
              <a:t>tạo</a:t>
            </a:r>
            <a:r>
              <a:rPr lang="en-US" sz="2800" dirty="0" smtClean="0"/>
              <a:t> </a:t>
            </a:r>
            <a:r>
              <a:rPr lang="en-US" sz="2800" dirty="0" err="1" smtClean="0"/>
              <a:t>ấn</a:t>
            </a:r>
            <a:r>
              <a:rPr lang="en-US" sz="2800" dirty="0" smtClean="0"/>
              <a:t> </a:t>
            </a:r>
            <a:r>
              <a:rPr lang="en-US" sz="2800" dirty="0" err="1" smtClean="0"/>
              <a:t>tượng</a:t>
            </a:r>
            <a:r>
              <a:rPr lang="en-US" sz="2800" dirty="0" smtClean="0"/>
              <a:t> </a:t>
            </a:r>
            <a:r>
              <a:rPr lang="en-US" sz="2800" dirty="0" err="1" smtClean="0"/>
              <a:t>tốt</a:t>
            </a:r>
            <a:r>
              <a:rPr lang="en-US" sz="2800" dirty="0" smtClean="0"/>
              <a:t> </a:t>
            </a:r>
            <a:r>
              <a:rPr lang="en-US" sz="2800" dirty="0" err="1" smtClean="0"/>
              <a:t>cho</a:t>
            </a:r>
            <a:r>
              <a:rPr lang="en-US" sz="2800" dirty="0" smtClean="0"/>
              <a:t> </a:t>
            </a:r>
            <a:r>
              <a:rPr lang="en-US" sz="2800" dirty="0" err="1" smtClean="0"/>
              <a:t>cuộc</a:t>
            </a:r>
            <a:r>
              <a:rPr lang="en-US" sz="2800" dirty="0" smtClean="0"/>
              <a:t> </a:t>
            </a:r>
            <a:r>
              <a:rPr lang="en-US" sz="2800" dirty="0" err="1" smtClean="0"/>
              <a:t>phỏng</a:t>
            </a:r>
            <a:r>
              <a:rPr lang="en-US" sz="2800" dirty="0" smtClean="0"/>
              <a:t> </a:t>
            </a:r>
            <a:r>
              <a:rPr lang="en-US" sz="2800" dirty="0" err="1" smtClean="0"/>
              <a:t>vấn</a:t>
            </a:r>
            <a:r>
              <a:rPr lang="en-US" sz="2800" dirty="0" smtClean="0"/>
              <a:t> </a:t>
            </a:r>
            <a:r>
              <a:rPr lang="en-US" sz="2800" dirty="0" err="1" smtClean="0"/>
              <a:t>của</a:t>
            </a:r>
            <a:r>
              <a:rPr lang="en-US" sz="2800" dirty="0" smtClean="0"/>
              <a:t> </a:t>
            </a:r>
            <a:r>
              <a:rPr lang="en-US" sz="2800" dirty="0" err="1" smtClean="0"/>
              <a:t>bạn</a:t>
            </a:r>
            <a:endParaRPr lang="en-US" sz="2800" dirty="0" smtClean="0"/>
          </a:p>
          <a:p>
            <a:r>
              <a:rPr lang="en-US" sz="2800" dirty="0" smtClean="0"/>
              <a:t> </a:t>
            </a:r>
            <a:endParaRPr lang="en-US" sz="2800" dirty="0"/>
          </a:p>
        </p:txBody>
      </p:sp>
      <p:sp>
        <p:nvSpPr>
          <p:cNvPr id="6" name="Oval 5"/>
          <p:cNvSpPr/>
          <p:nvPr/>
        </p:nvSpPr>
        <p:spPr>
          <a:xfrm>
            <a:off x="304800" y="1517541"/>
            <a:ext cx="304800" cy="3874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1926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533400"/>
            <a:ext cx="8534400" cy="1569660"/>
          </a:xfrm>
          <a:prstGeom prst="rect">
            <a:avLst/>
          </a:prstGeom>
          <a:noFill/>
        </p:spPr>
        <p:txBody>
          <a:bodyPr wrap="square" rtlCol="0">
            <a:spAutoFit/>
          </a:bodyPr>
          <a:lstStyle/>
          <a:p>
            <a:r>
              <a:rPr lang="en-US" sz="2400" b="1" dirty="0"/>
              <a:t>Question 12:</a:t>
            </a:r>
            <a:r>
              <a:rPr lang="en-US" sz="2400" dirty="0"/>
              <a:t> Don’t criticize me. If </a:t>
            </a:r>
            <a:r>
              <a:rPr lang="en-US" sz="2400" dirty="0" err="1"/>
              <a:t>you__________yourself</a:t>
            </a:r>
            <a:r>
              <a:rPr lang="en-US" sz="2400" dirty="0"/>
              <a:t> in my position, you would behave the same.</a:t>
            </a:r>
          </a:p>
          <a:p>
            <a:r>
              <a:rPr lang="en-US" sz="2400" b="1" dirty="0"/>
              <a:t>	A.</a:t>
            </a:r>
            <a:r>
              <a:rPr lang="en-US" sz="2400" dirty="0"/>
              <a:t> set	</a:t>
            </a:r>
            <a:r>
              <a:rPr lang="en-US" sz="2400" b="1" dirty="0"/>
              <a:t>B.</a:t>
            </a:r>
            <a:r>
              <a:rPr lang="en-US" sz="2400" dirty="0"/>
              <a:t> put	</a:t>
            </a:r>
            <a:r>
              <a:rPr lang="en-US" sz="2400" b="1" dirty="0"/>
              <a:t>C.</a:t>
            </a:r>
            <a:r>
              <a:rPr lang="en-US" sz="2400" dirty="0"/>
              <a:t> think	</a:t>
            </a:r>
            <a:r>
              <a:rPr lang="en-US" sz="2400" b="1" dirty="0"/>
              <a:t>D.</a:t>
            </a:r>
            <a:r>
              <a:rPr lang="en-US" sz="2400" dirty="0"/>
              <a:t> consider</a:t>
            </a:r>
          </a:p>
          <a:p>
            <a:endParaRPr lang="en-US" sz="2400" dirty="0"/>
          </a:p>
        </p:txBody>
      </p:sp>
      <p:sp>
        <p:nvSpPr>
          <p:cNvPr id="7" name="TextBox 6"/>
          <p:cNvSpPr txBox="1"/>
          <p:nvPr/>
        </p:nvSpPr>
        <p:spPr>
          <a:xfrm>
            <a:off x="228600" y="2362200"/>
            <a:ext cx="8610600" cy="3416320"/>
          </a:xfrm>
          <a:prstGeom prst="rect">
            <a:avLst/>
          </a:prstGeom>
          <a:noFill/>
        </p:spPr>
        <p:txBody>
          <a:bodyPr wrap="square" rtlCol="0">
            <a:spAutoFit/>
          </a:bodyPr>
          <a:lstStyle/>
          <a:p>
            <a:r>
              <a:rPr lang="en-US" sz="2400" dirty="0" smtClean="0"/>
              <a:t>A. set /set/ (v): </a:t>
            </a:r>
            <a:r>
              <a:rPr lang="en-US" sz="2400" dirty="0" err="1" smtClean="0"/>
              <a:t>để</a:t>
            </a:r>
            <a:r>
              <a:rPr lang="en-US" sz="2400" dirty="0" smtClean="0"/>
              <a:t>, </a:t>
            </a:r>
            <a:r>
              <a:rPr lang="en-US" sz="2400" dirty="0" err="1" smtClean="0"/>
              <a:t>đặt</a:t>
            </a:r>
            <a:r>
              <a:rPr lang="en-US" sz="2400" dirty="0" smtClean="0"/>
              <a:t/>
            </a:r>
            <a:br>
              <a:rPr lang="en-US" sz="2400" dirty="0" smtClean="0"/>
            </a:br>
            <a:r>
              <a:rPr lang="en-US" sz="2400" dirty="0" smtClean="0"/>
              <a:t>B. put /</a:t>
            </a:r>
            <a:r>
              <a:rPr lang="en-US" sz="2400" dirty="0" err="1" smtClean="0"/>
              <a:t>pʊt</a:t>
            </a:r>
            <a:r>
              <a:rPr lang="en-US" sz="2400" dirty="0" smtClean="0"/>
              <a:t>/ (v): </a:t>
            </a:r>
            <a:r>
              <a:rPr lang="en-US" sz="2400" dirty="0" err="1" smtClean="0"/>
              <a:t>để</a:t>
            </a:r>
            <a:r>
              <a:rPr lang="en-US" sz="2400" dirty="0" smtClean="0"/>
              <a:t>, </a:t>
            </a:r>
            <a:r>
              <a:rPr lang="en-US" sz="2400" dirty="0" err="1" smtClean="0"/>
              <a:t>đặt</a:t>
            </a:r>
            <a:r>
              <a:rPr lang="en-US" sz="2400" dirty="0" smtClean="0"/>
              <a:t/>
            </a:r>
            <a:br>
              <a:rPr lang="en-US" sz="2400" dirty="0" smtClean="0"/>
            </a:br>
            <a:r>
              <a:rPr lang="en-US" sz="2400" dirty="0" smtClean="0"/>
              <a:t>C. think /</a:t>
            </a:r>
            <a:r>
              <a:rPr lang="en-US" sz="2400" dirty="0" err="1" smtClean="0"/>
              <a:t>θɪŋk</a:t>
            </a:r>
            <a:r>
              <a:rPr lang="en-US" sz="2400" dirty="0" smtClean="0"/>
              <a:t>/ (v): </a:t>
            </a:r>
            <a:r>
              <a:rPr lang="en-US" sz="2400" dirty="0" err="1" smtClean="0"/>
              <a:t>nghĩ</a:t>
            </a:r>
            <a:r>
              <a:rPr lang="en-US" sz="2400" dirty="0" smtClean="0"/>
              <a:t/>
            </a:r>
            <a:br>
              <a:rPr lang="en-US" sz="2400" dirty="0" smtClean="0"/>
            </a:br>
            <a:r>
              <a:rPr lang="en-US" sz="2400" dirty="0" smtClean="0"/>
              <a:t>D. consider /</a:t>
            </a:r>
            <a:r>
              <a:rPr lang="en-US" sz="2400" dirty="0" err="1" smtClean="0"/>
              <a:t>kənˈsɪdər</a:t>
            </a:r>
            <a:r>
              <a:rPr lang="en-US" sz="2400" dirty="0" smtClean="0"/>
              <a:t>/ (v): </a:t>
            </a:r>
            <a:r>
              <a:rPr lang="en-US" sz="2400" dirty="0" err="1" smtClean="0"/>
              <a:t>cân</a:t>
            </a:r>
            <a:r>
              <a:rPr lang="en-US" sz="2400" dirty="0" smtClean="0"/>
              <a:t> </a:t>
            </a:r>
            <a:r>
              <a:rPr lang="en-US" sz="2400" dirty="0" err="1" smtClean="0"/>
              <a:t>nhắc</a:t>
            </a:r>
            <a:r>
              <a:rPr lang="en-US" sz="2400" dirty="0" smtClean="0"/>
              <a:t>, </a:t>
            </a:r>
            <a:r>
              <a:rPr lang="en-US" sz="2400" dirty="0" err="1" smtClean="0"/>
              <a:t>xem</a:t>
            </a:r>
            <a:r>
              <a:rPr lang="en-US" sz="2400" dirty="0" smtClean="0"/>
              <a:t> </a:t>
            </a:r>
            <a:r>
              <a:rPr lang="en-US" sz="2400" dirty="0" err="1" smtClean="0"/>
              <a:t>xét</a:t>
            </a:r>
            <a:r>
              <a:rPr lang="en-US" sz="2400" dirty="0" smtClean="0"/>
              <a:t/>
            </a:r>
            <a:br>
              <a:rPr lang="en-US" sz="2400" dirty="0" smtClean="0"/>
            </a:br>
            <a:r>
              <a:rPr lang="en-US" sz="2400" dirty="0" err="1" smtClean="0"/>
              <a:t>Cấu</a:t>
            </a:r>
            <a:r>
              <a:rPr lang="en-US" sz="2400" dirty="0" smtClean="0"/>
              <a:t> </a:t>
            </a:r>
            <a:r>
              <a:rPr lang="en-US" sz="2400" dirty="0" err="1" smtClean="0"/>
              <a:t>trúc</a:t>
            </a:r>
            <a:r>
              <a:rPr lang="en-US" sz="2400" dirty="0" smtClean="0"/>
              <a:t>: </a:t>
            </a:r>
            <a:r>
              <a:rPr lang="en-US" sz="2400" b="1" dirty="0" smtClean="0">
                <a:solidFill>
                  <a:srgbClr val="FFFF00"/>
                </a:solidFill>
              </a:rPr>
              <a:t>put yourself in somebody’s position</a:t>
            </a:r>
            <a:r>
              <a:rPr lang="en-US" sz="2400" dirty="0" smtClean="0"/>
              <a:t>: </a:t>
            </a:r>
            <a:r>
              <a:rPr lang="en-US" sz="2400" dirty="0" err="1" smtClean="0"/>
              <a:t>thử</a:t>
            </a:r>
            <a:r>
              <a:rPr lang="en-US" sz="2400" dirty="0" smtClean="0"/>
              <a:t> </a:t>
            </a:r>
            <a:r>
              <a:rPr lang="en-US" sz="2400" dirty="0" err="1" smtClean="0"/>
              <a:t>đặt</a:t>
            </a:r>
            <a:r>
              <a:rPr lang="en-US" sz="2400" dirty="0" smtClean="0"/>
              <a:t> </a:t>
            </a:r>
            <a:r>
              <a:rPr lang="en-US" sz="2400" dirty="0" err="1" smtClean="0"/>
              <a:t>mình</a:t>
            </a:r>
            <a:r>
              <a:rPr lang="en-US" sz="2400" dirty="0" smtClean="0"/>
              <a:t> </a:t>
            </a:r>
            <a:r>
              <a:rPr lang="en-US" sz="2400" dirty="0" err="1" smtClean="0"/>
              <a:t>vào</a:t>
            </a:r>
            <a:r>
              <a:rPr lang="en-US" sz="2400" dirty="0" smtClean="0"/>
              <a:t> </a:t>
            </a:r>
            <a:r>
              <a:rPr lang="en-US" sz="2400" dirty="0" err="1" smtClean="0"/>
              <a:t>vị</a:t>
            </a:r>
            <a:r>
              <a:rPr lang="en-US" sz="2400" dirty="0" smtClean="0"/>
              <a:t> </a:t>
            </a:r>
            <a:r>
              <a:rPr lang="en-US" sz="2400" dirty="0" err="1" smtClean="0"/>
              <a:t>trí</a:t>
            </a:r>
            <a:r>
              <a:rPr lang="en-US" sz="2400" dirty="0" smtClean="0"/>
              <a:t>/</a:t>
            </a:r>
            <a:r>
              <a:rPr lang="en-US" sz="2400" dirty="0" err="1" smtClean="0"/>
              <a:t>hoàn</a:t>
            </a:r>
            <a:r>
              <a:rPr lang="en-US" sz="2400" dirty="0" smtClean="0"/>
              <a:t> </a:t>
            </a:r>
            <a:r>
              <a:rPr lang="en-US" sz="2400" dirty="0" err="1" smtClean="0"/>
              <a:t>cảnh</a:t>
            </a:r>
            <a:r>
              <a:rPr lang="en-US" sz="2400" dirty="0" smtClean="0"/>
              <a:t> </a:t>
            </a:r>
            <a:r>
              <a:rPr lang="en-US" sz="2400" dirty="0" err="1" smtClean="0"/>
              <a:t>của</a:t>
            </a:r>
            <a:r>
              <a:rPr lang="en-US" sz="2400" dirty="0" smtClean="0"/>
              <a:t> </a:t>
            </a:r>
            <a:r>
              <a:rPr lang="en-US" sz="2400" dirty="0" err="1" smtClean="0"/>
              <a:t>người</a:t>
            </a:r>
            <a:r>
              <a:rPr lang="en-US" sz="2400" dirty="0" smtClean="0"/>
              <a:t> </a:t>
            </a:r>
            <a:r>
              <a:rPr lang="en-US" sz="2400" dirty="0" err="1" smtClean="0"/>
              <a:t>khác</a:t>
            </a:r>
            <a:r>
              <a:rPr lang="en-US" sz="2400" dirty="0" smtClean="0"/>
              <a:t/>
            </a:r>
            <a:br>
              <a:rPr lang="en-US" sz="2400" dirty="0" smtClean="0"/>
            </a:br>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Đừng</a:t>
            </a:r>
            <a:r>
              <a:rPr lang="en-US" sz="2400" dirty="0" smtClean="0"/>
              <a:t> </a:t>
            </a:r>
            <a:r>
              <a:rPr lang="en-US" sz="2400" dirty="0" err="1" smtClean="0"/>
              <a:t>chỉ</a:t>
            </a:r>
            <a:r>
              <a:rPr lang="en-US" sz="2400" dirty="0" smtClean="0"/>
              <a:t> </a:t>
            </a:r>
            <a:r>
              <a:rPr lang="en-US" sz="2400" dirty="0" err="1" smtClean="0"/>
              <a:t>trích</a:t>
            </a:r>
            <a:r>
              <a:rPr lang="en-US" sz="2400" dirty="0" smtClean="0"/>
              <a:t> </a:t>
            </a:r>
            <a:r>
              <a:rPr lang="en-US" sz="2400" dirty="0" err="1" smtClean="0"/>
              <a:t>tôi</a:t>
            </a:r>
            <a:r>
              <a:rPr lang="en-US" sz="2400" dirty="0" smtClean="0"/>
              <a:t>. </a:t>
            </a:r>
            <a:r>
              <a:rPr lang="en-US" sz="2400" dirty="0" err="1" smtClean="0"/>
              <a:t>Nếu</a:t>
            </a:r>
            <a:r>
              <a:rPr lang="en-US" sz="2400" dirty="0" smtClean="0"/>
              <a:t> </a:t>
            </a:r>
            <a:r>
              <a:rPr lang="en-US" sz="2400" dirty="0" err="1" smtClean="0"/>
              <a:t>bạn</a:t>
            </a:r>
            <a:r>
              <a:rPr lang="en-US" sz="2400" dirty="0" smtClean="0"/>
              <a:t> </a:t>
            </a:r>
            <a:r>
              <a:rPr lang="en-US" sz="2400" dirty="0" err="1" smtClean="0"/>
              <a:t>thử</a:t>
            </a:r>
            <a:r>
              <a:rPr lang="en-US" sz="2400" dirty="0" smtClean="0"/>
              <a:t> </a:t>
            </a:r>
            <a:r>
              <a:rPr lang="en-US" sz="2400" dirty="0" err="1" smtClean="0"/>
              <a:t>đặt</a:t>
            </a:r>
            <a:r>
              <a:rPr lang="en-US" sz="2400" dirty="0" smtClean="0"/>
              <a:t> </a:t>
            </a:r>
            <a:r>
              <a:rPr lang="en-US" sz="2400" dirty="0" err="1" smtClean="0"/>
              <a:t>mình</a:t>
            </a:r>
            <a:r>
              <a:rPr lang="en-US" sz="2400" dirty="0" smtClean="0"/>
              <a:t> </a:t>
            </a:r>
            <a:r>
              <a:rPr lang="en-US" sz="2400" dirty="0" err="1" smtClean="0"/>
              <a:t>vào</a:t>
            </a:r>
            <a:r>
              <a:rPr lang="en-US" sz="2400" dirty="0" smtClean="0"/>
              <a:t> </a:t>
            </a:r>
            <a:r>
              <a:rPr lang="en-US" sz="2400" dirty="0" err="1" smtClean="0"/>
              <a:t>vị</a:t>
            </a:r>
            <a:r>
              <a:rPr lang="en-US" sz="2400" dirty="0" smtClean="0"/>
              <a:t> </a:t>
            </a:r>
            <a:r>
              <a:rPr lang="en-US" sz="2400" dirty="0" err="1" smtClean="0"/>
              <a:t>trí</a:t>
            </a:r>
            <a:r>
              <a:rPr lang="en-US" sz="2400" dirty="0" smtClean="0"/>
              <a:t> </a:t>
            </a:r>
            <a:r>
              <a:rPr lang="en-US" sz="2400" dirty="0" err="1" smtClean="0"/>
              <a:t>của</a:t>
            </a:r>
            <a:r>
              <a:rPr lang="en-US" sz="2400" dirty="0" smtClean="0"/>
              <a:t> </a:t>
            </a:r>
            <a:r>
              <a:rPr lang="en-US" sz="2400" dirty="0" err="1" smtClean="0"/>
              <a:t>tôi</a:t>
            </a:r>
            <a:r>
              <a:rPr lang="en-US" sz="2400" dirty="0" smtClean="0"/>
              <a:t>, </a:t>
            </a:r>
            <a:r>
              <a:rPr lang="en-US" sz="2400" dirty="0" err="1" smtClean="0"/>
              <a:t>bạn</a:t>
            </a:r>
            <a:r>
              <a:rPr lang="en-US" sz="2400" dirty="0" smtClean="0"/>
              <a:t> </a:t>
            </a:r>
            <a:r>
              <a:rPr lang="en-US" sz="2400" dirty="0" err="1" smtClean="0"/>
              <a:t>sẽ</a:t>
            </a:r>
            <a:r>
              <a:rPr lang="en-US" sz="2400" dirty="0" smtClean="0"/>
              <a:t> </a:t>
            </a:r>
            <a:r>
              <a:rPr lang="en-US" sz="2400" dirty="0" err="1" smtClean="0"/>
              <a:t>hành</a:t>
            </a:r>
            <a:r>
              <a:rPr lang="en-US" sz="2400" dirty="0" smtClean="0"/>
              <a:t> </a:t>
            </a:r>
            <a:r>
              <a:rPr lang="en-US" sz="2400" dirty="0" err="1" smtClean="0"/>
              <a:t>xử</a:t>
            </a:r>
            <a:r>
              <a:rPr lang="en-US" sz="2400" dirty="0" smtClean="0"/>
              <a:t> </a:t>
            </a:r>
            <a:r>
              <a:rPr lang="en-US" sz="2400" dirty="0" err="1" smtClean="0"/>
              <a:t>tương</a:t>
            </a:r>
            <a:r>
              <a:rPr lang="en-US" sz="2400" dirty="0" smtClean="0"/>
              <a:t> </a:t>
            </a:r>
            <a:r>
              <a:rPr lang="en-US" sz="2400" dirty="0" err="1" smtClean="0"/>
              <a:t>tự</a:t>
            </a:r>
            <a:r>
              <a:rPr lang="en-US" sz="2400" dirty="0" smtClean="0"/>
              <a:t>.</a:t>
            </a:r>
          </a:p>
          <a:p>
            <a:endParaRPr lang="en-US" sz="2400" dirty="0"/>
          </a:p>
        </p:txBody>
      </p:sp>
      <p:sp>
        <p:nvSpPr>
          <p:cNvPr id="8" name="Oval 7"/>
          <p:cNvSpPr/>
          <p:nvPr/>
        </p:nvSpPr>
        <p:spPr>
          <a:xfrm>
            <a:off x="2209800" y="1318230"/>
            <a:ext cx="3048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712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610600" cy="1569660"/>
          </a:xfrm>
          <a:prstGeom prst="rect">
            <a:avLst/>
          </a:prstGeom>
          <a:noFill/>
        </p:spPr>
        <p:txBody>
          <a:bodyPr wrap="square" rtlCol="0">
            <a:spAutoFit/>
          </a:bodyPr>
          <a:lstStyle/>
          <a:p>
            <a:r>
              <a:rPr lang="en-US" sz="2400" b="1" dirty="0"/>
              <a:t>Question 13. - “What a beautiful dress you’re wearing!” - “Thank you. </a:t>
            </a:r>
            <a:r>
              <a:rPr lang="en-US" sz="2400" b="1" dirty="0" err="1"/>
              <a:t>It________especially</a:t>
            </a:r>
            <a:r>
              <a:rPr lang="en-US" sz="2400" b="1" dirty="0"/>
              <a:t> for me by an Italian tailor.”</a:t>
            </a:r>
          </a:p>
          <a:p>
            <a:r>
              <a:rPr lang="en-US" sz="2400" b="1" dirty="0"/>
              <a:t>A. was made	B. is made	C. has made	D. makes</a:t>
            </a:r>
          </a:p>
          <a:p>
            <a:endParaRPr lang="en-US" sz="2400" dirty="0"/>
          </a:p>
        </p:txBody>
      </p:sp>
      <p:sp>
        <p:nvSpPr>
          <p:cNvPr id="3" name="TextBox 2"/>
          <p:cNvSpPr txBox="1"/>
          <p:nvPr/>
        </p:nvSpPr>
        <p:spPr>
          <a:xfrm>
            <a:off x="457200" y="2362200"/>
            <a:ext cx="8458200" cy="2308324"/>
          </a:xfrm>
          <a:prstGeom prst="rect">
            <a:avLst/>
          </a:prstGeom>
          <a:noFill/>
        </p:spPr>
        <p:txBody>
          <a:bodyPr wrap="square" rtlCol="0">
            <a:spAutoFit/>
          </a:bodyPr>
          <a:lstStyle/>
          <a:p>
            <a:r>
              <a:rPr lang="en-US" sz="2400" b="1" dirty="0" err="1" smtClean="0"/>
              <a:t>Giải</a:t>
            </a:r>
            <a:r>
              <a:rPr lang="en-US" sz="2400" b="1" dirty="0" smtClean="0"/>
              <a:t> </a:t>
            </a:r>
            <a:r>
              <a:rPr lang="en-US" sz="2400" b="1" dirty="0" err="1"/>
              <a:t>thích</a:t>
            </a:r>
            <a:r>
              <a:rPr lang="en-US" sz="2400" b="1" dirty="0"/>
              <a:t>: </a:t>
            </a:r>
            <a:r>
              <a:rPr lang="en-US" sz="2400" b="1" dirty="0" err="1"/>
              <a:t>Dựa</a:t>
            </a:r>
            <a:r>
              <a:rPr lang="en-US" sz="2400" b="1" dirty="0"/>
              <a:t> </a:t>
            </a:r>
            <a:r>
              <a:rPr lang="en-US" sz="2400" b="1" dirty="0" err="1"/>
              <a:t>vào</a:t>
            </a:r>
            <a:r>
              <a:rPr lang="en-US" sz="2400" b="1" dirty="0"/>
              <a:t> </a:t>
            </a:r>
            <a:r>
              <a:rPr lang="en-US" sz="2400" b="1" dirty="0" err="1"/>
              <a:t>ngữ</a:t>
            </a:r>
            <a:r>
              <a:rPr lang="en-US" sz="2400" b="1" dirty="0"/>
              <a:t> </a:t>
            </a:r>
            <a:r>
              <a:rPr lang="en-US" sz="2400" b="1" dirty="0" err="1"/>
              <a:t>cảnh</a:t>
            </a:r>
            <a:r>
              <a:rPr lang="en-US" sz="2400" b="1" dirty="0"/>
              <a:t> </a:t>
            </a:r>
            <a:r>
              <a:rPr lang="en-US" sz="2400" b="1" dirty="0" err="1"/>
              <a:t>thì</a:t>
            </a:r>
            <a:r>
              <a:rPr lang="en-US" sz="2400" b="1" dirty="0"/>
              <a:t> </a:t>
            </a:r>
            <a:r>
              <a:rPr lang="en-US" sz="2400" b="1" dirty="0" err="1"/>
              <a:t>hành</a:t>
            </a:r>
            <a:r>
              <a:rPr lang="en-US" sz="2400" b="1" dirty="0"/>
              <a:t> </a:t>
            </a:r>
            <a:r>
              <a:rPr lang="en-US" sz="2400" b="1" dirty="0" err="1"/>
              <a:t>động</a:t>
            </a:r>
            <a:r>
              <a:rPr lang="en-US" sz="2400" b="1" dirty="0"/>
              <a:t> ở </a:t>
            </a:r>
            <a:r>
              <a:rPr lang="en-US" sz="2400" b="1" dirty="0" err="1"/>
              <a:t>câu</a:t>
            </a:r>
            <a:r>
              <a:rPr lang="en-US" sz="2400" b="1" dirty="0"/>
              <a:t> </a:t>
            </a:r>
            <a:r>
              <a:rPr lang="en-US" sz="2400" b="1" dirty="0" err="1"/>
              <a:t>sau</a:t>
            </a:r>
            <a:r>
              <a:rPr lang="en-US" sz="2400" b="1" dirty="0"/>
              <a:t> </a:t>
            </a:r>
            <a:r>
              <a:rPr lang="en-US" sz="2400" b="1" dirty="0" err="1"/>
              <a:t>xảy</a:t>
            </a:r>
            <a:r>
              <a:rPr lang="en-US" sz="2400" b="1" dirty="0"/>
              <a:t> </a:t>
            </a:r>
            <a:r>
              <a:rPr lang="en-US" sz="2400" b="1" dirty="0" err="1"/>
              <a:t>ra</a:t>
            </a:r>
            <a:r>
              <a:rPr lang="en-US" sz="2400" b="1" dirty="0"/>
              <a:t> </a:t>
            </a:r>
            <a:r>
              <a:rPr lang="en-US" sz="2400" b="1" dirty="0" err="1"/>
              <a:t>trong</a:t>
            </a:r>
            <a:r>
              <a:rPr lang="en-US" sz="2400" b="1" dirty="0"/>
              <a:t> </a:t>
            </a:r>
            <a:r>
              <a:rPr lang="en-US" sz="2400" b="1" dirty="0" err="1"/>
              <a:t>quá</a:t>
            </a:r>
            <a:r>
              <a:rPr lang="en-US" sz="2400" b="1" dirty="0"/>
              <a:t> </a:t>
            </a:r>
            <a:r>
              <a:rPr lang="en-US" sz="2400" b="1" dirty="0" err="1"/>
              <a:t>khứ</a:t>
            </a:r>
            <a:r>
              <a:rPr lang="en-US" sz="2400" b="1" dirty="0"/>
              <a:t>. </a:t>
            </a:r>
            <a:r>
              <a:rPr lang="en-US" sz="2400" b="1" dirty="0" err="1"/>
              <a:t>Chủ</a:t>
            </a:r>
            <a:r>
              <a:rPr lang="en-US" sz="2400" b="1" dirty="0"/>
              <a:t> </a:t>
            </a:r>
            <a:r>
              <a:rPr lang="en-US" sz="2400" b="1" dirty="0" err="1"/>
              <a:t>ngữ</a:t>
            </a:r>
            <a:r>
              <a:rPr lang="en-US" sz="2400" b="1" dirty="0"/>
              <a:t> it (</a:t>
            </a:r>
            <a:r>
              <a:rPr lang="en-US" sz="2400" b="1" i="1" dirty="0" err="1"/>
              <a:t>nó</a:t>
            </a:r>
            <a:r>
              <a:rPr lang="en-US" sz="2400" b="1" i="1" dirty="0"/>
              <a:t> - </a:t>
            </a:r>
            <a:r>
              <a:rPr lang="en-US" sz="2400" b="1" i="1" dirty="0" err="1"/>
              <a:t>cái</a:t>
            </a:r>
            <a:r>
              <a:rPr lang="en-US" sz="2400" b="1" i="1" dirty="0"/>
              <a:t> </a:t>
            </a:r>
            <a:r>
              <a:rPr lang="en-US" sz="2400" b="1" i="1" dirty="0" err="1"/>
              <a:t>váy</a:t>
            </a:r>
            <a:r>
              <a:rPr lang="en-US" sz="2400" b="1" dirty="0"/>
              <a:t>) </a:t>
            </a:r>
            <a:r>
              <a:rPr lang="en-US" sz="2400" b="1" dirty="0" err="1"/>
              <a:t>là</a:t>
            </a:r>
            <a:r>
              <a:rPr lang="en-US" sz="2400" b="1" dirty="0"/>
              <a:t> </a:t>
            </a:r>
            <a:r>
              <a:rPr lang="en-US" sz="2400" b="1" dirty="0" err="1"/>
              <a:t>đối</a:t>
            </a:r>
            <a:r>
              <a:rPr lang="en-US" sz="2400" b="1" dirty="0"/>
              <a:t> </a:t>
            </a:r>
            <a:r>
              <a:rPr lang="en-US" sz="2400" b="1" dirty="0" err="1"/>
              <a:t>tượng</a:t>
            </a:r>
            <a:r>
              <a:rPr lang="en-US" sz="2400" b="1" dirty="0"/>
              <a:t> </a:t>
            </a:r>
            <a:r>
              <a:rPr lang="en-US" sz="2400" b="1" dirty="0" err="1"/>
              <a:t>của</a:t>
            </a:r>
            <a:r>
              <a:rPr lang="en-US" sz="2400" b="1" dirty="0"/>
              <a:t> </a:t>
            </a:r>
            <a:r>
              <a:rPr lang="en-US" sz="2400" b="1" dirty="0" err="1"/>
              <a:t>hành</a:t>
            </a:r>
            <a:r>
              <a:rPr lang="en-US" sz="2400" b="1" dirty="0"/>
              <a:t> </a:t>
            </a:r>
            <a:r>
              <a:rPr lang="en-US" sz="2400" b="1" dirty="0" err="1"/>
              <a:t>động</a:t>
            </a:r>
            <a:r>
              <a:rPr lang="en-US" sz="2400" b="1" dirty="0"/>
              <a:t> make (</a:t>
            </a:r>
            <a:r>
              <a:rPr lang="en-US" sz="2400" b="1" i="1" dirty="0" err="1"/>
              <a:t>làm</a:t>
            </a:r>
            <a:r>
              <a:rPr lang="en-US" sz="2400" b="1" i="1" dirty="0"/>
              <a:t>)</a:t>
            </a:r>
            <a:r>
              <a:rPr lang="en-US" sz="2400" b="1" dirty="0"/>
              <a:t> </a:t>
            </a:r>
            <a:r>
              <a:rPr lang="en-US" sz="2400" b="1" dirty="0" err="1"/>
              <a:t>nên</a:t>
            </a:r>
            <a:r>
              <a:rPr lang="en-US" sz="2400" b="1" dirty="0"/>
              <a:t> ta </a:t>
            </a:r>
            <a:r>
              <a:rPr lang="en-US" sz="2400" b="1" dirty="0" err="1"/>
              <a:t>dùng</a:t>
            </a:r>
            <a:r>
              <a:rPr lang="en-US" sz="2400" b="1" dirty="0"/>
              <a:t> </a:t>
            </a:r>
            <a:r>
              <a:rPr lang="en-US" sz="2400" b="1" dirty="0" err="1"/>
              <a:t>thể</a:t>
            </a:r>
            <a:r>
              <a:rPr lang="en-US" sz="2400" b="1" dirty="0"/>
              <a:t> </a:t>
            </a:r>
            <a:r>
              <a:rPr lang="en-US" sz="2400" b="1" dirty="0" err="1"/>
              <a:t>bị</a:t>
            </a:r>
            <a:r>
              <a:rPr lang="en-US" sz="2400" b="1" dirty="0"/>
              <a:t> </a:t>
            </a:r>
            <a:r>
              <a:rPr lang="en-US" sz="2400" b="1" dirty="0" err="1"/>
              <a:t>động</a:t>
            </a:r>
            <a:r>
              <a:rPr lang="en-US" sz="2400" b="1" dirty="0"/>
              <a:t>.</a:t>
            </a:r>
          </a:p>
          <a:p>
            <a:r>
              <a:rPr lang="en-US" sz="2400" b="1" dirty="0" err="1"/>
              <a:t>Dịch</a:t>
            </a:r>
            <a:r>
              <a:rPr lang="en-US" sz="2400" b="1" dirty="0"/>
              <a:t> </a:t>
            </a:r>
            <a:r>
              <a:rPr lang="en-US" sz="2400" b="1" dirty="0" err="1"/>
              <a:t>nghĩa</a:t>
            </a:r>
            <a:r>
              <a:rPr lang="en-US" sz="2400" b="1" dirty="0"/>
              <a:t>: </a:t>
            </a:r>
            <a:r>
              <a:rPr lang="en-US" sz="2400" b="1" i="1" dirty="0"/>
              <a:t>- </a:t>
            </a:r>
            <a:r>
              <a:rPr lang="en-US" sz="2400" b="1" i="1" dirty="0" err="1"/>
              <a:t>Chiếc</a:t>
            </a:r>
            <a:r>
              <a:rPr lang="en-US" sz="2400" b="1" i="1" dirty="0"/>
              <a:t> </a:t>
            </a:r>
            <a:r>
              <a:rPr lang="en-US" sz="2400" b="1" i="1" dirty="0" err="1"/>
              <a:t>váy</a:t>
            </a:r>
            <a:r>
              <a:rPr lang="en-US" sz="2400" b="1" i="1" dirty="0"/>
              <a:t> </a:t>
            </a:r>
            <a:r>
              <a:rPr lang="en-US" sz="2400" b="1" i="1" dirty="0" err="1"/>
              <a:t>bạn</a:t>
            </a:r>
            <a:r>
              <a:rPr lang="en-US" sz="2400" b="1" i="1" dirty="0"/>
              <a:t> </a:t>
            </a:r>
            <a:r>
              <a:rPr lang="en-US" sz="2400" b="1" i="1" dirty="0" err="1"/>
              <a:t>đang</a:t>
            </a:r>
            <a:r>
              <a:rPr lang="en-US" sz="2400" b="1" i="1" dirty="0"/>
              <a:t> </a:t>
            </a:r>
            <a:r>
              <a:rPr lang="en-US" sz="2400" b="1" i="1" dirty="0" err="1"/>
              <a:t>mặc</a:t>
            </a:r>
            <a:r>
              <a:rPr lang="en-US" sz="2400" b="1" i="1" dirty="0"/>
              <a:t> </a:t>
            </a:r>
            <a:r>
              <a:rPr lang="en-US" sz="2400" b="1" i="1" dirty="0" err="1"/>
              <a:t>thật</a:t>
            </a:r>
            <a:r>
              <a:rPr lang="en-US" sz="2400" b="1" i="1" dirty="0"/>
              <a:t> </a:t>
            </a:r>
            <a:r>
              <a:rPr lang="en-US" sz="2400" b="1" i="1" dirty="0" err="1"/>
              <a:t>là</a:t>
            </a:r>
            <a:r>
              <a:rPr lang="en-US" sz="2400" b="1" i="1" dirty="0"/>
              <a:t> </a:t>
            </a:r>
            <a:r>
              <a:rPr lang="en-US" sz="2400" b="1" i="1" dirty="0" err="1"/>
              <a:t>đẹp</a:t>
            </a:r>
            <a:r>
              <a:rPr lang="en-US" sz="2400" b="1" i="1" dirty="0"/>
              <a:t>! - </a:t>
            </a:r>
            <a:r>
              <a:rPr lang="en-US" sz="2400" b="1" i="1" dirty="0" err="1"/>
              <a:t>Cảm</a:t>
            </a:r>
            <a:r>
              <a:rPr lang="en-US" sz="2400" b="1" i="1" dirty="0"/>
              <a:t> </a:t>
            </a:r>
            <a:r>
              <a:rPr lang="en-US" sz="2400" b="1" i="1" dirty="0" err="1"/>
              <a:t>ơn</a:t>
            </a:r>
            <a:r>
              <a:rPr lang="en-US" sz="2400" b="1" i="1" dirty="0"/>
              <a:t> </a:t>
            </a:r>
            <a:r>
              <a:rPr lang="en-US" sz="2400" b="1" i="1" dirty="0" err="1"/>
              <a:t>cậu</a:t>
            </a:r>
            <a:r>
              <a:rPr lang="en-US" sz="2400" b="1" i="1" dirty="0"/>
              <a:t>. </a:t>
            </a:r>
            <a:r>
              <a:rPr lang="en-US" sz="2400" b="1" i="1" dirty="0" err="1"/>
              <a:t>Nó</a:t>
            </a:r>
            <a:r>
              <a:rPr lang="en-US" sz="2400" b="1" i="1" dirty="0"/>
              <a:t> </a:t>
            </a:r>
            <a:r>
              <a:rPr lang="en-US" sz="2400" b="1" i="1" dirty="0" err="1"/>
              <a:t>được</a:t>
            </a:r>
            <a:r>
              <a:rPr lang="en-US" sz="2400" b="1" i="1" dirty="0"/>
              <a:t> </a:t>
            </a:r>
            <a:r>
              <a:rPr lang="en-US" sz="2400" b="1" i="1" dirty="0" err="1"/>
              <a:t>một</a:t>
            </a:r>
            <a:r>
              <a:rPr lang="en-US" sz="2400" b="1" i="1" dirty="0"/>
              <a:t> </a:t>
            </a:r>
            <a:r>
              <a:rPr lang="en-US" sz="2400" b="1" i="1" dirty="0" err="1"/>
              <a:t>thợ</a:t>
            </a:r>
            <a:r>
              <a:rPr lang="en-US" sz="2400" b="1" i="1" dirty="0"/>
              <a:t> may </a:t>
            </a:r>
            <a:r>
              <a:rPr lang="en-US" sz="2400" b="1" i="1" dirty="0" err="1"/>
              <a:t>người</a:t>
            </a:r>
            <a:r>
              <a:rPr lang="en-US" sz="2400" b="1" i="1" dirty="0"/>
              <a:t> Ý </a:t>
            </a:r>
            <a:r>
              <a:rPr lang="en-US" sz="2400" b="1" i="1" dirty="0" err="1"/>
              <a:t>làm</a:t>
            </a:r>
            <a:r>
              <a:rPr lang="en-US" sz="2400" b="1" i="1" dirty="0"/>
              <a:t> </a:t>
            </a:r>
            <a:r>
              <a:rPr lang="en-US" sz="2400" b="1" i="1" dirty="0" err="1"/>
              <a:t>riêng</a:t>
            </a:r>
            <a:r>
              <a:rPr lang="en-US" sz="2400" b="1" i="1" dirty="0"/>
              <a:t> </a:t>
            </a:r>
            <a:r>
              <a:rPr lang="en-US" sz="2400" b="1" i="1" dirty="0" err="1"/>
              <a:t>cho</a:t>
            </a:r>
            <a:r>
              <a:rPr lang="en-US" sz="2400" b="1" i="1" dirty="0"/>
              <a:t> </a:t>
            </a:r>
            <a:r>
              <a:rPr lang="en-US" sz="2400" b="1" i="1" dirty="0" err="1"/>
              <a:t>mình</a:t>
            </a:r>
            <a:r>
              <a:rPr lang="en-US" sz="2400" b="1" i="1" dirty="0"/>
              <a:t> </a:t>
            </a:r>
            <a:r>
              <a:rPr lang="en-US" sz="2400" b="1" i="1" dirty="0" err="1"/>
              <a:t>đấy</a:t>
            </a:r>
            <a:r>
              <a:rPr lang="en-US" sz="2400" b="1" i="1" dirty="0"/>
              <a:t>.</a:t>
            </a:r>
            <a:endParaRPr lang="en-US" sz="2400" b="1" dirty="0"/>
          </a:p>
          <a:p>
            <a:endParaRPr lang="en-US" sz="2400" dirty="0"/>
          </a:p>
        </p:txBody>
      </p:sp>
      <p:sp>
        <p:nvSpPr>
          <p:cNvPr id="4" name="Oval 3"/>
          <p:cNvSpPr/>
          <p:nvPr/>
        </p:nvSpPr>
        <p:spPr>
          <a:xfrm>
            <a:off x="304800" y="13182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85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1569660"/>
          </a:xfrm>
          <a:prstGeom prst="rect">
            <a:avLst/>
          </a:prstGeom>
          <a:noFill/>
        </p:spPr>
        <p:txBody>
          <a:bodyPr wrap="square" rtlCol="0">
            <a:spAutoFit/>
          </a:bodyPr>
          <a:lstStyle/>
          <a:p>
            <a:r>
              <a:rPr lang="en-US" sz="2400" b="1" dirty="0"/>
              <a:t>Question 14::</a:t>
            </a:r>
            <a:r>
              <a:rPr lang="en-US" sz="2400" b="1" u="sng" dirty="0"/>
              <a:t> 	</a:t>
            </a:r>
            <a:r>
              <a:rPr lang="en-US" sz="2400" b="1" dirty="0"/>
              <a:t>for 6 hours, they decided to stop to have lunch at 1.00 pm.</a:t>
            </a:r>
          </a:p>
          <a:p>
            <a:r>
              <a:rPr lang="en-US" sz="2400" b="1" dirty="0"/>
              <a:t>	A. Having been work 	B. Having worked	C. Working	D. </a:t>
            </a:r>
            <a:r>
              <a:rPr lang="en-US" sz="2400" b="1" dirty="0" smtClean="0"/>
              <a:t>Worked</a:t>
            </a:r>
            <a:endParaRPr lang="en-US" sz="2400" b="1" dirty="0"/>
          </a:p>
        </p:txBody>
      </p:sp>
      <p:sp>
        <p:nvSpPr>
          <p:cNvPr id="3" name="TextBox 2"/>
          <p:cNvSpPr txBox="1"/>
          <p:nvPr/>
        </p:nvSpPr>
        <p:spPr>
          <a:xfrm>
            <a:off x="152400" y="2286000"/>
            <a:ext cx="8763000" cy="3046988"/>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phân</a:t>
            </a:r>
            <a:r>
              <a:rPr lang="en-US" sz="2400" b="1" dirty="0"/>
              <a:t> </a:t>
            </a:r>
            <a:r>
              <a:rPr lang="en-US" sz="2400" b="1" dirty="0" err="1"/>
              <a:t>từ</a:t>
            </a:r>
            <a:r>
              <a:rPr lang="en-US" sz="2400" b="1" dirty="0"/>
              <a:t> </a:t>
            </a:r>
            <a:r>
              <a:rPr lang="en-US" sz="2400" b="1" dirty="0" err="1"/>
              <a:t>hoàn</a:t>
            </a:r>
            <a:r>
              <a:rPr lang="en-US" sz="2400" b="1" dirty="0"/>
              <a:t> </a:t>
            </a:r>
            <a:r>
              <a:rPr lang="en-US" sz="2400" b="1" dirty="0" err="1"/>
              <a:t>thành</a:t>
            </a:r>
            <a:endParaRPr lang="en-US" sz="2400" b="1" dirty="0"/>
          </a:p>
          <a:p>
            <a:r>
              <a:rPr lang="en-US" sz="2400" b="1" dirty="0" err="1"/>
              <a:t>Phân</a:t>
            </a:r>
            <a:r>
              <a:rPr lang="en-US" sz="2400" b="1" dirty="0"/>
              <a:t> </a:t>
            </a:r>
            <a:r>
              <a:rPr lang="en-US" sz="2400" b="1" dirty="0" err="1"/>
              <a:t>từ</a:t>
            </a:r>
            <a:r>
              <a:rPr lang="en-US" sz="2400" b="1" dirty="0"/>
              <a:t> </a:t>
            </a:r>
            <a:r>
              <a:rPr lang="en-US" sz="2400" b="1" dirty="0" err="1"/>
              <a:t>hoàn</a:t>
            </a:r>
            <a:r>
              <a:rPr lang="en-US" sz="2400" b="1" dirty="0"/>
              <a:t> </a:t>
            </a:r>
            <a:r>
              <a:rPr lang="en-US" sz="2400" b="1" dirty="0" err="1"/>
              <a:t>thành</a:t>
            </a:r>
            <a:r>
              <a:rPr lang="en-US" sz="2400" b="1" dirty="0"/>
              <a:t> (</a:t>
            </a:r>
            <a:r>
              <a:rPr lang="en-US" sz="2400" b="1" dirty="0">
                <a:solidFill>
                  <a:srgbClr val="FFFF00"/>
                </a:solidFill>
              </a:rPr>
              <a:t>Having + Vp2</a:t>
            </a:r>
            <a:r>
              <a:rPr lang="en-US" sz="2400" b="1" dirty="0"/>
              <a:t>) </a:t>
            </a:r>
            <a:r>
              <a:rPr lang="en-US" sz="2400" b="1" dirty="0" err="1"/>
              <a:t>dùng</a:t>
            </a:r>
            <a:r>
              <a:rPr lang="en-US" sz="2400" b="1" dirty="0"/>
              <a:t> </a:t>
            </a:r>
            <a:r>
              <a:rPr lang="en-US" sz="2400" b="1" dirty="0" err="1"/>
              <a:t>để</a:t>
            </a:r>
            <a:r>
              <a:rPr lang="en-US" sz="2400" b="1" dirty="0"/>
              <a:t> </a:t>
            </a:r>
            <a:r>
              <a:rPr lang="en-US" sz="2400" b="1" dirty="0" err="1"/>
              <a:t>nhấn</a:t>
            </a:r>
            <a:r>
              <a:rPr lang="en-US" sz="2400" b="1" dirty="0"/>
              <a:t> </a:t>
            </a:r>
            <a:r>
              <a:rPr lang="en-US" sz="2400" b="1" dirty="0" err="1"/>
              <a:t>mạnh</a:t>
            </a:r>
            <a:r>
              <a:rPr lang="en-US" sz="2400" b="1" dirty="0"/>
              <a:t> </a:t>
            </a:r>
            <a:r>
              <a:rPr lang="en-US" sz="2400" b="1" dirty="0" err="1"/>
              <a:t>một</a:t>
            </a:r>
            <a:r>
              <a:rPr lang="en-US" sz="2400" b="1" dirty="0"/>
              <a:t> </a:t>
            </a:r>
            <a:r>
              <a:rPr lang="en-US" sz="2400" b="1" dirty="0" err="1"/>
              <a:t>hành</a:t>
            </a:r>
            <a:r>
              <a:rPr lang="en-US" sz="2400" b="1" dirty="0"/>
              <a:t> </a:t>
            </a:r>
            <a:r>
              <a:rPr lang="en-US" sz="2400" b="1" dirty="0" err="1"/>
              <a:t>động</a:t>
            </a:r>
            <a:r>
              <a:rPr lang="en-US" sz="2400" b="1" dirty="0"/>
              <a:t> </a:t>
            </a:r>
            <a:r>
              <a:rPr lang="en-US" sz="2400" b="1" dirty="0" err="1"/>
              <a:t>đã</a:t>
            </a:r>
            <a:r>
              <a:rPr lang="en-US" sz="2400" b="1" dirty="0"/>
              <a:t> </a:t>
            </a:r>
            <a:r>
              <a:rPr lang="en-US" sz="2400" b="1" dirty="0" err="1"/>
              <a:t>xảy</a:t>
            </a:r>
            <a:r>
              <a:rPr lang="en-US" sz="2400" b="1" dirty="0"/>
              <a:t> </a:t>
            </a:r>
            <a:r>
              <a:rPr lang="en-US" sz="2400" b="1" dirty="0" err="1"/>
              <a:t>ra</a:t>
            </a:r>
            <a:r>
              <a:rPr lang="en-US" sz="2400" b="1" dirty="0"/>
              <a:t> </a:t>
            </a:r>
            <a:r>
              <a:rPr lang="en-US" sz="2400" b="1" dirty="0" err="1"/>
              <a:t>xong</a:t>
            </a:r>
            <a:r>
              <a:rPr lang="en-US" sz="2400" b="1" dirty="0"/>
              <a:t> </a:t>
            </a:r>
            <a:r>
              <a:rPr lang="en-US" sz="2400" b="1" dirty="0" err="1"/>
              <a:t>rồi</a:t>
            </a:r>
            <a:r>
              <a:rPr lang="en-US" sz="2400" b="1" dirty="0"/>
              <a:t> </a:t>
            </a:r>
            <a:r>
              <a:rPr lang="en-US" sz="2400" b="1" dirty="0" err="1"/>
              <a:t>mới</a:t>
            </a:r>
            <a:r>
              <a:rPr lang="en-US" sz="2400" b="1" dirty="0"/>
              <a:t> </a:t>
            </a:r>
            <a:r>
              <a:rPr lang="en-US" sz="2400" b="1" dirty="0" err="1"/>
              <a:t>tới</a:t>
            </a:r>
            <a:r>
              <a:rPr lang="en-US" sz="2400" b="1" dirty="0"/>
              <a:t> </a:t>
            </a:r>
            <a:r>
              <a:rPr lang="en-US" sz="2400" b="1" dirty="0" err="1"/>
              <a:t>hành</a:t>
            </a:r>
            <a:endParaRPr lang="en-US" sz="2400" b="1" dirty="0"/>
          </a:p>
          <a:p>
            <a:r>
              <a:rPr lang="en-US" sz="2400" b="1" dirty="0" err="1"/>
              <a:t>động</a:t>
            </a:r>
            <a:r>
              <a:rPr lang="en-US" sz="2400" b="1" dirty="0"/>
              <a:t> </a:t>
            </a:r>
            <a:r>
              <a:rPr lang="en-US" sz="2400" b="1" dirty="0" err="1"/>
              <a:t>khác</a:t>
            </a:r>
            <a:r>
              <a:rPr lang="en-US" sz="2400" b="1" dirty="0"/>
              <a:t>.</a:t>
            </a:r>
          </a:p>
          <a:p>
            <a:r>
              <a:rPr lang="en-US" sz="2400" b="1" dirty="0" err="1"/>
              <a:t>Tạm</a:t>
            </a:r>
            <a:r>
              <a:rPr lang="en-US" sz="2400" b="1" dirty="0"/>
              <a:t> </a:t>
            </a:r>
            <a:r>
              <a:rPr lang="en-US" sz="2400" b="1" dirty="0" err="1"/>
              <a:t>dịch</a:t>
            </a:r>
            <a:r>
              <a:rPr lang="en-US" sz="2400" b="1" dirty="0"/>
              <a:t>: </a:t>
            </a:r>
            <a:r>
              <a:rPr lang="en-US" sz="2400" b="1" dirty="0" err="1"/>
              <a:t>Làm</a:t>
            </a:r>
            <a:r>
              <a:rPr lang="en-US" sz="2400" b="1" dirty="0"/>
              <a:t> </a:t>
            </a:r>
            <a:r>
              <a:rPr lang="en-US" sz="2400" b="1" dirty="0" err="1"/>
              <a:t>được</a:t>
            </a:r>
            <a:r>
              <a:rPr lang="en-US" sz="2400" b="1" dirty="0"/>
              <a:t> </a:t>
            </a:r>
            <a:r>
              <a:rPr lang="en-US" sz="2400" b="1" dirty="0" err="1"/>
              <a:t>được</a:t>
            </a:r>
            <a:r>
              <a:rPr lang="en-US" sz="2400" b="1" dirty="0"/>
              <a:t> 6 </a:t>
            </a:r>
            <a:r>
              <a:rPr lang="en-US" sz="2400" b="1" dirty="0" err="1"/>
              <a:t>tiếng</a:t>
            </a:r>
            <a:r>
              <a:rPr lang="en-US" sz="2400" b="1" dirty="0"/>
              <a:t>, </a:t>
            </a:r>
            <a:r>
              <a:rPr lang="en-US" sz="2400" b="1" dirty="0" err="1"/>
              <a:t>họ</a:t>
            </a:r>
            <a:r>
              <a:rPr lang="en-US" sz="2400" b="1" dirty="0"/>
              <a:t> </a:t>
            </a:r>
            <a:r>
              <a:rPr lang="en-US" sz="2400" b="1" dirty="0" err="1"/>
              <a:t>quyết</a:t>
            </a:r>
            <a:r>
              <a:rPr lang="en-US" sz="2400" b="1" dirty="0"/>
              <a:t> </a:t>
            </a:r>
            <a:r>
              <a:rPr lang="en-US" sz="2400" b="1" dirty="0" err="1"/>
              <a:t>định</a:t>
            </a:r>
            <a:r>
              <a:rPr lang="en-US" sz="2400" b="1" dirty="0"/>
              <a:t> </a:t>
            </a:r>
            <a:r>
              <a:rPr lang="en-US" sz="2400" b="1" dirty="0" err="1"/>
              <a:t>dừng</a:t>
            </a:r>
            <a:r>
              <a:rPr lang="en-US" sz="2400" b="1" dirty="0"/>
              <a:t> </a:t>
            </a:r>
            <a:r>
              <a:rPr lang="en-US" sz="2400" b="1" dirty="0" err="1"/>
              <a:t>lại</a:t>
            </a:r>
            <a:r>
              <a:rPr lang="en-US" sz="2400" b="1" dirty="0"/>
              <a:t> </a:t>
            </a:r>
            <a:r>
              <a:rPr lang="en-US" sz="2400" b="1" dirty="0" err="1"/>
              <a:t>để</a:t>
            </a:r>
            <a:r>
              <a:rPr lang="en-US" sz="2400" b="1" dirty="0"/>
              <a:t> </a:t>
            </a:r>
            <a:r>
              <a:rPr lang="en-US" sz="2400" b="1" dirty="0" err="1"/>
              <a:t>ăn</a:t>
            </a:r>
            <a:r>
              <a:rPr lang="en-US" sz="2400" b="1" dirty="0"/>
              <a:t> </a:t>
            </a:r>
            <a:r>
              <a:rPr lang="en-US" sz="2400" b="1" dirty="0" err="1"/>
              <a:t>trưa</a:t>
            </a:r>
            <a:r>
              <a:rPr lang="en-US" sz="2400" b="1" dirty="0"/>
              <a:t> </a:t>
            </a:r>
            <a:r>
              <a:rPr lang="en-US" sz="2400" b="1" dirty="0" err="1"/>
              <a:t>lúc</a:t>
            </a:r>
            <a:r>
              <a:rPr lang="en-US" sz="2400" b="1" dirty="0"/>
              <a:t> 1h </a:t>
            </a:r>
            <a:r>
              <a:rPr lang="en-US" sz="2400" b="1" dirty="0" err="1"/>
              <a:t>chiều</a:t>
            </a:r>
            <a:r>
              <a:rPr lang="en-US" sz="2400" b="1" dirty="0"/>
              <a:t>.</a:t>
            </a:r>
          </a:p>
          <a:p>
            <a:endParaRPr lang="en-US" sz="2400" dirty="0"/>
          </a:p>
          <a:p>
            <a:endParaRPr lang="en-US" sz="2400" dirty="0"/>
          </a:p>
        </p:txBody>
      </p:sp>
      <p:sp>
        <p:nvSpPr>
          <p:cNvPr id="4" name="Oval 3"/>
          <p:cNvSpPr/>
          <p:nvPr/>
        </p:nvSpPr>
        <p:spPr>
          <a:xfrm>
            <a:off x="3886200" y="12420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776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1815882"/>
          </a:xfrm>
          <a:prstGeom prst="rect">
            <a:avLst/>
          </a:prstGeom>
          <a:noFill/>
        </p:spPr>
        <p:txBody>
          <a:bodyPr wrap="square" rtlCol="0">
            <a:spAutoFit/>
          </a:bodyPr>
          <a:lstStyle/>
          <a:p>
            <a:r>
              <a:rPr lang="en-US" sz="2800" b="1" dirty="0"/>
              <a:t>Question 15: It is getting hotter and ____ every summer. I guess that is the result of global warming.</a:t>
            </a:r>
          </a:p>
          <a:p>
            <a:r>
              <a:rPr lang="en-US" sz="2800" b="1" dirty="0"/>
              <a:t>	A. less	B. more	C. colder	D. hotter</a:t>
            </a:r>
          </a:p>
          <a:p>
            <a:endParaRPr lang="en-US" sz="2800" dirty="0"/>
          </a:p>
        </p:txBody>
      </p:sp>
      <p:sp>
        <p:nvSpPr>
          <p:cNvPr id="3" name="TextBox 2"/>
          <p:cNvSpPr txBox="1"/>
          <p:nvPr/>
        </p:nvSpPr>
        <p:spPr>
          <a:xfrm>
            <a:off x="228600" y="2286000"/>
            <a:ext cx="8686800" cy="4154984"/>
          </a:xfrm>
          <a:prstGeom prst="rect">
            <a:avLst/>
          </a:prstGeom>
          <a:noFill/>
        </p:spPr>
        <p:txBody>
          <a:bodyPr wrap="square" rtlCol="0">
            <a:spAutoFit/>
          </a:bodyPr>
          <a:lstStyle/>
          <a:p>
            <a:r>
              <a:rPr lang="en-US" sz="2400" b="1" dirty="0" smtClean="0"/>
              <a:t>HD</a:t>
            </a:r>
            <a:r>
              <a:rPr lang="en-US" sz="2400" b="1" dirty="0"/>
              <a:t>: </a:t>
            </a:r>
            <a:r>
              <a:rPr lang="en-US" sz="2400" b="1" dirty="0" err="1"/>
              <a:t>Dịch</a:t>
            </a:r>
            <a:r>
              <a:rPr lang="en-US" sz="2400" b="1" dirty="0"/>
              <a:t> </a:t>
            </a:r>
            <a:r>
              <a:rPr lang="en-US" sz="2400" b="1" dirty="0" err="1"/>
              <a:t>nghĩa</a:t>
            </a:r>
            <a:r>
              <a:rPr lang="en-US" sz="2400" b="1" dirty="0"/>
              <a:t>: </a:t>
            </a:r>
            <a:r>
              <a:rPr lang="en-US" sz="2400" b="1" dirty="0" err="1"/>
              <a:t>Thời</a:t>
            </a:r>
            <a:r>
              <a:rPr lang="en-US" sz="2400" b="1" dirty="0"/>
              <a:t> </a:t>
            </a:r>
            <a:r>
              <a:rPr lang="en-US" sz="2400" b="1" dirty="0" err="1"/>
              <a:t>tiết</a:t>
            </a:r>
            <a:r>
              <a:rPr lang="en-US" sz="2400" b="1" dirty="0"/>
              <a:t> </a:t>
            </a:r>
            <a:r>
              <a:rPr lang="en-US" sz="2400" b="1" dirty="0" err="1"/>
              <a:t>đang</a:t>
            </a:r>
            <a:r>
              <a:rPr lang="en-US" sz="2400" b="1" dirty="0"/>
              <a:t> </a:t>
            </a:r>
            <a:r>
              <a:rPr lang="en-US" sz="2400" b="1" dirty="0" err="1"/>
              <a:t>trở</a:t>
            </a:r>
            <a:r>
              <a:rPr lang="en-US" sz="2400" b="1" dirty="0"/>
              <a:t> </a:t>
            </a:r>
            <a:r>
              <a:rPr lang="en-US" sz="2400" b="1" dirty="0" err="1"/>
              <a:t>nên</a:t>
            </a:r>
            <a:r>
              <a:rPr lang="en-US" sz="2400" b="1" dirty="0"/>
              <a:t> </a:t>
            </a:r>
            <a:r>
              <a:rPr lang="en-US" sz="2400" b="1" dirty="0" err="1"/>
              <a:t>nóng</a:t>
            </a:r>
            <a:r>
              <a:rPr lang="en-US" sz="2400" b="1" dirty="0"/>
              <a:t> </a:t>
            </a:r>
            <a:r>
              <a:rPr lang="en-US" sz="2400" b="1" dirty="0" err="1"/>
              <a:t>hơn</a:t>
            </a:r>
            <a:r>
              <a:rPr lang="en-US" sz="2400" b="1" dirty="0"/>
              <a:t> </a:t>
            </a:r>
            <a:r>
              <a:rPr lang="en-US" sz="2400" b="1" dirty="0" err="1"/>
              <a:t>và</a:t>
            </a:r>
            <a:r>
              <a:rPr lang="en-US" sz="2400" b="1" dirty="0"/>
              <a:t> </a:t>
            </a:r>
            <a:r>
              <a:rPr lang="en-US" sz="2400" b="1" dirty="0" err="1"/>
              <a:t>nóng</a:t>
            </a:r>
            <a:r>
              <a:rPr lang="en-US" sz="2400" b="1" dirty="0"/>
              <a:t> </a:t>
            </a:r>
            <a:r>
              <a:rPr lang="en-US" sz="2400" b="1" dirty="0" err="1"/>
              <a:t>hơn</a:t>
            </a:r>
            <a:r>
              <a:rPr lang="en-US" sz="2400" b="1" dirty="0"/>
              <a:t> </a:t>
            </a:r>
            <a:r>
              <a:rPr lang="en-US" sz="2400" b="1" dirty="0" err="1"/>
              <a:t>mỗi</a:t>
            </a:r>
            <a:r>
              <a:rPr lang="en-US" sz="2400" b="1" dirty="0"/>
              <a:t> </a:t>
            </a:r>
            <a:r>
              <a:rPr lang="en-US" sz="2400" b="1" dirty="0" err="1"/>
              <a:t>mùa</a:t>
            </a:r>
            <a:r>
              <a:rPr lang="en-US" sz="2400" b="1" dirty="0"/>
              <a:t> </a:t>
            </a:r>
            <a:r>
              <a:rPr lang="en-US" sz="2400" b="1" dirty="0" err="1"/>
              <a:t>hè</a:t>
            </a:r>
            <a:r>
              <a:rPr lang="en-US" sz="2400" b="1" dirty="0"/>
              <a:t>. </a:t>
            </a:r>
            <a:r>
              <a:rPr lang="en-US" sz="2400" b="1" dirty="0" err="1"/>
              <a:t>Tôi</a:t>
            </a:r>
            <a:r>
              <a:rPr lang="en-US" sz="2400" b="1" dirty="0"/>
              <a:t> </a:t>
            </a:r>
            <a:r>
              <a:rPr lang="en-US" sz="2400" b="1" dirty="0" err="1"/>
              <a:t>đoán</a:t>
            </a:r>
            <a:r>
              <a:rPr lang="en-US" sz="2400" b="1" dirty="0"/>
              <a:t> </a:t>
            </a:r>
            <a:r>
              <a:rPr lang="en-US" sz="2400" b="1" dirty="0" err="1"/>
              <a:t>đó</a:t>
            </a:r>
            <a:r>
              <a:rPr lang="en-US" sz="2400" b="1" dirty="0"/>
              <a:t> </a:t>
            </a:r>
            <a:r>
              <a:rPr lang="en-US" sz="2400" b="1" dirty="0" err="1"/>
              <a:t>là</a:t>
            </a:r>
            <a:r>
              <a:rPr lang="en-US" sz="2400" b="1" dirty="0"/>
              <a:t> </a:t>
            </a:r>
            <a:r>
              <a:rPr lang="en-US" sz="2400" b="1" dirty="0" err="1"/>
              <a:t>kết</a:t>
            </a:r>
            <a:r>
              <a:rPr lang="en-US" sz="2400" b="1" dirty="0"/>
              <a:t> </a:t>
            </a:r>
            <a:r>
              <a:rPr lang="en-US" sz="2400" b="1" dirty="0" err="1"/>
              <a:t>quả</a:t>
            </a:r>
            <a:r>
              <a:rPr lang="en-US" sz="2400" b="1" dirty="0"/>
              <a:t> </a:t>
            </a:r>
            <a:r>
              <a:rPr lang="en-US" sz="2400" b="1" dirty="0" err="1"/>
              <a:t>của</a:t>
            </a:r>
            <a:r>
              <a:rPr lang="en-US" sz="2400" b="1" dirty="0"/>
              <a:t> </a:t>
            </a:r>
            <a:r>
              <a:rPr lang="en-US" sz="2400" b="1" dirty="0" err="1"/>
              <a:t>sự</a:t>
            </a:r>
            <a:r>
              <a:rPr lang="en-US" sz="2400" b="1" dirty="0"/>
              <a:t> </a:t>
            </a:r>
            <a:r>
              <a:rPr lang="en-US" sz="2400" b="1" dirty="0" err="1"/>
              <a:t>nóng</a:t>
            </a:r>
            <a:r>
              <a:rPr lang="en-US" sz="2400" b="1" dirty="0"/>
              <a:t> </a:t>
            </a:r>
            <a:r>
              <a:rPr lang="en-US" sz="2400" b="1" dirty="0" err="1"/>
              <a:t>lên</a:t>
            </a:r>
            <a:r>
              <a:rPr lang="en-US" sz="2400" b="1" dirty="0"/>
              <a:t> </a:t>
            </a:r>
            <a:r>
              <a:rPr lang="en-US" sz="2400" b="1" dirty="0" err="1"/>
              <a:t>toàn</a:t>
            </a:r>
            <a:r>
              <a:rPr lang="en-US" sz="2400" b="1" dirty="0"/>
              <a:t> </a:t>
            </a:r>
            <a:r>
              <a:rPr lang="en-US" sz="2400" b="1" dirty="0" err="1"/>
              <a:t>cầu</a:t>
            </a:r>
            <a:r>
              <a:rPr lang="en-US" sz="2400" b="1" dirty="0"/>
              <a:t>.</a:t>
            </a:r>
            <a:br>
              <a:rPr lang="en-US" sz="2400" b="1"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br>
              <a:rPr lang="en-US" sz="2400" b="1" dirty="0"/>
            </a:br>
            <a:r>
              <a:rPr lang="en-US" sz="2400" b="1" dirty="0"/>
              <a:t>A. less → </a:t>
            </a:r>
            <a:r>
              <a:rPr lang="en-US" sz="2400" b="1" dirty="0" err="1"/>
              <a:t>Sai</a:t>
            </a:r>
            <a:r>
              <a:rPr lang="en-US" sz="2400" b="1" dirty="0"/>
              <a:t> </a:t>
            </a:r>
            <a:r>
              <a:rPr lang="en-US" sz="2400" b="1" dirty="0" err="1"/>
              <a:t>cấu</a:t>
            </a:r>
            <a:r>
              <a:rPr lang="en-US" sz="2400" b="1" dirty="0"/>
              <a:t> </a:t>
            </a:r>
            <a:r>
              <a:rPr lang="en-US" sz="2400" b="1" dirty="0" err="1"/>
              <a:t>trúc</a:t>
            </a:r>
            <a:r>
              <a:rPr lang="en-US" sz="2400" b="1" dirty="0"/>
              <a:t> so </a:t>
            </a:r>
            <a:r>
              <a:rPr lang="en-US" sz="2400" b="1" dirty="0" err="1"/>
              <a:t>sánh</a:t>
            </a:r>
            <a:r>
              <a:rPr lang="en-US" sz="2400" b="1" dirty="0"/>
              <a:t> </a:t>
            </a:r>
            <a:r>
              <a:rPr lang="en-US" sz="2400" b="1" dirty="0" err="1"/>
              <a:t>kép</a:t>
            </a:r>
            <a:r>
              <a:rPr lang="en-US" sz="2400" b="1" dirty="0"/>
              <a:t/>
            </a:r>
            <a:br>
              <a:rPr lang="en-US" sz="2400" b="1" dirty="0"/>
            </a:br>
            <a:r>
              <a:rPr lang="en-US" sz="2400" b="1" dirty="0"/>
              <a:t>B. more → </a:t>
            </a:r>
            <a:r>
              <a:rPr lang="en-US" sz="2400" b="1" dirty="0" err="1"/>
              <a:t>Sai</a:t>
            </a:r>
            <a:r>
              <a:rPr lang="en-US" sz="2400" b="1" dirty="0"/>
              <a:t> </a:t>
            </a:r>
            <a:r>
              <a:rPr lang="en-US" sz="2400" b="1" dirty="0" err="1"/>
              <a:t>cấu</a:t>
            </a:r>
            <a:r>
              <a:rPr lang="en-US" sz="2400" b="1" dirty="0"/>
              <a:t> </a:t>
            </a:r>
            <a:r>
              <a:rPr lang="en-US" sz="2400" b="1" dirty="0" err="1"/>
              <a:t>trúc</a:t>
            </a:r>
            <a:r>
              <a:rPr lang="en-US" sz="2400" b="1" dirty="0"/>
              <a:t> so </a:t>
            </a:r>
            <a:r>
              <a:rPr lang="en-US" sz="2400" b="1" dirty="0" err="1"/>
              <a:t>sánh</a:t>
            </a:r>
            <a:r>
              <a:rPr lang="en-US" sz="2400" b="1" dirty="0"/>
              <a:t> </a:t>
            </a:r>
            <a:r>
              <a:rPr lang="en-US" sz="2400" b="1" dirty="0" err="1"/>
              <a:t>kép</a:t>
            </a:r>
            <a:r>
              <a:rPr lang="en-US" sz="2400" b="1" dirty="0"/>
              <a:t/>
            </a:r>
            <a:br>
              <a:rPr lang="en-US" sz="2400" b="1" dirty="0"/>
            </a:br>
            <a:r>
              <a:rPr lang="en-US" sz="2400" b="1" dirty="0"/>
              <a:t>C. colder → </a:t>
            </a:r>
            <a:r>
              <a:rPr lang="en-US" sz="2400" b="1" dirty="0" err="1"/>
              <a:t>Sai</a:t>
            </a:r>
            <a:r>
              <a:rPr lang="en-US" sz="2400" b="1" dirty="0"/>
              <a:t> </a:t>
            </a:r>
            <a:r>
              <a:rPr lang="en-US" sz="2400" b="1" dirty="0" err="1"/>
              <a:t>cấu</a:t>
            </a:r>
            <a:r>
              <a:rPr lang="en-US" sz="2400" b="1" dirty="0"/>
              <a:t> </a:t>
            </a:r>
            <a:r>
              <a:rPr lang="en-US" sz="2400" b="1" dirty="0" err="1"/>
              <a:t>trúc</a:t>
            </a:r>
            <a:r>
              <a:rPr lang="en-US" sz="2400" b="1" dirty="0"/>
              <a:t> so </a:t>
            </a:r>
            <a:r>
              <a:rPr lang="en-US" sz="2400" b="1" dirty="0" err="1"/>
              <a:t>sánh</a:t>
            </a:r>
            <a:r>
              <a:rPr lang="en-US" sz="2400" b="1" dirty="0"/>
              <a:t> </a:t>
            </a:r>
            <a:r>
              <a:rPr lang="en-US" sz="2400" b="1" dirty="0" err="1"/>
              <a:t>kép</a:t>
            </a:r>
            <a:r>
              <a:rPr lang="en-US" sz="2400" b="1" dirty="0"/>
              <a:t> (</a:t>
            </a:r>
            <a:r>
              <a:rPr lang="en-US" sz="2400" b="1" dirty="0" err="1"/>
              <a:t>hai</a:t>
            </a:r>
            <a:r>
              <a:rPr lang="en-US" sz="2400" b="1" dirty="0"/>
              <a:t> </a:t>
            </a:r>
            <a:r>
              <a:rPr lang="en-US" sz="2400" b="1" dirty="0" err="1"/>
              <a:t>từ</a:t>
            </a:r>
            <a:r>
              <a:rPr lang="en-US" sz="2400" b="1" dirty="0"/>
              <a:t> </a:t>
            </a:r>
            <a:r>
              <a:rPr lang="en-US" sz="2400" b="1" dirty="0" err="1"/>
              <a:t>phải</a:t>
            </a:r>
            <a:r>
              <a:rPr lang="en-US" sz="2400" b="1" dirty="0"/>
              <a:t> </a:t>
            </a:r>
            <a:r>
              <a:rPr lang="en-US" sz="2400" b="1" dirty="0" err="1"/>
              <a:t>giống</a:t>
            </a:r>
            <a:r>
              <a:rPr lang="en-US" sz="2400" b="1" dirty="0"/>
              <a:t> </a:t>
            </a:r>
            <a:r>
              <a:rPr lang="en-US" sz="2400" b="1" dirty="0" err="1"/>
              <a:t>nhau</a:t>
            </a:r>
            <a:r>
              <a:rPr lang="en-US" sz="2400" b="1" dirty="0"/>
              <a:t>, </a:t>
            </a:r>
            <a:r>
              <a:rPr lang="en-US" sz="2400" b="1" dirty="0" err="1"/>
              <a:t>trước</a:t>
            </a:r>
            <a:r>
              <a:rPr lang="en-US" sz="2400" b="1" dirty="0"/>
              <a:t> </a:t>
            </a:r>
            <a:r>
              <a:rPr lang="en-US" sz="2400" b="1" dirty="0" err="1"/>
              <a:t>là</a:t>
            </a:r>
            <a:r>
              <a:rPr lang="en-US" sz="2400" b="1" dirty="0"/>
              <a:t> hotter </a:t>
            </a:r>
            <a:r>
              <a:rPr lang="en-US" sz="2400" b="1" dirty="0" err="1"/>
              <a:t>thì</a:t>
            </a:r>
            <a:r>
              <a:rPr lang="en-US" sz="2400" b="1" dirty="0"/>
              <a:t> </a:t>
            </a:r>
            <a:r>
              <a:rPr lang="en-US" sz="2400" b="1" dirty="0" err="1"/>
              <a:t>sau</a:t>
            </a:r>
            <a:r>
              <a:rPr lang="en-US" sz="2400" b="1" dirty="0"/>
              <a:t> </a:t>
            </a:r>
            <a:r>
              <a:rPr lang="en-US" sz="2400" b="1" dirty="0" err="1"/>
              <a:t>cũng</a:t>
            </a:r>
            <a:r>
              <a:rPr lang="en-US" sz="2400" b="1" dirty="0"/>
              <a:t> </a:t>
            </a:r>
            <a:r>
              <a:rPr lang="en-US" sz="2400" b="1" dirty="0" err="1"/>
              <a:t>là</a:t>
            </a:r>
            <a:r>
              <a:rPr lang="en-US" sz="2400" b="1" dirty="0"/>
              <a:t> hotter)</a:t>
            </a:r>
            <a:br>
              <a:rPr lang="en-US" sz="2400" b="1" dirty="0"/>
            </a:br>
            <a:r>
              <a:rPr lang="en-US" sz="2400" b="1" dirty="0"/>
              <a:t>D. hotter → </a:t>
            </a:r>
            <a:r>
              <a:rPr lang="en-US" sz="2400" b="1" dirty="0" err="1"/>
              <a:t>Cấu</a:t>
            </a:r>
            <a:r>
              <a:rPr lang="en-US" sz="2400" b="1" dirty="0"/>
              <a:t> </a:t>
            </a:r>
            <a:r>
              <a:rPr lang="en-US" sz="2400" b="1" dirty="0" err="1"/>
              <a:t>trúc</a:t>
            </a:r>
            <a:r>
              <a:rPr lang="en-US" sz="2400" b="1" dirty="0"/>
              <a:t> so </a:t>
            </a:r>
            <a:r>
              <a:rPr lang="en-US" sz="2400" b="1" dirty="0" err="1"/>
              <a:t>sánh</a:t>
            </a:r>
            <a:r>
              <a:rPr lang="en-US" sz="2400" b="1" dirty="0"/>
              <a:t> </a:t>
            </a:r>
            <a:r>
              <a:rPr lang="en-US" sz="2400" b="1" dirty="0" err="1"/>
              <a:t>kép</a:t>
            </a:r>
            <a:r>
              <a:rPr lang="en-US" sz="2400" b="1" dirty="0"/>
              <a:t>: </a:t>
            </a:r>
            <a:r>
              <a:rPr lang="en-US" sz="2400" b="1" dirty="0" err="1">
                <a:solidFill>
                  <a:srgbClr val="FFFF00"/>
                </a:solidFill>
              </a:rPr>
              <a:t>adj-er</a:t>
            </a:r>
            <a:r>
              <a:rPr lang="en-US" sz="2400" b="1" dirty="0">
                <a:solidFill>
                  <a:srgbClr val="FFFF00"/>
                </a:solidFill>
              </a:rPr>
              <a:t> + and + </a:t>
            </a:r>
            <a:r>
              <a:rPr lang="en-US" sz="2400" b="1" dirty="0" err="1">
                <a:solidFill>
                  <a:srgbClr val="FFFF00"/>
                </a:solidFill>
              </a:rPr>
              <a:t>adj-er</a:t>
            </a:r>
            <a:r>
              <a:rPr lang="en-US" sz="2400" b="1" dirty="0">
                <a:solidFill>
                  <a:srgbClr val="FFFF00"/>
                </a:solidFill>
              </a:rPr>
              <a:t> </a:t>
            </a:r>
            <a:r>
              <a:rPr lang="en-US" sz="2400" b="1" dirty="0"/>
              <a:t>(</a:t>
            </a:r>
            <a:r>
              <a:rPr lang="en-US" sz="2400" b="1" dirty="0" err="1"/>
              <a:t>càng</a:t>
            </a:r>
            <a:r>
              <a:rPr lang="en-US" sz="2400" b="1" dirty="0"/>
              <a:t> </a:t>
            </a:r>
            <a:r>
              <a:rPr lang="en-US" sz="2400" b="1" dirty="0" err="1"/>
              <a:t>ngày</a:t>
            </a:r>
            <a:r>
              <a:rPr lang="en-US" sz="2400" b="1" dirty="0"/>
              <a:t> </a:t>
            </a:r>
            <a:r>
              <a:rPr lang="en-US" sz="2400" b="1" dirty="0" err="1"/>
              <a:t>càng</a:t>
            </a:r>
            <a:r>
              <a:rPr lang="en-US" sz="2400" b="1" dirty="0"/>
              <a:t>) (</a:t>
            </a:r>
            <a:r>
              <a:rPr lang="en-US" sz="2400" b="1" dirty="0" err="1"/>
              <a:t>dùng</a:t>
            </a:r>
            <a:r>
              <a:rPr lang="en-US" sz="2400" b="1" dirty="0"/>
              <a:t> </a:t>
            </a:r>
            <a:r>
              <a:rPr lang="en-US" sz="2400" b="1" dirty="0" err="1"/>
              <a:t>với</a:t>
            </a:r>
            <a:r>
              <a:rPr lang="en-US" sz="2400" b="1" dirty="0"/>
              <a:t> </a:t>
            </a:r>
            <a:r>
              <a:rPr lang="en-US" sz="2400" b="1" dirty="0" err="1"/>
              <a:t>tính</a:t>
            </a:r>
            <a:r>
              <a:rPr lang="en-US" sz="2400" b="1" dirty="0"/>
              <a:t> </a:t>
            </a:r>
            <a:r>
              <a:rPr lang="en-US" sz="2400" b="1" dirty="0" err="1"/>
              <a:t>từ</a:t>
            </a:r>
            <a:r>
              <a:rPr lang="en-US" sz="2400" b="1" dirty="0"/>
              <a:t> </a:t>
            </a:r>
            <a:r>
              <a:rPr lang="en-US" sz="2400" b="1" dirty="0" err="1"/>
              <a:t>ngắn</a:t>
            </a:r>
            <a:r>
              <a:rPr lang="en-US" sz="2400" b="1" dirty="0"/>
              <a:t>)</a:t>
            </a:r>
            <a:br>
              <a:rPr lang="en-US" sz="2400" b="1" dirty="0"/>
            </a:br>
            <a:endParaRPr lang="en-US" sz="2400" b="1" dirty="0"/>
          </a:p>
          <a:p>
            <a:endParaRPr lang="en-US" sz="2400" dirty="0"/>
          </a:p>
        </p:txBody>
      </p:sp>
      <p:sp>
        <p:nvSpPr>
          <p:cNvPr id="4" name="Oval 3"/>
          <p:cNvSpPr/>
          <p:nvPr/>
        </p:nvSpPr>
        <p:spPr>
          <a:xfrm>
            <a:off x="6629400" y="1365141"/>
            <a:ext cx="381000" cy="4636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791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763000" cy="2308324"/>
          </a:xfrm>
          <a:prstGeom prst="rect">
            <a:avLst/>
          </a:prstGeom>
          <a:noFill/>
        </p:spPr>
        <p:txBody>
          <a:bodyPr wrap="square" rtlCol="0">
            <a:spAutoFit/>
          </a:bodyPr>
          <a:lstStyle/>
          <a:p>
            <a:r>
              <a:rPr lang="en-US" sz="2400" b="1" dirty="0"/>
              <a:t>Question 16: “How was the game show last night?” - “_______.”</a:t>
            </a:r>
          </a:p>
          <a:p>
            <a:pPr marL="457200" indent="-457200">
              <a:buAutoNum type="alphaUcPeriod"/>
            </a:pPr>
            <a:r>
              <a:rPr lang="en-US" sz="2400" b="1" dirty="0" smtClean="0"/>
              <a:t>It </a:t>
            </a:r>
            <a:r>
              <a:rPr lang="en-US" sz="2400" b="1" dirty="0"/>
              <a:t>showed at 8 o'clock.	</a:t>
            </a:r>
            <a:endParaRPr lang="vi-VN" sz="2400" b="1" dirty="0" smtClean="0"/>
          </a:p>
          <a:p>
            <a:pPr marL="457200" indent="-457200">
              <a:buAutoNum type="alphaUcPeriod"/>
            </a:pPr>
            <a:r>
              <a:rPr lang="en-US" sz="2400" b="1" dirty="0" smtClean="0"/>
              <a:t>B</a:t>
            </a:r>
            <a:r>
              <a:rPr lang="en-US" sz="2400" b="1" dirty="0"/>
              <a:t>. Just talking about it.</a:t>
            </a:r>
          </a:p>
          <a:p>
            <a:r>
              <a:rPr lang="en-US" sz="2400" b="1" dirty="0"/>
              <a:t>C. I think it wasn't a good game.	</a:t>
            </a:r>
            <a:endParaRPr lang="vi-VN" sz="2400" b="1" dirty="0" smtClean="0"/>
          </a:p>
          <a:p>
            <a:r>
              <a:rPr lang="en-US" sz="2400" b="1" dirty="0" smtClean="0"/>
              <a:t>D</a:t>
            </a:r>
            <a:r>
              <a:rPr lang="en-US" sz="2400" b="1" dirty="0"/>
              <a:t>. Great. I gained more knowledge about biology.</a:t>
            </a:r>
          </a:p>
          <a:p>
            <a:endParaRPr lang="en-US" sz="2400" dirty="0"/>
          </a:p>
        </p:txBody>
      </p:sp>
      <p:sp>
        <p:nvSpPr>
          <p:cNvPr id="3" name="TextBox 2"/>
          <p:cNvSpPr txBox="1"/>
          <p:nvPr/>
        </p:nvSpPr>
        <p:spPr>
          <a:xfrm>
            <a:off x="152400" y="3352800"/>
            <a:ext cx="8763000" cy="3108543"/>
          </a:xfrm>
          <a:prstGeom prst="rect">
            <a:avLst/>
          </a:prstGeom>
          <a:noFill/>
        </p:spPr>
        <p:txBody>
          <a:bodyPr wrap="square" rtlCol="0">
            <a:spAutoFit/>
          </a:bodyPr>
          <a:lstStyle/>
          <a:p>
            <a:r>
              <a:rPr lang="en-US" sz="2800" dirty="0" err="1"/>
              <a:t>Tạm</a:t>
            </a:r>
            <a:r>
              <a:rPr lang="en-US" sz="2800" dirty="0"/>
              <a:t> </a:t>
            </a:r>
            <a:r>
              <a:rPr lang="en-US" sz="2800" dirty="0" err="1"/>
              <a:t>dịch</a:t>
            </a:r>
            <a:r>
              <a:rPr lang="en-US" sz="2800" dirty="0"/>
              <a:t>: “ </a:t>
            </a:r>
            <a:r>
              <a:rPr lang="en-US" sz="2800" dirty="0" err="1"/>
              <a:t>Chương</a:t>
            </a:r>
            <a:r>
              <a:rPr lang="en-US" sz="2800" dirty="0"/>
              <a:t> </a:t>
            </a:r>
            <a:r>
              <a:rPr lang="en-US" sz="2800" dirty="0" err="1"/>
              <a:t>trình</a:t>
            </a:r>
            <a:r>
              <a:rPr lang="en-US" sz="2800" dirty="0"/>
              <a:t> </a:t>
            </a:r>
            <a:r>
              <a:rPr lang="en-US" sz="2800" dirty="0" err="1"/>
              <a:t>truyền</a:t>
            </a:r>
            <a:r>
              <a:rPr lang="en-US" sz="2800" dirty="0"/>
              <a:t> </a:t>
            </a:r>
            <a:r>
              <a:rPr lang="en-US" sz="2800" dirty="0" err="1"/>
              <a:t>hình</a:t>
            </a:r>
            <a:r>
              <a:rPr lang="en-US" sz="2800" dirty="0"/>
              <a:t> </a:t>
            </a:r>
            <a:r>
              <a:rPr lang="en-US" sz="2800" dirty="0" err="1"/>
              <a:t>tối</a:t>
            </a:r>
            <a:r>
              <a:rPr lang="en-US" sz="2800" dirty="0"/>
              <a:t> qua </a:t>
            </a:r>
            <a:r>
              <a:rPr lang="en-US" sz="2800" dirty="0" err="1"/>
              <a:t>thế</a:t>
            </a:r>
            <a:r>
              <a:rPr lang="en-US" sz="2800" dirty="0"/>
              <a:t> </a:t>
            </a:r>
            <a:r>
              <a:rPr lang="en-US" sz="2800" dirty="0" err="1"/>
              <a:t>nào</a:t>
            </a:r>
            <a:r>
              <a:rPr lang="en-US" sz="2800" dirty="0"/>
              <a:t>?”</a:t>
            </a:r>
            <a:br>
              <a:rPr lang="en-US" sz="2800" dirty="0"/>
            </a:br>
            <a:r>
              <a:rPr lang="en-US" sz="2800" dirty="0"/>
              <a:t>A. </a:t>
            </a:r>
            <a:r>
              <a:rPr lang="en-US" sz="2800" dirty="0" err="1"/>
              <a:t>Nó</a:t>
            </a:r>
            <a:r>
              <a:rPr lang="en-US" sz="2800" dirty="0"/>
              <a:t> </a:t>
            </a:r>
            <a:r>
              <a:rPr lang="en-US" sz="2800" dirty="0" err="1"/>
              <a:t>được</a:t>
            </a:r>
            <a:r>
              <a:rPr lang="en-US" sz="2800" dirty="0"/>
              <a:t> </a:t>
            </a:r>
            <a:r>
              <a:rPr lang="en-US" sz="2800" dirty="0" err="1"/>
              <a:t>chiếu</a:t>
            </a:r>
            <a:r>
              <a:rPr lang="en-US" sz="2800" dirty="0"/>
              <a:t> </a:t>
            </a:r>
            <a:r>
              <a:rPr lang="en-US" sz="2800" dirty="0" err="1"/>
              <a:t>vào</a:t>
            </a:r>
            <a:r>
              <a:rPr lang="en-US" sz="2800" dirty="0"/>
              <a:t> </a:t>
            </a:r>
            <a:r>
              <a:rPr lang="en-US" sz="2800" dirty="0" err="1"/>
              <a:t>lúc</a:t>
            </a:r>
            <a:r>
              <a:rPr lang="en-US" sz="2800" dirty="0"/>
              <a:t> 8 </a:t>
            </a:r>
            <a:r>
              <a:rPr lang="en-US" sz="2800" dirty="0" err="1"/>
              <a:t>giờ</a:t>
            </a:r>
            <a:r>
              <a:rPr lang="en-US" sz="2800" dirty="0"/>
              <a:t>.</a:t>
            </a:r>
            <a:br>
              <a:rPr lang="en-US" sz="2800" dirty="0"/>
            </a:br>
            <a:r>
              <a:rPr lang="en-US" sz="2800" dirty="0"/>
              <a:t>B. Ta </a:t>
            </a:r>
            <a:r>
              <a:rPr lang="en-US" sz="2800" dirty="0" err="1"/>
              <a:t>chỉ</a:t>
            </a:r>
            <a:r>
              <a:rPr lang="en-US" sz="2800" dirty="0"/>
              <a:t> </a:t>
            </a:r>
            <a:r>
              <a:rPr lang="en-US" sz="2800" dirty="0" err="1"/>
              <a:t>nói</a:t>
            </a:r>
            <a:r>
              <a:rPr lang="en-US" sz="2800" dirty="0"/>
              <a:t> </a:t>
            </a:r>
            <a:r>
              <a:rPr lang="en-US" sz="2800" dirty="0" err="1"/>
              <a:t>chuyện</a:t>
            </a:r>
            <a:r>
              <a:rPr lang="en-US" sz="2800" dirty="0"/>
              <a:t> </a:t>
            </a:r>
            <a:r>
              <a:rPr lang="en-US" sz="2800" dirty="0" err="1"/>
              <a:t>về</a:t>
            </a:r>
            <a:r>
              <a:rPr lang="en-US" sz="2800" dirty="0"/>
              <a:t> </a:t>
            </a:r>
            <a:r>
              <a:rPr lang="en-US" sz="2800" dirty="0" err="1"/>
              <a:t>nó</a:t>
            </a:r>
            <a:r>
              <a:rPr lang="en-US" sz="2800" dirty="0"/>
              <a:t>.</a:t>
            </a:r>
            <a:br>
              <a:rPr lang="en-US" sz="2800" dirty="0"/>
            </a:br>
            <a:r>
              <a:rPr lang="en-US" sz="2800" dirty="0"/>
              <a:t>C. </a:t>
            </a:r>
            <a:r>
              <a:rPr lang="en-US" sz="2800" dirty="0" err="1"/>
              <a:t>Tôi</a:t>
            </a:r>
            <a:r>
              <a:rPr lang="en-US" sz="2800" dirty="0"/>
              <a:t> </a:t>
            </a:r>
            <a:r>
              <a:rPr lang="en-US" sz="2800" dirty="0" err="1"/>
              <a:t>nghĩ</a:t>
            </a:r>
            <a:r>
              <a:rPr lang="en-US" sz="2800" dirty="0"/>
              <a:t> </a:t>
            </a:r>
            <a:r>
              <a:rPr lang="en-US" sz="2800" dirty="0" err="1"/>
              <a:t>nó</a:t>
            </a:r>
            <a:r>
              <a:rPr lang="en-US" sz="2800" dirty="0"/>
              <a:t> </a:t>
            </a:r>
            <a:r>
              <a:rPr lang="en-US" sz="2800" dirty="0" err="1"/>
              <a:t>không</a:t>
            </a:r>
            <a:r>
              <a:rPr lang="en-US" sz="2800" dirty="0"/>
              <a:t> </a:t>
            </a:r>
            <a:r>
              <a:rPr lang="en-US" sz="2800" dirty="0" err="1"/>
              <a:t>phải</a:t>
            </a:r>
            <a:r>
              <a:rPr lang="en-US" sz="2800" dirty="0"/>
              <a:t> </a:t>
            </a:r>
            <a:r>
              <a:rPr lang="en-US" sz="2800" dirty="0" err="1"/>
              <a:t>là</a:t>
            </a:r>
            <a:r>
              <a:rPr lang="en-US" sz="2800" dirty="0"/>
              <a:t> </a:t>
            </a:r>
            <a:r>
              <a:rPr lang="en-US" sz="2800" dirty="0" err="1"/>
              <a:t>một</a:t>
            </a:r>
            <a:r>
              <a:rPr lang="en-US" sz="2800" dirty="0"/>
              <a:t> </a:t>
            </a:r>
            <a:r>
              <a:rPr lang="en-US" sz="2800" dirty="0" err="1"/>
              <a:t>trò</a:t>
            </a:r>
            <a:r>
              <a:rPr lang="en-US" sz="2800" dirty="0"/>
              <a:t> </a:t>
            </a:r>
            <a:r>
              <a:rPr lang="en-US" sz="2800" dirty="0" err="1"/>
              <a:t>chơi</a:t>
            </a:r>
            <a:r>
              <a:rPr lang="en-US" sz="2800" dirty="0"/>
              <a:t> hay.</a:t>
            </a:r>
            <a:br>
              <a:rPr lang="en-US" sz="2800" dirty="0"/>
            </a:br>
            <a:r>
              <a:rPr lang="en-US" sz="2800" dirty="0"/>
              <a:t>D. </a:t>
            </a:r>
            <a:r>
              <a:rPr lang="en-US" sz="2800" dirty="0" err="1"/>
              <a:t>Tuyệt</a:t>
            </a:r>
            <a:r>
              <a:rPr lang="en-US" sz="2800" dirty="0"/>
              <a:t> </a:t>
            </a:r>
            <a:r>
              <a:rPr lang="en-US" sz="2800" dirty="0" err="1"/>
              <a:t>vời</a:t>
            </a:r>
            <a:r>
              <a:rPr lang="en-US" sz="2800" dirty="0"/>
              <a:t>. </a:t>
            </a:r>
            <a:r>
              <a:rPr lang="en-US" sz="2800" dirty="0" err="1"/>
              <a:t>Tôi</a:t>
            </a:r>
            <a:r>
              <a:rPr lang="en-US" sz="2800" dirty="0"/>
              <a:t> </a:t>
            </a:r>
            <a:r>
              <a:rPr lang="en-US" sz="2800" dirty="0" err="1"/>
              <a:t>đã</a:t>
            </a:r>
            <a:r>
              <a:rPr lang="en-US" sz="2800" dirty="0"/>
              <a:t> </a:t>
            </a:r>
            <a:r>
              <a:rPr lang="en-US" sz="2800" dirty="0" err="1"/>
              <a:t>tiếp</a:t>
            </a:r>
            <a:r>
              <a:rPr lang="en-US" sz="2800" dirty="0"/>
              <a:t> </a:t>
            </a:r>
            <a:r>
              <a:rPr lang="en-US" sz="2800" dirty="0" err="1"/>
              <a:t>thu</a:t>
            </a:r>
            <a:r>
              <a:rPr lang="en-US" sz="2800" dirty="0"/>
              <a:t> </a:t>
            </a:r>
            <a:r>
              <a:rPr lang="en-US" sz="2800" dirty="0" err="1"/>
              <a:t>được</a:t>
            </a:r>
            <a:r>
              <a:rPr lang="en-US" sz="2800" dirty="0"/>
              <a:t> </a:t>
            </a:r>
            <a:r>
              <a:rPr lang="en-US" sz="2800" dirty="0" err="1"/>
              <a:t>nhiều</a:t>
            </a:r>
            <a:r>
              <a:rPr lang="en-US" sz="2800" dirty="0"/>
              <a:t> </a:t>
            </a:r>
            <a:r>
              <a:rPr lang="en-US" sz="2800" dirty="0" err="1"/>
              <a:t>kiến</a:t>
            </a:r>
            <a:r>
              <a:rPr lang="en-US" sz="2800" dirty="0"/>
              <a:t> </a:t>
            </a:r>
            <a:r>
              <a:rPr lang="en-US" sz="2800" dirty="0" err="1"/>
              <a:t>thức</a:t>
            </a:r>
            <a:r>
              <a:rPr lang="en-US" sz="2800" dirty="0"/>
              <a:t> </a:t>
            </a:r>
            <a:r>
              <a:rPr lang="en-US" sz="2800" dirty="0" err="1"/>
              <a:t>hơn</a:t>
            </a:r>
            <a:r>
              <a:rPr lang="en-US" sz="2800" dirty="0"/>
              <a:t> </a:t>
            </a:r>
            <a:r>
              <a:rPr lang="en-US" sz="2800" dirty="0" err="1"/>
              <a:t>về</a:t>
            </a:r>
            <a:r>
              <a:rPr lang="en-US" sz="2800" dirty="0"/>
              <a:t> </a:t>
            </a:r>
            <a:r>
              <a:rPr lang="en-US" sz="2800" dirty="0" err="1"/>
              <a:t>sinh</a:t>
            </a:r>
            <a:r>
              <a:rPr lang="en-US" sz="2800" dirty="0"/>
              <a:t> </a:t>
            </a:r>
            <a:r>
              <a:rPr lang="en-US" sz="2800" dirty="0" err="1"/>
              <a:t>học</a:t>
            </a:r>
            <a:r>
              <a:rPr lang="en-US" sz="2800" dirty="0"/>
              <a:t>.</a:t>
            </a:r>
            <a:br>
              <a:rPr lang="en-US" sz="2800" dirty="0"/>
            </a:br>
            <a:endParaRPr lang="en-US" sz="2800" dirty="0"/>
          </a:p>
        </p:txBody>
      </p:sp>
      <p:sp>
        <p:nvSpPr>
          <p:cNvPr id="4" name="Oval 3"/>
          <p:cNvSpPr/>
          <p:nvPr/>
        </p:nvSpPr>
        <p:spPr>
          <a:xfrm>
            <a:off x="152400" y="2133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902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763000" cy="2246769"/>
          </a:xfrm>
          <a:prstGeom prst="rect">
            <a:avLst/>
          </a:prstGeom>
          <a:noFill/>
        </p:spPr>
        <p:txBody>
          <a:bodyPr wrap="square" rtlCol="0">
            <a:spAutoFit/>
          </a:bodyPr>
          <a:lstStyle/>
          <a:p>
            <a:r>
              <a:rPr lang="en-US" sz="2800" b="1" dirty="0"/>
              <a:t>Question 17: “What did the meeting discuss? I didn’t attend it because of traffic jam.” - “______________”</a:t>
            </a:r>
          </a:p>
          <a:p>
            <a:r>
              <a:rPr lang="en-US" sz="2800" b="1" dirty="0"/>
              <a:t>A. I didn’t, either.		</a:t>
            </a:r>
            <a:r>
              <a:rPr lang="vi-VN" sz="2800" b="1" dirty="0" smtClean="0"/>
              <a:t>	</a:t>
            </a:r>
            <a:r>
              <a:rPr lang="en-US" sz="2800" b="1" dirty="0" smtClean="0"/>
              <a:t>B</a:t>
            </a:r>
            <a:r>
              <a:rPr lang="en-US" sz="2800" b="1" dirty="0"/>
              <a:t>. That was great.</a:t>
            </a:r>
          </a:p>
          <a:p>
            <a:r>
              <a:rPr lang="en-US" sz="2800" b="1" dirty="0"/>
              <a:t>C. You missed the meeting.	D. I’m sorry, I can’t.</a:t>
            </a:r>
          </a:p>
          <a:p>
            <a:endParaRPr lang="en-US" sz="2800" dirty="0"/>
          </a:p>
        </p:txBody>
      </p:sp>
      <p:sp>
        <p:nvSpPr>
          <p:cNvPr id="3" name="TextBox 2"/>
          <p:cNvSpPr txBox="1"/>
          <p:nvPr/>
        </p:nvSpPr>
        <p:spPr>
          <a:xfrm>
            <a:off x="533400" y="2895600"/>
            <a:ext cx="8077200" cy="3108543"/>
          </a:xfrm>
          <a:prstGeom prst="rect">
            <a:avLst/>
          </a:prstGeom>
          <a:noFill/>
        </p:spPr>
        <p:txBody>
          <a:bodyPr wrap="square" rtlCol="0">
            <a:spAutoFit/>
          </a:bodyPr>
          <a:lstStyle/>
          <a:p>
            <a:r>
              <a:rPr lang="en-US" sz="2800" b="1" dirty="0"/>
              <a:t>“ </a:t>
            </a:r>
            <a:r>
              <a:rPr lang="en-US" sz="2800" b="1" dirty="0" err="1"/>
              <a:t>Cuộc</a:t>
            </a:r>
            <a:r>
              <a:rPr lang="en-US" sz="2800" b="1" dirty="0"/>
              <a:t> </a:t>
            </a:r>
            <a:r>
              <a:rPr lang="en-US" sz="2800" b="1" dirty="0" err="1"/>
              <a:t>họp</a:t>
            </a:r>
            <a:r>
              <a:rPr lang="en-US" sz="2800" b="1" dirty="0"/>
              <a:t> </a:t>
            </a:r>
            <a:r>
              <a:rPr lang="en-US" sz="2800" b="1" dirty="0" err="1"/>
              <a:t>đã</a:t>
            </a:r>
            <a:r>
              <a:rPr lang="en-US" sz="2800" b="1" dirty="0"/>
              <a:t> </a:t>
            </a:r>
            <a:r>
              <a:rPr lang="en-US" sz="2800" b="1" dirty="0" err="1"/>
              <a:t>bàn</a:t>
            </a:r>
            <a:r>
              <a:rPr lang="en-US" sz="2800" b="1" dirty="0"/>
              <a:t> </a:t>
            </a:r>
            <a:r>
              <a:rPr lang="en-US" sz="2800" b="1" dirty="0" err="1"/>
              <a:t>luận</a:t>
            </a:r>
            <a:r>
              <a:rPr lang="en-US" sz="2800" b="1" dirty="0"/>
              <a:t> </a:t>
            </a:r>
            <a:r>
              <a:rPr lang="en-US" sz="2800" b="1" dirty="0" err="1"/>
              <a:t>về</a:t>
            </a:r>
            <a:r>
              <a:rPr lang="en-US" sz="2800" b="1" dirty="0"/>
              <a:t> </a:t>
            </a:r>
            <a:r>
              <a:rPr lang="en-US" sz="2800" b="1" dirty="0" err="1"/>
              <a:t>vấn</a:t>
            </a:r>
            <a:r>
              <a:rPr lang="en-US" sz="2800" b="1" dirty="0"/>
              <a:t> </a:t>
            </a:r>
            <a:r>
              <a:rPr lang="en-US" sz="2800" b="1" dirty="0" err="1"/>
              <a:t>đề</a:t>
            </a:r>
            <a:r>
              <a:rPr lang="en-US" sz="2800" b="1" dirty="0"/>
              <a:t> </a:t>
            </a:r>
            <a:r>
              <a:rPr lang="en-US" sz="2800" b="1" dirty="0" err="1"/>
              <a:t>gì</a:t>
            </a:r>
            <a:r>
              <a:rPr lang="en-US" sz="2800" b="1" dirty="0"/>
              <a:t> </a:t>
            </a:r>
            <a:r>
              <a:rPr lang="en-US" sz="2800" b="1" dirty="0" err="1"/>
              <a:t>vậy</a:t>
            </a:r>
            <a:r>
              <a:rPr lang="en-US" sz="2800" b="1" dirty="0"/>
              <a:t>? </a:t>
            </a:r>
            <a:r>
              <a:rPr lang="en-US" sz="2800" b="1" dirty="0" err="1"/>
              <a:t>Tôi</a:t>
            </a:r>
            <a:r>
              <a:rPr lang="en-US" sz="2800" b="1" dirty="0"/>
              <a:t> </a:t>
            </a:r>
            <a:r>
              <a:rPr lang="en-US" sz="2800" b="1" dirty="0" err="1"/>
              <a:t>đã</a:t>
            </a:r>
            <a:r>
              <a:rPr lang="en-US" sz="2800" b="1" dirty="0"/>
              <a:t> </a:t>
            </a:r>
            <a:r>
              <a:rPr lang="en-US" sz="2800" b="1" dirty="0" err="1"/>
              <a:t>không</a:t>
            </a:r>
            <a:r>
              <a:rPr lang="en-US" sz="2800" b="1" dirty="0"/>
              <a:t> </a:t>
            </a:r>
            <a:r>
              <a:rPr lang="en-US" sz="2800" b="1" dirty="0" err="1"/>
              <a:t>tham</a:t>
            </a:r>
            <a:r>
              <a:rPr lang="en-US" sz="2800" b="1" dirty="0"/>
              <a:t> </a:t>
            </a:r>
            <a:r>
              <a:rPr lang="en-US" sz="2800" b="1" dirty="0" err="1"/>
              <a:t>dự</a:t>
            </a:r>
            <a:r>
              <a:rPr lang="en-US" sz="2800" b="1" dirty="0"/>
              <a:t> </a:t>
            </a:r>
            <a:r>
              <a:rPr lang="en-US" sz="2800" b="1" dirty="0" err="1"/>
              <a:t>được</a:t>
            </a:r>
            <a:r>
              <a:rPr lang="en-US" sz="2800" b="1" dirty="0"/>
              <a:t> </a:t>
            </a:r>
            <a:r>
              <a:rPr lang="en-US" sz="2800" b="1" dirty="0" err="1"/>
              <a:t>vì</a:t>
            </a:r>
            <a:r>
              <a:rPr lang="en-US" sz="2800" b="1" dirty="0"/>
              <a:t> </a:t>
            </a:r>
            <a:r>
              <a:rPr lang="en-US" sz="2800" b="1" dirty="0" err="1"/>
              <a:t>tắc</a:t>
            </a:r>
            <a:r>
              <a:rPr lang="en-US" sz="2800" b="1" dirty="0"/>
              <a:t> </a:t>
            </a:r>
            <a:r>
              <a:rPr lang="en-US" sz="2800" b="1" dirty="0" err="1"/>
              <a:t>đường</a:t>
            </a:r>
            <a:r>
              <a:rPr lang="en-US" sz="2800" b="1" dirty="0"/>
              <a:t>.” “________”</a:t>
            </a:r>
          </a:p>
          <a:p>
            <a:r>
              <a:rPr lang="en-US" sz="2800" dirty="0" smtClean="0"/>
              <a:t>A. </a:t>
            </a:r>
            <a:r>
              <a:rPr lang="en-US" sz="2800" dirty="0" err="1" smtClean="0"/>
              <a:t>Tôi</a:t>
            </a:r>
            <a:r>
              <a:rPr lang="en-US" sz="2800" dirty="0" smtClean="0"/>
              <a:t> </a:t>
            </a:r>
            <a:r>
              <a:rPr lang="en-US" sz="2800" dirty="0" err="1"/>
              <a:t>cũng</a:t>
            </a:r>
            <a:r>
              <a:rPr lang="en-US" sz="2800" dirty="0"/>
              <a:t> </a:t>
            </a:r>
            <a:r>
              <a:rPr lang="en-US" sz="2800" dirty="0" err="1"/>
              <a:t>vậy</a:t>
            </a:r>
            <a:r>
              <a:rPr lang="en-US" sz="2800" dirty="0"/>
              <a:t>.</a:t>
            </a:r>
            <a:br>
              <a:rPr lang="en-US" sz="2800" dirty="0"/>
            </a:br>
            <a:r>
              <a:rPr lang="en-US" sz="2800" dirty="0"/>
              <a:t>B. </a:t>
            </a:r>
            <a:r>
              <a:rPr lang="en-US" sz="2800" dirty="0" err="1"/>
              <a:t>Nó</a:t>
            </a:r>
            <a:r>
              <a:rPr lang="en-US" sz="2800" dirty="0"/>
              <a:t> </a:t>
            </a:r>
            <a:r>
              <a:rPr lang="en-US" sz="2800" dirty="0" err="1"/>
              <a:t>rất</a:t>
            </a:r>
            <a:r>
              <a:rPr lang="en-US" sz="2800" dirty="0"/>
              <a:t> </a:t>
            </a:r>
            <a:r>
              <a:rPr lang="en-US" sz="2800" dirty="0" err="1"/>
              <a:t>tuyệt</a:t>
            </a:r>
            <a:r>
              <a:rPr lang="en-US" sz="2800" dirty="0"/>
              <a:t>.</a:t>
            </a:r>
            <a:br>
              <a:rPr lang="en-US" sz="2800" dirty="0"/>
            </a:br>
            <a:r>
              <a:rPr lang="en-US" sz="2800" dirty="0"/>
              <a:t>C. </a:t>
            </a:r>
            <a:r>
              <a:rPr lang="en-US" sz="2800" dirty="0" err="1"/>
              <a:t>Bạn</a:t>
            </a:r>
            <a:r>
              <a:rPr lang="en-US" sz="2800" dirty="0"/>
              <a:t> </a:t>
            </a:r>
            <a:r>
              <a:rPr lang="en-US" sz="2800" dirty="0" err="1"/>
              <a:t>đã</a:t>
            </a:r>
            <a:r>
              <a:rPr lang="en-US" sz="2800" dirty="0"/>
              <a:t> </a:t>
            </a:r>
            <a:r>
              <a:rPr lang="en-US" sz="2800" dirty="0" err="1"/>
              <a:t>lỡ</a:t>
            </a:r>
            <a:r>
              <a:rPr lang="en-US" sz="2800" dirty="0"/>
              <a:t> </a:t>
            </a:r>
            <a:r>
              <a:rPr lang="en-US" sz="2800" dirty="0" err="1"/>
              <a:t>buổi</a:t>
            </a:r>
            <a:r>
              <a:rPr lang="en-US" sz="2800" dirty="0"/>
              <a:t> </a:t>
            </a:r>
            <a:r>
              <a:rPr lang="en-US" sz="2800" dirty="0" err="1"/>
              <a:t>hội</a:t>
            </a:r>
            <a:r>
              <a:rPr lang="en-US" sz="2800" dirty="0"/>
              <a:t> </a:t>
            </a:r>
            <a:r>
              <a:rPr lang="en-US" sz="2800" dirty="0" err="1"/>
              <a:t>thảo</a:t>
            </a:r>
            <a:r>
              <a:rPr lang="en-US" sz="2800" dirty="0" smtClean="0"/>
              <a:t>.</a:t>
            </a:r>
            <a:endParaRPr lang="vi-VN" sz="2800" dirty="0" smtClean="0"/>
          </a:p>
          <a:p>
            <a:r>
              <a:rPr lang="vi-VN" sz="2800" dirty="0" smtClean="0"/>
              <a:t>D. Xin lỗi, tôi không thể</a:t>
            </a:r>
            <a:r>
              <a:rPr lang="en-US" sz="2800" dirty="0"/>
              <a:t/>
            </a:r>
            <a:br>
              <a:rPr lang="en-US" sz="2800" dirty="0"/>
            </a:br>
            <a:endParaRPr lang="en-US" sz="2800" dirty="0"/>
          </a:p>
        </p:txBody>
      </p:sp>
      <p:sp>
        <p:nvSpPr>
          <p:cNvPr id="4" name="Oval 3"/>
          <p:cNvSpPr/>
          <p:nvPr/>
        </p:nvSpPr>
        <p:spPr>
          <a:xfrm>
            <a:off x="2286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978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
            <a:ext cx="8610600" cy="1200329"/>
          </a:xfrm>
          <a:prstGeom prst="rect">
            <a:avLst/>
          </a:prstGeom>
          <a:noFill/>
        </p:spPr>
        <p:txBody>
          <a:bodyPr wrap="square" rtlCol="0">
            <a:spAutoFit/>
          </a:bodyPr>
          <a:lstStyle/>
          <a:p>
            <a:r>
              <a:rPr lang="en-US" sz="2400" b="1" dirty="0"/>
              <a:t>Question 18:	</a:t>
            </a:r>
            <a:endParaRPr lang="vi-VN" sz="2400" b="1" dirty="0" smtClean="0"/>
          </a:p>
          <a:p>
            <a:r>
              <a:rPr lang="en-US" sz="2400" b="1" dirty="0" smtClean="0"/>
              <a:t>A</a:t>
            </a:r>
            <a:r>
              <a:rPr lang="en-US" sz="2400" b="1" dirty="0"/>
              <a:t>. inflation	B. maximum	C. applicant	D. character</a:t>
            </a:r>
          </a:p>
          <a:p>
            <a:endParaRPr lang="en-US" sz="2400" dirty="0"/>
          </a:p>
        </p:txBody>
      </p:sp>
      <p:sp>
        <p:nvSpPr>
          <p:cNvPr id="3" name="TextBox 2"/>
          <p:cNvSpPr txBox="1"/>
          <p:nvPr/>
        </p:nvSpPr>
        <p:spPr>
          <a:xfrm>
            <a:off x="228600" y="1456730"/>
            <a:ext cx="8610600" cy="5632311"/>
          </a:xfrm>
          <a:prstGeom prst="rect">
            <a:avLst/>
          </a:prstGeom>
          <a:noFill/>
        </p:spPr>
        <p:txBody>
          <a:bodyPr wrap="square" rtlCol="0">
            <a:spAutoFit/>
          </a:bodyPr>
          <a:lstStyle/>
          <a:p>
            <a:r>
              <a:rPr lang="en-US" sz="2400" dirty="0" smtClean="0"/>
              <a:t>A</a:t>
            </a:r>
            <a:r>
              <a:rPr lang="en-US" sz="2400" dirty="0"/>
              <a:t>. inflation /</a:t>
            </a:r>
            <a:r>
              <a:rPr lang="en-US" sz="2400" dirty="0" err="1"/>
              <a:t>ɪnˈfleɪʃn</a:t>
            </a:r>
            <a:r>
              <a:rPr lang="en-US" sz="2400" dirty="0"/>
              <a:t>/(n): </a:t>
            </a:r>
            <a:r>
              <a:rPr lang="en-US" sz="2400" dirty="0" err="1"/>
              <a:t>lạm</a:t>
            </a:r>
            <a:r>
              <a:rPr lang="en-US" sz="2400" dirty="0"/>
              <a:t> </a:t>
            </a:r>
            <a:r>
              <a:rPr lang="en-US" sz="2400" dirty="0" err="1"/>
              <a:t>phát</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đuôi</a:t>
            </a:r>
            <a:r>
              <a:rPr lang="en-US" sz="2400" dirty="0"/>
              <a:t> –ion </a:t>
            </a:r>
            <a:r>
              <a:rPr lang="en-US" sz="2400" dirty="0" err="1"/>
              <a:t>làm</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trước</a:t>
            </a:r>
            <a:r>
              <a:rPr lang="en-US" sz="2400" dirty="0"/>
              <a:t> </a:t>
            </a:r>
            <a:r>
              <a:rPr lang="en-US" sz="2400" dirty="0" err="1"/>
              <a:t>âm</a:t>
            </a:r>
            <a:r>
              <a:rPr lang="en-US" sz="2400" dirty="0"/>
              <a:t> </a:t>
            </a:r>
            <a:r>
              <a:rPr lang="en-US" sz="2400" dirty="0" err="1"/>
              <a:t>đó</a:t>
            </a:r>
            <a:r>
              <a:rPr lang="en-US" sz="2400" dirty="0"/>
              <a:t>.)</a:t>
            </a:r>
          </a:p>
          <a:p>
            <a:r>
              <a:rPr lang="en-US" sz="2400" dirty="0"/>
              <a:t>B. maximum /ˈ</a:t>
            </a:r>
            <a:r>
              <a:rPr lang="en-US" sz="2400" dirty="0" err="1"/>
              <a:t>mæksɪməm</a:t>
            </a:r>
            <a:r>
              <a:rPr lang="en-US" sz="2400" dirty="0"/>
              <a:t>/(n): </a:t>
            </a:r>
            <a:r>
              <a:rPr lang="en-US" sz="2400" dirty="0" err="1"/>
              <a:t>tối</a:t>
            </a:r>
            <a:r>
              <a:rPr lang="en-US" sz="2400" dirty="0"/>
              <a:t> </a:t>
            </a:r>
            <a:r>
              <a:rPr lang="en-US" sz="2400" dirty="0" err="1"/>
              <a:t>đa</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p>
          <a:p>
            <a:r>
              <a:rPr lang="en-US" sz="2400" dirty="0"/>
              <a:t>C. applicant /ˈ</a:t>
            </a:r>
            <a:r>
              <a:rPr lang="en-US" sz="2400" dirty="0" err="1"/>
              <a:t>æplɪkənt</a:t>
            </a:r>
            <a:r>
              <a:rPr lang="en-US" sz="2400" dirty="0"/>
              <a:t>/(n): </a:t>
            </a:r>
            <a:r>
              <a:rPr lang="en-US" sz="2400" dirty="0" err="1"/>
              <a:t>người</a:t>
            </a:r>
            <a:r>
              <a:rPr lang="en-US" sz="2400" dirty="0"/>
              <a:t> </a:t>
            </a:r>
            <a:r>
              <a:rPr lang="en-US" sz="2400" dirty="0" err="1"/>
              <a:t>nộp</a:t>
            </a:r>
            <a:r>
              <a:rPr lang="en-US" sz="2400" dirty="0"/>
              <a:t> </a:t>
            </a:r>
            <a:r>
              <a:rPr lang="en-US" sz="2400" dirty="0" err="1"/>
              <a:t>đơn</a:t>
            </a:r>
            <a:r>
              <a:rPr lang="en-US" sz="2400" dirty="0"/>
              <a:t> </a:t>
            </a:r>
          </a:p>
          <a:p>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p>
          <a:p>
            <a:r>
              <a:rPr lang="en-US" sz="2400" dirty="0"/>
              <a:t>D. character /ˈ</a:t>
            </a:r>
            <a:r>
              <a:rPr lang="en-US" sz="2400" dirty="0" err="1"/>
              <a:t>kærəktə</a:t>
            </a:r>
            <a:r>
              <a:rPr lang="en-US" sz="2400" dirty="0"/>
              <a:t>(r)/(n): </a:t>
            </a:r>
            <a:r>
              <a:rPr lang="en-US" sz="2400" dirty="0" err="1"/>
              <a:t>nhân</a:t>
            </a:r>
            <a:r>
              <a:rPr lang="en-US" sz="2400" dirty="0"/>
              <a:t> </a:t>
            </a:r>
            <a:r>
              <a:rPr lang="en-US" sz="2400" dirty="0" err="1"/>
              <a:t>vật</a:t>
            </a:r>
            <a:r>
              <a:rPr lang="en-US" sz="2400" dirty="0"/>
              <a:t> </a:t>
            </a:r>
          </a:p>
          <a:p>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p>
          <a:p>
            <a:r>
              <a:rPr lang="en-US" sz="2400" dirty="0"/>
              <a:t>=&gt; </a:t>
            </a:r>
            <a:r>
              <a:rPr lang="en-US" sz="2400" dirty="0" err="1"/>
              <a:t>Phương</a:t>
            </a:r>
            <a:r>
              <a:rPr lang="en-US" sz="2400" dirty="0"/>
              <a:t> </a:t>
            </a:r>
            <a:r>
              <a:rPr lang="en-US" sz="2400" dirty="0" err="1"/>
              <a:t>án</a:t>
            </a:r>
            <a:r>
              <a:rPr lang="en-US" sz="2400" dirty="0"/>
              <a:t> A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en-US" sz="2400" dirty="0"/>
          </a:p>
        </p:txBody>
      </p:sp>
      <p:sp>
        <p:nvSpPr>
          <p:cNvPr id="4" name="Oval 3"/>
          <p:cNvSpPr/>
          <p:nvPr/>
        </p:nvSpPr>
        <p:spPr>
          <a:xfrm>
            <a:off x="381000" y="533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046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09600"/>
            <a:ext cx="8763000" cy="1200329"/>
          </a:xfrm>
          <a:prstGeom prst="rect">
            <a:avLst/>
          </a:prstGeom>
          <a:noFill/>
        </p:spPr>
        <p:txBody>
          <a:bodyPr wrap="square" rtlCol="0">
            <a:spAutoFit/>
          </a:bodyPr>
          <a:lstStyle/>
          <a:p>
            <a:r>
              <a:rPr lang="en-US" sz="2400" b="1" dirty="0"/>
              <a:t>Question 19</a:t>
            </a:r>
            <a:r>
              <a:rPr lang="en-US" sz="2400" b="1" dirty="0" smtClean="0"/>
              <a:t>:</a:t>
            </a:r>
            <a:endParaRPr lang="vi-VN" sz="2400" b="1" dirty="0" smtClean="0"/>
          </a:p>
          <a:p>
            <a:r>
              <a:rPr lang="en-US" sz="2400" b="1" dirty="0"/>
              <a:t>	A. bamboo	B. forget	C. deserve	D. channel</a:t>
            </a:r>
          </a:p>
          <a:p>
            <a:endParaRPr lang="en-US" sz="2400" dirty="0"/>
          </a:p>
        </p:txBody>
      </p:sp>
      <p:sp>
        <p:nvSpPr>
          <p:cNvPr id="3" name="TextBox 2"/>
          <p:cNvSpPr txBox="1"/>
          <p:nvPr/>
        </p:nvSpPr>
        <p:spPr>
          <a:xfrm>
            <a:off x="304800" y="1676400"/>
            <a:ext cx="8153400" cy="5262979"/>
          </a:xfrm>
          <a:prstGeom prst="rect">
            <a:avLst/>
          </a:prstGeom>
          <a:noFill/>
        </p:spPr>
        <p:txBody>
          <a:bodyPr wrap="square" rtlCol="0">
            <a:spAutoFit/>
          </a:bodyPr>
          <a:lstStyle/>
          <a:p>
            <a:r>
              <a:rPr lang="en-US" sz="2400" b="1" dirty="0"/>
              <a:t>A. bamboo /</a:t>
            </a:r>
            <a:r>
              <a:rPr lang="en-US" sz="2400" b="1" dirty="0" err="1"/>
              <a:t>bæmˈbu</a:t>
            </a:r>
            <a:r>
              <a:rPr lang="en-US" sz="2400" b="1" dirty="0"/>
              <a:t>ː/ (n): </a:t>
            </a:r>
            <a:r>
              <a:rPr lang="en-US" sz="2400" b="1" dirty="0" err="1"/>
              <a:t>tre</a:t>
            </a:r>
            <a:r>
              <a:rPr lang="en-US" sz="2400" b="1" dirty="0"/>
              <a:t> (</a:t>
            </a:r>
            <a:r>
              <a:rPr lang="en-US" sz="2400" b="1" dirty="0" err="1"/>
              <a:t>tư</a:t>
            </a:r>
            <a:r>
              <a:rPr lang="en-US" sz="2400" b="1" dirty="0"/>
              <a:t>̀ </a:t>
            </a:r>
            <a:r>
              <a:rPr lang="en-US" sz="2400" b="1" dirty="0" err="1"/>
              <a:t>này</a:t>
            </a:r>
            <a:r>
              <a:rPr lang="en-US" sz="2400" b="1" dirty="0"/>
              <a:t> có </a:t>
            </a:r>
            <a:r>
              <a:rPr lang="en-US" sz="2400" b="1" dirty="0" err="1"/>
              <a:t>trọng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vào</a:t>
            </a:r>
            <a:r>
              <a:rPr lang="en-US" sz="2400" b="1" dirty="0"/>
              <a:t> </a:t>
            </a:r>
            <a:r>
              <a:rPr lang="en-US" sz="2400" b="1" dirty="0" err="1"/>
              <a:t>âm</a:t>
            </a:r>
            <a:r>
              <a:rPr lang="en-US" sz="2400" b="1" dirty="0"/>
              <a:t> </a:t>
            </a:r>
            <a:r>
              <a:rPr lang="en-US" sz="2400" b="1" dirty="0" err="1"/>
              <a:t>tiết</a:t>
            </a:r>
            <a:r>
              <a:rPr lang="en-US" sz="2400" b="1" dirty="0"/>
              <a:t> </a:t>
            </a:r>
            <a:r>
              <a:rPr lang="en-US" sz="2400" b="1" dirty="0" err="1"/>
              <a:t>thư</a:t>
            </a:r>
            <a:r>
              <a:rPr lang="en-US" sz="2400" b="1" dirty="0"/>
              <a:t>́ </a:t>
            </a:r>
            <a:r>
              <a:rPr lang="en-US" sz="2400" b="1" dirty="0" err="1"/>
              <a:t>hai</a:t>
            </a:r>
            <a:r>
              <a:rPr lang="en-US" sz="2400" b="1" dirty="0"/>
              <a:t>. </a:t>
            </a:r>
            <a:r>
              <a:rPr lang="en-US" sz="2400" b="1" dirty="0" err="1"/>
              <a:t>Vì</a:t>
            </a:r>
            <a:r>
              <a:rPr lang="en-US" sz="2400" b="1" dirty="0"/>
              <a:t> </a:t>
            </a:r>
            <a:r>
              <a:rPr lang="en-US" sz="2400" b="1" dirty="0" err="1"/>
              <a:t>theo</a:t>
            </a:r>
            <a:r>
              <a:rPr lang="en-US" sz="2400" b="1" dirty="0"/>
              <a:t> </a:t>
            </a:r>
            <a:r>
              <a:rPr lang="en-US" sz="2400" b="1" dirty="0" err="1"/>
              <a:t>quy</a:t>
            </a:r>
            <a:r>
              <a:rPr lang="en-US" sz="2400" b="1" dirty="0"/>
              <a:t> </a:t>
            </a:r>
            <a:r>
              <a:rPr lang="en-US" sz="2400" b="1" dirty="0" err="1"/>
              <a:t>tắc</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ưu</a:t>
            </a:r>
            <a:r>
              <a:rPr lang="en-US" sz="2400" b="1" dirty="0"/>
              <a:t> </a:t>
            </a:r>
            <a:r>
              <a:rPr lang="en-US" sz="2400" b="1" dirty="0" err="1"/>
              <a:t>tiên</a:t>
            </a:r>
            <a:r>
              <a:rPr lang="en-US" sz="2400" b="1" dirty="0"/>
              <a:t> </a:t>
            </a:r>
            <a:r>
              <a:rPr lang="en-US" sz="2400" b="1" dirty="0" err="1"/>
              <a:t>rơi</a:t>
            </a:r>
            <a:r>
              <a:rPr lang="en-US" sz="2400" b="1" dirty="0"/>
              <a:t> </a:t>
            </a:r>
            <a:r>
              <a:rPr lang="en-US" sz="2400" b="1" dirty="0" err="1"/>
              <a:t>vào</a:t>
            </a:r>
            <a:r>
              <a:rPr lang="en-US" sz="2400" b="1" dirty="0"/>
              <a:t> </a:t>
            </a:r>
            <a:r>
              <a:rPr lang="en-US" sz="2400" b="1" dirty="0" err="1"/>
              <a:t>nguyên</a:t>
            </a:r>
            <a:r>
              <a:rPr lang="en-US" sz="2400" b="1" dirty="0"/>
              <a:t> </a:t>
            </a:r>
            <a:r>
              <a:rPr lang="en-US" sz="2400" b="1" dirty="0" err="1"/>
              <a:t>âm</a:t>
            </a:r>
            <a:r>
              <a:rPr lang="en-US" sz="2400" b="1" dirty="0"/>
              <a:t> </a:t>
            </a:r>
            <a:r>
              <a:rPr lang="en-US" sz="2400" b="1" dirty="0" err="1"/>
              <a:t>dài</a:t>
            </a:r>
            <a:r>
              <a:rPr lang="en-US" sz="2400" b="1" dirty="0"/>
              <a:t> /uː/.)</a:t>
            </a:r>
            <a:br>
              <a:rPr lang="en-US" sz="2400" b="1" dirty="0"/>
            </a:br>
            <a:r>
              <a:rPr lang="en-US" sz="2400" b="1" dirty="0"/>
              <a:t>B. forget /</a:t>
            </a:r>
            <a:r>
              <a:rPr lang="en-US" sz="2400" b="1" dirty="0" err="1"/>
              <a:t>fəˈɡet</a:t>
            </a:r>
            <a:r>
              <a:rPr lang="en-US" sz="2400" b="1" dirty="0"/>
              <a:t>/ (v): </a:t>
            </a:r>
            <a:r>
              <a:rPr lang="en-US" sz="2400" b="1" dirty="0" err="1"/>
              <a:t>quên</a:t>
            </a:r>
            <a:r>
              <a:rPr lang="en-US" sz="2400" b="1" dirty="0"/>
              <a:t> (</a:t>
            </a:r>
            <a:r>
              <a:rPr lang="en-US" sz="2400" b="1" dirty="0" err="1"/>
              <a:t>tư</a:t>
            </a:r>
            <a:r>
              <a:rPr lang="en-US" sz="2400" b="1" dirty="0"/>
              <a:t>̀ </a:t>
            </a:r>
            <a:r>
              <a:rPr lang="en-US" sz="2400" b="1" dirty="0" err="1"/>
              <a:t>này</a:t>
            </a:r>
            <a:r>
              <a:rPr lang="en-US" sz="2400" b="1" dirty="0"/>
              <a:t> có </a:t>
            </a:r>
            <a:r>
              <a:rPr lang="en-US" sz="2400" b="1" dirty="0" err="1"/>
              <a:t>trọng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vào</a:t>
            </a:r>
            <a:r>
              <a:rPr lang="en-US" sz="2400" b="1" dirty="0"/>
              <a:t> </a:t>
            </a:r>
            <a:r>
              <a:rPr lang="en-US" sz="2400" b="1" dirty="0" err="1"/>
              <a:t>âm</a:t>
            </a:r>
            <a:r>
              <a:rPr lang="en-US" sz="2400" b="1" dirty="0"/>
              <a:t> </a:t>
            </a:r>
            <a:r>
              <a:rPr lang="en-US" sz="2400" b="1" dirty="0" err="1"/>
              <a:t>tiết</a:t>
            </a:r>
            <a:r>
              <a:rPr lang="en-US" sz="2400" b="1" dirty="0"/>
              <a:t> </a:t>
            </a:r>
            <a:r>
              <a:rPr lang="en-US" sz="2400" b="1" dirty="0" err="1"/>
              <a:t>thư</a:t>
            </a:r>
            <a:r>
              <a:rPr lang="en-US" sz="2400" b="1" dirty="0"/>
              <a:t>́ </a:t>
            </a:r>
            <a:r>
              <a:rPr lang="en-US" sz="2400" b="1" dirty="0" err="1"/>
              <a:t>hai</a:t>
            </a:r>
            <a:r>
              <a:rPr lang="en-US" sz="2400" b="1" dirty="0"/>
              <a:t>. Vì </a:t>
            </a:r>
            <a:r>
              <a:rPr lang="en-US" sz="2400" b="1" dirty="0" err="1"/>
              <a:t>theo</a:t>
            </a:r>
            <a:r>
              <a:rPr lang="en-US" sz="2400" b="1" dirty="0"/>
              <a:t> </a:t>
            </a:r>
            <a:r>
              <a:rPr lang="en-US" sz="2400" b="1" dirty="0" err="1"/>
              <a:t>quy</a:t>
            </a:r>
            <a:r>
              <a:rPr lang="en-US" sz="2400" b="1" dirty="0"/>
              <a:t> </a:t>
            </a:r>
            <a:r>
              <a:rPr lang="en-US" sz="2400" b="1" dirty="0" err="1"/>
              <a:t>tắc</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không</a:t>
            </a:r>
            <a:r>
              <a:rPr lang="en-US" sz="2400" b="1" dirty="0"/>
              <a:t> </a:t>
            </a:r>
            <a:r>
              <a:rPr lang="en-US" sz="2400" b="1" dirty="0" err="1"/>
              <a:t>rơi</a:t>
            </a:r>
            <a:r>
              <a:rPr lang="en-US" sz="2400" b="1" dirty="0"/>
              <a:t> </a:t>
            </a:r>
            <a:r>
              <a:rPr lang="en-US" sz="2400" b="1" dirty="0" err="1"/>
              <a:t>vào</a:t>
            </a:r>
            <a:r>
              <a:rPr lang="en-US" sz="2400" b="1" dirty="0"/>
              <a:t> </a:t>
            </a:r>
            <a:r>
              <a:rPr lang="en-US" sz="2400" b="1" dirty="0" err="1"/>
              <a:t>âm</a:t>
            </a:r>
            <a:r>
              <a:rPr lang="en-US" sz="2400" b="1" dirty="0"/>
              <a:t> /ə/.)</a:t>
            </a:r>
            <a:br>
              <a:rPr lang="en-US" sz="2400" b="1" dirty="0"/>
            </a:br>
            <a:r>
              <a:rPr lang="en-US" sz="2400" b="1" dirty="0"/>
              <a:t>C. deserve /</a:t>
            </a:r>
            <a:r>
              <a:rPr lang="en-US" sz="2400" b="1" dirty="0" err="1"/>
              <a:t>dɪˈzɜːv</a:t>
            </a:r>
            <a:r>
              <a:rPr lang="en-US" sz="2400" b="1" dirty="0"/>
              <a:t>/ (v): </a:t>
            </a:r>
            <a:r>
              <a:rPr lang="en-US" sz="2400" b="1" dirty="0" err="1"/>
              <a:t>xứng</a:t>
            </a:r>
            <a:r>
              <a:rPr lang="en-US" sz="2400" b="1" dirty="0"/>
              <a:t> </a:t>
            </a:r>
            <a:r>
              <a:rPr lang="en-US" sz="2400" b="1" dirty="0" err="1"/>
              <a:t>đáng</a:t>
            </a:r>
            <a:r>
              <a:rPr lang="en-US" sz="2400" b="1" dirty="0"/>
              <a:t> (</a:t>
            </a:r>
            <a:r>
              <a:rPr lang="en-US" sz="2400" b="1" dirty="0" err="1"/>
              <a:t>tư</a:t>
            </a:r>
            <a:r>
              <a:rPr lang="en-US" sz="2400" b="1" dirty="0"/>
              <a:t>̀ </a:t>
            </a:r>
            <a:r>
              <a:rPr lang="en-US" sz="2400" b="1" dirty="0" err="1"/>
              <a:t>này</a:t>
            </a:r>
            <a:r>
              <a:rPr lang="en-US" sz="2400" b="1" dirty="0"/>
              <a:t> có </a:t>
            </a:r>
            <a:r>
              <a:rPr lang="en-US" sz="2400" b="1" dirty="0" err="1"/>
              <a:t>trọng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vào</a:t>
            </a:r>
            <a:r>
              <a:rPr lang="en-US" sz="2400" b="1" dirty="0"/>
              <a:t> </a:t>
            </a:r>
            <a:r>
              <a:rPr lang="en-US" sz="2400" b="1" dirty="0" err="1"/>
              <a:t>âm</a:t>
            </a:r>
            <a:r>
              <a:rPr lang="en-US" sz="2400" b="1" dirty="0"/>
              <a:t> </a:t>
            </a:r>
            <a:r>
              <a:rPr lang="en-US" sz="2400" b="1" dirty="0" err="1"/>
              <a:t>tiết</a:t>
            </a:r>
            <a:r>
              <a:rPr lang="en-US" sz="2400" b="1" dirty="0"/>
              <a:t> </a:t>
            </a:r>
            <a:r>
              <a:rPr lang="en-US" sz="2400" b="1" dirty="0" err="1"/>
              <a:t>thư</a:t>
            </a:r>
            <a:r>
              <a:rPr lang="en-US" sz="2400" b="1" dirty="0"/>
              <a:t>́ </a:t>
            </a:r>
            <a:r>
              <a:rPr lang="en-US" sz="2400" b="1" dirty="0" err="1"/>
              <a:t>hai</a:t>
            </a:r>
            <a:r>
              <a:rPr lang="en-US" sz="2400" b="1" dirty="0"/>
              <a:t>. </a:t>
            </a:r>
            <a:r>
              <a:rPr lang="en-US" sz="2400" b="1" dirty="0" err="1"/>
              <a:t>Vì</a:t>
            </a:r>
            <a:r>
              <a:rPr lang="en-US" sz="2400" b="1" dirty="0"/>
              <a:t> </a:t>
            </a:r>
            <a:r>
              <a:rPr lang="en-US" sz="2400" b="1" dirty="0" err="1"/>
              <a:t>theo</a:t>
            </a:r>
            <a:r>
              <a:rPr lang="en-US" sz="2400" b="1" dirty="0"/>
              <a:t> </a:t>
            </a:r>
            <a:r>
              <a:rPr lang="en-US" sz="2400" b="1" dirty="0" err="1"/>
              <a:t>quy</a:t>
            </a:r>
            <a:r>
              <a:rPr lang="en-US" sz="2400" b="1" dirty="0"/>
              <a:t> </a:t>
            </a:r>
            <a:r>
              <a:rPr lang="en-US" sz="2400" b="1" dirty="0" err="1"/>
              <a:t>tắc</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ưu</a:t>
            </a:r>
            <a:r>
              <a:rPr lang="en-US" sz="2400" b="1" dirty="0"/>
              <a:t> </a:t>
            </a:r>
            <a:r>
              <a:rPr lang="en-US" sz="2400" b="1" dirty="0" err="1"/>
              <a:t>tiên</a:t>
            </a:r>
            <a:r>
              <a:rPr lang="en-US" sz="2400" b="1" dirty="0"/>
              <a:t> </a:t>
            </a:r>
            <a:r>
              <a:rPr lang="en-US" sz="2400" b="1" dirty="0" err="1"/>
              <a:t>rơi</a:t>
            </a:r>
            <a:r>
              <a:rPr lang="en-US" sz="2400" b="1" dirty="0"/>
              <a:t> </a:t>
            </a:r>
            <a:r>
              <a:rPr lang="en-US" sz="2400" b="1" dirty="0" err="1"/>
              <a:t>vào</a:t>
            </a:r>
            <a:r>
              <a:rPr lang="en-US" sz="2400" b="1" dirty="0"/>
              <a:t> </a:t>
            </a:r>
            <a:r>
              <a:rPr lang="en-US" sz="2400" b="1" dirty="0" err="1"/>
              <a:t>nguyên</a:t>
            </a:r>
            <a:r>
              <a:rPr lang="en-US" sz="2400" b="1" dirty="0"/>
              <a:t> </a:t>
            </a:r>
            <a:r>
              <a:rPr lang="en-US" sz="2400" b="1" dirty="0" err="1"/>
              <a:t>âm</a:t>
            </a:r>
            <a:r>
              <a:rPr lang="en-US" sz="2400" b="1" dirty="0"/>
              <a:t> </a:t>
            </a:r>
            <a:r>
              <a:rPr lang="en-US" sz="2400" b="1" dirty="0" err="1"/>
              <a:t>dài</a:t>
            </a:r>
            <a:r>
              <a:rPr lang="en-US" sz="2400" b="1" dirty="0"/>
              <a:t> /ɜː/.)</a:t>
            </a:r>
            <a:br>
              <a:rPr lang="en-US" sz="2400" b="1" dirty="0"/>
            </a:br>
            <a:r>
              <a:rPr lang="en-US" sz="2400" b="1" dirty="0"/>
              <a:t>D. channel /ˈ</a:t>
            </a:r>
            <a:r>
              <a:rPr lang="en-US" sz="2400" b="1" dirty="0" err="1"/>
              <a:t>tʃænl</a:t>
            </a:r>
            <a:r>
              <a:rPr lang="en-US" sz="2400" b="1" dirty="0"/>
              <a:t>/ (n): </a:t>
            </a:r>
            <a:r>
              <a:rPr lang="en-US" sz="2400" b="1" dirty="0" err="1"/>
              <a:t>kênh</a:t>
            </a:r>
            <a:r>
              <a:rPr lang="en-US" sz="2400" b="1" dirty="0"/>
              <a:t> (</a:t>
            </a:r>
            <a:r>
              <a:rPr lang="en-US" sz="2400" b="1" dirty="0" err="1"/>
              <a:t>tư</a:t>
            </a:r>
            <a:r>
              <a:rPr lang="en-US" sz="2400" b="1" dirty="0"/>
              <a:t>̀ </a:t>
            </a:r>
            <a:r>
              <a:rPr lang="en-US" sz="2400" b="1" dirty="0" err="1"/>
              <a:t>này</a:t>
            </a:r>
            <a:r>
              <a:rPr lang="en-US" sz="2400" b="1" dirty="0"/>
              <a:t> có </a:t>
            </a:r>
            <a:r>
              <a:rPr lang="en-US" sz="2400" b="1" dirty="0" err="1"/>
              <a:t>trọng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vào</a:t>
            </a:r>
            <a:r>
              <a:rPr lang="en-US" sz="2400" b="1" dirty="0"/>
              <a:t> </a:t>
            </a:r>
            <a:r>
              <a:rPr lang="en-US" sz="2400" b="1" dirty="0" err="1"/>
              <a:t>âm</a:t>
            </a:r>
            <a:r>
              <a:rPr lang="en-US" sz="2400" b="1" dirty="0"/>
              <a:t> </a:t>
            </a:r>
            <a:r>
              <a:rPr lang="en-US" sz="2400" b="1" dirty="0" err="1"/>
              <a:t>tiết</a:t>
            </a:r>
            <a:r>
              <a:rPr lang="en-US" sz="2400" b="1" dirty="0"/>
              <a:t> </a:t>
            </a:r>
            <a:r>
              <a:rPr lang="en-US" sz="2400" b="1" dirty="0" err="1"/>
              <a:t>đầu</a:t>
            </a:r>
            <a:r>
              <a:rPr lang="en-US" sz="2400" b="1" dirty="0"/>
              <a:t> </a:t>
            </a:r>
            <a:r>
              <a:rPr lang="en-US" sz="2400" b="1" dirty="0" err="1"/>
              <a:t>tiên</a:t>
            </a:r>
            <a:r>
              <a:rPr lang="en-US" sz="2400" b="1" dirty="0"/>
              <a:t>. Vì </a:t>
            </a:r>
            <a:r>
              <a:rPr lang="en-US" sz="2400" b="1" dirty="0" err="1"/>
              <a:t>theo</a:t>
            </a:r>
            <a:r>
              <a:rPr lang="en-US" sz="2400" b="1" dirty="0"/>
              <a:t> </a:t>
            </a:r>
            <a:r>
              <a:rPr lang="en-US" sz="2400" b="1" dirty="0" err="1"/>
              <a:t>quy</a:t>
            </a:r>
            <a:r>
              <a:rPr lang="en-US" sz="2400" b="1" dirty="0"/>
              <a:t> </a:t>
            </a:r>
            <a:r>
              <a:rPr lang="en-US" sz="2400" b="1" dirty="0" err="1"/>
              <a:t>tắc</a:t>
            </a:r>
            <a:r>
              <a:rPr lang="en-US" sz="2400" b="1" dirty="0"/>
              <a:t> </a:t>
            </a:r>
            <a:r>
              <a:rPr lang="en-US" sz="2400" b="1" dirty="0" err="1"/>
              <a:t>nếu</a:t>
            </a:r>
            <a:r>
              <a:rPr lang="en-US" sz="2400" b="1" dirty="0"/>
              <a:t> </a:t>
            </a:r>
            <a:r>
              <a:rPr lang="en-US" sz="2400" b="1" dirty="0" err="1"/>
              <a:t>tất</a:t>
            </a:r>
            <a:r>
              <a:rPr lang="en-US" sz="2400" b="1" dirty="0"/>
              <a:t> </a:t>
            </a:r>
            <a:r>
              <a:rPr lang="en-US" sz="2400" b="1" dirty="0" err="1"/>
              <a:t>cả</a:t>
            </a:r>
            <a:r>
              <a:rPr lang="en-US" sz="2400" b="1" dirty="0"/>
              <a:t> </a:t>
            </a:r>
            <a:r>
              <a:rPr lang="en-US" sz="2400" b="1" dirty="0" err="1"/>
              <a:t>các</a:t>
            </a:r>
            <a:r>
              <a:rPr lang="en-US" sz="2400" b="1" dirty="0"/>
              <a:t> </a:t>
            </a:r>
            <a:r>
              <a:rPr lang="en-US" sz="2400" b="1" dirty="0" err="1"/>
              <a:t>âm</a:t>
            </a:r>
            <a:r>
              <a:rPr lang="en-US" sz="2400" b="1" dirty="0"/>
              <a:t> </a:t>
            </a:r>
            <a:r>
              <a:rPr lang="en-US" sz="2400" b="1" dirty="0" err="1"/>
              <a:t>mà</a:t>
            </a:r>
            <a:r>
              <a:rPr lang="en-US" sz="2400" b="1" dirty="0"/>
              <a:t> </a:t>
            </a:r>
            <a:r>
              <a:rPr lang="en-US" sz="2400" b="1" dirty="0" err="1"/>
              <a:t>ngắn</a:t>
            </a:r>
            <a:r>
              <a:rPr lang="en-US" sz="2400" b="1" dirty="0"/>
              <a:t> </a:t>
            </a:r>
            <a:r>
              <a:rPr lang="en-US" sz="2400" b="1" dirty="0" err="1"/>
              <a:t>hết</a:t>
            </a:r>
            <a:r>
              <a:rPr lang="en-US" sz="2400" b="1" dirty="0"/>
              <a:t> </a:t>
            </a:r>
            <a:r>
              <a:rPr lang="en-US" sz="2400" b="1" dirty="0" err="1"/>
              <a:t>thì</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vào</a:t>
            </a:r>
            <a:r>
              <a:rPr lang="en-US" sz="2400" b="1" dirty="0"/>
              <a:t> </a:t>
            </a:r>
            <a:r>
              <a:rPr lang="en-US" sz="2400" b="1" dirty="0" err="1"/>
              <a:t>âm</a:t>
            </a:r>
            <a:r>
              <a:rPr lang="en-US" sz="2400" b="1" dirty="0"/>
              <a:t> </a:t>
            </a:r>
            <a:r>
              <a:rPr lang="en-US" sz="2400" b="1" dirty="0" err="1"/>
              <a:t>tiết</a:t>
            </a:r>
            <a:r>
              <a:rPr lang="en-US" sz="2400" b="1" dirty="0"/>
              <a:t> </a:t>
            </a:r>
            <a:r>
              <a:rPr lang="en-US" sz="2400" b="1" dirty="0" err="1"/>
              <a:t>đầu</a:t>
            </a:r>
            <a:r>
              <a:rPr lang="en-US" sz="2400" b="1" dirty="0"/>
              <a:t>.)</a:t>
            </a:r>
            <a:br>
              <a:rPr lang="en-US" sz="2400" b="1" dirty="0"/>
            </a:br>
            <a:r>
              <a:rPr lang="en-US" sz="2400" b="1" dirty="0" err="1"/>
              <a:t>Đáp</a:t>
            </a:r>
            <a:r>
              <a:rPr lang="en-US" sz="2400" b="1" dirty="0"/>
              <a:t> </a:t>
            </a:r>
            <a:r>
              <a:rPr lang="en-US" sz="2400" b="1" dirty="0" err="1"/>
              <a:t>án</a:t>
            </a:r>
            <a:r>
              <a:rPr lang="en-US" sz="2400" b="1" dirty="0"/>
              <a:t> D </a:t>
            </a:r>
            <a:r>
              <a:rPr lang="en-US" sz="2400" b="1" dirty="0" err="1"/>
              <a:t>có</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vào</a:t>
            </a:r>
            <a:r>
              <a:rPr lang="en-US" sz="2400" b="1" dirty="0"/>
              <a:t> </a:t>
            </a:r>
            <a:r>
              <a:rPr lang="en-US" sz="2400" b="1" dirty="0" err="1"/>
              <a:t>âm</a:t>
            </a:r>
            <a:r>
              <a:rPr lang="en-US" sz="2400" b="1" dirty="0"/>
              <a:t> </a:t>
            </a:r>
            <a:r>
              <a:rPr lang="en-US" sz="2400" b="1" dirty="0" err="1"/>
              <a:t>tiết</a:t>
            </a:r>
            <a:r>
              <a:rPr lang="en-US" sz="2400" b="1" dirty="0"/>
              <a:t> </a:t>
            </a:r>
            <a:r>
              <a:rPr lang="en-US" sz="2400" b="1" dirty="0" err="1"/>
              <a:t>thứ</a:t>
            </a:r>
            <a:r>
              <a:rPr lang="en-US" sz="2400" b="1" dirty="0"/>
              <a:t> </a:t>
            </a:r>
            <a:r>
              <a:rPr lang="en-US" sz="2400" b="1" dirty="0" err="1"/>
              <a:t>nhất</a:t>
            </a:r>
            <a:r>
              <a:rPr lang="en-US" sz="2400" b="1" dirty="0"/>
              <a:t>, </a:t>
            </a:r>
            <a:r>
              <a:rPr lang="en-US" sz="2400" b="1" dirty="0" err="1"/>
              <a:t>các</a:t>
            </a:r>
            <a:r>
              <a:rPr lang="en-US" sz="2400" b="1" dirty="0"/>
              <a:t> </a:t>
            </a:r>
            <a:r>
              <a:rPr lang="en-US" sz="2400" b="1" dirty="0" err="1"/>
              <a:t>phương</a:t>
            </a:r>
            <a:r>
              <a:rPr lang="en-US" sz="2400" b="1" dirty="0"/>
              <a:t> </a:t>
            </a:r>
            <a:r>
              <a:rPr lang="en-US" sz="2400" b="1" dirty="0" err="1"/>
              <a:t>án</a:t>
            </a:r>
            <a:r>
              <a:rPr lang="en-US" sz="2400" b="1" dirty="0"/>
              <a:t> </a:t>
            </a:r>
            <a:r>
              <a:rPr lang="en-US" sz="2400" b="1" dirty="0" err="1"/>
              <a:t>còn</a:t>
            </a:r>
            <a:r>
              <a:rPr lang="en-US" sz="2400" b="1" dirty="0"/>
              <a:t> </a:t>
            </a:r>
            <a:r>
              <a:rPr lang="en-US" sz="2400" b="1" dirty="0" err="1"/>
              <a:t>lại</a:t>
            </a:r>
            <a:r>
              <a:rPr lang="en-US" sz="2400" b="1" dirty="0"/>
              <a:t> </a:t>
            </a:r>
            <a:r>
              <a:rPr lang="en-US" sz="2400" b="1" dirty="0" err="1"/>
              <a:t>có</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rơi</a:t>
            </a:r>
            <a:r>
              <a:rPr lang="en-US" sz="2400" b="1" dirty="0"/>
              <a:t> </a:t>
            </a:r>
            <a:r>
              <a:rPr lang="en-US" sz="2400" b="1" dirty="0" err="1"/>
              <a:t>vào</a:t>
            </a:r>
            <a:r>
              <a:rPr lang="en-US" sz="2400" b="1" dirty="0"/>
              <a:t> </a:t>
            </a:r>
            <a:r>
              <a:rPr lang="en-US" sz="2400" b="1" dirty="0" err="1"/>
              <a:t>âm</a:t>
            </a:r>
            <a:r>
              <a:rPr lang="en-US" sz="2400" b="1" dirty="0"/>
              <a:t> </a:t>
            </a:r>
            <a:r>
              <a:rPr lang="en-US" sz="2400" b="1" dirty="0" err="1"/>
              <a:t>tiết</a:t>
            </a:r>
            <a:r>
              <a:rPr lang="en-US" sz="2400" b="1" dirty="0"/>
              <a:t> </a:t>
            </a:r>
            <a:r>
              <a:rPr lang="en-US" sz="2400" b="1" dirty="0" err="1"/>
              <a:t>thứ</a:t>
            </a:r>
            <a:r>
              <a:rPr lang="en-US" sz="2400" b="1" dirty="0"/>
              <a:t> </a:t>
            </a:r>
            <a:r>
              <a:rPr lang="en-US" sz="2400" b="1" dirty="0" err="1"/>
              <a:t>hai</a:t>
            </a:r>
            <a:r>
              <a:rPr lang="en-US" sz="2400" b="1" dirty="0"/>
              <a:t>.</a:t>
            </a:r>
          </a:p>
          <a:p>
            <a:endParaRPr lang="en-US" sz="2400" dirty="0"/>
          </a:p>
        </p:txBody>
      </p:sp>
      <p:sp>
        <p:nvSpPr>
          <p:cNvPr id="4" name="Oval 3"/>
          <p:cNvSpPr/>
          <p:nvPr/>
        </p:nvSpPr>
        <p:spPr>
          <a:xfrm>
            <a:off x="6629400" y="990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50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534400" cy="830997"/>
          </a:xfrm>
          <a:prstGeom prst="rect">
            <a:avLst/>
          </a:prstGeom>
          <a:noFill/>
        </p:spPr>
        <p:txBody>
          <a:bodyPr wrap="square" rtlCol="0">
            <a:spAutoFit/>
          </a:bodyPr>
          <a:lstStyle/>
          <a:p>
            <a:r>
              <a:rPr lang="en-US" sz="2400" b="1" dirty="0"/>
              <a:t>Question 2:</a:t>
            </a:r>
            <a:r>
              <a:rPr lang="en-US" sz="2400" dirty="0"/>
              <a:t> There is a party at your home, _____?</a:t>
            </a:r>
          </a:p>
          <a:p>
            <a:r>
              <a:rPr lang="en-US" sz="2400" b="1" dirty="0"/>
              <a:t>	A.</a:t>
            </a:r>
            <a:r>
              <a:rPr lang="en-US" sz="2400" dirty="0"/>
              <a:t> isn’t there	</a:t>
            </a:r>
            <a:r>
              <a:rPr lang="en-US" sz="2400" b="1" dirty="0"/>
              <a:t>B.</a:t>
            </a:r>
            <a:r>
              <a:rPr lang="en-US" sz="2400" dirty="0"/>
              <a:t> is there	</a:t>
            </a:r>
            <a:r>
              <a:rPr lang="en-US" sz="2400" b="1" dirty="0"/>
              <a:t>C.</a:t>
            </a:r>
            <a:r>
              <a:rPr lang="en-US" sz="2400" dirty="0"/>
              <a:t> isn’t it	</a:t>
            </a:r>
            <a:r>
              <a:rPr lang="en-US" sz="2400" b="1" dirty="0"/>
              <a:t>D.</a:t>
            </a:r>
            <a:r>
              <a:rPr lang="en-US" sz="2400" dirty="0"/>
              <a:t> is </a:t>
            </a:r>
            <a:r>
              <a:rPr lang="en-US" sz="2400" dirty="0" smtClean="0"/>
              <a:t>it</a:t>
            </a:r>
            <a:endParaRPr lang="en-US" sz="2400" dirty="0"/>
          </a:p>
        </p:txBody>
      </p:sp>
      <p:sp>
        <p:nvSpPr>
          <p:cNvPr id="5" name="TextBox 4"/>
          <p:cNvSpPr txBox="1"/>
          <p:nvPr/>
        </p:nvSpPr>
        <p:spPr>
          <a:xfrm>
            <a:off x="381000" y="1905000"/>
            <a:ext cx="8229600" cy="1938992"/>
          </a:xfrm>
          <a:prstGeom prst="rect">
            <a:avLst/>
          </a:prstGeom>
          <a:noFill/>
        </p:spPr>
        <p:txBody>
          <a:bodyPr wrap="square" rtlCol="0">
            <a:spAutoFit/>
          </a:bodyPr>
          <a:lstStyle/>
          <a:p>
            <a:r>
              <a:rPr lang="en-US" sz="2400" dirty="0" err="1" smtClean="0"/>
              <a:t>Dịch</a:t>
            </a:r>
            <a:r>
              <a:rPr lang="en-US" sz="2400" dirty="0" smtClean="0"/>
              <a:t> </a:t>
            </a:r>
            <a:r>
              <a:rPr lang="en-US" sz="2400" dirty="0" err="1" smtClean="0"/>
              <a:t>nghĩa</a:t>
            </a:r>
            <a:r>
              <a:rPr lang="en-US" sz="2400" dirty="0" smtClean="0"/>
              <a:t>: “</a:t>
            </a:r>
            <a:r>
              <a:rPr lang="en-US" sz="2400" dirty="0" err="1" smtClean="0"/>
              <a:t>Có</a:t>
            </a:r>
            <a:r>
              <a:rPr lang="en-US" sz="2400" dirty="0" smtClean="0"/>
              <a:t> </a:t>
            </a:r>
            <a:r>
              <a:rPr lang="en-US" sz="2400" dirty="0" err="1" smtClean="0"/>
              <a:t>một</a:t>
            </a:r>
            <a:r>
              <a:rPr lang="en-US" sz="2400" dirty="0" smtClean="0"/>
              <a:t> </a:t>
            </a:r>
            <a:r>
              <a:rPr lang="en-US" sz="2400" dirty="0" err="1" smtClean="0"/>
              <a:t>bữa</a:t>
            </a:r>
            <a:r>
              <a:rPr lang="en-US" sz="2400" dirty="0" smtClean="0"/>
              <a:t> </a:t>
            </a:r>
            <a:r>
              <a:rPr lang="en-US" sz="2400" dirty="0" err="1" smtClean="0"/>
              <a:t>tiệc</a:t>
            </a:r>
            <a:r>
              <a:rPr lang="en-US" sz="2400" dirty="0" smtClean="0"/>
              <a:t> </a:t>
            </a:r>
            <a:r>
              <a:rPr lang="en-US" sz="2400" dirty="0" err="1" smtClean="0"/>
              <a:t>tại</a:t>
            </a:r>
            <a:r>
              <a:rPr lang="en-US" sz="2400" dirty="0" smtClean="0"/>
              <a:t> </a:t>
            </a:r>
            <a:r>
              <a:rPr lang="en-US" sz="2400" dirty="0" err="1" smtClean="0"/>
              <a:t>nhà</a:t>
            </a:r>
            <a:r>
              <a:rPr lang="en-US" sz="2400" dirty="0" smtClean="0"/>
              <a:t> </a:t>
            </a:r>
            <a:r>
              <a:rPr lang="en-US" sz="2400" dirty="0" err="1" smtClean="0"/>
              <a:t>của</a:t>
            </a:r>
            <a:r>
              <a:rPr lang="en-US" sz="2400" dirty="0" smtClean="0"/>
              <a:t> </a:t>
            </a:r>
            <a:r>
              <a:rPr lang="en-US" sz="2400" dirty="0" err="1" smtClean="0"/>
              <a:t>cậu</a:t>
            </a:r>
            <a:r>
              <a:rPr lang="en-US" sz="2400" dirty="0" smtClean="0"/>
              <a:t> </a:t>
            </a:r>
            <a:r>
              <a:rPr lang="en-US" sz="2400" dirty="0" err="1" smtClean="0"/>
              <a:t>phải</a:t>
            </a:r>
            <a:r>
              <a:rPr lang="en-US" sz="2400" dirty="0" smtClean="0"/>
              <a:t> </a:t>
            </a:r>
            <a:r>
              <a:rPr lang="en-US" sz="2400" dirty="0" err="1" smtClean="0"/>
              <a:t>không</a:t>
            </a:r>
            <a:r>
              <a:rPr lang="en-US" sz="2400" dirty="0" smtClean="0"/>
              <a:t>?”</a:t>
            </a:r>
            <a:br>
              <a:rPr lang="en-US" sz="2400" dirty="0" smtClean="0"/>
            </a:br>
            <a:r>
              <a:rPr lang="en-US" sz="2400" dirty="0" err="1" smtClean="0"/>
              <a:t>Câu</a:t>
            </a:r>
            <a:r>
              <a:rPr lang="en-US" sz="2400" dirty="0" smtClean="0"/>
              <a:t> </a:t>
            </a:r>
            <a:r>
              <a:rPr lang="en-US" sz="2400" dirty="0" err="1" smtClean="0"/>
              <a:t>bắt</a:t>
            </a:r>
            <a:r>
              <a:rPr lang="en-US" sz="2400" dirty="0" smtClean="0"/>
              <a:t> </a:t>
            </a:r>
            <a:r>
              <a:rPr lang="en-US" sz="2400" dirty="0" err="1" smtClean="0"/>
              <a:t>đầu</a:t>
            </a:r>
            <a:r>
              <a:rPr lang="en-US" sz="2400" dirty="0" smtClean="0"/>
              <a:t> </a:t>
            </a:r>
            <a:r>
              <a:rPr lang="en-US" sz="2400" dirty="0" err="1" smtClean="0"/>
              <a:t>với</a:t>
            </a:r>
            <a:r>
              <a:rPr lang="en-US" sz="2400" dirty="0" smtClean="0"/>
              <a:t> </a:t>
            </a:r>
            <a:r>
              <a:rPr lang="en-US" sz="2400" b="1" dirty="0" smtClean="0"/>
              <a:t>there is</a:t>
            </a:r>
            <a:r>
              <a:rPr lang="en-US" sz="2400" dirty="0" smtClean="0"/>
              <a:t> </a:t>
            </a:r>
            <a:r>
              <a:rPr lang="en-US" sz="2400" dirty="0" err="1" smtClean="0"/>
              <a:t>thì</a:t>
            </a:r>
            <a:r>
              <a:rPr lang="en-US" sz="2400" dirty="0" smtClean="0"/>
              <a:t> </a:t>
            </a:r>
            <a:r>
              <a:rPr lang="en-US" sz="2400" dirty="0" err="1" smtClean="0"/>
              <a:t>thành</a:t>
            </a:r>
            <a:r>
              <a:rPr lang="en-US" sz="2400" dirty="0" smtClean="0"/>
              <a:t> </a:t>
            </a:r>
            <a:r>
              <a:rPr lang="en-US" sz="2400" dirty="0" err="1" smtClean="0"/>
              <a:t>lập</a:t>
            </a:r>
            <a:r>
              <a:rPr lang="en-US" sz="2400" dirty="0" smtClean="0"/>
              <a:t> </a:t>
            </a:r>
            <a:r>
              <a:rPr lang="en-US" sz="2400" dirty="0" err="1" smtClean="0"/>
              <a:t>hỏi</a:t>
            </a:r>
            <a:r>
              <a:rPr lang="en-US" sz="2400" dirty="0" smtClean="0"/>
              <a:t> </a:t>
            </a:r>
            <a:r>
              <a:rPr lang="en-US" sz="2400" dirty="0" err="1" smtClean="0"/>
              <a:t>đuôi</a:t>
            </a:r>
            <a:r>
              <a:rPr lang="en-US" sz="2400" dirty="0" smtClean="0"/>
              <a:t> </a:t>
            </a:r>
            <a:r>
              <a:rPr lang="en-US" sz="2400" dirty="0" err="1" smtClean="0"/>
              <a:t>sẽ</a:t>
            </a:r>
            <a:r>
              <a:rPr lang="en-US" sz="2400" dirty="0" smtClean="0"/>
              <a:t> </a:t>
            </a:r>
            <a:r>
              <a:rPr lang="en-US" sz="2400" dirty="0" err="1" smtClean="0"/>
              <a:t>dùng</a:t>
            </a:r>
            <a:r>
              <a:rPr lang="en-US" sz="2400" dirty="0" smtClean="0"/>
              <a:t> </a:t>
            </a:r>
            <a:r>
              <a:rPr lang="en-US" sz="2400" b="1" dirty="0" smtClean="0"/>
              <a:t>isn’t there.</a:t>
            </a:r>
            <a:r>
              <a:rPr lang="en-US" sz="2400" dirty="0" smtClean="0"/>
              <a:t/>
            </a:r>
            <a:br>
              <a:rPr lang="en-US" sz="2400" dirty="0" smtClean="0"/>
            </a:br>
            <a:endParaRPr lang="en-US" sz="2400" dirty="0" smtClean="0"/>
          </a:p>
          <a:p>
            <a:endParaRPr lang="en-US" sz="2400" dirty="0"/>
          </a:p>
        </p:txBody>
      </p:sp>
      <p:sp>
        <p:nvSpPr>
          <p:cNvPr id="6" name="Oval 5"/>
          <p:cNvSpPr/>
          <p:nvPr/>
        </p:nvSpPr>
        <p:spPr>
          <a:xfrm>
            <a:off x="1219200" y="872698"/>
            <a:ext cx="228600" cy="41549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687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458200" cy="830997"/>
          </a:xfrm>
          <a:prstGeom prst="rect">
            <a:avLst/>
          </a:prstGeom>
          <a:noFill/>
        </p:spPr>
        <p:txBody>
          <a:bodyPr wrap="square" rtlCol="0">
            <a:spAutoFit/>
          </a:bodyPr>
          <a:lstStyle/>
          <a:p>
            <a:r>
              <a:rPr lang="en-US" sz="2400" b="1" dirty="0"/>
              <a:t>Question 20:	</a:t>
            </a:r>
            <a:endParaRPr lang="vi-VN" sz="2400" b="1" dirty="0" smtClean="0"/>
          </a:p>
          <a:p>
            <a:r>
              <a:rPr lang="en-US" sz="2400" b="1" dirty="0" smtClean="0"/>
              <a:t>A</a:t>
            </a:r>
            <a:r>
              <a:rPr lang="en-US" sz="2400" b="1" dirty="0"/>
              <a:t>. miss</a:t>
            </a:r>
            <a:r>
              <a:rPr lang="en-US" sz="2400" b="1" u="sng" dirty="0"/>
              <a:t>ed</a:t>
            </a:r>
            <a:r>
              <a:rPr lang="en-US" sz="2400" b="1" dirty="0"/>
              <a:t>	B. talk</a:t>
            </a:r>
            <a:r>
              <a:rPr lang="en-US" sz="2400" b="1" u="sng" dirty="0"/>
              <a:t>ed</a:t>
            </a:r>
            <a:r>
              <a:rPr lang="en-US" sz="2400" b="1" dirty="0"/>
              <a:t>	C. watch</a:t>
            </a:r>
            <a:r>
              <a:rPr lang="en-US" sz="2400" b="1" u="sng" dirty="0"/>
              <a:t>ed</a:t>
            </a:r>
            <a:r>
              <a:rPr lang="en-US" sz="2400" b="1" dirty="0"/>
              <a:t>	D. </a:t>
            </a:r>
            <a:r>
              <a:rPr lang="en-US" sz="2400" b="1" dirty="0" smtClean="0"/>
              <a:t>clean</a:t>
            </a:r>
            <a:r>
              <a:rPr lang="en-US" sz="2400" b="1" u="sng" dirty="0" smtClean="0"/>
              <a:t>ed</a:t>
            </a:r>
            <a:endParaRPr lang="en-US" sz="2400" b="1" dirty="0"/>
          </a:p>
        </p:txBody>
      </p:sp>
      <p:sp>
        <p:nvSpPr>
          <p:cNvPr id="5" name="TextBox 4"/>
          <p:cNvSpPr txBox="1"/>
          <p:nvPr/>
        </p:nvSpPr>
        <p:spPr>
          <a:xfrm>
            <a:off x="228600" y="1600200"/>
            <a:ext cx="8610600" cy="6124754"/>
          </a:xfrm>
          <a:prstGeom prst="rect">
            <a:avLst/>
          </a:prstGeom>
          <a:noFill/>
        </p:spPr>
        <p:txBody>
          <a:bodyPr wrap="square" rtlCol="0">
            <a:spAutoFit/>
          </a:bodyPr>
          <a:lstStyle/>
          <a:p>
            <a:r>
              <a:rPr lang="en-US" sz="2800" b="1" dirty="0"/>
              <a:t>A. missed /</a:t>
            </a:r>
            <a:r>
              <a:rPr lang="en-US" sz="2800" b="1" dirty="0" err="1"/>
              <a:t>mɪst</a:t>
            </a:r>
            <a:r>
              <a:rPr lang="en-US" sz="2800" b="1" dirty="0"/>
              <a:t>/</a:t>
            </a:r>
            <a:br>
              <a:rPr lang="en-US" sz="2800" b="1" dirty="0"/>
            </a:br>
            <a:r>
              <a:rPr lang="en-US" sz="2800" b="1" dirty="0"/>
              <a:t>B. talked /</a:t>
            </a:r>
            <a:r>
              <a:rPr lang="en-US" sz="2800" b="1" dirty="0" err="1"/>
              <a:t>tɔːkt</a:t>
            </a:r>
            <a:r>
              <a:rPr lang="en-US" sz="2800" b="1" dirty="0"/>
              <a:t>/</a:t>
            </a:r>
            <a:br>
              <a:rPr lang="en-US" sz="2800" b="1" dirty="0"/>
            </a:br>
            <a:r>
              <a:rPr lang="en-US" sz="2800" b="1" dirty="0"/>
              <a:t>C. watched /</a:t>
            </a:r>
            <a:r>
              <a:rPr lang="en-US" sz="2800" b="1" dirty="0" err="1"/>
              <a:t>wɒtʃt</a:t>
            </a:r>
            <a:r>
              <a:rPr lang="en-US" sz="2800" b="1" dirty="0"/>
              <a:t>/</a:t>
            </a:r>
            <a:br>
              <a:rPr lang="en-US" sz="2800" b="1" dirty="0"/>
            </a:br>
            <a:r>
              <a:rPr lang="en-US" sz="2800" b="1" dirty="0"/>
              <a:t>D. cleaned /</a:t>
            </a:r>
            <a:r>
              <a:rPr lang="en-US" sz="2800" b="1" dirty="0" err="1"/>
              <a:t>kliːnd</a:t>
            </a:r>
            <a:r>
              <a:rPr lang="en-US" sz="2800" b="1" dirty="0"/>
              <a:t>/</a:t>
            </a:r>
            <a:br>
              <a:rPr lang="en-US" sz="2800" b="1" dirty="0"/>
            </a:br>
            <a:r>
              <a:rPr lang="en-US" sz="2800" b="1" dirty="0" err="1"/>
              <a:t>Giải</a:t>
            </a:r>
            <a:r>
              <a:rPr lang="en-US" sz="2800" b="1" dirty="0"/>
              <a:t> </a:t>
            </a:r>
            <a:r>
              <a:rPr lang="en-US" sz="2800" b="1" dirty="0" err="1"/>
              <a:t>thích</a:t>
            </a:r>
            <a:r>
              <a:rPr lang="en-US" sz="2800" b="1" dirty="0"/>
              <a:t>: </a:t>
            </a:r>
            <a:r>
              <a:rPr lang="en-US" sz="2800" b="1" dirty="0" err="1"/>
              <a:t>Có</a:t>
            </a:r>
            <a:r>
              <a:rPr lang="en-US" sz="2800" b="1" dirty="0"/>
              <a:t> 3 </a:t>
            </a:r>
            <a:r>
              <a:rPr lang="en-US" sz="2800" b="1" dirty="0" err="1"/>
              <a:t>cách</a:t>
            </a:r>
            <a:r>
              <a:rPr lang="en-US" sz="2800" b="1" dirty="0"/>
              <a:t> </a:t>
            </a:r>
            <a:r>
              <a:rPr lang="en-US" sz="2800" b="1" dirty="0" err="1"/>
              <a:t>phát</a:t>
            </a:r>
            <a:r>
              <a:rPr lang="en-US" sz="2800" b="1" dirty="0"/>
              <a:t> </a:t>
            </a:r>
            <a:r>
              <a:rPr lang="en-US" sz="2800" b="1" dirty="0" err="1"/>
              <a:t>âm</a:t>
            </a:r>
            <a:r>
              <a:rPr lang="en-US" sz="2800" b="1" dirty="0"/>
              <a:t> </a:t>
            </a:r>
            <a:r>
              <a:rPr lang="en-US" sz="2800" b="1" dirty="0" err="1"/>
              <a:t>ed</a:t>
            </a:r>
            <a:r>
              <a:rPr lang="en-US" sz="2800" b="1" dirty="0"/>
              <a:t> </a:t>
            </a:r>
            <a:r>
              <a:rPr lang="en-US" sz="2800" b="1" dirty="0" err="1"/>
              <a:t>chính</a:t>
            </a:r>
            <a:r>
              <a:rPr lang="en-US" sz="2800" b="1" dirty="0"/>
              <a:t>:</a:t>
            </a:r>
            <a:br>
              <a:rPr lang="en-US" sz="2800" b="1" dirty="0"/>
            </a:br>
            <a:r>
              <a:rPr lang="en-US" sz="2800" b="1" dirty="0"/>
              <a:t>1. </a:t>
            </a:r>
            <a:r>
              <a:rPr lang="en-US" sz="2800" b="1" dirty="0" err="1"/>
              <a:t>Đuôi</a:t>
            </a:r>
            <a:r>
              <a:rPr lang="en-US" sz="2800" b="1" dirty="0"/>
              <a:t> /</a:t>
            </a:r>
            <a:r>
              <a:rPr lang="en-US" sz="2800" b="1" dirty="0" err="1"/>
              <a:t>ed</a:t>
            </a:r>
            <a:r>
              <a:rPr lang="en-US" sz="2800" b="1" dirty="0"/>
              <a:t>/ </a:t>
            </a:r>
            <a:r>
              <a:rPr lang="en-US" sz="2800" b="1" dirty="0" err="1"/>
              <a:t>được</a:t>
            </a:r>
            <a:r>
              <a:rPr lang="en-US" sz="2800" b="1" dirty="0"/>
              <a:t> </a:t>
            </a:r>
            <a:r>
              <a:rPr lang="en-US" sz="2800" b="1" dirty="0" err="1"/>
              <a:t>phát</a:t>
            </a:r>
            <a:r>
              <a:rPr lang="en-US" sz="2800" b="1" dirty="0"/>
              <a:t> </a:t>
            </a:r>
            <a:r>
              <a:rPr lang="en-US" sz="2800" b="1" dirty="0" err="1"/>
              <a:t>âm</a:t>
            </a:r>
            <a:r>
              <a:rPr lang="en-US" sz="2800" b="1" dirty="0"/>
              <a:t> </a:t>
            </a:r>
            <a:r>
              <a:rPr lang="en-US" sz="2800" b="1" dirty="0" err="1"/>
              <a:t>là</a:t>
            </a:r>
            <a:r>
              <a:rPr lang="en-US" sz="2800" b="1" dirty="0"/>
              <a:t> /t/: </a:t>
            </a:r>
            <a:r>
              <a:rPr lang="en-US" sz="2800" b="1" dirty="0" err="1"/>
              <a:t>Khi</a:t>
            </a:r>
            <a:r>
              <a:rPr lang="en-US" sz="2800" b="1" dirty="0"/>
              <a:t> </a:t>
            </a:r>
            <a:r>
              <a:rPr lang="en-US" sz="2800" b="1" dirty="0" err="1"/>
              <a:t>động</a:t>
            </a:r>
            <a:r>
              <a:rPr lang="en-US" sz="2800" b="1" dirty="0"/>
              <a:t> </a:t>
            </a:r>
            <a:r>
              <a:rPr lang="en-US" sz="2800" b="1" dirty="0" err="1"/>
              <a:t>từ</a:t>
            </a:r>
            <a:r>
              <a:rPr lang="en-US" sz="2800" b="1" dirty="0"/>
              <a:t> </a:t>
            </a:r>
            <a:r>
              <a:rPr lang="en-US" sz="2800" b="1" dirty="0" err="1"/>
              <a:t>có</a:t>
            </a:r>
            <a:r>
              <a:rPr lang="en-US" sz="2800" b="1" dirty="0"/>
              <a:t> </a:t>
            </a:r>
            <a:r>
              <a:rPr lang="en-US" sz="2800" b="1" dirty="0" err="1"/>
              <a:t>phát</a:t>
            </a:r>
            <a:r>
              <a:rPr lang="en-US" sz="2800" b="1" dirty="0"/>
              <a:t> </a:t>
            </a:r>
            <a:r>
              <a:rPr lang="en-US" sz="2800" b="1" dirty="0" err="1"/>
              <a:t>âm</a:t>
            </a:r>
            <a:r>
              <a:rPr lang="en-US" sz="2800" b="1" dirty="0"/>
              <a:t> </a:t>
            </a:r>
            <a:r>
              <a:rPr lang="en-US" sz="2800" b="1" dirty="0" err="1"/>
              <a:t>kết</a:t>
            </a:r>
            <a:r>
              <a:rPr lang="en-US" sz="2800" b="1" dirty="0"/>
              <a:t> </a:t>
            </a:r>
            <a:r>
              <a:rPr lang="en-US" sz="2800" b="1" dirty="0" err="1"/>
              <a:t>thúc</a:t>
            </a:r>
            <a:r>
              <a:rPr lang="en-US" sz="2800" b="1" dirty="0"/>
              <a:t> </a:t>
            </a:r>
            <a:r>
              <a:rPr lang="en-US" sz="2800" b="1" dirty="0" err="1"/>
              <a:t>là</a:t>
            </a:r>
            <a:r>
              <a:rPr lang="en-US" sz="2800" b="1" dirty="0"/>
              <a:t> /s/, /f/, /p/, /ʃ/, /</a:t>
            </a:r>
            <a:r>
              <a:rPr lang="en-US" sz="2800" b="1" dirty="0" err="1"/>
              <a:t>tʃ</a:t>
            </a:r>
            <a:r>
              <a:rPr lang="en-US" sz="2800" b="1" dirty="0"/>
              <a:t>/, /k/ </a:t>
            </a:r>
            <a:r>
              <a:rPr lang="en-US" sz="2800" b="1" dirty="0" err="1"/>
              <a:t>và</a:t>
            </a:r>
            <a:r>
              <a:rPr lang="en-US" sz="2800" b="1" dirty="0"/>
              <a:t> </a:t>
            </a:r>
            <a:r>
              <a:rPr lang="en-US" sz="2800" b="1" dirty="0" err="1"/>
              <a:t>những</a:t>
            </a:r>
            <a:r>
              <a:rPr lang="en-US" sz="2800" b="1" dirty="0"/>
              <a:t> </a:t>
            </a:r>
            <a:r>
              <a:rPr lang="en-US" sz="2800" b="1" dirty="0" err="1"/>
              <a:t>động</a:t>
            </a:r>
            <a:r>
              <a:rPr lang="en-US" sz="2800" b="1" dirty="0"/>
              <a:t> </a:t>
            </a:r>
            <a:r>
              <a:rPr lang="en-US" sz="2800" b="1" dirty="0" err="1"/>
              <a:t>từ</a:t>
            </a:r>
            <a:r>
              <a:rPr lang="en-US" sz="2800" b="1" dirty="0"/>
              <a:t> </a:t>
            </a:r>
            <a:r>
              <a:rPr lang="en-US" sz="2800" b="1" dirty="0" err="1"/>
              <a:t>có</a:t>
            </a:r>
            <a:r>
              <a:rPr lang="en-US" sz="2800" b="1" dirty="0"/>
              <a:t> </a:t>
            </a:r>
            <a:r>
              <a:rPr lang="en-US" sz="2800" b="1" dirty="0" err="1"/>
              <a:t>từ</a:t>
            </a:r>
            <a:r>
              <a:rPr lang="en-US" sz="2800" b="1" dirty="0"/>
              <a:t> </a:t>
            </a:r>
            <a:r>
              <a:rPr lang="en-US" sz="2800" b="1" dirty="0" err="1"/>
              <a:t>phát</a:t>
            </a:r>
            <a:r>
              <a:rPr lang="en-US" sz="2800" b="1" dirty="0"/>
              <a:t> </a:t>
            </a:r>
            <a:r>
              <a:rPr lang="en-US" sz="2800" b="1" dirty="0" err="1"/>
              <a:t>âm</a:t>
            </a:r>
            <a:r>
              <a:rPr lang="en-US" sz="2800" b="1" dirty="0"/>
              <a:t> </a:t>
            </a:r>
            <a:r>
              <a:rPr lang="en-US" sz="2800" b="1" dirty="0" err="1"/>
              <a:t>cuối</a:t>
            </a:r>
            <a:r>
              <a:rPr lang="en-US" sz="2800" b="1" dirty="0"/>
              <a:t> </a:t>
            </a:r>
            <a:r>
              <a:rPr lang="en-US" sz="2800" b="1" dirty="0" err="1"/>
              <a:t>là</a:t>
            </a:r>
            <a:r>
              <a:rPr lang="en-US" sz="2800" b="1" dirty="0"/>
              <a:t> “s”.</a:t>
            </a:r>
            <a:br>
              <a:rPr lang="en-US" sz="2800" b="1" dirty="0"/>
            </a:br>
            <a:r>
              <a:rPr lang="en-US" sz="2800" b="1" dirty="0"/>
              <a:t>2. </a:t>
            </a:r>
            <a:r>
              <a:rPr lang="en-US" sz="2800" b="1" dirty="0" err="1"/>
              <a:t>Đuôi</a:t>
            </a:r>
            <a:r>
              <a:rPr lang="en-US" sz="2800" b="1" dirty="0"/>
              <a:t> /</a:t>
            </a:r>
            <a:r>
              <a:rPr lang="en-US" sz="2800" b="1" dirty="0" err="1"/>
              <a:t>ed</a:t>
            </a:r>
            <a:r>
              <a:rPr lang="en-US" sz="2800" b="1" dirty="0"/>
              <a:t>/ </a:t>
            </a:r>
            <a:r>
              <a:rPr lang="en-US" sz="2800" b="1" dirty="0" err="1"/>
              <a:t>được</a:t>
            </a:r>
            <a:r>
              <a:rPr lang="en-US" sz="2800" b="1" dirty="0"/>
              <a:t> </a:t>
            </a:r>
            <a:r>
              <a:rPr lang="en-US" sz="2800" b="1" dirty="0" err="1"/>
              <a:t>phát</a:t>
            </a:r>
            <a:r>
              <a:rPr lang="en-US" sz="2800" b="1" dirty="0"/>
              <a:t> </a:t>
            </a:r>
            <a:r>
              <a:rPr lang="en-US" sz="2800" b="1" dirty="0" err="1"/>
              <a:t>âm</a:t>
            </a:r>
            <a:r>
              <a:rPr lang="en-US" sz="2800" b="1" dirty="0"/>
              <a:t> </a:t>
            </a:r>
            <a:r>
              <a:rPr lang="en-US" sz="2800" b="1" dirty="0" err="1"/>
              <a:t>là</a:t>
            </a:r>
            <a:r>
              <a:rPr lang="en-US" sz="2800" b="1" dirty="0"/>
              <a:t> /id/: </a:t>
            </a:r>
            <a:r>
              <a:rPr lang="en-US" sz="2800" b="1" dirty="0" err="1"/>
              <a:t>Khi</a:t>
            </a:r>
            <a:r>
              <a:rPr lang="en-US" sz="2800" b="1" dirty="0"/>
              <a:t> </a:t>
            </a:r>
            <a:r>
              <a:rPr lang="en-US" sz="2800" b="1" dirty="0" err="1"/>
              <a:t>động</a:t>
            </a:r>
            <a:r>
              <a:rPr lang="en-US" sz="2800" b="1" dirty="0"/>
              <a:t> </a:t>
            </a:r>
            <a:r>
              <a:rPr lang="en-US" sz="2800" b="1" dirty="0" err="1"/>
              <a:t>từ</a:t>
            </a:r>
            <a:r>
              <a:rPr lang="en-US" sz="2800" b="1" dirty="0"/>
              <a:t> </a:t>
            </a:r>
            <a:r>
              <a:rPr lang="en-US" sz="2800" b="1" dirty="0" err="1"/>
              <a:t>có</a:t>
            </a:r>
            <a:r>
              <a:rPr lang="en-US" sz="2800" b="1" dirty="0"/>
              <a:t> </a:t>
            </a:r>
            <a:r>
              <a:rPr lang="en-US" sz="2800" b="1" dirty="0" err="1"/>
              <a:t>phát</a:t>
            </a:r>
            <a:r>
              <a:rPr lang="en-US" sz="2800" b="1" dirty="0"/>
              <a:t> </a:t>
            </a:r>
            <a:r>
              <a:rPr lang="en-US" sz="2800" b="1" dirty="0" err="1"/>
              <a:t>âm</a:t>
            </a:r>
            <a:r>
              <a:rPr lang="en-US" sz="2800" b="1" dirty="0"/>
              <a:t> </a:t>
            </a:r>
            <a:r>
              <a:rPr lang="en-US" sz="2800" b="1" dirty="0" err="1"/>
              <a:t>kết</a:t>
            </a:r>
            <a:r>
              <a:rPr lang="en-US" sz="2800" b="1" dirty="0"/>
              <a:t> </a:t>
            </a:r>
            <a:r>
              <a:rPr lang="en-US" sz="2800" b="1" dirty="0" err="1"/>
              <a:t>thúc</a:t>
            </a:r>
            <a:r>
              <a:rPr lang="en-US" sz="2800" b="1" dirty="0"/>
              <a:t> </a:t>
            </a:r>
            <a:r>
              <a:rPr lang="en-US" sz="2800" b="1" dirty="0" err="1"/>
              <a:t>là</a:t>
            </a:r>
            <a:r>
              <a:rPr lang="en-US" sz="2800" b="1" dirty="0"/>
              <a:t> /t/ hay /d/.</a:t>
            </a:r>
            <a:br>
              <a:rPr lang="en-US" sz="2800" b="1" dirty="0"/>
            </a:br>
            <a:r>
              <a:rPr lang="en-US" sz="2800" b="1" dirty="0"/>
              <a:t>3. </a:t>
            </a:r>
            <a:r>
              <a:rPr lang="en-US" sz="2800" b="1" dirty="0" err="1"/>
              <a:t>Đuôi</a:t>
            </a:r>
            <a:r>
              <a:rPr lang="en-US" sz="2800" b="1" dirty="0"/>
              <a:t> /</a:t>
            </a:r>
            <a:r>
              <a:rPr lang="en-US" sz="2800" b="1" dirty="0" err="1"/>
              <a:t>ed</a:t>
            </a:r>
            <a:r>
              <a:rPr lang="en-US" sz="2800" b="1" dirty="0"/>
              <a:t>/ </a:t>
            </a:r>
            <a:r>
              <a:rPr lang="en-US" sz="2800" b="1" dirty="0" err="1"/>
              <a:t>được</a:t>
            </a:r>
            <a:r>
              <a:rPr lang="en-US" sz="2800" b="1" dirty="0"/>
              <a:t> </a:t>
            </a:r>
            <a:r>
              <a:rPr lang="en-US" sz="2800" b="1" dirty="0" err="1"/>
              <a:t>phát</a:t>
            </a:r>
            <a:r>
              <a:rPr lang="en-US" sz="2800" b="1" dirty="0"/>
              <a:t> </a:t>
            </a:r>
            <a:r>
              <a:rPr lang="en-US" sz="2800" b="1" dirty="0" err="1"/>
              <a:t>âm</a:t>
            </a:r>
            <a:r>
              <a:rPr lang="en-US" sz="2800" b="1" dirty="0"/>
              <a:t> </a:t>
            </a:r>
            <a:r>
              <a:rPr lang="en-US" sz="2800" b="1" dirty="0" err="1"/>
              <a:t>là</a:t>
            </a:r>
            <a:r>
              <a:rPr lang="en-US" sz="2800" b="1" dirty="0"/>
              <a:t> /d/ </a:t>
            </a:r>
            <a:r>
              <a:rPr lang="en-US" sz="2800" b="1" dirty="0" err="1"/>
              <a:t>với</a:t>
            </a:r>
            <a:r>
              <a:rPr lang="en-US" sz="2800" b="1" dirty="0"/>
              <a:t> </a:t>
            </a:r>
            <a:r>
              <a:rPr lang="en-US" sz="2800" b="1" dirty="0" err="1"/>
              <a:t>những</a:t>
            </a:r>
            <a:r>
              <a:rPr lang="en-US" sz="2800" b="1" dirty="0"/>
              <a:t> </a:t>
            </a:r>
            <a:r>
              <a:rPr lang="en-US" sz="2800" b="1" dirty="0" err="1"/>
              <a:t>trường</a:t>
            </a:r>
            <a:r>
              <a:rPr lang="en-US" sz="2800" b="1" dirty="0"/>
              <a:t> </a:t>
            </a:r>
            <a:r>
              <a:rPr lang="en-US" sz="2800" b="1" dirty="0" err="1"/>
              <a:t>hợp</a:t>
            </a:r>
            <a:r>
              <a:rPr lang="en-US" sz="2800" b="1" dirty="0"/>
              <a:t> </a:t>
            </a:r>
            <a:r>
              <a:rPr lang="en-US" sz="2800" b="1" dirty="0" err="1"/>
              <a:t>còn</a:t>
            </a:r>
            <a:r>
              <a:rPr lang="en-US" sz="2800" b="1" dirty="0"/>
              <a:t> </a:t>
            </a:r>
            <a:r>
              <a:rPr lang="en-US" sz="2800" b="1" dirty="0" err="1"/>
              <a:t>lại</a:t>
            </a:r>
            <a:r>
              <a:rPr lang="en-US" sz="2800" b="1" dirty="0"/>
              <a:t>.</a:t>
            </a:r>
          </a:p>
          <a:p>
            <a:endParaRPr lang="en-US" sz="2800" dirty="0"/>
          </a:p>
          <a:p>
            <a:endParaRPr lang="en-US" sz="2800" dirty="0"/>
          </a:p>
        </p:txBody>
      </p:sp>
      <p:sp>
        <p:nvSpPr>
          <p:cNvPr id="6" name="Oval 5"/>
          <p:cNvSpPr/>
          <p:nvPr/>
        </p:nvSpPr>
        <p:spPr>
          <a:xfrm>
            <a:off x="5943600" y="1010454"/>
            <a:ext cx="228600" cy="35394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336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8305800" cy="1384995"/>
          </a:xfrm>
          <a:prstGeom prst="rect">
            <a:avLst/>
          </a:prstGeom>
          <a:noFill/>
        </p:spPr>
        <p:txBody>
          <a:bodyPr wrap="square" rtlCol="0">
            <a:spAutoFit/>
          </a:bodyPr>
          <a:lstStyle/>
          <a:p>
            <a:r>
              <a:rPr lang="en-US" sz="2800" b="1" dirty="0"/>
              <a:t>Question 21</a:t>
            </a:r>
            <a:r>
              <a:rPr lang="en-US" sz="2800" b="1" dirty="0" smtClean="0"/>
              <a:t>:</a:t>
            </a:r>
          </a:p>
          <a:p>
            <a:r>
              <a:rPr lang="en-US" sz="2800" b="1" dirty="0"/>
              <a:t>	A. f</a:t>
            </a:r>
            <a:r>
              <a:rPr lang="en-US" sz="2800" b="1" u="sng" dirty="0"/>
              <a:t>i</a:t>
            </a:r>
            <a:r>
              <a:rPr lang="en-US" sz="2800" b="1" dirty="0"/>
              <a:t>nd	B. th</a:t>
            </a:r>
            <a:r>
              <a:rPr lang="en-US" sz="2800" b="1" u="sng" dirty="0"/>
              <a:t>i</a:t>
            </a:r>
            <a:r>
              <a:rPr lang="en-US" sz="2800" b="1" dirty="0"/>
              <a:t>nk	C. dr</a:t>
            </a:r>
            <a:r>
              <a:rPr lang="en-US" sz="2800" b="1" u="sng" dirty="0"/>
              <a:t>i</a:t>
            </a:r>
            <a:r>
              <a:rPr lang="en-US" sz="2800" b="1" dirty="0"/>
              <a:t>ve	D. m</a:t>
            </a:r>
            <a:r>
              <a:rPr lang="en-US" sz="2800" b="1" u="sng" dirty="0"/>
              <a:t>i</a:t>
            </a:r>
            <a:r>
              <a:rPr lang="en-US" sz="2800" b="1" dirty="0"/>
              <a:t>nd</a:t>
            </a:r>
          </a:p>
          <a:p>
            <a:endParaRPr lang="en-US" sz="2800" dirty="0"/>
          </a:p>
        </p:txBody>
      </p:sp>
      <p:sp>
        <p:nvSpPr>
          <p:cNvPr id="5" name="TextBox 4"/>
          <p:cNvSpPr txBox="1"/>
          <p:nvPr/>
        </p:nvSpPr>
        <p:spPr>
          <a:xfrm>
            <a:off x="609600" y="1752600"/>
            <a:ext cx="7848600" cy="2246769"/>
          </a:xfrm>
          <a:prstGeom prst="rect">
            <a:avLst/>
          </a:prstGeom>
          <a:noFill/>
        </p:spPr>
        <p:txBody>
          <a:bodyPr wrap="square" rtlCol="0">
            <a:spAutoFit/>
          </a:bodyPr>
          <a:lstStyle/>
          <a:p>
            <a:r>
              <a:rPr lang="en-US" sz="2800" b="1" dirty="0"/>
              <a:t>A. find /</a:t>
            </a:r>
            <a:r>
              <a:rPr lang="en-US" sz="2800" b="1" dirty="0" err="1"/>
              <a:t>faɪnd</a:t>
            </a:r>
            <a:r>
              <a:rPr lang="en-US" sz="2800" b="1" dirty="0"/>
              <a:t>/</a:t>
            </a:r>
            <a:br>
              <a:rPr lang="en-US" sz="2800" b="1" dirty="0"/>
            </a:br>
            <a:r>
              <a:rPr lang="en-US" sz="2800" b="1" dirty="0"/>
              <a:t>B. think /</a:t>
            </a:r>
            <a:r>
              <a:rPr lang="en-US" sz="2800" b="1" dirty="0" err="1"/>
              <a:t>θɪŋk</a:t>
            </a:r>
            <a:r>
              <a:rPr lang="en-US" sz="2800" b="1" dirty="0"/>
              <a:t>/</a:t>
            </a:r>
            <a:br>
              <a:rPr lang="en-US" sz="2800" b="1" dirty="0"/>
            </a:br>
            <a:r>
              <a:rPr lang="en-US" sz="2800" b="1" dirty="0"/>
              <a:t>C. drive /</a:t>
            </a:r>
            <a:r>
              <a:rPr lang="en-US" sz="2800" b="1" dirty="0" err="1"/>
              <a:t>draɪv</a:t>
            </a:r>
            <a:r>
              <a:rPr lang="en-US" sz="2800" b="1" dirty="0"/>
              <a:t>/</a:t>
            </a:r>
            <a:br>
              <a:rPr lang="en-US" sz="2800" b="1" dirty="0"/>
            </a:br>
            <a:r>
              <a:rPr lang="en-US" sz="2800" b="1" dirty="0"/>
              <a:t>D. mind /</a:t>
            </a:r>
            <a:r>
              <a:rPr lang="en-US" sz="2800" b="1" dirty="0" err="1"/>
              <a:t>maɪnd</a:t>
            </a:r>
            <a:r>
              <a:rPr lang="en-US" sz="2800" b="1" dirty="0"/>
              <a:t>/</a:t>
            </a:r>
          </a:p>
          <a:p>
            <a:endParaRPr lang="en-US" sz="2800" dirty="0"/>
          </a:p>
        </p:txBody>
      </p:sp>
      <p:sp>
        <p:nvSpPr>
          <p:cNvPr id="6" name="Oval 5"/>
          <p:cNvSpPr/>
          <p:nvPr/>
        </p:nvSpPr>
        <p:spPr>
          <a:xfrm>
            <a:off x="3276600" y="914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630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458200" cy="1569660"/>
          </a:xfrm>
          <a:prstGeom prst="rect">
            <a:avLst/>
          </a:prstGeom>
          <a:noFill/>
        </p:spPr>
        <p:txBody>
          <a:bodyPr wrap="square" rtlCol="0">
            <a:spAutoFit/>
          </a:bodyPr>
          <a:lstStyle/>
          <a:p>
            <a:r>
              <a:rPr lang="en-US" sz="2400" b="1" dirty="0"/>
              <a:t>Question 22.The </a:t>
            </a:r>
            <a:r>
              <a:rPr lang="en-US" sz="2400" b="1" u="sng" dirty="0"/>
              <a:t>maintenance</a:t>
            </a:r>
            <a:r>
              <a:rPr lang="en-US" sz="2400" b="1" dirty="0"/>
              <a:t> of these old castles must cost a lot of money.</a:t>
            </a:r>
          </a:p>
          <a:p>
            <a:r>
              <a:rPr lang="en-US" sz="2400" b="1" dirty="0"/>
              <a:t>A. building	B. foundation	C. destruction	D. preservation</a:t>
            </a:r>
          </a:p>
          <a:p>
            <a:endParaRPr lang="en-US" sz="2400" dirty="0"/>
          </a:p>
        </p:txBody>
      </p:sp>
      <p:sp>
        <p:nvSpPr>
          <p:cNvPr id="5" name="TextBox 4"/>
          <p:cNvSpPr txBox="1"/>
          <p:nvPr/>
        </p:nvSpPr>
        <p:spPr>
          <a:xfrm>
            <a:off x="457200" y="2514600"/>
            <a:ext cx="8229600" cy="3108543"/>
          </a:xfrm>
          <a:prstGeom prst="rect">
            <a:avLst/>
          </a:prstGeom>
          <a:noFill/>
        </p:spPr>
        <p:txBody>
          <a:bodyPr wrap="square" rtlCol="0">
            <a:spAutoFit/>
          </a:bodyPr>
          <a:lstStyle/>
          <a:p>
            <a:r>
              <a:rPr lang="en-US" sz="2800" b="1" dirty="0" err="1"/>
              <a:t>Giải</a:t>
            </a:r>
            <a:r>
              <a:rPr lang="en-US" sz="2800" b="1" dirty="0"/>
              <a:t> </a:t>
            </a:r>
            <a:r>
              <a:rPr lang="en-US" sz="2800" b="1" dirty="0" err="1"/>
              <a:t>thích</a:t>
            </a:r>
            <a:r>
              <a:rPr lang="en-US" sz="2800" b="1" dirty="0"/>
              <a:t>: maintenance (n): </a:t>
            </a:r>
            <a:r>
              <a:rPr lang="en-US" sz="2800" b="1" dirty="0" err="1"/>
              <a:t>sự</a:t>
            </a:r>
            <a:r>
              <a:rPr lang="en-US" sz="2800" b="1" dirty="0"/>
              <a:t> </a:t>
            </a:r>
            <a:r>
              <a:rPr lang="en-US" sz="2800" b="1" dirty="0" err="1"/>
              <a:t>giữ</a:t>
            </a:r>
            <a:r>
              <a:rPr lang="en-US" sz="2800" b="1" dirty="0"/>
              <a:t>, </a:t>
            </a:r>
            <a:r>
              <a:rPr lang="en-US" sz="2800" b="1" dirty="0" err="1"/>
              <a:t>sự</a:t>
            </a:r>
            <a:r>
              <a:rPr lang="en-US" sz="2800" b="1" dirty="0"/>
              <a:t> </a:t>
            </a:r>
            <a:r>
              <a:rPr lang="en-US" sz="2800" b="1" dirty="0" err="1"/>
              <a:t>duy</a:t>
            </a:r>
            <a:r>
              <a:rPr lang="en-US" sz="2800" b="1" dirty="0"/>
              <a:t> </a:t>
            </a:r>
            <a:r>
              <a:rPr lang="en-US" sz="2800" b="1" dirty="0" err="1"/>
              <a:t>trì</a:t>
            </a:r>
            <a:endParaRPr lang="en-US" sz="2800" b="1" dirty="0"/>
          </a:p>
          <a:p>
            <a:r>
              <a:rPr lang="en-US" sz="2800" b="1" dirty="0"/>
              <a:t>building (n): </a:t>
            </a:r>
            <a:r>
              <a:rPr lang="en-US" sz="2800" b="1" dirty="0" err="1"/>
              <a:t>sự</a:t>
            </a:r>
            <a:r>
              <a:rPr lang="en-US" sz="2800" b="1" dirty="0"/>
              <a:t> </a:t>
            </a:r>
            <a:r>
              <a:rPr lang="en-US" sz="2800" b="1" dirty="0" err="1"/>
              <a:t>xây</a:t>
            </a:r>
            <a:r>
              <a:rPr lang="en-US" sz="2800" b="1" dirty="0"/>
              <a:t> </a:t>
            </a:r>
            <a:r>
              <a:rPr lang="en-US" sz="2800" b="1" dirty="0" err="1"/>
              <a:t>dựng</a:t>
            </a:r>
            <a:r>
              <a:rPr lang="en-US" sz="2800" b="1" dirty="0"/>
              <a:t>, </a:t>
            </a:r>
            <a:r>
              <a:rPr lang="en-US" sz="2800" b="1" dirty="0" err="1"/>
              <a:t>toà</a:t>
            </a:r>
            <a:r>
              <a:rPr lang="en-US" sz="2800" b="1" dirty="0"/>
              <a:t> </a:t>
            </a:r>
            <a:r>
              <a:rPr lang="en-US" sz="2800" b="1" dirty="0" err="1"/>
              <a:t>nhà</a:t>
            </a:r>
            <a:r>
              <a:rPr lang="en-US" sz="2800" b="1" dirty="0"/>
              <a:t>	foundation (n): </a:t>
            </a:r>
            <a:r>
              <a:rPr lang="en-US" sz="2800" b="1" dirty="0" err="1"/>
              <a:t>sự</a:t>
            </a:r>
            <a:r>
              <a:rPr lang="en-US" sz="2800" b="1" dirty="0"/>
              <a:t> </a:t>
            </a:r>
            <a:r>
              <a:rPr lang="en-US" sz="2800" b="1" dirty="0" err="1"/>
              <a:t>thành</a:t>
            </a:r>
            <a:r>
              <a:rPr lang="en-US" sz="2800" b="1" dirty="0"/>
              <a:t> </a:t>
            </a:r>
            <a:r>
              <a:rPr lang="en-US" sz="2800" b="1" dirty="0" err="1"/>
              <a:t>lập</a:t>
            </a:r>
            <a:r>
              <a:rPr lang="en-US" sz="2800" b="1" dirty="0"/>
              <a:t>, </a:t>
            </a:r>
            <a:r>
              <a:rPr lang="en-US" sz="2800" b="1" dirty="0" err="1"/>
              <a:t>sự</a:t>
            </a:r>
            <a:r>
              <a:rPr lang="en-US" sz="2800" b="1" dirty="0"/>
              <a:t> </a:t>
            </a:r>
            <a:r>
              <a:rPr lang="en-US" sz="2800" b="1" dirty="0" err="1"/>
              <a:t>sáng</a:t>
            </a:r>
            <a:r>
              <a:rPr lang="en-US" sz="2800" b="1" dirty="0"/>
              <a:t> </a:t>
            </a:r>
            <a:r>
              <a:rPr lang="en-US" sz="2800" b="1" dirty="0" err="1"/>
              <a:t>lập</a:t>
            </a:r>
            <a:endParaRPr lang="en-US" sz="2800" b="1" dirty="0"/>
          </a:p>
          <a:p>
            <a:r>
              <a:rPr lang="en-US" sz="2800" b="1" dirty="0"/>
              <a:t>destruction (n): </a:t>
            </a:r>
            <a:r>
              <a:rPr lang="en-US" sz="2800" b="1" dirty="0" err="1"/>
              <a:t>sự</a:t>
            </a:r>
            <a:r>
              <a:rPr lang="en-US" sz="2800" b="1" dirty="0"/>
              <a:t> </a:t>
            </a:r>
            <a:r>
              <a:rPr lang="en-US" sz="2800" b="1" dirty="0" err="1"/>
              <a:t>phá</a:t>
            </a:r>
            <a:r>
              <a:rPr lang="en-US" sz="2800" b="1" dirty="0"/>
              <a:t> </a:t>
            </a:r>
            <a:r>
              <a:rPr lang="en-US" sz="2800" b="1" dirty="0" err="1"/>
              <a:t>hoại</a:t>
            </a:r>
            <a:r>
              <a:rPr lang="en-US" sz="2800" b="1" dirty="0"/>
              <a:t>, </a:t>
            </a:r>
            <a:r>
              <a:rPr lang="en-US" sz="2800" b="1" dirty="0" err="1"/>
              <a:t>sự</a:t>
            </a:r>
            <a:r>
              <a:rPr lang="en-US" sz="2800" b="1" dirty="0"/>
              <a:t> </a:t>
            </a:r>
            <a:r>
              <a:rPr lang="en-US" sz="2800" b="1" dirty="0" err="1"/>
              <a:t>phá</a:t>
            </a:r>
            <a:r>
              <a:rPr lang="en-US" sz="2800" b="1" dirty="0"/>
              <a:t> </a:t>
            </a:r>
            <a:r>
              <a:rPr lang="en-US" sz="2800" b="1" dirty="0" err="1"/>
              <a:t>huỷ</a:t>
            </a:r>
            <a:r>
              <a:rPr lang="en-US" sz="2800" b="1" dirty="0"/>
              <a:t>	preservation (n): </a:t>
            </a:r>
            <a:r>
              <a:rPr lang="en-US" sz="2800" b="1" dirty="0" err="1"/>
              <a:t>sự</a:t>
            </a:r>
            <a:r>
              <a:rPr lang="en-US" sz="2800" b="1" dirty="0"/>
              <a:t> </a:t>
            </a:r>
            <a:r>
              <a:rPr lang="en-US" sz="2800" b="1" dirty="0" err="1"/>
              <a:t>giữ</a:t>
            </a:r>
            <a:r>
              <a:rPr lang="en-US" sz="2800" b="1" dirty="0"/>
              <a:t>, </a:t>
            </a:r>
            <a:r>
              <a:rPr lang="en-US" sz="2800" b="1" dirty="0" err="1"/>
              <a:t>sự</a:t>
            </a:r>
            <a:r>
              <a:rPr lang="en-US" sz="2800" b="1" dirty="0"/>
              <a:t> </a:t>
            </a:r>
            <a:r>
              <a:rPr lang="en-US" sz="2800" b="1" dirty="0" err="1"/>
              <a:t>bảo</a:t>
            </a:r>
            <a:r>
              <a:rPr lang="en-US" sz="2800" b="1" dirty="0"/>
              <a:t> </a:t>
            </a:r>
            <a:r>
              <a:rPr lang="en-US" sz="2800" b="1" dirty="0" err="1"/>
              <a:t>tồn</a:t>
            </a:r>
            <a:endParaRPr lang="en-US" sz="2800" b="1" dirty="0"/>
          </a:p>
          <a:p>
            <a:r>
              <a:rPr lang="en-US" sz="2800" b="1" dirty="0"/>
              <a:t>=&gt; maintenance = preservation</a:t>
            </a:r>
          </a:p>
          <a:p>
            <a:endParaRPr lang="en-US" sz="2800" dirty="0"/>
          </a:p>
        </p:txBody>
      </p:sp>
      <p:sp>
        <p:nvSpPr>
          <p:cNvPr id="6" name="Oval 5"/>
          <p:cNvSpPr/>
          <p:nvPr/>
        </p:nvSpPr>
        <p:spPr>
          <a:xfrm>
            <a:off x="6019800" y="147063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903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09600"/>
            <a:ext cx="8534400" cy="1569660"/>
          </a:xfrm>
          <a:prstGeom prst="rect">
            <a:avLst/>
          </a:prstGeom>
          <a:noFill/>
        </p:spPr>
        <p:txBody>
          <a:bodyPr wrap="square" rtlCol="0">
            <a:spAutoFit/>
          </a:bodyPr>
          <a:lstStyle/>
          <a:p>
            <a:r>
              <a:rPr lang="en-US" sz="2400" b="1" dirty="0"/>
              <a:t>Question 23. People in the mountainous areas are still in the habit of destroying forests for </a:t>
            </a:r>
            <a:r>
              <a:rPr lang="en-US" sz="2400" b="1" u="sng" dirty="0"/>
              <a:t>cultivation</a:t>
            </a:r>
            <a:r>
              <a:rPr lang="en-US" sz="2400" b="1" dirty="0"/>
              <a:t>.</a:t>
            </a:r>
          </a:p>
          <a:p>
            <a:r>
              <a:rPr lang="en-US" sz="2400" b="1" dirty="0"/>
              <a:t>A. planting	B. farming	C. industry	D. wood</a:t>
            </a:r>
          </a:p>
          <a:p>
            <a:endParaRPr lang="en-US" sz="2400" dirty="0"/>
          </a:p>
        </p:txBody>
      </p:sp>
      <p:sp>
        <p:nvSpPr>
          <p:cNvPr id="5" name="TextBox 4"/>
          <p:cNvSpPr txBox="1"/>
          <p:nvPr/>
        </p:nvSpPr>
        <p:spPr>
          <a:xfrm>
            <a:off x="152400" y="2514600"/>
            <a:ext cx="8610600" cy="3539430"/>
          </a:xfrm>
          <a:prstGeom prst="rect">
            <a:avLst/>
          </a:prstGeom>
          <a:noFill/>
        </p:spPr>
        <p:txBody>
          <a:bodyPr wrap="square" rtlCol="0">
            <a:spAutoFit/>
          </a:bodyPr>
          <a:lstStyle/>
          <a:p>
            <a:r>
              <a:rPr lang="en-US" sz="2800" b="1" dirty="0" err="1"/>
              <a:t>Giải</a:t>
            </a:r>
            <a:r>
              <a:rPr lang="en-US" sz="2800" b="1" dirty="0"/>
              <a:t> </a:t>
            </a:r>
            <a:r>
              <a:rPr lang="en-US" sz="2800" b="1" dirty="0" err="1"/>
              <a:t>thích</a:t>
            </a:r>
            <a:r>
              <a:rPr lang="en-US" sz="2800" b="1" dirty="0"/>
              <a:t>: cultivation (n): </a:t>
            </a:r>
            <a:r>
              <a:rPr lang="en-US" sz="2800" b="1" dirty="0" err="1"/>
              <a:t>sự</a:t>
            </a:r>
            <a:r>
              <a:rPr lang="en-US" sz="2800" b="1" dirty="0"/>
              <a:t> </a:t>
            </a:r>
            <a:r>
              <a:rPr lang="en-US" sz="2800" b="1" dirty="0" err="1"/>
              <a:t>canh</a:t>
            </a:r>
            <a:r>
              <a:rPr lang="en-US" sz="2800" b="1" dirty="0"/>
              <a:t> </a:t>
            </a:r>
            <a:r>
              <a:rPr lang="en-US" sz="2800" b="1" dirty="0" err="1"/>
              <a:t>tác</a:t>
            </a:r>
            <a:r>
              <a:rPr lang="en-US" sz="2800" b="1" dirty="0"/>
              <a:t>, </a:t>
            </a:r>
            <a:r>
              <a:rPr lang="en-US" sz="2800" b="1" dirty="0" err="1"/>
              <a:t>sự</a:t>
            </a:r>
            <a:r>
              <a:rPr lang="en-US" sz="2800" b="1" dirty="0"/>
              <a:t> </a:t>
            </a:r>
            <a:r>
              <a:rPr lang="en-US" sz="2800" b="1" dirty="0" err="1"/>
              <a:t>trồng</a:t>
            </a:r>
            <a:r>
              <a:rPr lang="en-US" sz="2800" b="1" dirty="0"/>
              <a:t> </a:t>
            </a:r>
            <a:r>
              <a:rPr lang="en-US" sz="2800" b="1" dirty="0" err="1"/>
              <a:t>trọt</a:t>
            </a:r>
            <a:endParaRPr lang="en-US" sz="2800" b="1" dirty="0"/>
          </a:p>
          <a:p>
            <a:r>
              <a:rPr lang="en-US" sz="2800" b="1" dirty="0"/>
              <a:t>planting (n): </a:t>
            </a:r>
            <a:r>
              <a:rPr lang="en-US" sz="2800" b="1" dirty="0" err="1"/>
              <a:t>sự</a:t>
            </a:r>
            <a:r>
              <a:rPr lang="en-US" sz="2800" b="1" dirty="0"/>
              <a:t> </a:t>
            </a:r>
            <a:r>
              <a:rPr lang="en-US" sz="2800" b="1" dirty="0" err="1"/>
              <a:t>trồng</a:t>
            </a:r>
            <a:r>
              <a:rPr lang="en-US" sz="2800" b="1" dirty="0"/>
              <a:t> </a:t>
            </a:r>
            <a:r>
              <a:rPr lang="en-US" sz="2800" b="1" dirty="0" err="1"/>
              <a:t>cây</a:t>
            </a:r>
            <a:r>
              <a:rPr lang="en-US" sz="2800" b="1" dirty="0"/>
              <a:t>	farming (n): </a:t>
            </a:r>
            <a:r>
              <a:rPr lang="en-US" sz="2800" b="1" dirty="0" err="1"/>
              <a:t>nông</a:t>
            </a:r>
            <a:r>
              <a:rPr lang="en-US" sz="2800" b="1" dirty="0"/>
              <a:t> </a:t>
            </a:r>
            <a:r>
              <a:rPr lang="en-US" sz="2800" b="1" dirty="0" err="1"/>
              <a:t>nghiệp</a:t>
            </a:r>
            <a:r>
              <a:rPr lang="en-US" sz="2800" b="1" dirty="0"/>
              <a:t>, </a:t>
            </a:r>
            <a:r>
              <a:rPr lang="en-US" sz="2800" b="1" dirty="0" err="1"/>
              <a:t>canh</a:t>
            </a:r>
            <a:r>
              <a:rPr lang="en-US" sz="2800" b="1" dirty="0"/>
              <a:t> </a:t>
            </a:r>
            <a:r>
              <a:rPr lang="en-US" sz="2800" b="1" dirty="0" err="1"/>
              <a:t>tác</a:t>
            </a:r>
            <a:endParaRPr lang="en-US" sz="2800" b="1" dirty="0"/>
          </a:p>
          <a:p>
            <a:r>
              <a:rPr lang="en-US" sz="2800" b="1" dirty="0"/>
              <a:t>industry (n): </a:t>
            </a:r>
            <a:r>
              <a:rPr lang="en-US" sz="2800" b="1" dirty="0" err="1"/>
              <a:t>công</a:t>
            </a:r>
            <a:r>
              <a:rPr lang="en-US" sz="2800" b="1" dirty="0"/>
              <a:t> </a:t>
            </a:r>
            <a:r>
              <a:rPr lang="en-US" sz="2800" b="1" dirty="0" err="1"/>
              <a:t>nghiệp</a:t>
            </a:r>
            <a:r>
              <a:rPr lang="en-US" sz="2800" b="1" dirty="0"/>
              <a:t>	wood (n): </a:t>
            </a:r>
            <a:r>
              <a:rPr lang="en-US" sz="2800" b="1" dirty="0" err="1"/>
              <a:t>gỗ</a:t>
            </a:r>
            <a:endParaRPr lang="en-US" sz="2800" b="1" dirty="0"/>
          </a:p>
          <a:p>
            <a:r>
              <a:rPr lang="en-US" sz="2800" b="1" dirty="0"/>
              <a:t>=&gt; cultivation = farming</a:t>
            </a:r>
          </a:p>
          <a:p>
            <a:r>
              <a:rPr lang="en-US" sz="2800" b="1" dirty="0" err="1"/>
              <a:t>Tạm</a:t>
            </a:r>
            <a:r>
              <a:rPr lang="en-US" sz="2800" b="1" dirty="0"/>
              <a:t> </a:t>
            </a:r>
            <a:r>
              <a:rPr lang="en-US" sz="2800" b="1" dirty="0" err="1"/>
              <a:t>dịch</a:t>
            </a:r>
            <a:r>
              <a:rPr lang="en-US" sz="2800" b="1" dirty="0"/>
              <a:t>: </a:t>
            </a:r>
            <a:r>
              <a:rPr lang="en-US" sz="2800" b="1" dirty="0" err="1"/>
              <a:t>Người</a:t>
            </a:r>
            <a:r>
              <a:rPr lang="en-US" sz="2800" b="1" dirty="0"/>
              <a:t> </a:t>
            </a:r>
            <a:r>
              <a:rPr lang="en-US" sz="2800" b="1" dirty="0" err="1"/>
              <a:t>dân</a:t>
            </a:r>
            <a:r>
              <a:rPr lang="en-US" sz="2800" b="1" dirty="0"/>
              <a:t> </a:t>
            </a:r>
            <a:r>
              <a:rPr lang="en-US" sz="2800" b="1" dirty="0" err="1"/>
              <a:t>vùng</a:t>
            </a:r>
            <a:r>
              <a:rPr lang="en-US" sz="2800" b="1" dirty="0"/>
              <a:t> </a:t>
            </a:r>
            <a:r>
              <a:rPr lang="en-US" sz="2800" b="1" dirty="0" err="1"/>
              <a:t>núi</a:t>
            </a:r>
            <a:r>
              <a:rPr lang="en-US" sz="2800" b="1" dirty="0"/>
              <a:t> </a:t>
            </a:r>
            <a:r>
              <a:rPr lang="en-US" sz="2800" b="1" dirty="0" err="1"/>
              <a:t>vẫn</a:t>
            </a:r>
            <a:r>
              <a:rPr lang="en-US" sz="2800" b="1" dirty="0"/>
              <a:t> </a:t>
            </a:r>
            <a:r>
              <a:rPr lang="en-US" sz="2800" b="1" dirty="0" err="1"/>
              <a:t>có</a:t>
            </a:r>
            <a:r>
              <a:rPr lang="en-US" sz="2800" b="1" dirty="0"/>
              <a:t> </a:t>
            </a:r>
            <a:r>
              <a:rPr lang="en-US" sz="2800" b="1" dirty="0" err="1"/>
              <a:t>thói</a:t>
            </a:r>
            <a:r>
              <a:rPr lang="en-US" sz="2800" b="1" dirty="0"/>
              <a:t> </a:t>
            </a:r>
            <a:r>
              <a:rPr lang="en-US" sz="2800" b="1" dirty="0" err="1"/>
              <a:t>quen</a:t>
            </a:r>
            <a:r>
              <a:rPr lang="en-US" sz="2800" b="1" dirty="0"/>
              <a:t> </a:t>
            </a:r>
            <a:r>
              <a:rPr lang="en-US" sz="2800" b="1" dirty="0" err="1"/>
              <a:t>phá</a:t>
            </a:r>
            <a:r>
              <a:rPr lang="en-US" sz="2800" b="1" dirty="0"/>
              <a:t> </a:t>
            </a:r>
            <a:r>
              <a:rPr lang="en-US" sz="2800" b="1" dirty="0" err="1"/>
              <a:t>rừng</a:t>
            </a:r>
            <a:r>
              <a:rPr lang="en-US" sz="2800" b="1" dirty="0"/>
              <a:t> </a:t>
            </a:r>
            <a:r>
              <a:rPr lang="en-US" sz="2800" b="1" dirty="0" err="1"/>
              <a:t>để</a:t>
            </a:r>
            <a:r>
              <a:rPr lang="en-US" sz="2800" b="1" dirty="0"/>
              <a:t> </a:t>
            </a:r>
            <a:r>
              <a:rPr lang="en-US" sz="2800" b="1" dirty="0" err="1"/>
              <a:t>trồng</a:t>
            </a:r>
            <a:r>
              <a:rPr lang="en-US" sz="2800" b="1" dirty="0"/>
              <a:t> </a:t>
            </a:r>
            <a:r>
              <a:rPr lang="en-US" sz="2800" b="1" dirty="0" err="1"/>
              <a:t>trọt</a:t>
            </a:r>
            <a:r>
              <a:rPr lang="en-US" sz="2800" b="1" dirty="0"/>
              <a:t>.</a:t>
            </a:r>
          </a:p>
          <a:p>
            <a:endParaRPr lang="en-US" sz="2800" dirty="0"/>
          </a:p>
        </p:txBody>
      </p:sp>
      <p:sp>
        <p:nvSpPr>
          <p:cNvPr id="6" name="Oval 5"/>
          <p:cNvSpPr/>
          <p:nvPr/>
        </p:nvSpPr>
        <p:spPr>
          <a:xfrm>
            <a:off x="2133600" y="1394430"/>
            <a:ext cx="3048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882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915400" cy="1815882"/>
          </a:xfrm>
          <a:prstGeom prst="rect">
            <a:avLst/>
          </a:prstGeom>
          <a:noFill/>
        </p:spPr>
        <p:txBody>
          <a:bodyPr wrap="square" rtlCol="0">
            <a:spAutoFit/>
          </a:bodyPr>
          <a:lstStyle/>
          <a:p>
            <a:r>
              <a:rPr lang="en-US" sz="2800" b="1" dirty="0"/>
              <a:t>Question 24. School uniform is </a:t>
            </a:r>
            <a:r>
              <a:rPr lang="en-US" sz="2800" b="1" u="sng" dirty="0"/>
              <a:t>compulsory</a:t>
            </a:r>
            <a:r>
              <a:rPr lang="en-US" sz="2800" b="1" dirty="0"/>
              <a:t> in most of Vietnamese school.</a:t>
            </a:r>
          </a:p>
          <a:p>
            <a:r>
              <a:rPr lang="en-US" sz="2800" b="1" dirty="0"/>
              <a:t>A. </a:t>
            </a:r>
            <a:r>
              <a:rPr lang="en-US" sz="2800" b="1" dirty="0" smtClean="0"/>
              <a:t>Depended  B</a:t>
            </a:r>
            <a:r>
              <a:rPr lang="en-US" sz="2800" b="1" dirty="0"/>
              <a:t>. optional	C. </a:t>
            </a:r>
            <a:r>
              <a:rPr lang="en-US" sz="2800" b="1" dirty="0" smtClean="0"/>
              <a:t>obligatory   D</a:t>
            </a:r>
            <a:r>
              <a:rPr lang="en-US" sz="2800" b="1" dirty="0"/>
              <a:t>. required</a:t>
            </a:r>
          </a:p>
          <a:p>
            <a:endParaRPr lang="en-US" sz="2800" dirty="0"/>
          </a:p>
        </p:txBody>
      </p:sp>
      <p:sp>
        <p:nvSpPr>
          <p:cNvPr id="5" name="TextBox 4"/>
          <p:cNvSpPr txBox="1"/>
          <p:nvPr/>
        </p:nvSpPr>
        <p:spPr>
          <a:xfrm>
            <a:off x="228600" y="2743200"/>
            <a:ext cx="8534400" cy="2677656"/>
          </a:xfrm>
          <a:prstGeom prst="rect">
            <a:avLst/>
          </a:prstGeom>
          <a:noFill/>
        </p:spPr>
        <p:txBody>
          <a:bodyPr wrap="square" rtlCol="0">
            <a:spAutoFit/>
          </a:bodyPr>
          <a:lstStyle/>
          <a:p>
            <a:r>
              <a:rPr lang="en-US" sz="2400" b="1" dirty="0" err="1"/>
              <a:t>Giải</a:t>
            </a:r>
            <a:r>
              <a:rPr lang="en-US" sz="2400" b="1" dirty="0"/>
              <a:t> </a:t>
            </a:r>
            <a:r>
              <a:rPr lang="en-US" sz="2400" b="1" dirty="0" err="1"/>
              <a:t>thích</a:t>
            </a:r>
            <a:r>
              <a:rPr lang="en-US" sz="2400" b="1" dirty="0"/>
              <a:t>: compulsory (a): </a:t>
            </a:r>
            <a:r>
              <a:rPr lang="en-US" sz="2400" b="1" dirty="0" err="1"/>
              <a:t>bắt</a:t>
            </a:r>
            <a:r>
              <a:rPr lang="en-US" sz="2400" b="1" dirty="0"/>
              <a:t> </a:t>
            </a:r>
            <a:r>
              <a:rPr lang="en-US" sz="2400" b="1" dirty="0" err="1"/>
              <a:t>buộc</a:t>
            </a:r>
            <a:r>
              <a:rPr lang="en-US" sz="2400" b="1" dirty="0"/>
              <a:t> </a:t>
            </a:r>
          </a:p>
          <a:p>
            <a:r>
              <a:rPr lang="en-US" sz="2400" b="1" dirty="0"/>
              <a:t>depended (a): </a:t>
            </a:r>
            <a:r>
              <a:rPr lang="en-US" sz="2400" b="1" dirty="0" err="1"/>
              <a:t>phụ</a:t>
            </a:r>
            <a:r>
              <a:rPr lang="en-US" sz="2400" b="1" dirty="0"/>
              <a:t> </a:t>
            </a:r>
            <a:r>
              <a:rPr lang="en-US" sz="2400" b="1" dirty="0" err="1"/>
              <a:t>thuộc</a:t>
            </a:r>
            <a:r>
              <a:rPr lang="en-US" sz="2400" b="1" dirty="0"/>
              <a:t>	optional (a): </a:t>
            </a:r>
            <a:r>
              <a:rPr lang="en-US" sz="2400" b="1" dirty="0" err="1"/>
              <a:t>có</a:t>
            </a:r>
            <a:r>
              <a:rPr lang="en-US" sz="2400" b="1" dirty="0"/>
              <a:t> </a:t>
            </a:r>
            <a:r>
              <a:rPr lang="en-US" sz="2400" b="1" dirty="0" err="1"/>
              <a:t>thể</a:t>
            </a:r>
            <a:r>
              <a:rPr lang="en-US" sz="2400" b="1" dirty="0"/>
              <a:t> </a:t>
            </a:r>
            <a:r>
              <a:rPr lang="en-US" sz="2400" b="1" dirty="0" err="1"/>
              <a:t>lựa</a:t>
            </a:r>
            <a:r>
              <a:rPr lang="en-US" sz="2400" b="1" dirty="0"/>
              <a:t> </a:t>
            </a:r>
            <a:r>
              <a:rPr lang="en-US" sz="2400" b="1" dirty="0" err="1"/>
              <a:t>chọn</a:t>
            </a:r>
            <a:endParaRPr lang="en-US" sz="2400" b="1" dirty="0"/>
          </a:p>
          <a:p>
            <a:r>
              <a:rPr lang="en-US" sz="2400" b="1" dirty="0"/>
              <a:t>obligatory (a): </a:t>
            </a:r>
            <a:r>
              <a:rPr lang="en-US" sz="2400" b="1" dirty="0" err="1"/>
              <a:t>bắt</a:t>
            </a:r>
            <a:r>
              <a:rPr lang="en-US" sz="2400" b="1" dirty="0"/>
              <a:t> </a:t>
            </a:r>
            <a:r>
              <a:rPr lang="en-US" sz="2400" b="1" dirty="0" err="1"/>
              <a:t>buộc</a:t>
            </a:r>
            <a:r>
              <a:rPr lang="en-US" sz="2400" b="1" dirty="0"/>
              <a:t>	required (a): </a:t>
            </a:r>
            <a:r>
              <a:rPr lang="en-US" sz="2400" b="1" dirty="0" err="1"/>
              <a:t>được</a:t>
            </a:r>
            <a:r>
              <a:rPr lang="en-US" sz="2400" b="1" dirty="0"/>
              <a:t> </a:t>
            </a:r>
            <a:r>
              <a:rPr lang="en-US" sz="2400" b="1" dirty="0" err="1"/>
              <a:t>yêu</a:t>
            </a:r>
            <a:r>
              <a:rPr lang="en-US" sz="2400" b="1" dirty="0"/>
              <a:t> </a:t>
            </a:r>
            <a:r>
              <a:rPr lang="en-US" sz="2400" b="1" dirty="0" err="1"/>
              <a:t>cầu</a:t>
            </a:r>
            <a:endParaRPr lang="en-US" sz="2400" b="1" dirty="0"/>
          </a:p>
          <a:p>
            <a:r>
              <a:rPr lang="en-US" sz="2400" b="1" dirty="0"/>
              <a:t>compulsory &gt;&lt; optional</a:t>
            </a:r>
          </a:p>
          <a:p>
            <a:r>
              <a:rPr lang="en-US" sz="2400" b="1" dirty="0" err="1"/>
              <a:t>Tạm</a:t>
            </a:r>
            <a:r>
              <a:rPr lang="en-US" sz="2400" b="1" dirty="0"/>
              <a:t> </a:t>
            </a:r>
            <a:r>
              <a:rPr lang="en-US" sz="2400" b="1" dirty="0" err="1"/>
              <a:t>dịch</a:t>
            </a:r>
            <a:r>
              <a:rPr lang="en-US" sz="2400" b="1" dirty="0"/>
              <a:t>: </a:t>
            </a:r>
            <a:r>
              <a:rPr lang="en-US" sz="2400" b="1" dirty="0" err="1"/>
              <a:t>Đồng</a:t>
            </a:r>
            <a:r>
              <a:rPr lang="en-US" sz="2400" b="1" dirty="0"/>
              <a:t> </a:t>
            </a:r>
            <a:r>
              <a:rPr lang="en-US" sz="2400" b="1" dirty="0" err="1"/>
              <a:t>phục</a:t>
            </a:r>
            <a:r>
              <a:rPr lang="en-US" sz="2400" b="1" dirty="0"/>
              <a:t> </a:t>
            </a:r>
            <a:r>
              <a:rPr lang="en-US" sz="2400" b="1" dirty="0" err="1"/>
              <a:t>trường</a:t>
            </a:r>
            <a:r>
              <a:rPr lang="en-US" sz="2400" b="1" dirty="0"/>
              <a:t> </a:t>
            </a:r>
            <a:r>
              <a:rPr lang="en-US" sz="2400" b="1" dirty="0" err="1"/>
              <a:t>là</a:t>
            </a:r>
            <a:r>
              <a:rPr lang="en-US" sz="2400" b="1" dirty="0"/>
              <a:t> </a:t>
            </a:r>
            <a:r>
              <a:rPr lang="en-US" sz="2400" b="1" dirty="0" err="1"/>
              <a:t>bắt</a:t>
            </a:r>
            <a:r>
              <a:rPr lang="en-US" sz="2400" b="1" dirty="0"/>
              <a:t> </a:t>
            </a:r>
            <a:r>
              <a:rPr lang="en-US" sz="2400" b="1" dirty="0" err="1"/>
              <a:t>buộc</a:t>
            </a:r>
            <a:r>
              <a:rPr lang="en-US" sz="2400" b="1" dirty="0"/>
              <a:t> </a:t>
            </a:r>
            <a:r>
              <a:rPr lang="en-US" sz="2400" b="1" dirty="0" err="1"/>
              <a:t>với</a:t>
            </a:r>
            <a:r>
              <a:rPr lang="en-US" sz="2400" b="1" dirty="0"/>
              <a:t> </a:t>
            </a:r>
            <a:r>
              <a:rPr lang="en-US" sz="2400" b="1" dirty="0" err="1"/>
              <a:t>hầu</a:t>
            </a:r>
            <a:r>
              <a:rPr lang="en-US" sz="2400" b="1" dirty="0"/>
              <a:t> </a:t>
            </a:r>
            <a:r>
              <a:rPr lang="en-US" sz="2400" b="1" dirty="0" err="1"/>
              <a:t>hết</a:t>
            </a:r>
            <a:r>
              <a:rPr lang="en-US" sz="2400" b="1" dirty="0"/>
              <a:t> </a:t>
            </a:r>
            <a:r>
              <a:rPr lang="en-US" sz="2400" b="1" dirty="0" err="1"/>
              <a:t>các</a:t>
            </a:r>
            <a:r>
              <a:rPr lang="en-US" sz="2400" b="1" dirty="0"/>
              <a:t> </a:t>
            </a:r>
            <a:r>
              <a:rPr lang="en-US" sz="2400" b="1" dirty="0" err="1"/>
              <a:t>trường</a:t>
            </a:r>
            <a:r>
              <a:rPr lang="en-US" sz="2400" b="1" dirty="0"/>
              <a:t> ở </a:t>
            </a:r>
            <a:r>
              <a:rPr lang="en-US" sz="2400" b="1" dirty="0" err="1"/>
              <a:t>Việt</a:t>
            </a:r>
            <a:r>
              <a:rPr lang="en-US" sz="2400" b="1" dirty="0"/>
              <a:t> Nam.</a:t>
            </a:r>
          </a:p>
          <a:p>
            <a:endParaRPr lang="en-US" sz="2400" dirty="0"/>
          </a:p>
        </p:txBody>
      </p:sp>
      <p:sp>
        <p:nvSpPr>
          <p:cNvPr id="6" name="Oval 5"/>
          <p:cNvSpPr/>
          <p:nvPr/>
        </p:nvSpPr>
        <p:spPr>
          <a:xfrm>
            <a:off x="2362200" y="1441341"/>
            <a:ext cx="304800" cy="4636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607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1815882"/>
          </a:xfrm>
          <a:prstGeom prst="rect">
            <a:avLst/>
          </a:prstGeom>
          <a:noFill/>
        </p:spPr>
        <p:txBody>
          <a:bodyPr wrap="square" rtlCol="0">
            <a:spAutoFit/>
          </a:bodyPr>
          <a:lstStyle/>
          <a:p>
            <a:r>
              <a:rPr lang="en-US" sz="2800" b="1" dirty="0"/>
              <a:t>Question 25. Names of people in the book were changed to </a:t>
            </a:r>
            <a:r>
              <a:rPr lang="en-US" sz="2800" b="1" u="sng" dirty="0"/>
              <a:t>preserve</a:t>
            </a:r>
            <a:r>
              <a:rPr lang="en-US" sz="2800" b="1" dirty="0"/>
              <a:t> anonymity.</a:t>
            </a:r>
          </a:p>
          <a:p>
            <a:r>
              <a:rPr lang="en-US" sz="2800" b="1" dirty="0"/>
              <a:t>A. cover	B. conserve	C. presume	D. reveal</a:t>
            </a:r>
          </a:p>
          <a:p>
            <a:endParaRPr lang="en-US" sz="2800" dirty="0"/>
          </a:p>
        </p:txBody>
      </p:sp>
      <p:sp>
        <p:nvSpPr>
          <p:cNvPr id="5" name="TextBox 4"/>
          <p:cNvSpPr txBox="1"/>
          <p:nvPr/>
        </p:nvSpPr>
        <p:spPr>
          <a:xfrm>
            <a:off x="228600" y="2514600"/>
            <a:ext cx="8382000" cy="3108543"/>
          </a:xfrm>
          <a:prstGeom prst="rect">
            <a:avLst/>
          </a:prstGeom>
          <a:noFill/>
        </p:spPr>
        <p:txBody>
          <a:bodyPr wrap="square" rtlCol="0">
            <a:spAutoFit/>
          </a:bodyPr>
          <a:lstStyle/>
          <a:p>
            <a:r>
              <a:rPr lang="en-US" sz="2800" b="1" dirty="0" err="1"/>
              <a:t>Giải</a:t>
            </a:r>
            <a:r>
              <a:rPr lang="en-US" sz="2800" b="1" dirty="0"/>
              <a:t> </a:t>
            </a:r>
            <a:r>
              <a:rPr lang="en-US" sz="2800" b="1" dirty="0" err="1"/>
              <a:t>thích</a:t>
            </a:r>
            <a:r>
              <a:rPr lang="en-US" sz="2800" b="1" dirty="0"/>
              <a:t>: preserve (v): </a:t>
            </a:r>
            <a:r>
              <a:rPr lang="en-US" sz="2800" b="1" dirty="0" err="1"/>
              <a:t>giữ</a:t>
            </a:r>
            <a:r>
              <a:rPr lang="en-US" sz="2800" b="1" dirty="0"/>
              <a:t>, </a:t>
            </a:r>
            <a:r>
              <a:rPr lang="en-US" sz="2800" b="1" dirty="0" err="1"/>
              <a:t>bảo</a:t>
            </a:r>
            <a:r>
              <a:rPr lang="en-US" sz="2800" b="1" dirty="0"/>
              <a:t> </a:t>
            </a:r>
            <a:r>
              <a:rPr lang="en-US" sz="2800" b="1" dirty="0" err="1"/>
              <a:t>vệ</a:t>
            </a:r>
            <a:r>
              <a:rPr lang="en-US" sz="2800" b="1" dirty="0"/>
              <a:t> </a:t>
            </a:r>
          </a:p>
          <a:p>
            <a:r>
              <a:rPr lang="en-US" sz="2800" b="1" dirty="0"/>
              <a:t>cover (v): </a:t>
            </a:r>
            <a:r>
              <a:rPr lang="en-US" sz="2800" b="1" dirty="0" err="1"/>
              <a:t>bao</a:t>
            </a:r>
            <a:r>
              <a:rPr lang="en-US" sz="2800" b="1" dirty="0"/>
              <a:t> </a:t>
            </a:r>
            <a:r>
              <a:rPr lang="en-US" sz="2800" b="1" dirty="0" err="1"/>
              <a:t>phủ</a:t>
            </a:r>
            <a:r>
              <a:rPr lang="en-US" sz="2800" b="1" dirty="0"/>
              <a:t>	conserve (v): </a:t>
            </a:r>
            <a:r>
              <a:rPr lang="en-US" sz="2800" b="1" dirty="0" err="1"/>
              <a:t>giữ</a:t>
            </a:r>
            <a:endParaRPr lang="en-US" sz="2800" b="1" dirty="0"/>
          </a:p>
          <a:p>
            <a:r>
              <a:rPr lang="en-US" sz="2800" b="1" dirty="0"/>
              <a:t>presume (v): </a:t>
            </a:r>
            <a:r>
              <a:rPr lang="en-US" sz="2800" b="1" dirty="0" err="1"/>
              <a:t>dự</a:t>
            </a:r>
            <a:r>
              <a:rPr lang="en-US" sz="2800" b="1" dirty="0"/>
              <a:t> </a:t>
            </a:r>
            <a:r>
              <a:rPr lang="en-US" sz="2800" b="1" dirty="0" err="1"/>
              <a:t>đoán</a:t>
            </a:r>
            <a:r>
              <a:rPr lang="en-US" sz="2800" b="1" dirty="0"/>
              <a:t>	reveal (v): </a:t>
            </a:r>
            <a:r>
              <a:rPr lang="en-US" sz="2800" b="1" dirty="0" err="1"/>
              <a:t>tiết</a:t>
            </a:r>
            <a:r>
              <a:rPr lang="en-US" sz="2800" b="1" dirty="0"/>
              <a:t> </a:t>
            </a:r>
            <a:r>
              <a:rPr lang="en-US" sz="2800" b="1" dirty="0" err="1"/>
              <a:t>lộ</a:t>
            </a:r>
            <a:endParaRPr lang="en-US" sz="2800" b="1" dirty="0"/>
          </a:p>
          <a:p>
            <a:r>
              <a:rPr lang="en-US" sz="2800" b="1" dirty="0"/>
              <a:t>preserve &gt;&lt; reveal</a:t>
            </a:r>
          </a:p>
          <a:p>
            <a:r>
              <a:rPr lang="en-US" sz="2800" b="1" dirty="0" err="1"/>
              <a:t>Tạm</a:t>
            </a:r>
            <a:r>
              <a:rPr lang="en-US" sz="2800" b="1" dirty="0"/>
              <a:t> </a:t>
            </a:r>
            <a:r>
              <a:rPr lang="en-US" sz="2800" b="1" dirty="0" err="1"/>
              <a:t>dịch</a:t>
            </a:r>
            <a:r>
              <a:rPr lang="en-US" sz="2800" b="1" dirty="0"/>
              <a:t>: </a:t>
            </a:r>
            <a:r>
              <a:rPr lang="en-US" sz="2800" b="1" dirty="0" err="1"/>
              <a:t>Tên</a:t>
            </a:r>
            <a:r>
              <a:rPr lang="en-US" sz="2800" b="1" dirty="0"/>
              <a:t> </a:t>
            </a:r>
            <a:r>
              <a:rPr lang="en-US" sz="2800" b="1" dirty="0" err="1"/>
              <a:t>của</a:t>
            </a:r>
            <a:r>
              <a:rPr lang="en-US" sz="2800" b="1" dirty="0"/>
              <a:t> </a:t>
            </a:r>
            <a:r>
              <a:rPr lang="en-US" sz="2800" b="1" dirty="0" err="1"/>
              <a:t>những</a:t>
            </a:r>
            <a:r>
              <a:rPr lang="en-US" sz="2800" b="1" dirty="0"/>
              <a:t> </a:t>
            </a:r>
            <a:r>
              <a:rPr lang="en-US" sz="2800" b="1" dirty="0" err="1"/>
              <a:t>người</a:t>
            </a:r>
            <a:r>
              <a:rPr lang="en-US" sz="2800" b="1" dirty="0"/>
              <a:t> </a:t>
            </a:r>
            <a:r>
              <a:rPr lang="en-US" sz="2800" b="1" dirty="0" err="1"/>
              <a:t>trong</a:t>
            </a:r>
            <a:r>
              <a:rPr lang="en-US" sz="2800" b="1" dirty="0"/>
              <a:t> </a:t>
            </a:r>
            <a:r>
              <a:rPr lang="en-US" sz="2800" b="1" dirty="0" err="1"/>
              <a:t>cuốn</a:t>
            </a:r>
            <a:r>
              <a:rPr lang="en-US" sz="2800" b="1" dirty="0"/>
              <a:t> </a:t>
            </a:r>
            <a:r>
              <a:rPr lang="en-US" sz="2800" b="1" dirty="0" err="1"/>
              <a:t>sách</a:t>
            </a:r>
            <a:r>
              <a:rPr lang="en-US" sz="2800" b="1" dirty="0"/>
              <a:t> </a:t>
            </a:r>
            <a:r>
              <a:rPr lang="en-US" sz="2800" b="1" dirty="0" err="1"/>
              <a:t>đã</a:t>
            </a:r>
            <a:r>
              <a:rPr lang="en-US" sz="2800" b="1" dirty="0"/>
              <a:t> </a:t>
            </a:r>
            <a:r>
              <a:rPr lang="en-US" sz="2800" b="1" dirty="0" err="1"/>
              <a:t>được</a:t>
            </a:r>
            <a:r>
              <a:rPr lang="en-US" sz="2800" b="1" dirty="0"/>
              <a:t> </a:t>
            </a:r>
            <a:r>
              <a:rPr lang="en-US" sz="2800" b="1" dirty="0" err="1"/>
              <a:t>thay</a:t>
            </a:r>
            <a:r>
              <a:rPr lang="en-US" sz="2800" b="1" dirty="0"/>
              <a:t> </a:t>
            </a:r>
            <a:r>
              <a:rPr lang="en-US" sz="2800" b="1" dirty="0" err="1"/>
              <a:t>đổi</a:t>
            </a:r>
            <a:r>
              <a:rPr lang="en-US" sz="2800" b="1" dirty="0"/>
              <a:t> </a:t>
            </a:r>
            <a:r>
              <a:rPr lang="en-US" sz="2800" b="1" dirty="0" err="1"/>
              <a:t>để</a:t>
            </a:r>
            <a:r>
              <a:rPr lang="en-US" sz="2800" b="1" dirty="0"/>
              <a:t> </a:t>
            </a:r>
            <a:r>
              <a:rPr lang="en-US" sz="2800" b="1" dirty="0" err="1"/>
              <a:t>bảo</a:t>
            </a:r>
            <a:r>
              <a:rPr lang="en-US" sz="2800" b="1" dirty="0"/>
              <a:t> </a:t>
            </a:r>
            <a:r>
              <a:rPr lang="en-US" sz="2800" b="1" dirty="0" err="1"/>
              <a:t>vệ</a:t>
            </a:r>
            <a:r>
              <a:rPr lang="en-US" sz="2800" b="1" dirty="0"/>
              <a:t> </a:t>
            </a:r>
            <a:r>
              <a:rPr lang="en-US" sz="2800" b="1" dirty="0" err="1"/>
              <a:t>sự</a:t>
            </a:r>
            <a:r>
              <a:rPr lang="en-US" sz="2800" b="1" dirty="0"/>
              <a:t> </a:t>
            </a:r>
            <a:r>
              <a:rPr lang="en-US" sz="2800" b="1" dirty="0" err="1"/>
              <a:t>giấu</a:t>
            </a:r>
            <a:r>
              <a:rPr lang="en-US" sz="2800" b="1" dirty="0"/>
              <a:t> </a:t>
            </a:r>
            <a:r>
              <a:rPr lang="en-US" sz="2800" b="1" dirty="0" err="1"/>
              <a:t>tên</a:t>
            </a:r>
            <a:r>
              <a:rPr lang="en-US" sz="2800" b="1" dirty="0"/>
              <a:t>.</a:t>
            </a:r>
          </a:p>
          <a:p>
            <a:endParaRPr lang="en-US" sz="2800" dirty="0"/>
          </a:p>
        </p:txBody>
      </p:sp>
      <p:sp>
        <p:nvSpPr>
          <p:cNvPr id="6" name="Oval 5"/>
          <p:cNvSpPr/>
          <p:nvPr/>
        </p:nvSpPr>
        <p:spPr>
          <a:xfrm>
            <a:off x="5715000" y="1441341"/>
            <a:ext cx="457200" cy="4636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40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5394" y="152400"/>
            <a:ext cx="8534400" cy="3477875"/>
          </a:xfrm>
          <a:prstGeom prst="rect">
            <a:avLst/>
          </a:prstGeom>
          <a:noFill/>
        </p:spPr>
        <p:txBody>
          <a:bodyPr wrap="square" rtlCol="0">
            <a:spAutoFit/>
          </a:bodyPr>
          <a:lstStyle/>
          <a:p>
            <a:r>
              <a:rPr lang="en-US" sz="2000" b="1" dirty="0"/>
              <a:t>Question 26: She didn’t understand the benefits of volunteering until she joined this club.</a:t>
            </a:r>
          </a:p>
          <a:p>
            <a:r>
              <a:rPr lang="en-US" sz="2000" b="1" dirty="0"/>
              <a:t>A. Not until she joined this club did she understand the benefits of volunteering.</a:t>
            </a:r>
          </a:p>
          <a:p>
            <a:r>
              <a:rPr lang="en-US" sz="2000" b="1" dirty="0"/>
              <a:t>B. It was not until she joined this club did she understand the benefits of volunteering.</a:t>
            </a:r>
          </a:p>
          <a:p>
            <a:r>
              <a:rPr lang="en-US" sz="2000" b="1" dirty="0"/>
              <a:t>C. Not until did she join this club, she understood the benefits of volunteering.</a:t>
            </a:r>
          </a:p>
          <a:p>
            <a:r>
              <a:rPr lang="en-US" sz="2000" b="1" dirty="0"/>
              <a:t>D. Not until she joined this club that she understood the benefits of volunteering.</a:t>
            </a:r>
          </a:p>
          <a:p>
            <a:r>
              <a:rPr lang="en-US" sz="2000" b="1" dirty="0" err="1"/>
              <a:t>Kiến</a:t>
            </a:r>
            <a:r>
              <a:rPr lang="en-US" sz="2000" b="1" dirty="0"/>
              <a:t> </a:t>
            </a:r>
            <a:r>
              <a:rPr lang="en-US" sz="2000" b="1" dirty="0" err="1"/>
              <a:t>th</a:t>
            </a:r>
            <a:r>
              <a:rPr lang="en-US" sz="2000" b="1" dirty="0"/>
              <a:t> </a:t>
            </a:r>
            <a:r>
              <a:rPr lang="en-US" sz="2000" b="1" dirty="0" err="1"/>
              <a:t>ức</a:t>
            </a:r>
            <a:r>
              <a:rPr lang="en-US" sz="2000" b="1" dirty="0"/>
              <a:t>: </a:t>
            </a:r>
            <a:r>
              <a:rPr lang="en-US" sz="2000" b="1" dirty="0" err="1"/>
              <a:t>Cấu</a:t>
            </a:r>
            <a:r>
              <a:rPr lang="en-US" sz="2000" b="1" dirty="0"/>
              <a:t> </a:t>
            </a:r>
            <a:r>
              <a:rPr lang="en-US" sz="2000" b="1" dirty="0" err="1"/>
              <a:t>trúc</a:t>
            </a:r>
            <a:r>
              <a:rPr lang="en-US" sz="2000" b="1" dirty="0"/>
              <a:t> </a:t>
            </a:r>
            <a:r>
              <a:rPr lang="en-US" sz="2000" b="1" dirty="0" err="1"/>
              <a:t>đảo</a:t>
            </a:r>
            <a:r>
              <a:rPr lang="en-US" sz="2000" b="1" dirty="0"/>
              <a:t> </a:t>
            </a:r>
            <a:r>
              <a:rPr lang="en-US" sz="2000" b="1" dirty="0" err="1"/>
              <a:t>ngữ</a:t>
            </a:r>
            <a:r>
              <a:rPr lang="en-US" sz="2000" b="1" dirty="0"/>
              <a:t> “...not...until..”</a:t>
            </a:r>
          </a:p>
          <a:p>
            <a:endParaRPr lang="en-US" sz="2000" dirty="0"/>
          </a:p>
        </p:txBody>
      </p:sp>
      <p:sp>
        <p:nvSpPr>
          <p:cNvPr id="5" name="TextBox 4"/>
          <p:cNvSpPr txBox="1"/>
          <p:nvPr/>
        </p:nvSpPr>
        <p:spPr>
          <a:xfrm>
            <a:off x="0" y="3200400"/>
            <a:ext cx="8610600" cy="4154984"/>
          </a:xfrm>
          <a:prstGeom prst="rect">
            <a:avLst/>
          </a:prstGeom>
          <a:noFill/>
        </p:spPr>
        <p:txBody>
          <a:bodyPr wrap="square" rtlCol="0">
            <a:spAutoFit/>
          </a:bodyPr>
          <a:lstStyle/>
          <a:p>
            <a:r>
              <a:rPr lang="en-US" sz="2400" b="1" dirty="0" err="1"/>
              <a:t>Giải</a:t>
            </a:r>
            <a:r>
              <a:rPr lang="en-US" sz="2400" b="1" dirty="0"/>
              <a:t> </a:t>
            </a:r>
            <a:r>
              <a:rPr lang="en-US" sz="2400" b="1" dirty="0" err="1"/>
              <a:t>thích</a:t>
            </a:r>
            <a:r>
              <a:rPr lang="en-US" sz="2400" b="1" dirty="0"/>
              <a:t>:</a:t>
            </a:r>
          </a:p>
          <a:p>
            <a:r>
              <a:rPr lang="en-US" sz="2400" b="1" dirty="0">
                <a:solidFill>
                  <a:srgbClr val="FFFF00"/>
                </a:solidFill>
              </a:rPr>
              <a:t>It is/ was not until + clause/ </a:t>
            </a:r>
            <a:r>
              <a:rPr lang="en-US" sz="2400" b="1" dirty="0" err="1">
                <a:solidFill>
                  <a:srgbClr val="FFFF00"/>
                </a:solidFill>
              </a:rPr>
              <a:t>adv</a:t>
            </a:r>
            <a:r>
              <a:rPr lang="en-US" sz="2400" b="1" dirty="0">
                <a:solidFill>
                  <a:srgbClr val="FFFF00"/>
                </a:solidFill>
              </a:rPr>
              <a:t> of time + that... + S + V = Not until + clause/ </a:t>
            </a:r>
            <a:r>
              <a:rPr lang="en-US" sz="2400" b="1" dirty="0" err="1">
                <a:solidFill>
                  <a:srgbClr val="FFFF00"/>
                </a:solidFill>
              </a:rPr>
              <a:t>adv</a:t>
            </a:r>
            <a:r>
              <a:rPr lang="en-US" sz="2400" b="1" dirty="0">
                <a:solidFill>
                  <a:srgbClr val="FFFF00"/>
                </a:solidFill>
              </a:rPr>
              <a:t> of time + auxiliary + S + V </a:t>
            </a:r>
            <a:r>
              <a:rPr lang="en-US" sz="2400" b="1" dirty="0"/>
              <a:t>: </a:t>
            </a:r>
            <a:r>
              <a:rPr lang="en-US" sz="2400" b="1" dirty="0" err="1"/>
              <a:t>Mãi</a:t>
            </a:r>
            <a:r>
              <a:rPr lang="en-US" sz="2400" b="1" dirty="0"/>
              <a:t> </a:t>
            </a:r>
            <a:r>
              <a:rPr lang="en-US" sz="2400" b="1" dirty="0" err="1"/>
              <a:t>cho</a:t>
            </a:r>
            <a:r>
              <a:rPr lang="en-US" sz="2400" b="1" dirty="0"/>
              <a:t> </a:t>
            </a:r>
            <a:r>
              <a:rPr lang="en-US" sz="2400" b="1" dirty="0" err="1"/>
              <a:t>đến</a:t>
            </a:r>
            <a:r>
              <a:rPr lang="en-US" sz="2400" b="1" dirty="0"/>
              <a:t> </a:t>
            </a:r>
            <a:r>
              <a:rPr lang="en-US" sz="2400" b="1" dirty="0" err="1"/>
              <a:t>khi</a:t>
            </a:r>
            <a:r>
              <a:rPr lang="en-US" sz="2400" b="1" dirty="0"/>
              <a:t>...</a:t>
            </a:r>
            <a:r>
              <a:rPr lang="en-US" sz="2400" b="1" dirty="0" err="1"/>
              <a:t>thì</a:t>
            </a:r>
            <a:r>
              <a:rPr lang="en-US" sz="2400" b="1" dirty="0"/>
              <a:t>...</a:t>
            </a:r>
          </a:p>
          <a:p>
            <a:r>
              <a:rPr lang="en-US" sz="2400" b="1" dirty="0" err="1"/>
              <a:t>Tạm</a:t>
            </a:r>
            <a:r>
              <a:rPr lang="en-US" sz="2400" b="1" dirty="0"/>
              <a:t> </a:t>
            </a:r>
            <a:r>
              <a:rPr lang="en-US" sz="2400" b="1" dirty="0" err="1"/>
              <a:t>dị</a:t>
            </a:r>
            <a:r>
              <a:rPr lang="en-US" sz="2400" b="1" dirty="0"/>
              <a:t> </a:t>
            </a:r>
            <a:r>
              <a:rPr lang="en-US" sz="2400" b="1" dirty="0" err="1"/>
              <a:t>ch</a:t>
            </a:r>
            <a:r>
              <a:rPr lang="en-US" sz="2400" b="1" dirty="0"/>
              <a:t>: Cho </a:t>
            </a:r>
            <a:r>
              <a:rPr lang="en-US" sz="2400" b="1" dirty="0" err="1"/>
              <a:t>đến</a:t>
            </a:r>
            <a:r>
              <a:rPr lang="en-US" sz="2400" b="1" dirty="0"/>
              <a:t> </a:t>
            </a:r>
            <a:r>
              <a:rPr lang="en-US" sz="2400" b="1" dirty="0" err="1"/>
              <a:t>khi</a:t>
            </a:r>
            <a:r>
              <a:rPr lang="en-US" sz="2400" b="1" dirty="0"/>
              <a:t> </a:t>
            </a:r>
            <a:r>
              <a:rPr lang="en-US" sz="2400" b="1" dirty="0" err="1"/>
              <a:t>cô</a:t>
            </a:r>
            <a:r>
              <a:rPr lang="en-US" sz="2400" b="1" dirty="0"/>
              <a:t> </a:t>
            </a:r>
            <a:r>
              <a:rPr lang="en-US" sz="2400" b="1" dirty="0" err="1"/>
              <a:t>tham</a:t>
            </a:r>
            <a:r>
              <a:rPr lang="en-US" sz="2400" b="1" dirty="0"/>
              <a:t> </a:t>
            </a:r>
            <a:r>
              <a:rPr lang="en-US" sz="2400" b="1" dirty="0" err="1"/>
              <a:t>gia</a:t>
            </a:r>
            <a:r>
              <a:rPr lang="en-US" sz="2400" b="1" dirty="0"/>
              <a:t> </a:t>
            </a:r>
            <a:r>
              <a:rPr lang="en-US" sz="2400" b="1" dirty="0" err="1"/>
              <a:t>câu</a:t>
            </a:r>
            <a:r>
              <a:rPr lang="en-US" sz="2400" b="1" dirty="0"/>
              <a:t> </a:t>
            </a:r>
            <a:r>
              <a:rPr lang="en-US" sz="2400" b="1" dirty="0" err="1"/>
              <a:t>lạc</a:t>
            </a:r>
            <a:r>
              <a:rPr lang="en-US" sz="2400" b="1" dirty="0"/>
              <a:t> </a:t>
            </a:r>
            <a:r>
              <a:rPr lang="en-US" sz="2400" b="1" dirty="0" err="1"/>
              <a:t>bộ</a:t>
            </a:r>
            <a:r>
              <a:rPr lang="en-US" sz="2400" b="1" dirty="0"/>
              <a:t> </a:t>
            </a:r>
            <a:r>
              <a:rPr lang="en-US" sz="2400" b="1" dirty="0" err="1"/>
              <a:t>này</a:t>
            </a:r>
            <a:r>
              <a:rPr lang="en-US" sz="2400" b="1" dirty="0"/>
              <a:t>, </a:t>
            </a:r>
            <a:r>
              <a:rPr lang="en-US" sz="2400" b="1" dirty="0" err="1"/>
              <a:t>cô</a:t>
            </a:r>
            <a:r>
              <a:rPr lang="en-US" sz="2400" b="1" dirty="0"/>
              <a:t> </a:t>
            </a:r>
            <a:r>
              <a:rPr lang="en-US" sz="2400" b="1" dirty="0" err="1"/>
              <a:t>mới</a:t>
            </a:r>
            <a:r>
              <a:rPr lang="en-US" sz="2400" b="1" dirty="0"/>
              <a:t> </a:t>
            </a:r>
            <a:r>
              <a:rPr lang="en-US" sz="2400" b="1" dirty="0" err="1"/>
              <a:t>hiểu</a:t>
            </a:r>
            <a:r>
              <a:rPr lang="en-US" sz="2400" b="1" dirty="0"/>
              <a:t> </a:t>
            </a:r>
            <a:r>
              <a:rPr lang="en-US" sz="2400" b="1" dirty="0" err="1"/>
              <a:t>được</a:t>
            </a:r>
            <a:r>
              <a:rPr lang="en-US" sz="2400" b="1" dirty="0"/>
              <a:t> </a:t>
            </a:r>
            <a:r>
              <a:rPr lang="en-US" sz="2400" b="1" dirty="0" err="1"/>
              <a:t>những</a:t>
            </a:r>
            <a:r>
              <a:rPr lang="en-US" sz="2400" b="1" dirty="0"/>
              <a:t> </a:t>
            </a:r>
            <a:r>
              <a:rPr lang="en-US" sz="2400" b="1" dirty="0" err="1"/>
              <a:t>lợi</a:t>
            </a:r>
            <a:r>
              <a:rPr lang="en-US" sz="2400" b="1" dirty="0"/>
              <a:t> </a:t>
            </a:r>
            <a:r>
              <a:rPr lang="en-US" sz="2400" b="1" dirty="0" err="1"/>
              <a:t>ích</a:t>
            </a:r>
            <a:r>
              <a:rPr lang="en-US" sz="2400" b="1" dirty="0"/>
              <a:t> </a:t>
            </a:r>
            <a:r>
              <a:rPr lang="en-US" sz="2400" b="1" dirty="0" err="1"/>
              <a:t>của</a:t>
            </a:r>
            <a:r>
              <a:rPr lang="en-US" sz="2400" b="1" dirty="0"/>
              <a:t> </a:t>
            </a:r>
            <a:r>
              <a:rPr lang="en-US" sz="2400" b="1" dirty="0" err="1"/>
              <a:t>hoạt</a:t>
            </a:r>
            <a:r>
              <a:rPr lang="en-US" sz="2400" b="1" dirty="0"/>
              <a:t> </a:t>
            </a:r>
            <a:r>
              <a:rPr lang="en-US" sz="2400" b="1" dirty="0" err="1"/>
              <a:t>động</a:t>
            </a:r>
            <a:r>
              <a:rPr lang="en-US" sz="2400" b="1" dirty="0"/>
              <a:t> </a:t>
            </a:r>
            <a:r>
              <a:rPr lang="en-US" sz="2400" b="1" dirty="0" err="1"/>
              <a:t>tình</a:t>
            </a:r>
            <a:r>
              <a:rPr lang="en-US" sz="2400" b="1" dirty="0"/>
              <a:t> </a:t>
            </a:r>
            <a:r>
              <a:rPr lang="en-US" sz="2400" b="1" dirty="0" err="1"/>
              <a:t>nguyện</a:t>
            </a:r>
            <a:r>
              <a:rPr lang="en-US" sz="2400" b="1" dirty="0"/>
              <a:t>.</a:t>
            </a:r>
          </a:p>
          <a:p>
            <a:r>
              <a:rPr lang="en-US" sz="2400" b="1" dirty="0"/>
              <a:t>A. Cho </a:t>
            </a:r>
            <a:r>
              <a:rPr lang="en-US" sz="2400" b="1" dirty="0" err="1"/>
              <a:t>đến</a:t>
            </a:r>
            <a:r>
              <a:rPr lang="en-US" sz="2400" b="1" dirty="0"/>
              <a:t> </a:t>
            </a:r>
            <a:r>
              <a:rPr lang="en-US" sz="2400" b="1" dirty="0" err="1"/>
              <a:t>khi</a:t>
            </a:r>
            <a:r>
              <a:rPr lang="en-US" sz="2400" b="1" dirty="0"/>
              <a:t> </a:t>
            </a:r>
            <a:r>
              <a:rPr lang="en-US" sz="2400" b="1" dirty="0" err="1"/>
              <a:t>cô</a:t>
            </a:r>
            <a:r>
              <a:rPr lang="en-US" sz="2400" b="1" dirty="0"/>
              <a:t> </a:t>
            </a:r>
            <a:r>
              <a:rPr lang="en-US" sz="2400" b="1" dirty="0" err="1"/>
              <a:t>ấy</a:t>
            </a:r>
            <a:r>
              <a:rPr lang="en-US" sz="2400" b="1" dirty="0"/>
              <a:t> </a:t>
            </a:r>
            <a:r>
              <a:rPr lang="en-US" sz="2400" b="1" dirty="0" err="1"/>
              <a:t>tham</a:t>
            </a:r>
            <a:r>
              <a:rPr lang="en-US" sz="2400" b="1" dirty="0"/>
              <a:t> </a:t>
            </a:r>
            <a:r>
              <a:rPr lang="en-US" sz="2400" b="1" dirty="0" err="1"/>
              <a:t>gia</a:t>
            </a:r>
            <a:r>
              <a:rPr lang="en-US" sz="2400" b="1" dirty="0"/>
              <a:t> </a:t>
            </a:r>
            <a:r>
              <a:rPr lang="en-US" sz="2400" b="1" dirty="0" err="1"/>
              <a:t>câu</a:t>
            </a:r>
            <a:r>
              <a:rPr lang="en-US" sz="2400" b="1" dirty="0"/>
              <a:t> </a:t>
            </a:r>
            <a:r>
              <a:rPr lang="en-US" sz="2400" b="1" dirty="0" err="1"/>
              <a:t>lạc</a:t>
            </a:r>
            <a:r>
              <a:rPr lang="en-US" sz="2400" b="1" dirty="0"/>
              <a:t> </a:t>
            </a:r>
            <a:r>
              <a:rPr lang="en-US" sz="2400" b="1" dirty="0" err="1"/>
              <a:t>bộ</a:t>
            </a:r>
            <a:r>
              <a:rPr lang="en-US" sz="2400" b="1" dirty="0"/>
              <a:t> </a:t>
            </a:r>
            <a:r>
              <a:rPr lang="en-US" sz="2400" b="1" dirty="0" err="1"/>
              <a:t>này</a:t>
            </a:r>
            <a:r>
              <a:rPr lang="en-US" sz="2400" b="1" dirty="0"/>
              <a:t> </a:t>
            </a:r>
            <a:r>
              <a:rPr lang="en-US" sz="2400" b="1" dirty="0" err="1"/>
              <a:t>thì</a:t>
            </a:r>
            <a:r>
              <a:rPr lang="en-US" sz="2400" b="1" dirty="0"/>
              <a:t> </a:t>
            </a:r>
            <a:r>
              <a:rPr lang="en-US" sz="2400" b="1" dirty="0" err="1"/>
              <a:t>cô</a:t>
            </a:r>
            <a:r>
              <a:rPr lang="en-US" sz="2400" b="1" dirty="0"/>
              <a:t> </a:t>
            </a:r>
            <a:r>
              <a:rPr lang="en-US" sz="2400" b="1" dirty="0" err="1"/>
              <a:t>ấy</a:t>
            </a:r>
            <a:r>
              <a:rPr lang="en-US" sz="2400" b="1" dirty="0"/>
              <a:t> </a:t>
            </a:r>
            <a:r>
              <a:rPr lang="en-US" sz="2400" b="1" dirty="0" err="1"/>
              <a:t>mới</a:t>
            </a:r>
            <a:r>
              <a:rPr lang="en-US" sz="2400" b="1" dirty="0"/>
              <a:t> </a:t>
            </a:r>
            <a:r>
              <a:rPr lang="en-US" sz="2400" b="1" dirty="0" err="1"/>
              <a:t>hiểu</a:t>
            </a:r>
            <a:r>
              <a:rPr lang="en-US" sz="2400" b="1" dirty="0"/>
              <a:t> </a:t>
            </a:r>
            <a:r>
              <a:rPr lang="en-US" sz="2400" b="1" dirty="0" err="1"/>
              <a:t>những</a:t>
            </a:r>
            <a:r>
              <a:rPr lang="en-US" sz="2400" b="1" dirty="0"/>
              <a:t> </a:t>
            </a:r>
            <a:r>
              <a:rPr lang="en-US" sz="2400" b="1" dirty="0" err="1"/>
              <a:t>lợi</a:t>
            </a:r>
            <a:r>
              <a:rPr lang="en-US" sz="2400" b="1" dirty="0"/>
              <a:t> </a:t>
            </a:r>
            <a:r>
              <a:rPr lang="en-US" sz="2400" b="1" dirty="0" err="1"/>
              <a:t>ích</a:t>
            </a:r>
            <a:r>
              <a:rPr lang="en-US" sz="2400" b="1" dirty="0"/>
              <a:t> </a:t>
            </a:r>
            <a:r>
              <a:rPr lang="en-US" sz="2400" b="1" dirty="0" err="1"/>
              <a:t>của</a:t>
            </a:r>
            <a:r>
              <a:rPr lang="en-US" sz="2400" b="1" dirty="0"/>
              <a:t> </a:t>
            </a:r>
            <a:r>
              <a:rPr lang="en-US" sz="2400" b="1" dirty="0" err="1"/>
              <a:t>hoạt</a:t>
            </a:r>
            <a:r>
              <a:rPr lang="en-US" sz="2400" b="1" dirty="0"/>
              <a:t> </a:t>
            </a:r>
            <a:r>
              <a:rPr lang="en-US" sz="2400" b="1" dirty="0" err="1"/>
              <a:t>động</a:t>
            </a:r>
            <a:r>
              <a:rPr lang="en-US" sz="2400" b="1" dirty="0"/>
              <a:t> </a:t>
            </a:r>
            <a:r>
              <a:rPr lang="en-US" sz="2400" b="1" dirty="0" err="1"/>
              <a:t>tình</a:t>
            </a:r>
            <a:r>
              <a:rPr lang="en-US" sz="2400" b="1" dirty="0"/>
              <a:t> </a:t>
            </a:r>
            <a:r>
              <a:rPr lang="en-US" sz="2400" b="1" dirty="0" err="1"/>
              <a:t>nguyện</a:t>
            </a:r>
            <a:r>
              <a:rPr lang="en-US" sz="2400" b="1" dirty="0"/>
              <a:t>. =&gt; </a:t>
            </a:r>
            <a:r>
              <a:rPr lang="en-US" sz="2400" b="1" dirty="0" err="1"/>
              <a:t>đúng</a:t>
            </a:r>
            <a:endParaRPr lang="en-US" sz="2400" b="1" dirty="0"/>
          </a:p>
          <a:p>
            <a:r>
              <a:rPr lang="en-US" sz="2400" b="1" dirty="0"/>
              <a:t>B. </a:t>
            </a:r>
            <a:r>
              <a:rPr lang="en-US" sz="2400" b="1" dirty="0" err="1"/>
              <a:t>sai</a:t>
            </a:r>
            <a:r>
              <a:rPr lang="en-US" sz="2400" b="1" dirty="0"/>
              <a:t> </a:t>
            </a:r>
            <a:r>
              <a:rPr lang="en-US" sz="2400" b="1" dirty="0" err="1"/>
              <a:t>ngữ</a:t>
            </a:r>
            <a:r>
              <a:rPr lang="en-US" sz="2400" b="1" dirty="0"/>
              <a:t> </a:t>
            </a:r>
            <a:r>
              <a:rPr lang="en-US" sz="2400" b="1" dirty="0" err="1"/>
              <a:t>pháp</a:t>
            </a:r>
            <a:r>
              <a:rPr lang="en-US" sz="2400" b="1" dirty="0"/>
              <a:t>: did she understand =&gt; she understood</a:t>
            </a:r>
          </a:p>
          <a:p>
            <a:r>
              <a:rPr lang="en-US" sz="2400" b="1" dirty="0"/>
              <a:t>C. </a:t>
            </a:r>
            <a:r>
              <a:rPr lang="en-US" sz="2400" b="1" dirty="0" err="1"/>
              <a:t>sai</a:t>
            </a:r>
            <a:r>
              <a:rPr lang="en-US" sz="2400" b="1" dirty="0"/>
              <a:t> </a:t>
            </a:r>
            <a:r>
              <a:rPr lang="en-US" sz="2400" b="1" dirty="0" err="1"/>
              <a:t>ngữ</a:t>
            </a:r>
            <a:r>
              <a:rPr lang="en-US" sz="2400" b="1" dirty="0"/>
              <a:t> </a:t>
            </a:r>
            <a:r>
              <a:rPr lang="en-US" sz="2400" b="1" dirty="0" err="1"/>
              <a:t>pháp</a:t>
            </a:r>
            <a:r>
              <a:rPr lang="en-US" sz="2400" b="1" dirty="0"/>
              <a:t>: </a:t>
            </a:r>
            <a:r>
              <a:rPr lang="en-US" sz="2400" b="1" dirty="0" err="1"/>
              <a:t>sửa</a:t>
            </a:r>
            <a:r>
              <a:rPr lang="en-US" sz="2400" b="1" dirty="0"/>
              <a:t> </a:t>
            </a:r>
            <a:r>
              <a:rPr lang="en-US" sz="2400" b="1" dirty="0" err="1"/>
              <a:t>lại</a:t>
            </a:r>
            <a:r>
              <a:rPr lang="en-US" sz="2400" b="1" dirty="0"/>
              <a:t> </a:t>
            </a:r>
            <a:r>
              <a:rPr lang="en-US" sz="2400" b="1" dirty="0" err="1"/>
              <a:t>giống</a:t>
            </a:r>
            <a:r>
              <a:rPr lang="en-US" sz="2400" b="1" dirty="0"/>
              <a:t> </a:t>
            </a:r>
            <a:r>
              <a:rPr lang="en-US" sz="2400" b="1" dirty="0" err="1"/>
              <a:t>câu</a:t>
            </a:r>
            <a:r>
              <a:rPr lang="en-US" sz="2400" b="1" dirty="0"/>
              <a:t> A</a:t>
            </a:r>
          </a:p>
          <a:p>
            <a:r>
              <a:rPr lang="en-US" sz="2400" b="1" dirty="0"/>
              <a:t>D. </a:t>
            </a:r>
            <a:r>
              <a:rPr lang="en-US" sz="2400" b="1" dirty="0" err="1"/>
              <a:t>sai</a:t>
            </a:r>
            <a:r>
              <a:rPr lang="en-US" sz="2400" b="1" dirty="0"/>
              <a:t> </a:t>
            </a:r>
            <a:r>
              <a:rPr lang="en-US" sz="2400" b="1" dirty="0" err="1"/>
              <a:t>ngữ</a:t>
            </a:r>
            <a:r>
              <a:rPr lang="en-US" sz="2400" b="1" dirty="0"/>
              <a:t> </a:t>
            </a:r>
            <a:r>
              <a:rPr lang="en-US" sz="2400" b="1" dirty="0" err="1"/>
              <a:t>pháp</a:t>
            </a:r>
            <a:r>
              <a:rPr lang="en-US" sz="2400" b="1" dirty="0"/>
              <a:t>: </a:t>
            </a:r>
            <a:r>
              <a:rPr lang="en-US" sz="2400" b="1" dirty="0" err="1"/>
              <a:t>Không</a:t>
            </a:r>
            <a:r>
              <a:rPr lang="en-US" sz="2400" b="1" dirty="0"/>
              <a:t> </a:t>
            </a:r>
            <a:r>
              <a:rPr lang="en-US" sz="2400" b="1" dirty="0" err="1"/>
              <a:t>dùng</a:t>
            </a:r>
            <a:r>
              <a:rPr lang="en-US" sz="2400" b="1" dirty="0"/>
              <a:t> “that”</a:t>
            </a:r>
          </a:p>
          <a:p>
            <a:endParaRPr lang="en-US" sz="2400" dirty="0"/>
          </a:p>
        </p:txBody>
      </p:sp>
      <p:sp>
        <p:nvSpPr>
          <p:cNvPr id="6" name="Oval 5"/>
          <p:cNvSpPr/>
          <p:nvPr/>
        </p:nvSpPr>
        <p:spPr>
          <a:xfrm>
            <a:off x="445394" y="838200"/>
            <a:ext cx="392806"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334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427987"/>
            <a:ext cx="9144000" cy="2554545"/>
          </a:xfrm>
          <a:prstGeom prst="rect">
            <a:avLst/>
          </a:prstGeom>
          <a:noFill/>
        </p:spPr>
        <p:txBody>
          <a:bodyPr wrap="square" rtlCol="0">
            <a:spAutoFit/>
          </a:bodyPr>
          <a:lstStyle/>
          <a:p>
            <a:r>
              <a:rPr lang="en-US" sz="2000" b="1" dirty="0"/>
              <a:t>Question 27: He didn’t prepare well for his GCSE examination and he regrets i t now.</a:t>
            </a:r>
          </a:p>
          <a:p>
            <a:r>
              <a:rPr lang="en-US" sz="2000" b="1" dirty="0"/>
              <a:t>A. Unless he had prepared well for his GCSE examination, he wouldn’t regret it now.</a:t>
            </a:r>
          </a:p>
          <a:p>
            <a:r>
              <a:rPr lang="en-US" sz="2000" b="1" dirty="0"/>
              <a:t>B. But for his ill preparation for his GCSE examination, he wouldn’t regret it now.</a:t>
            </a:r>
          </a:p>
          <a:p>
            <a:r>
              <a:rPr lang="en-US" sz="2000" b="1" dirty="0"/>
              <a:t>C. If it hadn’t been for his good preparation for his GCSE examination, he </a:t>
            </a:r>
            <a:r>
              <a:rPr lang="en-US" sz="2000" b="1" dirty="0" err="1"/>
              <a:t>wouldn</a:t>
            </a:r>
            <a:r>
              <a:rPr lang="en-US" sz="2000" b="1" dirty="0"/>
              <a:t> ’t regret it now.</a:t>
            </a:r>
          </a:p>
          <a:p>
            <a:r>
              <a:rPr lang="en-US" sz="2000" b="1" dirty="0"/>
              <a:t>D. If he had prepared well for his GCSE examination, he wouldn’t have regretted it now.</a:t>
            </a:r>
          </a:p>
          <a:p>
            <a:endParaRPr lang="en-US" sz="2000" dirty="0"/>
          </a:p>
        </p:txBody>
      </p:sp>
      <p:sp>
        <p:nvSpPr>
          <p:cNvPr id="6" name="TextBox 5"/>
          <p:cNvSpPr txBox="1"/>
          <p:nvPr/>
        </p:nvSpPr>
        <p:spPr>
          <a:xfrm>
            <a:off x="321972" y="2971800"/>
            <a:ext cx="8686800" cy="4093428"/>
          </a:xfrm>
          <a:prstGeom prst="rect">
            <a:avLst/>
          </a:prstGeom>
          <a:noFill/>
        </p:spPr>
        <p:txBody>
          <a:bodyPr wrap="square" rtlCol="0">
            <a:spAutoFit/>
          </a:bodyPr>
          <a:lstStyle/>
          <a:p>
            <a:r>
              <a:rPr lang="en-US" sz="2000" b="1" dirty="0" err="1"/>
              <a:t>Kiến</a:t>
            </a:r>
            <a:r>
              <a:rPr lang="en-US" sz="2000" b="1" dirty="0"/>
              <a:t> </a:t>
            </a:r>
            <a:r>
              <a:rPr lang="en-US" sz="2000" b="1" dirty="0" err="1"/>
              <a:t>th</a:t>
            </a:r>
            <a:r>
              <a:rPr lang="en-US" sz="2000" b="1" dirty="0"/>
              <a:t> </a:t>
            </a:r>
            <a:r>
              <a:rPr lang="en-US" sz="2000" b="1" dirty="0" err="1"/>
              <a:t>ức</a:t>
            </a:r>
            <a:r>
              <a:rPr lang="en-US" sz="2000" b="1" dirty="0"/>
              <a:t>: </a:t>
            </a:r>
            <a:r>
              <a:rPr lang="en-US" sz="2000" b="1" dirty="0" err="1"/>
              <a:t>Câu</a:t>
            </a:r>
            <a:r>
              <a:rPr lang="en-US" sz="2000" b="1" dirty="0"/>
              <a:t> </a:t>
            </a:r>
            <a:r>
              <a:rPr lang="en-US" sz="2000" b="1" dirty="0" err="1"/>
              <a:t>điều</a:t>
            </a:r>
            <a:r>
              <a:rPr lang="en-US" sz="2000" b="1" dirty="0"/>
              <a:t> </a:t>
            </a:r>
            <a:r>
              <a:rPr lang="en-US" sz="2000" b="1" dirty="0" err="1"/>
              <a:t>kiệ</a:t>
            </a:r>
            <a:r>
              <a:rPr lang="en-US" sz="2000" b="1" dirty="0"/>
              <a:t> n </a:t>
            </a:r>
            <a:r>
              <a:rPr lang="en-US" sz="2000" b="1" dirty="0" err="1"/>
              <a:t>loại</a:t>
            </a:r>
            <a:r>
              <a:rPr lang="en-US" sz="2000" b="1" dirty="0"/>
              <a:t> </a:t>
            </a:r>
            <a:r>
              <a:rPr lang="en-US" sz="2000" b="1" dirty="0" err="1"/>
              <a:t>hỗn</a:t>
            </a:r>
            <a:r>
              <a:rPr lang="en-US" sz="2000" b="1" dirty="0"/>
              <a:t> </a:t>
            </a:r>
            <a:r>
              <a:rPr lang="en-US" sz="2000" b="1" dirty="0" err="1"/>
              <a:t>hợp</a:t>
            </a:r>
            <a:endParaRPr lang="en-US" sz="2000" b="1" dirty="0"/>
          </a:p>
          <a:p>
            <a:r>
              <a:rPr lang="en-US" sz="2000" b="1" dirty="0" err="1"/>
              <a:t>Giải</a:t>
            </a:r>
            <a:r>
              <a:rPr lang="en-US" sz="2000" b="1" dirty="0"/>
              <a:t> </a:t>
            </a:r>
            <a:r>
              <a:rPr lang="en-US" sz="2000" b="1" dirty="0" err="1"/>
              <a:t>thích</a:t>
            </a:r>
            <a:r>
              <a:rPr lang="en-US" sz="2000" b="1" dirty="0"/>
              <a:t>:</a:t>
            </a:r>
          </a:p>
          <a:p>
            <a:r>
              <a:rPr lang="en-US" sz="2000" b="1" dirty="0" err="1"/>
              <a:t>Câu</a:t>
            </a:r>
            <a:r>
              <a:rPr lang="en-US" sz="2000" b="1" dirty="0"/>
              <a:t> </a:t>
            </a:r>
            <a:r>
              <a:rPr lang="en-US" sz="2000" b="1" dirty="0" err="1"/>
              <a:t>điều</a:t>
            </a:r>
            <a:r>
              <a:rPr lang="en-US" sz="2000" b="1" dirty="0"/>
              <a:t> </a:t>
            </a:r>
            <a:r>
              <a:rPr lang="en-US" sz="2000" b="1" dirty="0" err="1"/>
              <a:t>kiện</a:t>
            </a:r>
            <a:r>
              <a:rPr lang="en-US" sz="2000" b="1" dirty="0"/>
              <a:t> </a:t>
            </a:r>
            <a:r>
              <a:rPr lang="en-US" sz="2000" b="1" dirty="0" err="1"/>
              <a:t>loại</a:t>
            </a:r>
            <a:r>
              <a:rPr lang="en-US" sz="2000" b="1" dirty="0"/>
              <a:t> </a:t>
            </a:r>
            <a:r>
              <a:rPr lang="en-US" sz="2000" b="1" dirty="0" err="1"/>
              <a:t>hỗn</a:t>
            </a:r>
            <a:r>
              <a:rPr lang="en-US" sz="2000" b="1" dirty="0"/>
              <a:t> </a:t>
            </a:r>
            <a:r>
              <a:rPr lang="en-US" sz="2000" b="1" dirty="0" err="1"/>
              <a:t>hợp</a:t>
            </a:r>
            <a:r>
              <a:rPr lang="en-US" sz="2000" b="1" dirty="0"/>
              <a:t> </a:t>
            </a:r>
            <a:r>
              <a:rPr lang="en-US" sz="2000" b="1" dirty="0" err="1"/>
              <a:t>diễn</a:t>
            </a:r>
            <a:r>
              <a:rPr lang="en-US" sz="2000" b="1" dirty="0"/>
              <a:t> </a:t>
            </a:r>
            <a:r>
              <a:rPr lang="en-US" sz="2000" b="1" dirty="0" err="1"/>
              <a:t>tả</a:t>
            </a:r>
            <a:r>
              <a:rPr lang="en-US" sz="2000" b="1" dirty="0"/>
              <a:t> </a:t>
            </a:r>
            <a:r>
              <a:rPr lang="en-US" sz="2000" b="1" dirty="0" err="1"/>
              <a:t>giả</a:t>
            </a:r>
            <a:r>
              <a:rPr lang="en-US" sz="2000" b="1" dirty="0"/>
              <a:t> </a:t>
            </a:r>
            <a:r>
              <a:rPr lang="en-US" sz="2000" b="1" dirty="0" err="1"/>
              <a:t>thiết</a:t>
            </a:r>
            <a:r>
              <a:rPr lang="en-US" sz="2000" b="1" dirty="0"/>
              <a:t> </a:t>
            </a:r>
            <a:r>
              <a:rPr lang="en-US" sz="2000" b="1" dirty="0" err="1"/>
              <a:t>trái</a:t>
            </a:r>
            <a:r>
              <a:rPr lang="en-US" sz="2000" b="1" dirty="0"/>
              <a:t> </a:t>
            </a:r>
            <a:r>
              <a:rPr lang="en-US" sz="2000" b="1" dirty="0" err="1"/>
              <a:t>ngược</a:t>
            </a:r>
            <a:r>
              <a:rPr lang="en-US" sz="2000" b="1" dirty="0"/>
              <a:t> </a:t>
            </a:r>
            <a:r>
              <a:rPr lang="en-US" sz="2000" b="1" dirty="0" err="1"/>
              <a:t>với</a:t>
            </a:r>
            <a:r>
              <a:rPr lang="en-US" sz="2000" b="1" dirty="0"/>
              <a:t> </a:t>
            </a:r>
            <a:r>
              <a:rPr lang="en-US" sz="2000" b="1" dirty="0" err="1"/>
              <a:t>quá</a:t>
            </a:r>
            <a:r>
              <a:rPr lang="en-US" sz="2000" b="1" dirty="0"/>
              <a:t> </a:t>
            </a:r>
            <a:r>
              <a:rPr lang="en-US" sz="2000" b="1" dirty="0" err="1"/>
              <a:t>khứ</a:t>
            </a:r>
            <a:r>
              <a:rPr lang="en-US" sz="2000" b="1" dirty="0"/>
              <a:t>, </a:t>
            </a:r>
            <a:r>
              <a:rPr lang="en-US" sz="2000" b="1" dirty="0" err="1"/>
              <a:t>nhưng</a:t>
            </a:r>
            <a:r>
              <a:rPr lang="en-US" sz="2000" b="1" dirty="0"/>
              <a:t> </a:t>
            </a:r>
            <a:r>
              <a:rPr lang="en-US" sz="2000" b="1" dirty="0" err="1"/>
              <a:t>kết</a:t>
            </a:r>
            <a:r>
              <a:rPr lang="en-US" sz="2000" b="1" dirty="0"/>
              <a:t> </a:t>
            </a:r>
            <a:r>
              <a:rPr lang="en-US" sz="2000" b="1" dirty="0" err="1"/>
              <a:t>quả</a:t>
            </a:r>
            <a:r>
              <a:rPr lang="en-US" sz="2000" b="1" dirty="0"/>
              <a:t> </a:t>
            </a:r>
            <a:r>
              <a:rPr lang="en-US" sz="2000" b="1" dirty="0" err="1"/>
              <a:t>thì</a:t>
            </a:r>
            <a:r>
              <a:rPr lang="en-US" sz="2000" b="1" dirty="0"/>
              <a:t> </a:t>
            </a:r>
            <a:r>
              <a:rPr lang="en-US" sz="2000" b="1" dirty="0" err="1"/>
              <a:t>trái</a:t>
            </a:r>
            <a:r>
              <a:rPr lang="en-US" sz="2000" b="1" dirty="0"/>
              <a:t> </a:t>
            </a:r>
            <a:r>
              <a:rPr lang="en-US" sz="2000" b="1" dirty="0" err="1"/>
              <a:t>ngược</a:t>
            </a:r>
            <a:r>
              <a:rPr lang="en-US" sz="2000" b="1" dirty="0"/>
              <a:t> </a:t>
            </a:r>
            <a:r>
              <a:rPr lang="en-US" sz="2000" b="1" dirty="0" err="1"/>
              <a:t>vớ</a:t>
            </a:r>
            <a:r>
              <a:rPr lang="en-US" sz="2000" b="1" dirty="0"/>
              <a:t> i </a:t>
            </a:r>
            <a:r>
              <a:rPr lang="en-US" sz="2000" b="1" dirty="0" err="1"/>
              <a:t>hiện</a:t>
            </a:r>
            <a:r>
              <a:rPr lang="en-US" sz="2000" b="1" dirty="0"/>
              <a:t> </a:t>
            </a:r>
            <a:r>
              <a:rPr lang="en-US" sz="2000" b="1" dirty="0" err="1"/>
              <a:t>tại</a:t>
            </a:r>
            <a:r>
              <a:rPr lang="en-US" sz="2000" b="1" dirty="0"/>
              <a:t>. </a:t>
            </a:r>
            <a:r>
              <a:rPr lang="en-US" sz="2000" b="1" dirty="0" err="1"/>
              <a:t>Cấu</a:t>
            </a:r>
            <a:r>
              <a:rPr lang="en-US" sz="2000" b="1" dirty="0"/>
              <a:t> </a:t>
            </a:r>
            <a:r>
              <a:rPr lang="en-US" sz="2000" b="1" dirty="0" err="1"/>
              <a:t>trúc</a:t>
            </a:r>
            <a:r>
              <a:rPr lang="en-US" sz="2000" b="1" dirty="0"/>
              <a:t>: </a:t>
            </a:r>
            <a:r>
              <a:rPr lang="en-US" sz="2000" b="1" dirty="0">
                <a:solidFill>
                  <a:srgbClr val="FFFF00"/>
                </a:solidFill>
              </a:rPr>
              <a:t>If + S + had + </a:t>
            </a:r>
            <a:r>
              <a:rPr lang="en-US" sz="2000" b="1" dirty="0" err="1">
                <a:solidFill>
                  <a:srgbClr val="FFFF00"/>
                </a:solidFill>
              </a:rPr>
              <a:t>V.p.p</a:t>
            </a:r>
            <a:r>
              <a:rPr lang="en-US" sz="2000" b="1" dirty="0">
                <a:solidFill>
                  <a:srgbClr val="FFFF00"/>
                </a:solidFill>
              </a:rPr>
              <a:t>, S + would + V.inf</a:t>
            </a:r>
          </a:p>
          <a:p>
            <a:r>
              <a:rPr lang="en-US" sz="2000" b="1" dirty="0">
                <a:solidFill>
                  <a:srgbClr val="FFFF00"/>
                </a:solidFill>
              </a:rPr>
              <a:t>If + S + had + </a:t>
            </a:r>
            <a:r>
              <a:rPr lang="en-US" sz="2000" b="1" dirty="0" err="1">
                <a:solidFill>
                  <a:srgbClr val="FFFF00"/>
                </a:solidFill>
              </a:rPr>
              <a:t>V.p.p</a:t>
            </a:r>
            <a:r>
              <a:rPr lang="en-US" sz="2000" b="1" dirty="0">
                <a:solidFill>
                  <a:srgbClr val="FFFF00"/>
                </a:solidFill>
              </a:rPr>
              <a:t> = But for + N = If it hadn’t been for + N</a:t>
            </a:r>
          </a:p>
          <a:p>
            <a:r>
              <a:rPr lang="en-US" sz="2000" b="1" dirty="0" err="1"/>
              <a:t>Tạm</a:t>
            </a:r>
            <a:r>
              <a:rPr lang="en-US" sz="2000" b="1" dirty="0"/>
              <a:t> </a:t>
            </a:r>
            <a:r>
              <a:rPr lang="en-US" sz="2000" b="1" dirty="0" err="1"/>
              <a:t>dị</a:t>
            </a:r>
            <a:r>
              <a:rPr lang="en-US" sz="2000" b="1" dirty="0"/>
              <a:t> </a:t>
            </a:r>
            <a:r>
              <a:rPr lang="en-US" sz="2000" b="1" dirty="0" err="1"/>
              <a:t>ch</a:t>
            </a:r>
            <a:r>
              <a:rPr lang="en-US" sz="2000" b="1" dirty="0"/>
              <a:t>: </a:t>
            </a:r>
            <a:r>
              <a:rPr lang="en-US" sz="2000" b="1" dirty="0" err="1"/>
              <a:t>Anh</a:t>
            </a:r>
            <a:r>
              <a:rPr lang="en-US" sz="2000" b="1" dirty="0"/>
              <a:t> </a:t>
            </a:r>
            <a:r>
              <a:rPr lang="en-US" sz="2000" b="1" dirty="0" err="1"/>
              <a:t>ấy</a:t>
            </a:r>
            <a:r>
              <a:rPr lang="en-US" sz="2000" b="1" dirty="0"/>
              <a:t> </a:t>
            </a:r>
            <a:r>
              <a:rPr lang="en-US" sz="2000" b="1" dirty="0" err="1"/>
              <a:t>đã</a:t>
            </a:r>
            <a:r>
              <a:rPr lang="en-US" sz="2000" b="1" dirty="0"/>
              <a:t> </a:t>
            </a:r>
            <a:r>
              <a:rPr lang="en-US" sz="2000" b="1" dirty="0" err="1"/>
              <a:t>không</a:t>
            </a:r>
            <a:r>
              <a:rPr lang="en-US" sz="2000" b="1" dirty="0"/>
              <a:t> </a:t>
            </a:r>
            <a:r>
              <a:rPr lang="en-US" sz="2000" b="1" dirty="0" err="1"/>
              <a:t>chu</a:t>
            </a:r>
            <a:r>
              <a:rPr lang="en-US" sz="2000" b="1" dirty="0"/>
              <a:t> </a:t>
            </a:r>
            <a:r>
              <a:rPr lang="en-US" sz="2000" b="1" dirty="0" err="1"/>
              <a:t>ẩn</a:t>
            </a:r>
            <a:r>
              <a:rPr lang="en-US" sz="2000" b="1" dirty="0"/>
              <a:t> </a:t>
            </a:r>
            <a:r>
              <a:rPr lang="en-US" sz="2000" b="1" dirty="0" err="1"/>
              <a:t>bị</a:t>
            </a:r>
            <a:r>
              <a:rPr lang="en-US" sz="2000" b="1" dirty="0"/>
              <a:t> </a:t>
            </a:r>
            <a:r>
              <a:rPr lang="en-US" sz="2000" b="1" dirty="0" err="1"/>
              <a:t>tốt</a:t>
            </a:r>
            <a:r>
              <a:rPr lang="en-US" sz="2000" b="1" dirty="0"/>
              <a:t> </a:t>
            </a:r>
            <a:r>
              <a:rPr lang="en-US" sz="2000" b="1" dirty="0" err="1"/>
              <a:t>cho</a:t>
            </a:r>
            <a:r>
              <a:rPr lang="en-US" sz="2000" b="1" dirty="0"/>
              <a:t> k ỳ </a:t>
            </a:r>
            <a:r>
              <a:rPr lang="en-US" sz="2000" b="1" dirty="0" err="1"/>
              <a:t>thi</a:t>
            </a:r>
            <a:r>
              <a:rPr lang="en-US" sz="2000" b="1" dirty="0"/>
              <a:t> </a:t>
            </a:r>
            <a:r>
              <a:rPr lang="en-US" sz="2000" b="1" dirty="0" err="1"/>
              <a:t>tốt</a:t>
            </a:r>
            <a:r>
              <a:rPr lang="en-US" sz="2000" b="1" dirty="0"/>
              <a:t> </a:t>
            </a:r>
            <a:r>
              <a:rPr lang="en-US" sz="2000" b="1" dirty="0" err="1"/>
              <a:t>nghiệp</a:t>
            </a:r>
            <a:r>
              <a:rPr lang="en-US" sz="2000" b="1" dirty="0"/>
              <a:t> </a:t>
            </a:r>
            <a:r>
              <a:rPr lang="en-US" sz="2000" b="1" dirty="0" err="1"/>
              <a:t>và</a:t>
            </a:r>
            <a:r>
              <a:rPr lang="en-US" sz="2000" b="1" dirty="0"/>
              <a:t> </a:t>
            </a:r>
            <a:r>
              <a:rPr lang="en-US" sz="2000" b="1" dirty="0" err="1"/>
              <a:t>bây</a:t>
            </a:r>
            <a:r>
              <a:rPr lang="en-US" sz="2000" b="1" dirty="0"/>
              <a:t> </a:t>
            </a:r>
            <a:r>
              <a:rPr lang="en-US" sz="2000" b="1" dirty="0" err="1"/>
              <a:t>giờ</a:t>
            </a:r>
            <a:r>
              <a:rPr lang="en-US" sz="2000" b="1" dirty="0"/>
              <a:t> </a:t>
            </a:r>
            <a:r>
              <a:rPr lang="en-US" sz="2000" b="1" dirty="0" err="1"/>
              <a:t>anh</a:t>
            </a:r>
            <a:r>
              <a:rPr lang="en-US" sz="2000" b="1" dirty="0"/>
              <a:t> </a:t>
            </a:r>
            <a:r>
              <a:rPr lang="en-US" sz="2000" b="1" dirty="0" err="1"/>
              <a:t>ấy</a:t>
            </a:r>
            <a:r>
              <a:rPr lang="en-US" sz="2000" b="1" dirty="0"/>
              <a:t> </a:t>
            </a:r>
            <a:r>
              <a:rPr lang="en-US" sz="2000" b="1" dirty="0" err="1"/>
              <a:t>hối</a:t>
            </a:r>
            <a:r>
              <a:rPr lang="en-US" sz="2000" b="1" dirty="0"/>
              <a:t> h </a:t>
            </a:r>
            <a:r>
              <a:rPr lang="en-US" sz="2000" b="1" dirty="0" err="1"/>
              <a:t>ận</a:t>
            </a:r>
            <a:r>
              <a:rPr lang="en-US" sz="2000" b="1" dirty="0"/>
              <a:t>.</a:t>
            </a:r>
          </a:p>
          <a:p>
            <a:r>
              <a:rPr lang="en-US" sz="2000" b="1" dirty="0"/>
              <a:t>A. </a:t>
            </a:r>
            <a:r>
              <a:rPr lang="en-US" sz="2000" b="1" dirty="0" err="1"/>
              <a:t>Nếu</a:t>
            </a:r>
            <a:r>
              <a:rPr lang="en-US" sz="2000" b="1" dirty="0"/>
              <a:t> </a:t>
            </a:r>
            <a:r>
              <a:rPr lang="en-US" sz="2000" b="1" dirty="0" err="1"/>
              <a:t>anh</a:t>
            </a:r>
            <a:r>
              <a:rPr lang="en-US" sz="2000" b="1" dirty="0"/>
              <a:t> ấ y </a:t>
            </a:r>
            <a:r>
              <a:rPr lang="en-US" sz="2000" b="1" dirty="0" err="1"/>
              <a:t>không</a:t>
            </a:r>
            <a:r>
              <a:rPr lang="en-US" sz="2000" b="1" dirty="0"/>
              <a:t> </a:t>
            </a:r>
            <a:r>
              <a:rPr lang="en-US" sz="2000" b="1" dirty="0" err="1"/>
              <a:t>chu</a:t>
            </a:r>
            <a:r>
              <a:rPr lang="en-US" sz="2000" b="1" dirty="0"/>
              <a:t> </a:t>
            </a:r>
            <a:r>
              <a:rPr lang="en-US" sz="2000" b="1" dirty="0" err="1"/>
              <a:t>ẩn</a:t>
            </a:r>
            <a:r>
              <a:rPr lang="en-US" sz="2000" b="1" dirty="0"/>
              <a:t> </a:t>
            </a:r>
            <a:r>
              <a:rPr lang="en-US" sz="2000" b="1" dirty="0" err="1"/>
              <a:t>bị</a:t>
            </a:r>
            <a:r>
              <a:rPr lang="en-US" sz="2000" b="1" dirty="0"/>
              <a:t> </a:t>
            </a:r>
            <a:r>
              <a:rPr lang="en-US" sz="2000" b="1" dirty="0" err="1"/>
              <a:t>tốt</a:t>
            </a:r>
            <a:r>
              <a:rPr lang="en-US" sz="2000" b="1" dirty="0"/>
              <a:t> </a:t>
            </a:r>
            <a:r>
              <a:rPr lang="en-US" sz="2000" b="1" dirty="0" err="1"/>
              <a:t>cho</a:t>
            </a:r>
            <a:r>
              <a:rPr lang="en-US" sz="2000" b="1" dirty="0"/>
              <a:t> k ỳ </a:t>
            </a:r>
            <a:r>
              <a:rPr lang="en-US" sz="2000" b="1" dirty="0" err="1"/>
              <a:t>thi</a:t>
            </a:r>
            <a:r>
              <a:rPr lang="en-US" sz="2000" b="1" dirty="0"/>
              <a:t> </a:t>
            </a:r>
            <a:r>
              <a:rPr lang="en-US" sz="2000" b="1" dirty="0" err="1"/>
              <a:t>tốt</a:t>
            </a:r>
            <a:r>
              <a:rPr lang="en-US" sz="2000" b="1" dirty="0"/>
              <a:t> </a:t>
            </a:r>
            <a:r>
              <a:rPr lang="en-US" sz="2000" b="1" dirty="0" err="1"/>
              <a:t>nghiệp</a:t>
            </a:r>
            <a:r>
              <a:rPr lang="en-US" sz="2000" b="1" dirty="0"/>
              <a:t> </a:t>
            </a:r>
            <a:r>
              <a:rPr lang="en-US" sz="2000" b="1" dirty="0" err="1"/>
              <a:t>thì</a:t>
            </a:r>
            <a:r>
              <a:rPr lang="en-US" sz="2000" b="1" dirty="0"/>
              <a:t> </a:t>
            </a:r>
            <a:r>
              <a:rPr lang="en-US" sz="2000" b="1" dirty="0" err="1"/>
              <a:t>bây</a:t>
            </a:r>
            <a:r>
              <a:rPr lang="en-US" sz="2000" b="1" dirty="0"/>
              <a:t> </a:t>
            </a:r>
            <a:r>
              <a:rPr lang="en-US" sz="2000" b="1" dirty="0" err="1"/>
              <a:t>giờ</a:t>
            </a:r>
            <a:r>
              <a:rPr lang="en-US" sz="2000" b="1" dirty="0"/>
              <a:t> </a:t>
            </a:r>
            <a:r>
              <a:rPr lang="en-US" sz="2000" b="1" dirty="0" err="1"/>
              <a:t>anh</a:t>
            </a:r>
            <a:r>
              <a:rPr lang="en-US" sz="2000" b="1" dirty="0"/>
              <a:t> ấ y s ẽ </a:t>
            </a:r>
            <a:r>
              <a:rPr lang="en-US" sz="2000" b="1" dirty="0" err="1"/>
              <a:t>không</a:t>
            </a:r>
            <a:r>
              <a:rPr lang="en-US" sz="2000" b="1" dirty="0"/>
              <a:t> </a:t>
            </a:r>
            <a:r>
              <a:rPr lang="en-US" sz="2000" b="1" dirty="0" err="1"/>
              <a:t>hối</a:t>
            </a:r>
            <a:r>
              <a:rPr lang="en-US" sz="2000" b="1" dirty="0"/>
              <a:t> h </a:t>
            </a:r>
            <a:r>
              <a:rPr lang="en-US" sz="2000" b="1" dirty="0" err="1"/>
              <a:t>ận</a:t>
            </a:r>
            <a:r>
              <a:rPr lang="en-US" sz="2000" b="1" dirty="0"/>
              <a:t>. =&gt; </a:t>
            </a:r>
            <a:r>
              <a:rPr lang="en-US" sz="2000" b="1" dirty="0" err="1"/>
              <a:t>sai</a:t>
            </a:r>
            <a:r>
              <a:rPr lang="en-US" sz="2000" b="1" dirty="0"/>
              <a:t> </a:t>
            </a:r>
            <a:r>
              <a:rPr lang="en-US" sz="2000" b="1" dirty="0" err="1"/>
              <a:t>nghĩa</a:t>
            </a:r>
            <a:r>
              <a:rPr lang="en-US" sz="2000" b="1" dirty="0"/>
              <a:t> B. </a:t>
            </a:r>
            <a:r>
              <a:rPr lang="en-US" sz="2000" b="1" dirty="0" err="1"/>
              <a:t>Nếu</a:t>
            </a:r>
            <a:r>
              <a:rPr lang="en-US" sz="2000" b="1" dirty="0"/>
              <a:t> </a:t>
            </a:r>
            <a:r>
              <a:rPr lang="en-US" sz="2000" b="1" dirty="0" err="1"/>
              <a:t>không</a:t>
            </a:r>
            <a:r>
              <a:rPr lang="en-US" sz="2000" b="1" dirty="0"/>
              <a:t> </a:t>
            </a:r>
            <a:r>
              <a:rPr lang="en-US" sz="2000" b="1" dirty="0" err="1"/>
              <a:t>ph</a:t>
            </a:r>
            <a:r>
              <a:rPr lang="en-US" sz="2000" b="1" dirty="0"/>
              <a:t> </a:t>
            </a:r>
            <a:r>
              <a:rPr lang="en-US" sz="2000" b="1" dirty="0" err="1"/>
              <a:t>ải</a:t>
            </a:r>
            <a:r>
              <a:rPr lang="en-US" sz="2000" b="1" dirty="0"/>
              <a:t> </a:t>
            </a:r>
            <a:r>
              <a:rPr lang="en-US" sz="2000" b="1" dirty="0" err="1"/>
              <a:t>vì</a:t>
            </a:r>
            <a:r>
              <a:rPr lang="en-US" sz="2000" b="1" dirty="0"/>
              <a:t> </a:t>
            </a:r>
            <a:r>
              <a:rPr lang="en-US" sz="2000" b="1" dirty="0" err="1"/>
              <a:t>sự</a:t>
            </a:r>
            <a:r>
              <a:rPr lang="en-US" sz="2000" b="1" dirty="0"/>
              <a:t> </a:t>
            </a:r>
            <a:r>
              <a:rPr lang="en-US" sz="2000" b="1" dirty="0" err="1"/>
              <a:t>chuẩn</a:t>
            </a:r>
            <a:r>
              <a:rPr lang="en-US" sz="2000" b="1" dirty="0"/>
              <a:t> </a:t>
            </a:r>
            <a:r>
              <a:rPr lang="en-US" sz="2000" b="1" dirty="0" err="1"/>
              <a:t>bị</a:t>
            </a:r>
            <a:r>
              <a:rPr lang="en-US" sz="2000" b="1" dirty="0"/>
              <a:t> </a:t>
            </a:r>
            <a:r>
              <a:rPr lang="en-US" sz="2000" b="1" dirty="0" err="1"/>
              <a:t>kém</a:t>
            </a:r>
            <a:r>
              <a:rPr lang="en-US" sz="2000" b="1" dirty="0"/>
              <a:t> </a:t>
            </a:r>
            <a:r>
              <a:rPr lang="en-US" sz="2000" b="1" dirty="0" err="1"/>
              <a:t>cho</a:t>
            </a:r>
            <a:r>
              <a:rPr lang="en-US" sz="2000" b="1" dirty="0"/>
              <a:t> k ỳ </a:t>
            </a:r>
            <a:r>
              <a:rPr lang="en-US" sz="2000" b="1" dirty="0" err="1"/>
              <a:t>thi</a:t>
            </a:r>
            <a:r>
              <a:rPr lang="en-US" sz="2000" b="1" dirty="0"/>
              <a:t> t </a:t>
            </a:r>
            <a:r>
              <a:rPr lang="en-US" sz="2000" b="1" dirty="0" err="1"/>
              <a:t>ốt</a:t>
            </a:r>
            <a:r>
              <a:rPr lang="en-US" sz="2000" b="1" dirty="0"/>
              <a:t> </a:t>
            </a:r>
            <a:r>
              <a:rPr lang="en-US" sz="2000" b="1" dirty="0" err="1"/>
              <a:t>nghiệp</a:t>
            </a:r>
            <a:r>
              <a:rPr lang="en-US" sz="2000" b="1" dirty="0"/>
              <a:t> </a:t>
            </a:r>
            <a:r>
              <a:rPr lang="en-US" sz="2000" b="1" dirty="0" err="1"/>
              <a:t>thì</a:t>
            </a:r>
            <a:r>
              <a:rPr lang="en-US" sz="2000" b="1" dirty="0"/>
              <a:t> </a:t>
            </a:r>
            <a:r>
              <a:rPr lang="en-US" sz="2000" b="1" dirty="0" err="1"/>
              <a:t>bây</a:t>
            </a:r>
            <a:r>
              <a:rPr lang="en-US" sz="2000" b="1" dirty="0"/>
              <a:t> </a:t>
            </a:r>
            <a:r>
              <a:rPr lang="en-US" sz="2000" b="1" dirty="0" err="1"/>
              <a:t>giờ</a:t>
            </a:r>
            <a:r>
              <a:rPr lang="en-US" sz="2000" b="1" dirty="0"/>
              <a:t> </a:t>
            </a:r>
            <a:r>
              <a:rPr lang="en-US" sz="2000" b="1" dirty="0" err="1"/>
              <a:t>anh</a:t>
            </a:r>
            <a:r>
              <a:rPr lang="en-US" sz="2000" b="1" dirty="0"/>
              <a:t> </a:t>
            </a:r>
            <a:r>
              <a:rPr lang="en-US" sz="2000" b="1" dirty="0" err="1"/>
              <a:t>âý</a:t>
            </a:r>
            <a:r>
              <a:rPr lang="en-US" sz="2000" b="1" dirty="0"/>
              <a:t> s ẽ </a:t>
            </a:r>
            <a:r>
              <a:rPr lang="en-US" sz="2000" b="1" dirty="0" err="1"/>
              <a:t>không</a:t>
            </a:r>
            <a:r>
              <a:rPr lang="en-US" sz="2000" b="1" dirty="0"/>
              <a:t> </a:t>
            </a:r>
            <a:r>
              <a:rPr lang="en-US" sz="2000" b="1" dirty="0" err="1"/>
              <a:t>hối</a:t>
            </a:r>
            <a:r>
              <a:rPr lang="en-US" sz="2000" b="1" dirty="0"/>
              <a:t> </a:t>
            </a:r>
            <a:r>
              <a:rPr lang="en-US" sz="2000" b="1" dirty="0" err="1"/>
              <a:t>hận</a:t>
            </a:r>
            <a:r>
              <a:rPr lang="en-US" sz="2000" b="1" dirty="0"/>
              <a:t>. =&gt; </a:t>
            </a:r>
            <a:r>
              <a:rPr lang="en-US" sz="2000" b="1" dirty="0" err="1"/>
              <a:t>đúng</a:t>
            </a:r>
            <a:r>
              <a:rPr lang="en-US" sz="2000" b="1" dirty="0"/>
              <a:t> C. </a:t>
            </a:r>
            <a:r>
              <a:rPr lang="en-US" sz="2000" b="1" dirty="0" err="1"/>
              <a:t>Nếu</a:t>
            </a:r>
            <a:r>
              <a:rPr lang="en-US" sz="2000" b="1" dirty="0"/>
              <a:t> </a:t>
            </a:r>
            <a:r>
              <a:rPr lang="en-US" sz="2000" b="1" dirty="0" err="1"/>
              <a:t>không</a:t>
            </a:r>
            <a:r>
              <a:rPr lang="en-US" sz="2000" b="1" dirty="0"/>
              <a:t> </a:t>
            </a:r>
            <a:r>
              <a:rPr lang="en-US" sz="2000" b="1" dirty="0" err="1"/>
              <a:t>ph</a:t>
            </a:r>
            <a:r>
              <a:rPr lang="en-US" sz="2000" b="1" dirty="0"/>
              <a:t> </a:t>
            </a:r>
            <a:r>
              <a:rPr lang="en-US" sz="2000" b="1" dirty="0" err="1"/>
              <a:t>ải</a:t>
            </a:r>
            <a:r>
              <a:rPr lang="en-US" sz="2000" b="1" dirty="0"/>
              <a:t> </a:t>
            </a:r>
            <a:r>
              <a:rPr lang="en-US" sz="2000" b="1" dirty="0" err="1"/>
              <a:t>vì</a:t>
            </a:r>
            <a:r>
              <a:rPr lang="en-US" sz="2000" b="1" dirty="0"/>
              <a:t> </a:t>
            </a:r>
            <a:r>
              <a:rPr lang="en-US" sz="2000" b="1" dirty="0" err="1"/>
              <a:t>sự</a:t>
            </a:r>
            <a:r>
              <a:rPr lang="en-US" sz="2000" b="1" dirty="0"/>
              <a:t> </a:t>
            </a:r>
            <a:r>
              <a:rPr lang="en-US" sz="2000" b="1" dirty="0" err="1"/>
              <a:t>chuẩn</a:t>
            </a:r>
            <a:r>
              <a:rPr lang="en-US" sz="2000" b="1" dirty="0"/>
              <a:t> </a:t>
            </a:r>
            <a:r>
              <a:rPr lang="en-US" sz="2000" b="1" dirty="0" err="1"/>
              <a:t>tốt</a:t>
            </a:r>
            <a:r>
              <a:rPr lang="en-US" sz="2000" b="1" dirty="0"/>
              <a:t> </a:t>
            </a:r>
            <a:r>
              <a:rPr lang="en-US" sz="2000" b="1" dirty="0" err="1"/>
              <a:t>cho</a:t>
            </a:r>
            <a:r>
              <a:rPr lang="en-US" sz="2000" b="1" dirty="0"/>
              <a:t> k ỳ </a:t>
            </a:r>
            <a:r>
              <a:rPr lang="en-US" sz="2000" b="1" dirty="0" err="1"/>
              <a:t>thi</a:t>
            </a:r>
            <a:r>
              <a:rPr lang="en-US" sz="2000" b="1" dirty="0"/>
              <a:t> </a:t>
            </a:r>
            <a:r>
              <a:rPr lang="en-US" sz="2000" b="1" dirty="0" err="1"/>
              <a:t>tốt</a:t>
            </a:r>
            <a:r>
              <a:rPr lang="en-US" sz="2000" b="1" dirty="0"/>
              <a:t> </a:t>
            </a:r>
            <a:r>
              <a:rPr lang="en-US" sz="2000" b="1" dirty="0" err="1"/>
              <a:t>nghiệp</a:t>
            </a:r>
            <a:r>
              <a:rPr lang="en-US" sz="2000" b="1" dirty="0"/>
              <a:t> </a:t>
            </a:r>
            <a:r>
              <a:rPr lang="en-US" sz="2000" b="1" dirty="0" err="1"/>
              <a:t>thì</a:t>
            </a:r>
            <a:r>
              <a:rPr lang="en-US" sz="2000" b="1" dirty="0"/>
              <a:t> </a:t>
            </a:r>
            <a:r>
              <a:rPr lang="en-US" sz="2000" b="1" dirty="0" err="1"/>
              <a:t>bây</a:t>
            </a:r>
            <a:r>
              <a:rPr lang="en-US" sz="2000" b="1" dirty="0"/>
              <a:t> </a:t>
            </a:r>
            <a:r>
              <a:rPr lang="en-US" sz="2000" b="1" dirty="0" err="1"/>
              <a:t>giờ</a:t>
            </a:r>
            <a:r>
              <a:rPr lang="en-US" sz="2000" b="1" dirty="0"/>
              <a:t> </a:t>
            </a:r>
            <a:r>
              <a:rPr lang="en-US" sz="2000" b="1" dirty="0" err="1"/>
              <a:t>anh</a:t>
            </a:r>
            <a:r>
              <a:rPr lang="en-US" sz="2000" b="1" dirty="0"/>
              <a:t> ấ y </a:t>
            </a:r>
            <a:r>
              <a:rPr lang="en-US" sz="2000" b="1" dirty="0" err="1"/>
              <a:t>sẽ</a:t>
            </a:r>
            <a:r>
              <a:rPr lang="en-US" sz="2000" b="1" dirty="0"/>
              <a:t> </a:t>
            </a:r>
            <a:r>
              <a:rPr lang="en-US" sz="2000" b="1" dirty="0" err="1"/>
              <a:t>không</a:t>
            </a:r>
            <a:r>
              <a:rPr lang="en-US" sz="2000" b="1" dirty="0"/>
              <a:t> </a:t>
            </a:r>
            <a:r>
              <a:rPr lang="en-US" sz="2000" b="1" dirty="0" err="1"/>
              <a:t>hối</a:t>
            </a:r>
            <a:r>
              <a:rPr lang="en-US" sz="2000" b="1" dirty="0"/>
              <a:t> h </a:t>
            </a:r>
            <a:r>
              <a:rPr lang="en-US" sz="2000" b="1" dirty="0" err="1"/>
              <a:t>ận</a:t>
            </a:r>
            <a:r>
              <a:rPr lang="en-US" sz="2000" b="1" dirty="0"/>
              <a:t>. =&gt; </a:t>
            </a:r>
            <a:r>
              <a:rPr lang="en-US" sz="2000" b="1" dirty="0" err="1"/>
              <a:t>sai</a:t>
            </a:r>
            <a:r>
              <a:rPr lang="en-US" sz="2000" b="1" dirty="0"/>
              <a:t> </a:t>
            </a:r>
            <a:r>
              <a:rPr lang="en-US" sz="2000" b="1" dirty="0" err="1"/>
              <a:t>nghĩa</a:t>
            </a:r>
            <a:r>
              <a:rPr lang="en-US" sz="2000" b="1" dirty="0"/>
              <a:t> D. </a:t>
            </a:r>
            <a:r>
              <a:rPr lang="en-US" sz="2000" b="1" dirty="0" err="1"/>
              <a:t>sai</a:t>
            </a:r>
            <a:r>
              <a:rPr lang="en-US" sz="2000" b="1" dirty="0"/>
              <a:t> </a:t>
            </a:r>
            <a:r>
              <a:rPr lang="en-US" sz="2000" b="1" dirty="0" err="1"/>
              <a:t>ngữ</a:t>
            </a:r>
            <a:r>
              <a:rPr lang="en-US" sz="2000" b="1" dirty="0"/>
              <a:t> </a:t>
            </a:r>
            <a:r>
              <a:rPr lang="en-US" sz="2000" b="1" dirty="0" err="1"/>
              <a:t>pháp</a:t>
            </a:r>
            <a:r>
              <a:rPr lang="en-US" sz="2000" b="1" dirty="0"/>
              <a:t>: wouldn’t have regretted =&gt; wouldn’t regret</a:t>
            </a:r>
          </a:p>
          <a:p>
            <a:endParaRPr lang="en-US" sz="2000" dirty="0"/>
          </a:p>
        </p:txBody>
      </p:sp>
      <p:sp>
        <p:nvSpPr>
          <p:cNvPr id="7" name="Oval 6"/>
          <p:cNvSpPr/>
          <p:nvPr/>
        </p:nvSpPr>
        <p:spPr>
          <a:xfrm>
            <a:off x="1524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869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1569660"/>
          </a:xfrm>
          <a:prstGeom prst="rect">
            <a:avLst/>
          </a:prstGeom>
          <a:noFill/>
        </p:spPr>
        <p:txBody>
          <a:bodyPr wrap="square" rtlCol="0">
            <a:spAutoFit/>
          </a:bodyPr>
          <a:lstStyle/>
          <a:p>
            <a:r>
              <a:rPr lang="en-US" sz="2400" b="1" dirty="0"/>
              <a:t>Question 28. If you </a:t>
            </a:r>
            <a:r>
              <a:rPr lang="en-US" sz="2400" b="1" u="sng" dirty="0"/>
              <a:t>wanted</a:t>
            </a:r>
            <a:r>
              <a:rPr lang="en-US" sz="2400" b="1" dirty="0"/>
              <a:t> to be </a:t>
            </a:r>
            <a:r>
              <a:rPr lang="en-US" sz="2400" b="1" u="sng" dirty="0"/>
              <a:t>chosen for</a:t>
            </a:r>
            <a:r>
              <a:rPr lang="en-US" sz="2400" b="1" dirty="0"/>
              <a:t> the job, you’ll have to be </a:t>
            </a:r>
            <a:r>
              <a:rPr lang="en-US" sz="2400" b="1" u="sng" dirty="0"/>
              <a:t>experienced in</a:t>
            </a:r>
            <a:r>
              <a:rPr lang="en-US" sz="2400" b="1" dirty="0"/>
              <a:t> the field.</a:t>
            </a:r>
          </a:p>
          <a:p>
            <a:r>
              <a:rPr lang="en-US" sz="2400" b="1" dirty="0"/>
              <a:t>A. in	B. experienced	C. wanted	D. chosen for</a:t>
            </a:r>
          </a:p>
          <a:p>
            <a:endParaRPr lang="en-US" sz="2400" dirty="0"/>
          </a:p>
        </p:txBody>
      </p:sp>
      <p:sp>
        <p:nvSpPr>
          <p:cNvPr id="5" name="TextBox 4"/>
          <p:cNvSpPr txBox="1"/>
          <p:nvPr/>
        </p:nvSpPr>
        <p:spPr>
          <a:xfrm>
            <a:off x="228600" y="2133600"/>
            <a:ext cx="8610600" cy="1938992"/>
          </a:xfrm>
          <a:prstGeom prst="rect">
            <a:avLst/>
          </a:prstGeom>
          <a:noFill/>
        </p:spPr>
        <p:txBody>
          <a:bodyPr wrap="square" rtlCol="0">
            <a:spAutoFit/>
          </a:bodyPr>
          <a:lstStyle/>
          <a:p>
            <a:r>
              <a:rPr lang="en-US" sz="2400" b="1" dirty="0" err="1"/>
              <a:t>Kiến</a:t>
            </a:r>
            <a:r>
              <a:rPr lang="en-US" sz="2400" b="1" dirty="0"/>
              <a:t> </a:t>
            </a:r>
            <a:r>
              <a:rPr lang="en-US" sz="2400" b="1" dirty="0" err="1"/>
              <a:t>thức</a:t>
            </a:r>
            <a:r>
              <a:rPr lang="en-US" sz="2400" b="1" dirty="0"/>
              <a:t>: </a:t>
            </a:r>
            <a:r>
              <a:rPr lang="en-US" sz="2400" b="1" dirty="0" err="1"/>
              <a:t>Câu</a:t>
            </a:r>
            <a:r>
              <a:rPr lang="en-US" sz="2400" b="1" dirty="0"/>
              <a:t> </a:t>
            </a:r>
            <a:r>
              <a:rPr lang="en-US" sz="2400" b="1" dirty="0" err="1"/>
              <a:t>điều</a:t>
            </a:r>
            <a:r>
              <a:rPr lang="en-US" sz="2400" b="1" dirty="0"/>
              <a:t> </a:t>
            </a:r>
            <a:r>
              <a:rPr lang="en-US" sz="2400" b="1" dirty="0" err="1"/>
              <a:t>kiện</a:t>
            </a:r>
            <a:r>
              <a:rPr lang="en-US" sz="2400" b="1" dirty="0"/>
              <a:t> </a:t>
            </a:r>
            <a:r>
              <a:rPr lang="en-US" sz="2400" b="1" dirty="0" err="1"/>
              <a:t>loại</a:t>
            </a:r>
            <a:r>
              <a:rPr lang="en-US" sz="2400" b="1" dirty="0"/>
              <a:t> 1</a:t>
            </a:r>
          </a:p>
          <a:p>
            <a:r>
              <a:rPr lang="en-US" sz="2400" b="1" dirty="0" err="1"/>
              <a:t>Giải</a:t>
            </a:r>
            <a:r>
              <a:rPr lang="en-US" sz="2400" b="1" dirty="0"/>
              <a:t> </a:t>
            </a:r>
            <a:r>
              <a:rPr lang="en-US" sz="2400" b="1" dirty="0" err="1"/>
              <a:t>thích</a:t>
            </a:r>
            <a:r>
              <a:rPr lang="en-US" sz="2400" b="1" dirty="0"/>
              <a:t>: </a:t>
            </a:r>
            <a:r>
              <a:rPr lang="en-US" sz="2400" b="1" dirty="0" err="1"/>
              <a:t>Câu</a:t>
            </a:r>
            <a:r>
              <a:rPr lang="en-US" sz="2400" b="1" dirty="0"/>
              <a:t> </a:t>
            </a:r>
            <a:r>
              <a:rPr lang="en-US" sz="2400" b="1" dirty="0" err="1"/>
              <a:t>điều</a:t>
            </a:r>
            <a:r>
              <a:rPr lang="en-US" sz="2400" b="1" dirty="0"/>
              <a:t> </a:t>
            </a:r>
            <a:r>
              <a:rPr lang="en-US" sz="2400" b="1" dirty="0" err="1"/>
              <a:t>kiện</a:t>
            </a:r>
            <a:r>
              <a:rPr lang="en-US" sz="2400" b="1" dirty="0"/>
              <a:t> </a:t>
            </a:r>
            <a:r>
              <a:rPr lang="en-US" sz="2400" b="1" dirty="0" err="1"/>
              <a:t>loại</a:t>
            </a:r>
            <a:r>
              <a:rPr lang="en-US" sz="2400" b="1" dirty="0"/>
              <a:t> 1 </a:t>
            </a:r>
            <a:r>
              <a:rPr lang="en-US" sz="2400" b="1" dirty="0" err="1"/>
              <a:t>diễn</a:t>
            </a:r>
            <a:r>
              <a:rPr lang="en-US" sz="2400" b="1" dirty="0"/>
              <a:t> </a:t>
            </a:r>
            <a:r>
              <a:rPr lang="en-US" sz="2400" b="1" dirty="0" err="1"/>
              <a:t>tả</a:t>
            </a:r>
            <a:r>
              <a:rPr lang="en-US" sz="2400" b="1" dirty="0"/>
              <a:t> </a:t>
            </a:r>
            <a:r>
              <a:rPr lang="en-US" sz="2400" b="1" dirty="0" err="1"/>
              <a:t>giả</a:t>
            </a:r>
            <a:r>
              <a:rPr lang="en-US" sz="2400" b="1" dirty="0"/>
              <a:t> </a:t>
            </a:r>
            <a:r>
              <a:rPr lang="en-US" sz="2400" b="1" dirty="0" err="1"/>
              <a:t>định</a:t>
            </a:r>
            <a:r>
              <a:rPr lang="en-US" sz="2400" b="1" dirty="0"/>
              <a:t> </a:t>
            </a:r>
            <a:r>
              <a:rPr lang="en-US" sz="2400" b="1" dirty="0" err="1"/>
              <a:t>có</a:t>
            </a:r>
            <a:r>
              <a:rPr lang="en-US" sz="2400" b="1" dirty="0"/>
              <a:t> </a:t>
            </a:r>
            <a:r>
              <a:rPr lang="en-US" sz="2400" b="1" dirty="0" err="1"/>
              <a:t>thật</a:t>
            </a:r>
            <a:r>
              <a:rPr lang="en-US" sz="2400" b="1" dirty="0"/>
              <a:t> ở </a:t>
            </a:r>
            <a:r>
              <a:rPr lang="en-US" sz="2400" b="1" dirty="0" err="1"/>
              <a:t>hiện</a:t>
            </a:r>
            <a:r>
              <a:rPr lang="en-US" sz="2400" b="1" dirty="0"/>
              <a:t> </a:t>
            </a:r>
            <a:r>
              <a:rPr lang="en-US" sz="2400" b="1" dirty="0" err="1"/>
              <a:t>tại</a:t>
            </a:r>
            <a:r>
              <a:rPr lang="en-US" sz="2400" b="1" dirty="0"/>
              <a:t>.</a:t>
            </a:r>
          </a:p>
          <a:p>
            <a:r>
              <a:rPr lang="en-US" sz="2400" b="1" dirty="0" err="1"/>
              <a:t>Cấu</a:t>
            </a:r>
            <a:r>
              <a:rPr lang="en-US" sz="2400" b="1" dirty="0"/>
              <a:t> </a:t>
            </a:r>
            <a:r>
              <a:rPr lang="en-US" sz="2400" b="1" dirty="0" err="1"/>
              <a:t>trúc</a:t>
            </a:r>
            <a:r>
              <a:rPr lang="en-US" sz="2400" b="1" dirty="0"/>
              <a:t>: </a:t>
            </a:r>
            <a:r>
              <a:rPr lang="en-US" sz="2400" b="1" dirty="0">
                <a:solidFill>
                  <a:srgbClr val="FFFF00"/>
                </a:solidFill>
              </a:rPr>
              <a:t>If + S + V(s/</a:t>
            </a:r>
            <a:r>
              <a:rPr lang="en-US" sz="2400" b="1" dirty="0" err="1">
                <a:solidFill>
                  <a:srgbClr val="FFFF00"/>
                </a:solidFill>
              </a:rPr>
              <a:t>es</a:t>
            </a:r>
            <a:r>
              <a:rPr lang="en-US" sz="2400" b="1" dirty="0">
                <a:solidFill>
                  <a:srgbClr val="FFFF00"/>
                </a:solidFill>
              </a:rPr>
              <a:t>), S + will + V.inf</a:t>
            </a:r>
          </a:p>
          <a:p>
            <a:r>
              <a:rPr lang="en-US" sz="2400" b="1" dirty="0"/>
              <a:t>wanted =&gt; want</a:t>
            </a:r>
          </a:p>
          <a:p>
            <a:endParaRPr lang="en-US" sz="2400" dirty="0"/>
          </a:p>
        </p:txBody>
      </p:sp>
      <p:sp>
        <p:nvSpPr>
          <p:cNvPr id="6" name="Oval 5"/>
          <p:cNvSpPr/>
          <p:nvPr/>
        </p:nvSpPr>
        <p:spPr>
          <a:xfrm>
            <a:off x="3962400" y="1242030"/>
            <a:ext cx="304800" cy="3581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169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160740788"/>
              </p:ext>
            </p:extLst>
          </p:nvPr>
        </p:nvGraphicFramePr>
        <p:xfrm>
          <a:off x="457199" y="1371600"/>
          <a:ext cx="8229601" cy="375205"/>
        </p:xfrm>
        <a:graphic>
          <a:graphicData uri="http://schemas.openxmlformats.org/drawingml/2006/table">
            <a:tbl>
              <a:tblPr>
                <a:tableStyleId>{5C22544A-7EE6-4342-B048-85BDC9FD1C3A}</a:tableStyleId>
              </a:tblPr>
              <a:tblGrid>
                <a:gridCol w="1504336"/>
                <a:gridCol w="407056"/>
                <a:gridCol w="194678"/>
                <a:gridCol w="212377"/>
                <a:gridCol w="35396"/>
                <a:gridCol w="1684758"/>
                <a:gridCol w="49653"/>
                <a:gridCol w="2424635"/>
                <a:gridCol w="1716712"/>
              </a:tblGrid>
              <a:tr h="375205">
                <a:tc>
                  <a:txBody>
                    <a:bodyPr/>
                    <a:lstStyle/>
                    <a:p>
                      <a:pPr marL="241300" marR="0">
                        <a:spcBef>
                          <a:spcPts val="690"/>
                        </a:spcBef>
                        <a:spcAft>
                          <a:spcPts val="0"/>
                        </a:spcAft>
                      </a:pPr>
                      <a:r>
                        <a:rPr lang="en-US" sz="2400" kern="0">
                          <a:effectLst/>
                        </a:rPr>
                        <a:t>A. Several</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 </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 </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 </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 </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B. apparent</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 </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a:effectLst/>
                        </a:rPr>
                        <a:t>C. mind</a:t>
                      </a:r>
                      <a:endParaRPr lang="en-US" sz="2400" b="1" kern="0">
                        <a:effectLst/>
                        <a:latin typeface="Times New Roman"/>
                        <a:ea typeface="Times New Roman"/>
                      </a:endParaRPr>
                    </a:p>
                  </a:txBody>
                  <a:tcPr marL="0" marR="0" marT="0" marB="0" anchor="b"/>
                </a:tc>
                <a:tc>
                  <a:txBody>
                    <a:bodyPr/>
                    <a:lstStyle/>
                    <a:p>
                      <a:pPr marL="241300" marR="0">
                        <a:spcBef>
                          <a:spcPts val="690"/>
                        </a:spcBef>
                        <a:spcAft>
                          <a:spcPts val="0"/>
                        </a:spcAft>
                      </a:pPr>
                      <a:r>
                        <a:rPr lang="en-US" sz="2400" kern="0" dirty="0">
                          <a:effectLst/>
                        </a:rPr>
                        <a:t>D. listen</a:t>
                      </a:r>
                      <a:endParaRPr lang="en-US" sz="2400" b="1" kern="0" dirty="0">
                        <a:effectLst/>
                        <a:latin typeface="Times New Roman"/>
                        <a:ea typeface="Times New Roman"/>
                      </a:endParaRPr>
                    </a:p>
                  </a:txBody>
                  <a:tcPr marL="0" marR="0" marT="0" marB="0" anchor="b"/>
                </a:tc>
              </a:tr>
            </a:tbl>
          </a:graphicData>
        </a:graphic>
      </p:graphicFrame>
      <p:sp>
        <p:nvSpPr>
          <p:cNvPr id="6" name="Rectangle 1"/>
          <p:cNvSpPr>
            <a:spLocks noChangeArrowheads="1"/>
          </p:cNvSpPr>
          <p:nvPr/>
        </p:nvSpPr>
        <p:spPr bwMode="auto">
          <a:xfrm>
            <a:off x="409484" y="1159640"/>
            <a:ext cx="8582116" cy="4889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41224" tIns="87285"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Kiến</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thức</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Từ</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vựng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Giải</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thích</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Cần</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trạng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từ</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đứng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trước</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động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từ</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để</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bổ</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sung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nghĩa</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cho</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động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từ</a:t>
            </a: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apparent (a):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rõ</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ràng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=&gt; apparently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adv</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một</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cách</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rõ</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ràng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apparent =&gt; apparently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Tạm</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dịch</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Một</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vài</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người</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cố</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gắng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thực</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sự</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để</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thay</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đổi</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suy</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nghĩ</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của</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người</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đàn</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ông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nhưng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ông</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ta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từ</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chối</a:t>
            </a: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nghe</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381000" y="381000"/>
            <a:ext cx="7924800" cy="1200329"/>
          </a:xfrm>
          <a:prstGeom prst="rect">
            <a:avLst/>
          </a:prstGeom>
          <a:noFill/>
        </p:spPr>
        <p:txBody>
          <a:bodyPr wrap="square" rtlCol="0">
            <a:spAutoFit/>
          </a:bodyPr>
          <a:lstStyle/>
          <a:p>
            <a:pPr lvl="0"/>
            <a:r>
              <a:rPr lang="en-US" sz="2400" b="1" dirty="0">
                <a:latin typeface="Arial" pitchFamily="34" charset="0"/>
                <a:ea typeface="Times New Roman" pitchFamily="18" charset="0"/>
                <a:cs typeface="Arial" pitchFamily="34" charset="0"/>
              </a:rPr>
              <a:t>Question 29. </a:t>
            </a:r>
            <a:r>
              <a:rPr lang="en-US" sz="2400" b="1" u="sng" dirty="0">
                <a:latin typeface="Arial" pitchFamily="34" charset="0"/>
                <a:ea typeface="Times New Roman" pitchFamily="18" charset="0"/>
                <a:cs typeface="Arial" pitchFamily="34" charset="0"/>
              </a:rPr>
              <a:t>Several</a:t>
            </a:r>
            <a:r>
              <a:rPr lang="en-US" sz="2400" b="1" dirty="0">
                <a:latin typeface="Arial" pitchFamily="34" charset="0"/>
                <a:ea typeface="Times New Roman" pitchFamily="18" charset="0"/>
                <a:cs typeface="Arial" pitchFamily="34" charset="0"/>
              </a:rPr>
              <a:t> people have </a:t>
            </a:r>
            <a:r>
              <a:rPr lang="en-US" sz="2400" b="1" u="sng" dirty="0">
                <a:latin typeface="Arial" pitchFamily="34" charset="0"/>
                <a:ea typeface="Times New Roman" pitchFamily="18" charset="0"/>
                <a:cs typeface="Arial" pitchFamily="34" charset="0"/>
              </a:rPr>
              <a:t>apparent</a:t>
            </a:r>
            <a:r>
              <a:rPr lang="en-US" sz="2400" b="1" dirty="0">
                <a:latin typeface="Arial" pitchFamily="34" charset="0"/>
                <a:ea typeface="Times New Roman" pitchFamily="18" charset="0"/>
                <a:cs typeface="Arial" pitchFamily="34" charset="0"/>
              </a:rPr>
              <a:t> tried to change the man’s </a:t>
            </a:r>
            <a:r>
              <a:rPr lang="en-US" sz="2400" b="1" u="sng" dirty="0">
                <a:latin typeface="Arial" pitchFamily="34" charset="0"/>
                <a:ea typeface="Times New Roman" pitchFamily="18" charset="0"/>
                <a:cs typeface="Arial" pitchFamily="34" charset="0"/>
              </a:rPr>
              <a:t>mind</a:t>
            </a:r>
            <a:r>
              <a:rPr lang="en-US" sz="2400" b="1" dirty="0">
                <a:latin typeface="Arial" pitchFamily="34" charset="0"/>
                <a:ea typeface="Times New Roman" pitchFamily="18" charset="0"/>
                <a:cs typeface="Arial" pitchFamily="34" charset="0"/>
              </a:rPr>
              <a:t>, but he refuses to </a:t>
            </a:r>
            <a:r>
              <a:rPr lang="en-US" sz="2400" b="1" u="sng" dirty="0">
                <a:latin typeface="Arial" pitchFamily="34" charset="0"/>
                <a:ea typeface="Times New Roman" pitchFamily="18" charset="0"/>
                <a:cs typeface="Arial" pitchFamily="34" charset="0"/>
              </a:rPr>
              <a:t>listen</a:t>
            </a:r>
            <a:r>
              <a:rPr lang="en-US" sz="2400" b="1" dirty="0">
                <a:latin typeface="Arial" pitchFamily="34" charset="0"/>
                <a:ea typeface="Times New Roman" pitchFamily="18" charset="0"/>
                <a:cs typeface="Arial" pitchFamily="34" charset="0"/>
              </a:rPr>
              <a:t>.</a:t>
            </a:r>
          </a:p>
          <a:p>
            <a:endParaRPr lang="en-US" sz="2400" dirty="0"/>
          </a:p>
        </p:txBody>
      </p:sp>
      <p:sp>
        <p:nvSpPr>
          <p:cNvPr id="8" name="Oval 7"/>
          <p:cNvSpPr/>
          <p:nvPr/>
        </p:nvSpPr>
        <p:spPr>
          <a:xfrm>
            <a:off x="2971800" y="1371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580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86800" cy="1569660"/>
          </a:xfrm>
          <a:prstGeom prst="rect">
            <a:avLst/>
          </a:prstGeom>
          <a:noFill/>
        </p:spPr>
        <p:txBody>
          <a:bodyPr wrap="square" rtlCol="0">
            <a:spAutoFit/>
          </a:bodyPr>
          <a:lstStyle/>
          <a:p>
            <a:r>
              <a:rPr lang="en-US" sz="2400" b="1" dirty="0"/>
              <a:t>Question 3: </a:t>
            </a:r>
            <a:r>
              <a:rPr lang="en-US" sz="2400" dirty="0"/>
              <a:t>There's a lot more to Willie than one would think: still waters </a:t>
            </a:r>
            <a:r>
              <a:rPr lang="en-US" sz="2400" dirty="0" smtClean="0"/>
              <a:t>run…………</a:t>
            </a:r>
            <a:endParaRPr lang="en-US" sz="2400" dirty="0"/>
          </a:p>
          <a:p>
            <a:r>
              <a:rPr lang="en-US" sz="2400" b="1" dirty="0"/>
              <a:t>A. </a:t>
            </a:r>
            <a:r>
              <a:rPr lang="en-US" sz="2400" dirty="0"/>
              <a:t>deep	</a:t>
            </a:r>
            <a:r>
              <a:rPr lang="en-US" sz="2400" b="1" dirty="0"/>
              <a:t>B</a:t>
            </a:r>
            <a:r>
              <a:rPr lang="en-US" sz="2400" dirty="0"/>
              <a:t>. deeply	</a:t>
            </a:r>
            <a:r>
              <a:rPr lang="en-US" sz="2400" b="1" dirty="0"/>
              <a:t>C. </a:t>
            </a:r>
            <a:r>
              <a:rPr lang="en-US" sz="2400" dirty="0"/>
              <a:t>deepness	</a:t>
            </a:r>
            <a:r>
              <a:rPr lang="en-US" sz="2400" b="1" dirty="0"/>
              <a:t>D. </a:t>
            </a:r>
            <a:r>
              <a:rPr lang="en-US" sz="2400" dirty="0"/>
              <a:t>depth</a:t>
            </a:r>
          </a:p>
          <a:p>
            <a:endParaRPr lang="en-US" sz="2400" dirty="0"/>
          </a:p>
        </p:txBody>
      </p:sp>
      <p:sp>
        <p:nvSpPr>
          <p:cNvPr id="5" name="TextBox 4"/>
          <p:cNvSpPr txBox="1"/>
          <p:nvPr/>
        </p:nvSpPr>
        <p:spPr>
          <a:xfrm>
            <a:off x="152400" y="2057400"/>
            <a:ext cx="8839200" cy="3046988"/>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thành</a:t>
            </a:r>
            <a:r>
              <a:rPr lang="en-US" sz="2400" b="1" dirty="0" smtClean="0"/>
              <a:t> </a:t>
            </a:r>
            <a:r>
              <a:rPr lang="en-US" sz="2400" b="1" dirty="0" err="1" smtClean="0"/>
              <a:t>ngữ</a:t>
            </a:r>
            <a:endParaRPr lang="en-US" sz="2400" dirty="0" smtClean="0"/>
          </a:p>
          <a:p>
            <a:r>
              <a:rPr lang="en-US" sz="2400" dirty="0" smtClean="0">
                <a:solidFill>
                  <a:srgbClr val="FFFF00"/>
                </a:solidFill>
              </a:rPr>
              <a:t>Still waters run deep </a:t>
            </a:r>
            <a:r>
              <a:rPr lang="en-US" sz="2400" dirty="0" smtClean="0"/>
              <a:t>(</a:t>
            </a:r>
            <a:r>
              <a:rPr lang="en-US" sz="2400" dirty="0" err="1" smtClean="0"/>
              <a:t>idm</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kín</a:t>
            </a:r>
            <a:r>
              <a:rPr lang="en-US" sz="2400" dirty="0" smtClean="0"/>
              <a:t> </a:t>
            </a:r>
            <a:r>
              <a:rPr lang="en-US" sz="2400" dirty="0" err="1" smtClean="0"/>
              <a:t>đáo</a:t>
            </a:r>
            <a:r>
              <a:rPr lang="en-US" sz="2400" dirty="0" smtClean="0"/>
              <a:t> </a:t>
            </a:r>
            <a:r>
              <a:rPr lang="en-US" sz="2400" dirty="0" err="1" smtClean="0"/>
              <a:t>mới</a:t>
            </a:r>
            <a:r>
              <a:rPr lang="en-US" sz="2400" dirty="0" smtClean="0"/>
              <a:t> </a:t>
            </a:r>
            <a:r>
              <a:rPr lang="en-US" sz="2400" dirty="0" err="1" smtClean="0"/>
              <a:t>là</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sâu</a:t>
            </a:r>
            <a:r>
              <a:rPr lang="en-US" sz="2400" dirty="0" smtClean="0"/>
              <a:t> </a:t>
            </a:r>
            <a:r>
              <a:rPr lang="en-US" sz="2400" dirty="0" err="1" smtClean="0"/>
              <a:t>sắc</a:t>
            </a:r>
            <a:r>
              <a:rPr lang="en-US" sz="2400" dirty="0" smtClean="0"/>
              <a:t>; </a:t>
            </a:r>
            <a:r>
              <a:rPr lang="en-US" sz="2400" dirty="0" err="1" smtClean="0"/>
              <a:t>tẩm</a:t>
            </a:r>
            <a:r>
              <a:rPr lang="en-US" sz="2400" dirty="0" smtClean="0"/>
              <a:t> </a:t>
            </a:r>
            <a:r>
              <a:rPr lang="en-US" sz="2400" dirty="0" err="1" smtClean="0"/>
              <a:t>ngẩm</a:t>
            </a:r>
            <a:r>
              <a:rPr lang="en-US" sz="2400" dirty="0" smtClean="0"/>
              <a:t> </a:t>
            </a:r>
            <a:r>
              <a:rPr lang="en-US" sz="2400" dirty="0" err="1" smtClean="0"/>
              <a:t>tầm</a:t>
            </a:r>
            <a:r>
              <a:rPr lang="en-US" sz="2400" dirty="0" smtClean="0"/>
              <a:t> </a:t>
            </a:r>
            <a:r>
              <a:rPr lang="en-US" sz="2400" dirty="0" err="1" smtClean="0"/>
              <a:t>ngầm</a:t>
            </a:r>
            <a:r>
              <a:rPr lang="en-US" sz="2400" dirty="0" smtClean="0"/>
              <a:t> </a:t>
            </a:r>
            <a:r>
              <a:rPr lang="en-US" sz="2400" dirty="0" err="1" smtClean="0"/>
              <a:t>mà</a:t>
            </a:r>
            <a:endParaRPr lang="en-US" sz="2400" dirty="0" smtClean="0"/>
          </a:p>
          <a:p>
            <a:r>
              <a:rPr lang="en-US" sz="2400" dirty="0" err="1" smtClean="0"/>
              <a:t>đấm</a:t>
            </a:r>
            <a:r>
              <a:rPr lang="en-US" sz="2400" dirty="0" smtClean="0"/>
              <a:t> </a:t>
            </a:r>
            <a:r>
              <a:rPr lang="en-US" sz="2400" dirty="0" err="1" smtClean="0"/>
              <a:t>chết</a:t>
            </a:r>
            <a:r>
              <a:rPr lang="en-US" sz="2400" dirty="0" smtClean="0"/>
              <a:t> </a:t>
            </a:r>
            <a:r>
              <a:rPr lang="en-US" sz="2400" dirty="0" err="1" smtClean="0"/>
              <a:t>voi</a:t>
            </a:r>
            <a:r>
              <a:rPr lang="en-US" sz="2400" dirty="0" smtClean="0"/>
              <a:t>.</a:t>
            </a:r>
          </a:p>
          <a:p>
            <a:r>
              <a:rPr lang="en-US" sz="2400" dirty="0" err="1" smtClean="0"/>
              <a:t>Đáp</a:t>
            </a:r>
            <a:r>
              <a:rPr lang="en-US" sz="2400" dirty="0" smtClean="0"/>
              <a:t> </a:t>
            </a:r>
            <a:r>
              <a:rPr lang="en-US" sz="2400" dirty="0" err="1" smtClean="0"/>
              <a:t>án</a:t>
            </a:r>
            <a:r>
              <a:rPr lang="en-US" sz="2400" dirty="0" smtClean="0"/>
              <a:t> </a:t>
            </a:r>
            <a:r>
              <a:rPr lang="en-US" sz="2400" dirty="0" err="1" smtClean="0"/>
              <a:t>còn</a:t>
            </a:r>
            <a:r>
              <a:rPr lang="en-US" sz="2400" dirty="0" smtClean="0"/>
              <a:t> </a:t>
            </a:r>
            <a:r>
              <a:rPr lang="en-US" sz="2400" dirty="0" err="1" smtClean="0"/>
              <a:t>lại</a:t>
            </a:r>
            <a:r>
              <a:rPr lang="en-US" sz="2400" dirty="0" smtClean="0"/>
              <a:t>: </a:t>
            </a:r>
            <a:r>
              <a:rPr lang="en-US" sz="2400" dirty="0" err="1" smtClean="0"/>
              <a:t>Không</a:t>
            </a:r>
            <a:r>
              <a:rPr lang="en-US" sz="2400" dirty="0" smtClean="0"/>
              <a:t> </a:t>
            </a:r>
            <a:r>
              <a:rPr lang="en-US" sz="2400" dirty="0" err="1" smtClean="0"/>
              <a:t>đúng</a:t>
            </a:r>
            <a:r>
              <a:rPr lang="en-US" sz="2400" dirty="0" smtClean="0"/>
              <a:t> </a:t>
            </a:r>
            <a:r>
              <a:rPr lang="en-US" sz="2400" dirty="0" err="1" smtClean="0"/>
              <a:t>cấu</a:t>
            </a:r>
            <a:r>
              <a:rPr lang="en-US" sz="2400" dirty="0" smtClean="0"/>
              <a:t> </a:t>
            </a:r>
            <a:r>
              <a:rPr lang="en-US" sz="2400" dirty="0" err="1" smtClean="0"/>
              <a:t>trúc</a:t>
            </a:r>
            <a:r>
              <a:rPr lang="en-US" sz="2400" dirty="0" smtClean="0"/>
              <a:t> </a:t>
            </a:r>
            <a:r>
              <a:rPr lang="en-US" sz="2400" dirty="0" err="1" smtClean="0"/>
              <a:t>thành</a:t>
            </a:r>
            <a:r>
              <a:rPr lang="en-US" sz="2400" dirty="0" smtClean="0"/>
              <a:t> </a:t>
            </a:r>
            <a:r>
              <a:rPr lang="en-US" sz="2400" dirty="0" err="1" smtClean="0"/>
              <a:t>ngữ</a:t>
            </a:r>
            <a:r>
              <a:rPr lang="en-US" sz="2400" dirty="0" smtClean="0"/>
              <a:t>.</a:t>
            </a:r>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Có</a:t>
            </a:r>
            <a:r>
              <a:rPr lang="en-US" sz="2400" dirty="0" smtClean="0"/>
              <a:t> </a:t>
            </a:r>
            <a:r>
              <a:rPr lang="en-US" sz="2400" dirty="0" err="1" smtClean="0"/>
              <a:t>rất</a:t>
            </a:r>
            <a:r>
              <a:rPr lang="en-US" sz="2400" dirty="0" smtClean="0"/>
              <a:t> </a:t>
            </a:r>
            <a:r>
              <a:rPr lang="en-US" sz="2400" dirty="0" err="1" smtClean="0"/>
              <a:t>nhiều</a:t>
            </a:r>
            <a:r>
              <a:rPr lang="en-US" sz="2400" dirty="0" smtClean="0"/>
              <a:t> </a:t>
            </a:r>
            <a:r>
              <a:rPr lang="en-US" sz="2400" dirty="0" err="1" smtClean="0"/>
              <a:t>điều</a:t>
            </a:r>
            <a:r>
              <a:rPr lang="en-US" sz="2400" dirty="0" smtClean="0"/>
              <a:t> </a:t>
            </a:r>
            <a:r>
              <a:rPr lang="en-US" sz="2400" dirty="0" err="1" smtClean="0"/>
              <a:t>về</a:t>
            </a:r>
            <a:r>
              <a:rPr lang="en-US" sz="2400" dirty="0" smtClean="0"/>
              <a:t> Willie </a:t>
            </a:r>
            <a:r>
              <a:rPr lang="en-US" sz="2400" dirty="0" err="1" smtClean="0"/>
              <a:t>hơn</a:t>
            </a:r>
            <a:r>
              <a:rPr lang="en-US" sz="2400" dirty="0" smtClean="0"/>
              <a:t> </a:t>
            </a:r>
            <a:r>
              <a:rPr lang="en-US" sz="2400" dirty="0" err="1" smtClean="0"/>
              <a:t>người</a:t>
            </a:r>
            <a:r>
              <a:rPr lang="en-US" sz="2400" dirty="0" smtClean="0"/>
              <a:t> ta </a:t>
            </a:r>
            <a:r>
              <a:rPr lang="en-US" sz="2400" dirty="0" err="1" smtClean="0"/>
              <a:t>nghĩ</a:t>
            </a:r>
            <a:r>
              <a:rPr lang="en-US" sz="2400" dirty="0" smtClean="0"/>
              <a:t>: </a:t>
            </a:r>
            <a:r>
              <a:rPr lang="en-US" sz="2400" dirty="0" err="1" smtClean="0"/>
              <a:t>tẩm</a:t>
            </a:r>
            <a:r>
              <a:rPr lang="en-US" sz="2400" dirty="0" smtClean="0"/>
              <a:t> </a:t>
            </a:r>
            <a:r>
              <a:rPr lang="en-US" sz="2400" dirty="0" err="1" smtClean="0"/>
              <a:t>ngẩm</a:t>
            </a:r>
            <a:r>
              <a:rPr lang="en-US" sz="2400" dirty="0" smtClean="0"/>
              <a:t> </a:t>
            </a:r>
            <a:r>
              <a:rPr lang="en-US" sz="2400" dirty="0" err="1" smtClean="0"/>
              <a:t>tầm</a:t>
            </a:r>
            <a:r>
              <a:rPr lang="en-US" sz="2400" dirty="0" smtClean="0"/>
              <a:t> </a:t>
            </a:r>
            <a:r>
              <a:rPr lang="en-US" sz="2400" dirty="0" err="1" smtClean="0"/>
              <a:t>ngầm</a:t>
            </a:r>
            <a:r>
              <a:rPr lang="en-US" sz="2400" dirty="0" smtClean="0"/>
              <a:t> </a:t>
            </a:r>
            <a:r>
              <a:rPr lang="en-US" sz="2400" dirty="0" err="1" smtClean="0"/>
              <a:t>mà</a:t>
            </a:r>
            <a:r>
              <a:rPr lang="en-US" sz="2400" dirty="0" smtClean="0"/>
              <a:t> </a:t>
            </a:r>
            <a:r>
              <a:rPr lang="en-US" sz="2400" dirty="0" err="1" smtClean="0"/>
              <a:t>đấm</a:t>
            </a:r>
            <a:r>
              <a:rPr lang="en-US" sz="2400" dirty="0" smtClean="0"/>
              <a:t> </a:t>
            </a:r>
            <a:r>
              <a:rPr lang="en-US" sz="2400" dirty="0" err="1" smtClean="0"/>
              <a:t>chết</a:t>
            </a:r>
            <a:r>
              <a:rPr lang="en-US" sz="2400" dirty="0" smtClean="0"/>
              <a:t> </a:t>
            </a:r>
            <a:r>
              <a:rPr lang="en-US" sz="2400" dirty="0" err="1" smtClean="0"/>
              <a:t>voi</a:t>
            </a:r>
            <a:r>
              <a:rPr lang="en-US" sz="2400" dirty="0" smtClean="0"/>
              <a:t>.</a:t>
            </a:r>
          </a:p>
          <a:p>
            <a:endParaRPr lang="en-US" sz="2400" dirty="0"/>
          </a:p>
        </p:txBody>
      </p:sp>
      <p:sp>
        <p:nvSpPr>
          <p:cNvPr id="6" name="Oval 5"/>
          <p:cNvSpPr/>
          <p:nvPr/>
        </p:nvSpPr>
        <p:spPr>
          <a:xfrm>
            <a:off x="304800" y="13182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951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1569660"/>
          </a:xfrm>
          <a:prstGeom prst="rect">
            <a:avLst/>
          </a:prstGeom>
          <a:noFill/>
        </p:spPr>
        <p:txBody>
          <a:bodyPr wrap="square" rtlCol="0">
            <a:spAutoFit/>
          </a:bodyPr>
          <a:lstStyle/>
          <a:p>
            <a:r>
              <a:rPr lang="en-US" sz="2400" b="1" dirty="0"/>
              <a:t>Question 30. </a:t>
            </a:r>
            <a:r>
              <a:rPr lang="en-US" sz="2400" b="1" u="sng" dirty="0"/>
              <a:t>I’d prefer</a:t>
            </a:r>
            <a:r>
              <a:rPr lang="en-US" sz="2400" b="1" dirty="0"/>
              <a:t> to do it </a:t>
            </a:r>
            <a:r>
              <a:rPr lang="en-US" sz="2400" b="1" u="sng" dirty="0"/>
              <a:t>by herself</a:t>
            </a:r>
            <a:r>
              <a:rPr lang="en-US" sz="2400" b="1" dirty="0"/>
              <a:t> because </a:t>
            </a:r>
            <a:r>
              <a:rPr lang="en-US" sz="2400" b="1" u="sng" dirty="0"/>
              <a:t>other</a:t>
            </a:r>
            <a:r>
              <a:rPr lang="en-US" sz="2400" b="1" dirty="0"/>
              <a:t> people </a:t>
            </a:r>
            <a:r>
              <a:rPr lang="en-US" sz="2400" b="1" u="sng" dirty="0"/>
              <a:t>make</a:t>
            </a:r>
            <a:r>
              <a:rPr lang="en-US" sz="2400" b="1" dirty="0"/>
              <a:t> me nervous.</a:t>
            </a:r>
          </a:p>
          <a:p>
            <a:r>
              <a:rPr lang="en-US" sz="2400" b="1" dirty="0"/>
              <a:t>A. I’d prefer	B. on herself	C. other	D. make</a:t>
            </a:r>
          </a:p>
          <a:p>
            <a:endParaRPr lang="en-US" sz="2400" dirty="0"/>
          </a:p>
        </p:txBody>
      </p:sp>
      <p:sp>
        <p:nvSpPr>
          <p:cNvPr id="5" name="TextBox 4"/>
          <p:cNvSpPr txBox="1"/>
          <p:nvPr/>
        </p:nvSpPr>
        <p:spPr>
          <a:xfrm>
            <a:off x="152400" y="1905000"/>
            <a:ext cx="8763000" cy="3046988"/>
          </a:xfrm>
          <a:prstGeom prst="rect">
            <a:avLst/>
          </a:prstGeom>
          <a:noFill/>
        </p:spPr>
        <p:txBody>
          <a:bodyPr wrap="square" rtlCol="0">
            <a:spAutoFit/>
          </a:bodyPr>
          <a:lstStyle/>
          <a:p>
            <a:r>
              <a:rPr lang="en-US" sz="2400" b="1" dirty="0"/>
              <a:t>Question 30. B</a:t>
            </a:r>
          </a:p>
          <a:p>
            <a:r>
              <a:rPr lang="en-US" sz="2400" b="1" dirty="0" err="1"/>
              <a:t>Kiến</a:t>
            </a:r>
            <a:r>
              <a:rPr lang="en-US" sz="2400" b="1" dirty="0"/>
              <a:t> </a:t>
            </a:r>
            <a:r>
              <a:rPr lang="en-US" sz="2400" b="1" dirty="0" err="1"/>
              <a:t>thức</a:t>
            </a:r>
            <a:r>
              <a:rPr lang="en-US" sz="2400" b="1" dirty="0"/>
              <a:t>: </a:t>
            </a:r>
            <a:r>
              <a:rPr lang="en-US" sz="2400" b="1" dirty="0" err="1"/>
              <a:t>Cụm</a:t>
            </a:r>
            <a:r>
              <a:rPr lang="en-US" sz="2400" b="1" dirty="0"/>
              <a:t> </a:t>
            </a:r>
            <a:r>
              <a:rPr lang="en-US" sz="2400" b="1" dirty="0" err="1"/>
              <a:t>từ</a:t>
            </a:r>
            <a:endParaRPr lang="en-US" sz="2400" b="1" dirty="0"/>
          </a:p>
          <a:p>
            <a:r>
              <a:rPr lang="en-US" sz="2400" b="1" dirty="0" err="1"/>
              <a:t>Giải</a:t>
            </a:r>
            <a:r>
              <a:rPr lang="en-US" sz="2400" b="1" dirty="0"/>
              <a:t> </a:t>
            </a:r>
            <a:r>
              <a:rPr lang="en-US" sz="2400" b="1" dirty="0" err="1"/>
              <a:t>thích</a:t>
            </a:r>
            <a:r>
              <a:rPr lang="en-US" sz="2400" b="1" dirty="0"/>
              <a:t>:</a:t>
            </a:r>
          </a:p>
          <a:p>
            <a:r>
              <a:rPr lang="en-US" sz="2400" b="1" dirty="0"/>
              <a:t>By herself =&gt; by myself</a:t>
            </a:r>
          </a:p>
          <a:p>
            <a:r>
              <a:rPr lang="en-US" sz="2400" b="1" dirty="0"/>
              <a:t>Ta </a:t>
            </a:r>
            <a:r>
              <a:rPr lang="en-US" sz="2400" b="1" dirty="0" err="1"/>
              <a:t>có</a:t>
            </a:r>
            <a:r>
              <a:rPr lang="en-US" sz="2400" b="1" dirty="0"/>
              <a:t> </a:t>
            </a:r>
            <a:r>
              <a:rPr lang="en-US" sz="2400" b="1" dirty="0" err="1"/>
              <a:t>cụm</a:t>
            </a:r>
            <a:r>
              <a:rPr lang="en-US" sz="2400" b="1" dirty="0"/>
              <a:t> “</a:t>
            </a:r>
            <a:r>
              <a:rPr lang="en-US" sz="2400" b="1" dirty="0">
                <a:solidFill>
                  <a:srgbClr val="FFFF00"/>
                </a:solidFill>
              </a:rPr>
              <a:t>by oneself” = “on one’s own</a:t>
            </a:r>
            <a:r>
              <a:rPr lang="en-US" sz="2400" b="1" dirty="0"/>
              <a:t>”: </a:t>
            </a:r>
            <a:r>
              <a:rPr lang="en-US" sz="2400" b="1" dirty="0" err="1"/>
              <a:t>tự</a:t>
            </a:r>
            <a:r>
              <a:rPr lang="en-US" sz="2400" b="1" dirty="0"/>
              <a:t> </a:t>
            </a:r>
            <a:r>
              <a:rPr lang="en-US" sz="2400" b="1" dirty="0" err="1"/>
              <a:t>mình</a:t>
            </a:r>
            <a:r>
              <a:rPr lang="en-US" sz="2400" b="1" dirty="0"/>
              <a:t>, </a:t>
            </a:r>
            <a:r>
              <a:rPr lang="en-US" sz="2400" b="1" dirty="0" err="1"/>
              <a:t>bởi</a:t>
            </a:r>
            <a:r>
              <a:rPr lang="en-US" sz="2400" b="1" dirty="0"/>
              <a:t> </a:t>
            </a:r>
            <a:r>
              <a:rPr lang="en-US" sz="2400" b="1" dirty="0" err="1"/>
              <a:t>bản</a:t>
            </a:r>
            <a:r>
              <a:rPr lang="en-US" sz="2400" b="1" dirty="0"/>
              <a:t> </a:t>
            </a:r>
            <a:r>
              <a:rPr lang="en-US" sz="2400" b="1" dirty="0" err="1"/>
              <a:t>thân</a:t>
            </a:r>
            <a:r>
              <a:rPr lang="en-US" sz="2400" b="1" dirty="0"/>
              <a:t> </a:t>
            </a:r>
            <a:r>
              <a:rPr lang="en-US" sz="2400" b="1" dirty="0" err="1"/>
              <a:t>mình</a:t>
            </a:r>
            <a:endParaRPr lang="en-US" sz="2400" b="1" dirty="0"/>
          </a:p>
          <a:p>
            <a:r>
              <a:rPr lang="en-US" sz="2400" b="1" dirty="0" err="1"/>
              <a:t>Tạm</a:t>
            </a:r>
            <a:r>
              <a:rPr lang="en-US" sz="2400" b="1" dirty="0"/>
              <a:t> </a:t>
            </a:r>
            <a:r>
              <a:rPr lang="en-US" sz="2400" b="1" dirty="0" err="1"/>
              <a:t>dịch</a:t>
            </a:r>
            <a:r>
              <a:rPr lang="en-US" sz="2400" b="1" dirty="0"/>
              <a:t>: </a:t>
            </a:r>
            <a:r>
              <a:rPr lang="en-US" sz="2400" b="1" dirty="0" err="1"/>
              <a:t>Tôi</a:t>
            </a:r>
            <a:r>
              <a:rPr lang="en-US" sz="2400" b="1" dirty="0"/>
              <a:t> </a:t>
            </a:r>
            <a:r>
              <a:rPr lang="en-US" sz="2400" b="1" dirty="0" err="1"/>
              <a:t>thích</a:t>
            </a:r>
            <a:r>
              <a:rPr lang="en-US" sz="2400" b="1" dirty="0"/>
              <a:t> </a:t>
            </a:r>
            <a:r>
              <a:rPr lang="en-US" sz="2400" b="1" dirty="0" err="1"/>
              <a:t>tự</a:t>
            </a:r>
            <a:r>
              <a:rPr lang="en-US" sz="2400" b="1" dirty="0"/>
              <a:t> </a:t>
            </a:r>
            <a:r>
              <a:rPr lang="en-US" sz="2400" b="1" dirty="0" err="1"/>
              <a:t>làm</a:t>
            </a:r>
            <a:r>
              <a:rPr lang="en-US" sz="2400" b="1" dirty="0"/>
              <a:t> </a:t>
            </a:r>
            <a:r>
              <a:rPr lang="en-US" sz="2400" b="1" dirty="0" err="1"/>
              <a:t>hơn</a:t>
            </a:r>
            <a:r>
              <a:rPr lang="en-US" sz="2400" b="1" dirty="0"/>
              <a:t> </a:t>
            </a:r>
            <a:r>
              <a:rPr lang="en-US" sz="2400" b="1" dirty="0" err="1"/>
              <a:t>vì</a:t>
            </a:r>
            <a:r>
              <a:rPr lang="en-US" sz="2400" b="1" dirty="0"/>
              <a:t> </a:t>
            </a:r>
            <a:r>
              <a:rPr lang="en-US" sz="2400" b="1" dirty="0" err="1"/>
              <a:t>người</a:t>
            </a:r>
            <a:r>
              <a:rPr lang="en-US" sz="2400" b="1" dirty="0"/>
              <a:t> </a:t>
            </a:r>
            <a:r>
              <a:rPr lang="en-US" sz="2400" b="1" dirty="0" err="1"/>
              <a:t>khác</a:t>
            </a:r>
            <a:r>
              <a:rPr lang="en-US" sz="2400" b="1" dirty="0"/>
              <a:t> </a:t>
            </a:r>
            <a:r>
              <a:rPr lang="en-US" sz="2400" b="1" dirty="0" err="1"/>
              <a:t>khiến</a:t>
            </a:r>
            <a:r>
              <a:rPr lang="en-US" sz="2400" b="1" dirty="0"/>
              <a:t> </a:t>
            </a:r>
            <a:r>
              <a:rPr lang="en-US" sz="2400" b="1" dirty="0" err="1"/>
              <a:t>tôi</a:t>
            </a:r>
            <a:r>
              <a:rPr lang="en-US" sz="2400" b="1" dirty="0"/>
              <a:t> lo </a:t>
            </a:r>
            <a:r>
              <a:rPr lang="en-US" sz="2400" b="1" dirty="0" err="1"/>
              <a:t>lắng</a:t>
            </a:r>
            <a:r>
              <a:rPr lang="en-US" sz="2400" b="1" dirty="0"/>
              <a:t>.</a:t>
            </a:r>
          </a:p>
          <a:p>
            <a:endParaRPr lang="en-US" sz="2400" dirty="0"/>
          </a:p>
        </p:txBody>
      </p:sp>
      <p:sp>
        <p:nvSpPr>
          <p:cNvPr id="6" name="Oval 5"/>
          <p:cNvSpPr/>
          <p:nvPr/>
        </p:nvSpPr>
        <p:spPr>
          <a:xfrm>
            <a:off x="2038618" y="1318230"/>
            <a:ext cx="381000" cy="37653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123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534400" cy="2246769"/>
          </a:xfrm>
          <a:prstGeom prst="rect">
            <a:avLst/>
          </a:prstGeom>
          <a:noFill/>
        </p:spPr>
        <p:txBody>
          <a:bodyPr wrap="square" rtlCol="0">
            <a:spAutoFit/>
          </a:bodyPr>
          <a:lstStyle/>
          <a:p>
            <a:r>
              <a:rPr lang="en-US" sz="2000" b="1" dirty="0"/>
              <a:t>Question 31. You should take regular exercises instead of sitting in front of the television all day.</a:t>
            </a:r>
          </a:p>
          <a:p>
            <a:r>
              <a:rPr lang="en-US" sz="2000" b="1" dirty="0"/>
              <a:t>A. Taking regular exercises is better than sitting in front of the television all day.</a:t>
            </a:r>
          </a:p>
          <a:p>
            <a:r>
              <a:rPr lang="en-US" sz="2000" b="1" dirty="0"/>
              <a:t>B. Sitting in front of the television all day helps you take regular exercises.</a:t>
            </a:r>
          </a:p>
          <a:p>
            <a:r>
              <a:rPr lang="en-US" sz="2000" b="1" dirty="0"/>
              <a:t>C. Sitting in front of the television all day and taking exercises are advisable.</a:t>
            </a:r>
          </a:p>
          <a:p>
            <a:r>
              <a:rPr lang="en-US" sz="2000" b="1" dirty="0"/>
              <a:t>D. Don’t take regular exercises, just sit in front of the television all day.</a:t>
            </a:r>
          </a:p>
          <a:p>
            <a:endParaRPr lang="en-US" sz="2000" dirty="0"/>
          </a:p>
        </p:txBody>
      </p:sp>
      <p:sp>
        <p:nvSpPr>
          <p:cNvPr id="5" name="TextBox 4"/>
          <p:cNvSpPr txBox="1"/>
          <p:nvPr/>
        </p:nvSpPr>
        <p:spPr>
          <a:xfrm>
            <a:off x="228600" y="2895600"/>
            <a:ext cx="8610600" cy="4154984"/>
          </a:xfrm>
          <a:prstGeom prst="rect">
            <a:avLst/>
          </a:prstGeom>
          <a:noFill/>
        </p:spPr>
        <p:txBody>
          <a:bodyPr wrap="square" rtlCol="0">
            <a:spAutoFit/>
          </a:bodyPr>
          <a:lstStyle/>
          <a:p>
            <a:r>
              <a:rPr lang="en-US" sz="2400" b="1" dirty="0"/>
              <a:t>Question 31. A</a:t>
            </a:r>
          </a:p>
          <a:p>
            <a:r>
              <a:rPr lang="en-US" sz="2400" b="1" dirty="0" err="1"/>
              <a:t>Kiến</a:t>
            </a:r>
            <a:r>
              <a:rPr lang="en-US" sz="2400" b="1" dirty="0"/>
              <a:t> </a:t>
            </a:r>
            <a:r>
              <a:rPr lang="en-US" sz="2400" b="1" dirty="0" err="1"/>
              <a:t>thức</a:t>
            </a:r>
            <a:r>
              <a:rPr lang="en-US" sz="2400" b="1" dirty="0"/>
              <a:t>: </a:t>
            </a:r>
            <a:r>
              <a:rPr lang="en-US" sz="2400" b="1" dirty="0" err="1"/>
              <a:t>Đưa</a:t>
            </a:r>
            <a:r>
              <a:rPr lang="en-US" sz="2400" b="1" dirty="0"/>
              <a:t> </a:t>
            </a:r>
            <a:r>
              <a:rPr lang="en-US" sz="2400" b="1" dirty="0" err="1"/>
              <a:t>ra</a:t>
            </a:r>
            <a:r>
              <a:rPr lang="en-US" sz="2400" b="1" dirty="0"/>
              <a:t> </a:t>
            </a:r>
            <a:r>
              <a:rPr lang="en-US" sz="2400" b="1" dirty="0" err="1"/>
              <a:t>lời</a:t>
            </a:r>
            <a:r>
              <a:rPr lang="en-US" sz="2400" b="1" dirty="0"/>
              <a:t> </a:t>
            </a:r>
            <a:r>
              <a:rPr lang="en-US" sz="2400" b="1" dirty="0" err="1"/>
              <a:t>khuyên</a:t>
            </a:r>
            <a:r>
              <a:rPr lang="en-US" sz="2400" b="1" dirty="0"/>
              <a:t> </a:t>
            </a:r>
            <a:r>
              <a:rPr lang="en-US" sz="2400" b="1" dirty="0" err="1"/>
              <a:t>với</a:t>
            </a:r>
            <a:r>
              <a:rPr lang="en-US" sz="2400" b="1" dirty="0"/>
              <a:t> </a:t>
            </a:r>
            <a:r>
              <a:rPr lang="en-US" sz="2400" b="1" dirty="0" err="1"/>
              <a:t>động</a:t>
            </a:r>
            <a:r>
              <a:rPr lang="en-US" sz="2400" b="1" dirty="0"/>
              <a:t> </a:t>
            </a:r>
            <a:r>
              <a:rPr lang="en-US" sz="2400" b="1" dirty="0" err="1"/>
              <a:t>từ</a:t>
            </a:r>
            <a:r>
              <a:rPr lang="en-US" sz="2400" b="1" dirty="0"/>
              <a:t> </a:t>
            </a:r>
            <a:r>
              <a:rPr lang="en-US" sz="2400" b="1" dirty="0" err="1"/>
              <a:t>khuyết</a:t>
            </a:r>
            <a:r>
              <a:rPr lang="en-US" sz="2400" b="1" dirty="0"/>
              <a:t> </a:t>
            </a:r>
            <a:r>
              <a:rPr lang="en-US" sz="2400" b="1" dirty="0" err="1"/>
              <a:t>thiếu</a:t>
            </a:r>
            <a:r>
              <a:rPr lang="en-US" sz="2400" b="1" dirty="0"/>
              <a:t> should</a:t>
            </a:r>
          </a:p>
          <a:p>
            <a:r>
              <a:rPr lang="en-US" sz="2400" b="1" dirty="0" err="1"/>
              <a:t>Giải</a:t>
            </a:r>
            <a:r>
              <a:rPr lang="en-US" sz="2400" b="1" dirty="0"/>
              <a:t> </a:t>
            </a:r>
            <a:r>
              <a:rPr lang="en-US" sz="2400" b="1" dirty="0" err="1"/>
              <a:t>thích</a:t>
            </a:r>
            <a:r>
              <a:rPr lang="en-US" sz="2400" b="1" dirty="0"/>
              <a:t>:</a:t>
            </a:r>
          </a:p>
          <a:p>
            <a:r>
              <a:rPr lang="en-US" sz="2400" b="1" dirty="0" err="1"/>
              <a:t>Tạm</a:t>
            </a:r>
            <a:r>
              <a:rPr lang="en-US" sz="2400" b="1" dirty="0"/>
              <a:t> </a:t>
            </a:r>
            <a:r>
              <a:rPr lang="en-US" sz="2400" b="1" dirty="0" err="1"/>
              <a:t>dịch</a:t>
            </a:r>
            <a:r>
              <a:rPr lang="en-US" sz="2400" b="1" dirty="0"/>
              <a:t>: </a:t>
            </a:r>
            <a:r>
              <a:rPr lang="en-US" sz="2400" b="1" dirty="0" err="1"/>
              <a:t>Bạn</a:t>
            </a:r>
            <a:r>
              <a:rPr lang="en-US" sz="2400" b="1" dirty="0"/>
              <a:t> </a:t>
            </a:r>
            <a:r>
              <a:rPr lang="en-US" sz="2400" b="1" dirty="0" err="1"/>
              <a:t>nên</a:t>
            </a:r>
            <a:r>
              <a:rPr lang="en-US" sz="2400" b="1" dirty="0"/>
              <a:t> </a:t>
            </a:r>
            <a:r>
              <a:rPr lang="en-US" sz="2400" b="1" dirty="0" err="1"/>
              <a:t>tập</a:t>
            </a:r>
            <a:r>
              <a:rPr lang="en-US" sz="2400" b="1" dirty="0"/>
              <a:t> </a:t>
            </a:r>
            <a:r>
              <a:rPr lang="en-US" sz="2400" b="1" dirty="0" err="1"/>
              <a:t>thể</a:t>
            </a:r>
            <a:r>
              <a:rPr lang="en-US" sz="2400" b="1" dirty="0"/>
              <a:t> </a:t>
            </a:r>
            <a:r>
              <a:rPr lang="en-US" sz="2400" b="1" dirty="0" err="1"/>
              <a:t>dục</a:t>
            </a:r>
            <a:r>
              <a:rPr lang="en-US" sz="2400" b="1" dirty="0"/>
              <a:t> </a:t>
            </a:r>
            <a:r>
              <a:rPr lang="en-US" sz="2400" b="1" dirty="0" err="1"/>
              <a:t>thường</a:t>
            </a:r>
            <a:r>
              <a:rPr lang="en-US" sz="2400" b="1" dirty="0"/>
              <a:t> </a:t>
            </a:r>
            <a:r>
              <a:rPr lang="en-US" sz="2400" b="1" dirty="0" err="1"/>
              <a:t>xuyên</a:t>
            </a:r>
            <a:r>
              <a:rPr lang="en-US" sz="2400" b="1" dirty="0"/>
              <a:t> </a:t>
            </a:r>
            <a:r>
              <a:rPr lang="en-US" sz="2400" b="1" dirty="0" err="1"/>
              <a:t>thay</a:t>
            </a:r>
            <a:r>
              <a:rPr lang="en-US" sz="2400" b="1" dirty="0"/>
              <a:t> </a:t>
            </a:r>
            <a:r>
              <a:rPr lang="en-US" sz="2400" b="1" dirty="0" err="1"/>
              <a:t>vì</a:t>
            </a:r>
            <a:r>
              <a:rPr lang="en-US" sz="2400" b="1" dirty="0"/>
              <a:t> </a:t>
            </a:r>
            <a:r>
              <a:rPr lang="en-US" sz="2400" b="1" dirty="0" err="1"/>
              <a:t>ngồi</a:t>
            </a:r>
            <a:r>
              <a:rPr lang="en-US" sz="2400" b="1" dirty="0"/>
              <a:t> </a:t>
            </a:r>
            <a:r>
              <a:rPr lang="en-US" sz="2400" b="1" dirty="0" err="1"/>
              <a:t>trước</a:t>
            </a:r>
            <a:r>
              <a:rPr lang="en-US" sz="2400" b="1" dirty="0"/>
              <a:t> </a:t>
            </a:r>
            <a:r>
              <a:rPr lang="en-US" sz="2400" b="1" dirty="0" err="1"/>
              <a:t>tivi</a:t>
            </a:r>
            <a:r>
              <a:rPr lang="en-US" sz="2400" b="1" dirty="0"/>
              <a:t> </a:t>
            </a:r>
            <a:r>
              <a:rPr lang="en-US" sz="2400" b="1" dirty="0" err="1"/>
              <a:t>hàng</a:t>
            </a:r>
            <a:r>
              <a:rPr lang="en-US" sz="2400" b="1" dirty="0"/>
              <a:t> </a:t>
            </a:r>
            <a:r>
              <a:rPr lang="en-US" sz="2400" b="1" dirty="0" err="1"/>
              <a:t>ngày</a:t>
            </a:r>
            <a:r>
              <a:rPr lang="en-US" sz="2400" b="1" dirty="0"/>
              <a:t>.</a:t>
            </a:r>
          </a:p>
          <a:p>
            <a:r>
              <a:rPr lang="en-US" sz="2400" b="1" dirty="0"/>
              <a:t>A. </a:t>
            </a:r>
            <a:r>
              <a:rPr lang="en-US" sz="2400" b="1" dirty="0" err="1"/>
              <a:t>Tập</a:t>
            </a:r>
            <a:r>
              <a:rPr lang="en-US" sz="2400" b="1" dirty="0"/>
              <a:t> </a:t>
            </a:r>
            <a:r>
              <a:rPr lang="en-US" sz="2400" b="1" dirty="0" err="1"/>
              <a:t>thể</a:t>
            </a:r>
            <a:r>
              <a:rPr lang="en-US" sz="2400" b="1" dirty="0"/>
              <a:t> </a:t>
            </a:r>
            <a:r>
              <a:rPr lang="en-US" sz="2400" b="1" dirty="0" err="1"/>
              <a:t>dục</a:t>
            </a:r>
            <a:r>
              <a:rPr lang="en-US" sz="2400" b="1" dirty="0"/>
              <a:t> </a:t>
            </a:r>
            <a:r>
              <a:rPr lang="en-US" sz="2400" b="1" dirty="0" err="1"/>
              <a:t>đều</a:t>
            </a:r>
            <a:r>
              <a:rPr lang="en-US" sz="2400" b="1" dirty="0"/>
              <a:t> </a:t>
            </a:r>
            <a:r>
              <a:rPr lang="en-US" sz="2400" b="1" dirty="0" err="1"/>
              <a:t>đặn</a:t>
            </a:r>
            <a:r>
              <a:rPr lang="en-US" sz="2400" b="1" dirty="0"/>
              <a:t> </a:t>
            </a:r>
            <a:r>
              <a:rPr lang="en-US" sz="2400" b="1" dirty="0" err="1"/>
              <a:t>tốt</a:t>
            </a:r>
            <a:r>
              <a:rPr lang="en-US" sz="2400" b="1" dirty="0"/>
              <a:t> </a:t>
            </a:r>
            <a:r>
              <a:rPr lang="en-US" sz="2400" b="1" dirty="0" err="1"/>
              <a:t>hơn</a:t>
            </a:r>
            <a:r>
              <a:rPr lang="en-US" sz="2400" b="1" dirty="0"/>
              <a:t> </a:t>
            </a:r>
            <a:r>
              <a:rPr lang="en-US" sz="2400" b="1" dirty="0" err="1"/>
              <a:t>ngồi</a:t>
            </a:r>
            <a:r>
              <a:rPr lang="en-US" sz="2400" b="1" dirty="0"/>
              <a:t> </a:t>
            </a:r>
            <a:r>
              <a:rPr lang="en-US" sz="2400" b="1" dirty="0" err="1"/>
              <a:t>trước</a:t>
            </a:r>
            <a:r>
              <a:rPr lang="en-US" sz="2400" b="1" dirty="0"/>
              <a:t> </a:t>
            </a:r>
            <a:r>
              <a:rPr lang="en-US" sz="2400" b="1" dirty="0" err="1"/>
              <a:t>tivi</a:t>
            </a:r>
            <a:r>
              <a:rPr lang="en-US" sz="2400" b="1" dirty="0"/>
              <a:t> </a:t>
            </a:r>
            <a:r>
              <a:rPr lang="en-US" sz="2400" b="1" dirty="0" err="1"/>
              <a:t>hàng</a:t>
            </a:r>
            <a:r>
              <a:rPr lang="en-US" sz="2400" b="1" dirty="0"/>
              <a:t> </a:t>
            </a:r>
            <a:r>
              <a:rPr lang="en-US" sz="2400" b="1" dirty="0" err="1"/>
              <a:t>ngày</a:t>
            </a:r>
            <a:r>
              <a:rPr lang="en-US" sz="2400" b="1" dirty="0"/>
              <a:t>. =&gt; </a:t>
            </a:r>
            <a:r>
              <a:rPr lang="en-US" sz="2400" b="1" dirty="0" err="1"/>
              <a:t>đúng</a:t>
            </a:r>
            <a:endParaRPr lang="en-US" sz="2400" b="1" dirty="0"/>
          </a:p>
          <a:p>
            <a:r>
              <a:rPr lang="en-US" sz="2400" b="1" dirty="0"/>
              <a:t>B. </a:t>
            </a:r>
            <a:r>
              <a:rPr lang="en-US" sz="2400" b="1" dirty="0" err="1"/>
              <a:t>Ngồi</a:t>
            </a:r>
            <a:r>
              <a:rPr lang="en-US" sz="2400" b="1" dirty="0"/>
              <a:t> </a:t>
            </a:r>
            <a:r>
              <a:rPr lang="en-US" sz="2400" b="1" dirty="0" err="1"/>
              <a:t>trước</a:t>
            </a:r>
            <a:r>
              <a:rPr lang="en-US" sz="2400" b="1" dirty="0"/>
              <a:t> </a:t>
            </a:r>
            <a:r>
              <a:rPr lang="en-US" sz="2400" b="1" dirty="0" err="1"/>
              <a:t>tivi</a:t>
            </a:r>
            <a:r>
              <a:rPr lang="en-US" sz="2400" b="1" dirty="0"/>
              <a:t> </a:t>
            </a:r>
            <a:r>
              <a:rPr lang="en-US" sz="2400" b="1" dirty="0" err="1"/>
              <a:t>cả</a:t>
            </a:r>
            <a:r>
              <a:rPr lang="en-US" sz="2400" b="1" dirty="0"/>
              <a:t> </a:t>
            </a:r>
            <a:r>
              <a:rPr lang="en-US" sz="2400" b="1" dirty="0" err="1"/>
              <a:t>ngày</a:t>
            </a:r>
            <a:r>
              <a:rPr lang="en-US" sz="2400" b="1" dirty="0"/>
              <a:t> </a:t>
            </a:r>
            <a:r>
              <a:rPr lang="en-US" sz="2400" b="1" dirty="0" err="1"/>
              <a:t>giúp</a:t>
            </a:r>
            <a:r>
              <a:rPr lang="en-US" sz="2400" b="1" dirty="0"/>
              <a:t> </a:t>
            </a:r>
            <a:r>
              <a:rPr lang="en-US" sz="2400" b="1" dirty="0" err="1"/>
              <a:t>bạn</a:t>
            </a:r>
            <a:r>
              <a:rPr lang="en-US" sz="2400" b="1" dirty="0"/>
              <a:t> </a:t>
            </a:r>
            <a:r>
              <a:rPr lang="en-US" sz="2400" b="1" dirty="0" err="1"/>
              <a:t>tập</a:t>
            </a:r>
            <a:r>
              <a:rPr lang="en-US" sz="2400" b="1" dirty="0"/>
              <a:t> </a:t>
            </a:r>
            <a:r>
              <a:rPr lang="en-US" sz="2400" b="1" dirty="0" err="1"/>
              <a:t>thể</a:t>
            </a:r>
            <a:r>
              <a:rPr lang="en-US" sz="2400" b="1" dirty="0"/>
              <a:t> </a:t>
            </a:r>
            <a:r>
              <a:rPr lang="en-US" sz="2400" b="1" dirty="0" err="1"/>
              <a:t>dục</a:t>
            </a:r>
            <a:r>
              <a:rPr lang="en-US" sz="2400" b="1" dirty="0"/>
              <a:t> </a:t>
            </a:r>
            <a:r>
              <a:rPr lang="en-US" sz="2400" b="1" dirty="0" err="1"/>
              <a:t>thường</a:t>
            </a:r>
            <a:r>
              <a:rPr lang="en-US" sz="2400" b="1" dirty="0"/>
              <a:t> </a:t>
            </a:r>
            <a:r>
              <a:rPr lang="en-US" sz="2400" b="1" dirty="0" err="1"/>
              <a:t>xuyên</a:t>
            </a:r>
            <a:r>
              <a:rPr lang="en-US" sz="2400" b="1" dirty="0"/>
              <a:t>. =&gt; </a:t>
            </a:r>
            <a:r>
              <a:rPr lang="en-US" sz="2400" b="1" dirty="0" err="1"/>
              <a:t>sai</a:t>
            </a:r>
            <a:r>
              <a:rPr lang="en-US" sz="2400" b="1" dirty="0"/>
              <a:t> </a:t>
            </a:r>
            <a:r>
              <a:rPr lang="en-US" sz="2400" b="1" dirty="0" err="1"/>
              <a:t>nghĩa</a:t>
            </a:r>
            <a:endParaRPr lang="en-US" sz="2400" b="1" dirty="0"/>
          </a:p>
          <a:p>
            <a:r>
              <a:rPr lang="en-US" sz="2400" b="1" dirty="0"/>
              <a:t>C.  </a:t>
            </a:r>
            <a:r>
              <a:rPr lang="en-US" sz="2400" b="1" dirty="0" err="1"/>
              <a:t>trước</a:t>
            </a:r>
            <a:r>
              <a:rPr lang="en-US" sz="2400" b="1" dirty="0"/>
              <a:t> </a:t>
            </a:r>
            <a:r>
              <a:rPr lang="en-US" sz="2400" b="1" dirty="0" err="1"/>
              <a:t>tivi</a:t>
            </a:r>
            <a:r>
              <a:rPr lang="en-US" sz="2400" b="1" dirty="0"/>
              <a:t> </a:t>
            </a:r>
            <a:r>
              <a:rPr lang="en-US" sz="2400" b="1" dirty="0" err="1"/>
              <a:t>hàng</a:t>
            </a:r>
            <a:r>
              <a:rPr lang="en-US" sz="2400" b="1" dirty="0"/>
              <a:t> </a:t>
            </a:r>
            <a:r>
              <a:rPr lang="en-US" sz="2400" b="1" dirty="0" err="1"/>
              <a:t>ngày</a:t>
            </a:r>
            <a:r>
              <a:rPr lang="en-US" sz="2400" b="1" dirty="0"/>
              <a:t> </a:t>
            </a:r>
            <a:r>
              <a:rPr lang="en-US" sz="2400" b="1" dirty="0" err="1"/>
              <a:t>và</a:t>
            </a:r>
            <a:r>
              <a:rPr lang="en-US" sz="2400" b="1" dirty="0"/>
              <a:t> </a:t>
            </a:r>
            <a:r>
              <a:rPr lang="en-US" sz="2400" b="1" dirty="0" err="1"/>
              <a:t>tập</a:t>
            </a:r>
            <a:r>
              <a:rPr lang="en-US" sz="2400" b="1" dirty="0"/>
              <a:t> </a:t>
            </a:r>
            <a:r>
              <a:rPr lang="en-US" sz="2400" b="1" dirty="0" err="1"/>
              <a:t>thể</a:t>
            </a:r>
            <a:r>
              <a:rPr lang="en-US" sz="2400" b="1" dirty="0"/>
              <a:t> </a:t>
            </a:r>
            <a:r>
              <a:rPr lang="en-US" sz="2400" b="1" dirty="0" err="1"/>
              <a:t>dục</a:t>
            </a:r>
            <a:r>
              <a:rPr lang="en-US" sz="2400" b="1" dirty="0"/>
              <a:t> </a:t>
            </a:r>
            <a:r>
              <a:rPr lang="en-US" sz="2400" b="1" dirty="0" err="1"/>
              <a:t>được</a:t>
            </a:r>
            <a:r>
              <a:rPr lang="en-US" sz="2400" b="1" dirty="0"/>
              <a:t> </a:t>
            </a:r>
            <a:r>
              <a:rPr lang="en-US" sz="2400" b="1" dirty="0" err="1"/>
              <a:t>khuyến</a:t>
            </a:r>
            <a:r>
              <a:rPr lang="en-US" sz="2400" b="1" dirty="0"/>
              <a:t> </a:t>
            </a:r>
            <a:r>
              <a:rPr lang="en-US" sz="2400" b="1" dirty="0" err="1"/>
              <a:t>khích</a:t>
            </a:r>
            <a:r>
              <a:rPr lang="en-US" sz="2400" b="1" dirty="0"/>
              <a:t>. =&gt; </a:t>
            </a:r>
            <a:r>
              <a:rPr lang="en-US" sz="2400" b="1" dirty="0" err="1"/>
              <a:t>sai</a:t>
            </a:r>
            <a:r>
              <a:rPr lang="en-US" sz="2400" b="1" dirty="0"/>
              <a:t> </a:t>
            </a:r>
            <a:r>
              <a:rPr lang="en-US" sz="2400" b="1" dirty="0" err="1"/>
              <a:t>nghĩa</a:t>
            </a:r>
            <a:endParaRPr lang="en-US" sz="2400" b="1" dirty="0"/>
          </a:p>
          <a:p>
            <a:endParaRPr lang="en-US" sz="2400" dirty="0"/>
          </a:p>
        </p:txBody>
      </p:sp>
      <p:sp>
        <p:nvSpPr>
          <p:cNvPr id="6" name="Oval 5"/>
          <p:cNvSpPr/>
          <p:nvPr/>
        </p:nvSpPr>
        <p:spPr>
          <a:xfrm>
            <a:off x="3048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740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625" y="152400"/>
            <a:ext cx="8763000" cy="2677656"/>
          </a:xfrm>
          <a:prstGeom prst="rect">
            <a:avLst/>
          </a:prstGeom>
          <a:noFill/>
        </p:spPr>
        <p:txBody>
          <a:bodyPr wrap="square" rtlCol="0">
            <a:spAutoFit/>
          </a:bodyPr>
          <a:lstStyle/>
          <a:p>
            <a:r>
              <a:rPr lang="en-US" sz="2400" b="1" dirty="0"/>
              <a:t>Question 32. “I’ll call you as soon as I arrive at the airport,” he said to me.</a:t>
            </a:r>
          </a:p>
          <a:p>
            <a:r>
              <a:rPr lang="en-US" sz="2400" b="1" dirty="0"/>
              <a:t>A. He objected to calling me as soon as he arrived at the airport.</a:t>
            </a:r>
          </a:p>
          <a:p>
            <a:r>
              <a:rPr lang="en-US" sz="2400" b="1" dirty="0"/>
              <a:t>B. He promised to call me as soon as he arrived at the airport.</a:t>
            </a:r>
          </a:p>
          <a:p>
            <a:r>
              <a:rPr lang="en-US" sz="2400" b="1" dirty="0"/>
              <a:t>C. He denied calling me as soon as he arrived at the airport.</a:t>
            </a:r>
          </a:p>
          <a:p>
            <a:r>
              <a:rPr lang="en-US" sz="2400" b="1" dirty="0"/>
              <a:t>D. He reminded me to call him as soon as he arrived at the airport.</a:t>
            </a:r>
          </a:p>
          <a:p>
            <a:endParaRPr lang="en-US" sz="2400" dirty="0"/>
          </a:p>
        </p:txBody>
      </p:sp>
      <p:sp>
        <p:nvSpPr>
          <p:cNvPr id="5" name="TextBox 4"/>
          <p:cNvSpPr txBox="1"/>
          <p:nvPr/>
        </p:nvSpPr>
        <p:spPr>
          <a:xfrm>
            <a:off x="267236" y="2333685"/>
            <a:ext cx="8763000" cy="4154984"/>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thức</a:t>
            </a:r>
            <a:r>
              <a:rPr lang="en-US" sz="2400" b="1" dirty="0"/>
              <a:t>:  </a:t>
            </a:r>
            <a:r>
              <a:rPr lang="en-US" sz="2400" b="1" dirty="0" err="1"/>
              <a:t>Câu</a:t>
            </a:r>
            <a:r>
              <a:rPr lang="en-US" sz="2400" b="1" dirty="0"/>
              <a:t> </a:t>
            </a:r>
            <a:r>
              <a:rPr lang="en-US" sz="2400" b="1" dirty="0" err="1"/>
              <a:t>trường</a:t>
            </a:r>
            <a:r>
              <a:rPr lang="en-US" sz="2400" b="1" dirty="0"/>
              <a:t> </a:t>
            </a:r>
            <a:r>
              <a:rPr lang="en-US" sz="2400" b="1" dirty="0" err="1"/>
              <a:t>thuật</a:t>
            </a:r>
            <a:endParaRPr lang="en-US" sz="2400" b="1" dirty="0"/>
          </a:p>
          <a:p>
            <a:r>
              <a:rPr lang="en-US" sz="2400" b="1" dirty="0" err="1"/>
              <a:t>Giải</a:t>
            </a:r>
            <a:r>
              <a:rPr lang="en-US" sz="2400" b="1" dirty="0"/>
              <a:t> </a:t>
            </a:r>
            <a:r>
              <a:rPr lang="en-US" sz="2400" b="1" dirty="0" err="1"/>
              <a:t>thích</a:t>
            </a:r>
            <a:r>
              <a:rPr lang="en-US" sz="2400" b="1" dirty="0"/>
              <a:t>:</a:t>
            </a:r>
          </a:p>
          <a:p>
            <a:r>
              <a:rPr lang="en-US" sz="2400" b="1" dirty="0" err="1"/>
              <a:t>Tạm</a:t>
            </a:r>
            <a:r>
              <a:rPr lang="en-US" sz="2400" b="1" dirty="0"/>
              <a:t> </a:t>
            </a:r>
            <a:r>
              <a:rPr lang="en-US" sz="2400" b="1" dirty="0" err="1"/>
              <a:t>dịch</a:t>
            </a:r>
            <a:r>
              <a:rPr lang="en-US" sz="2400" b="1" dirty="0"/>
              <a:t>: “ </a:t>
            </a:r>
            <a:r>
              <a:rPr lang="en-US" sz="2400" b="1" dirty="0" err="1"/>
              <a:t>Tớ</a:t>
            </a:r>
            <a:r>
              <a:rPr lang="en-US" sz="2400" b="1" dirty="0"/>
              <a:t> </a:t>
            </a:r>
            <a:r>
              <a:rPr lang="en-US" sz="2400" b="1" dirty="0" err="1"/>
              <a:t>sẽ</a:t>
            </a:r>
            <a:r>
              <a:rPr lang="en-US" sz="2400" b="1" dirty="0"/>
              <a:t> </a:t>
            </a:r>
            <a:r>
              <a:rPr lang="en-US" sz="2400" b="1" dirty="0" err="1"/>
              <a:t>gọi</a:t>
            </a:r>
            <a:r>
              <a:rPr lang="en-US" sz="2400" b="1" dirty="0"/>
              <a:t> </a:t>
            </a:r>
            <a:r>
              <a:rPr lang="en-US" sz="2400" b="1" dirty="0" err="1"/>
              <a:t>cho</a:t>
            </a:r>
            <a:r>
              <a:rPr lang="en-US" sz="2400" b="1" dirty="0"/>
              <a:t> </a:t>
            </a:r>
            <a:r>
              <a:rPr lang="en-US" sz="2400" b="1" dirty="0" err="1"/>
              <a:t>cậu</a:t>
            </a:r>
            <a:r>
              <a:rPr lang="en-US" sz="2400" b="1" dirty="0"/>
              <a:t> </a:t>
            </a:r>
            <a:r>
              <a:rPr lang="en-US" sz="2400" b="1" dirty="0" err="1"/>
              <a:t>khi</a:t>
            </a:r>
            <a:r>
              <a:rPr lang="en-US" sz="2400" b="1" dirty="0"/>
              <a:t> </a:t>
            </a:r>
            <a:r>
              <a:rPr lang="en-US" sz="2400" b="1" dirty="0" err="1"/>
              <a:t>tớ</a:t>
            </a:r>
            <a:r>
              <a:rPr lang="en-US" sz="2400" b="1" dirty="0"/>
              <a:t> </a:t>
            </a:r>
            <a:r>
              <a:rPr lang="en-US" sz="2400" b="1" dirty="0" err="1"/>
              <a:t>đến</a:t>
            </a:r>
            <a:r>
              <a:rPr lang="en-US" sz="2400" b="1" dirty="0"/>
              <a:t> </a:t>
            </a:r>
            <a:r>
              <a:rPr lang="en-US" sz="2400" b="1" dirty="0" err="1"/>
              <a:t>sân</a:t>
            </a:r>
            <a:r>
              <a:rPr lang="en-US" sz="2400" b="1" dirty="0"/>
              <a:t> bay”, </a:t>
            </a:r>
            <a:r>
              <a:rPr lang="en-US" sz="2400" b="1" dirty="0" err="1"/>
              <a:t>cậu</a:t>
            </a:r>
            <a:r>
              <a:rPr lang="en-US" sz="2400" b="1" dirty="0"/>
              <a:t> </a:t>
            </a:r>
            <a:r>
              <a:rPr lang="en-US" sz="2400" b="1" dirty="0" err="1"/>
              <a:t>ấy</a:t>
            </a:r>
            <a:r>
              <a:rPr lang="en-US" sz="2400" b="1" dirty="0"/>
              <a:t> </a:t>
            </a:r>
            <a:r>
              <a:rPr lang="en-US" sz="2400" b="1" dirty="0" err="1"/>
              <a:t>nói</a:t>
            </a:r>
            <a:r>
              <a:rPr lang="en-US" sz="2400" b="1" dirty="0"/>
              <a:t> </a:t>
            </a:r>
            <a:r>
              <a:rPr lang="en-US" sz="2400" b="1" dirty="0" err="1"/>
              <a:t>với</a:t>
            </a:r>
            <a:r>
              <a:rPr lang="en-US" sz="2400" b="1" dirty="0"/>
              <a:t> </a:t>
            </a:r>
            <a:r>
              <a:rPr lang="en-US" sz="2400" b="1" dirty="0" err="1"/>
              <a:t>tôi</a:t>
            </a:r>
            <a:r>
              <a:rPr lang="en-US" sz="2400" b="1" dirty="0"/>
              <a:t>.</a:t>
            </a:r>
          </a:p>
          <a:p>
            <a:r>
              <a:rPr lang="en-US" sz="2400" b="1" dirty="0"/>
              <a:t>A. </a:t>
            </a:r>
            <a:r>
              <a:rPr lang="en-US" sz="2400" b="1" dirty="0" err="1"/>
              <a:t>Cậu</a:t>
            </a:r>
            <a:r>
              <a:rPr lang="en-US" sz="2400" b="1" dirty="0"/>
              <a:t> ta </a:t>
            </a:r>
            <a:r>
              <a:rPr lang="en-US" sz="2400" b="1" dirty="0" err="1"/>
              <a:t>phản</a:t>
            </a:r>
            <a:r>
              <a:rPr lang="en-US" sz="2400" b="1" dirty="0"/>
              <a:t> </a:t>
            </a:r>
            <a:r>
              <a:rPr lang="en-US" sz="2400" b="1" dirty="0" err="1"/>
              <a:t>đối</a:t>
            </a:r>
            <a:r>
              <a:rPr lang="en-US" sz="2400" b="1" dirty="0"/>
              <a:t> </a:t>
            </a:r>
            <a:r>
              <a:rPr lang="en-US" sz="2400" b="1" dirty="0" err="1"/>
              <a:t>việc</a:t>
            </a:r>
            <a:r>
              <a:rPr lang="en-US" sz="2400" b="1" dirty="0"/>
              <a:t> </a:t>
            </a:r>
            <a:r>
              <a:rPr lang="en-US" sz="2400" b="1" dirty="0" err="1"/>
              <a:t>gọi</a:t>
            </a:r>
            <a:r>
              <a:rPr lang="en-US" sz="2400" b="1" dirty="0"/>
              <a:t> </a:t>
            </a:r>
            <a:r>
              <a:rPr lang="en-US" sz="2400" b="1" dirty="0" err="1"/>
              <a:t>cho</a:t>
            </a:r>
            <a:r>
              <a:rPr lang="en-US" sz="2400" b="1" dirty="0"/>
              <a:t> </a:t>
            </a:r>
            <a:r>
              <a:rPr lang="en-US" sz="2400" b="1" dirty="0" err="1"/>
              <a:t>tôi</a:t>
            </a:r>
            <a:r>
              <a:rPr lang="en-US" sz="2400" b="1" dirty="0"/>
              <a:t> </a:t>
            </a:r>
            <a:r>
              <a:rPr lang="en-US" sz="2400" b="1" dirty="0" err="1"/>
              <a:t>khi</a:t>
            </a:r>
            <a:r>
              <a:rPr lang="en-US" sz="2400" b="1" dirty="0"/>
              <a:t> </a:t>
            </a:r>
            <a:r>
              <a:rPr lang="en-US" sz="2400" b="1" dirty="0" err="1"/>
              <a:t>cậu</a:t>
            </a:r>
            <a:r>
              <a:rPr lang="en-US" sz="2400" b="1" dirty="0"/>
              <a:t> ta </a:t>
            </a:r>
            <a:r>
              <a:rPr lang="en-US" sz="2400" b="1" dirty="0" err="1"/>
              <a:t>đến</a:t>
            </a:r>
            <a:r>
              <a:rPr lang="en-US" sz="2400" b="1" dirty="0"/>
              <a:t> </a:t>
            </a:r>
            <a:r>
              <a:rPr lang="en-US" sz="2400" b="1" dirty="0" err="1"/>
              <a:t>sân</a:t>
            </a:r>
            <a:r>
              <a:rPr lang="en-US" sz="2400" b="1" dirty="0"/>
              <a:t> bay. =&gt; </a:t>
            </a:r>
            <a:r>
              <a:rPr lang="en-US" sz="2400" b="1" dirty="0" err="1"/>
              <a:t>sai</a:t>
            </a:r>
            <a:r>
              <a:rPr lang="en-US" sz="2400" b="1" dirty="0"/>
              <a:t> </a:t>
            </a:r>
            <a:r>
              <a:rPr lang="en-US" sz="2400" b="1" dirty="0" err="1"/>
              <a:t>nghĩa</a:t>
            </a:r>
            <a:endParaRPr lang="en-US" sz="2400" b="1" dirty="0"/>
          </a:p>
          <a:p>
            <a:r>
              <a:rPr lang="en-US" sz="2400" b="1" dirty="0"/>
              <a:t>B. </a:t>
            </a:r>
            <a:r>
              <a:rPr lang="en-US" sz="2400" b="1" dirty="0" err="1"/>
              <a:t>Cậu</a:t>
            </a:r>
            <a:r>
              <a:rPr lang="en-US" sz="2400" b="1" dirty="0"/>
              <a:t> ta </a:t>
            </a:r>
            <a:r>
              <a:rPr lang="en-US" sz="2400" b="1" dirty="0" err="1"/>
              <a:t>hứa</a:t>
            </a:r>
            <a:r>
              <a:rPr lang="en-US" sz="2400" b="1" dirty="0"/>
              <a:t> </a:t>
            </a:r>
            <a:r>
              <a:rPr lang="en-US" sz="2400" b="1" dirty="0" err="1"/>
              <a:t>gọi</a:t>
            </a:r>
            <a:r>
              <a:rPr lang="en-US" sz="2400" b="1" dirty="0"/>
              <a:t> </a:t>
            </a:r>
            <a:r>
              <a:rPr lang="en-US" sz="2400" b="1" dirty="0" err="1"/>
              <a:t>cho</a:t>
            </a:r>
            <a:r>
              <a:rPr lang="en-US" sz="2400" b="1" dirty="0"/>
              <a:t> </a:t>
            </a:r>
            <a:r>
              <a:rPr lang="en-US" sz="2400" b="1" dirty="0" err="1"/>
              <a:t>tôi</a:t>
            </a:r>
            <a:r>
              <a:rPr lang="en-US" sz="2400" b="1" dirty="0"/>
              <a:t> </a:t>
            </a:r>
            <a:r>
              <a:rPr lang="en-US" sz="2400" b="1" dirty="0" err="1"/>
              <a:t>khi</a:t>
            </a:r>
            <a:r>
              <a:rPr lang="en-US" sz="2400" b="1" dirty="0"/>
              <a:t> </a:t>
            </a:r>
            <a:r>
              <a:rPr lang="en-US" sz="2400" b="1" dirty="0" err="1"/>
              <a:t>cậu</a:t>
            </a:r>
            <a:r>
              <a:rPr lang="en-US" sz="2400" b="1" dirty="0"/>
              <a:t> ta </a:t>
            </a:r>
            <a:r>
              <a:rPr lang="en-US" sz="2400" b="1" dirty="0" err="1"/>
              <a:t>đến</a:t>
            </a:r>
            <a:r>
              <a:rPr lang="en-US" sz="2400" b="1" dirty="0"/>
              <a:t> </a:t>
            </a:r>
            <a:r>
              <a:rPr lang="en-US" sz="2400" b="1" dirty="0" err="1"/>
              <a:t>sân</a:t>
            </a:r>
            <a:r>
              <a:rPr lang="en-US" sz="2400" b="1" dirty="0"/>
              <a:t> bay. =&gt; </a:t>
            </a:r>
            <a:r>
              <a:rPr lang="en-US" sz="2400" b="1" dirty="0" err="1"/>
              <a:t>đúng</a:t>
            </a:r>
            <a:endParaRPr lang="en-US" sz="2400" b="1" dirty="0"/>
          </a:p>
          <a:p>
            <a:r>
              <a:rPr lang="en-US" sz="2400" b="1" dirty="0"/>
              <a:t>C. </a:t>
            </a:r>
            <a:r>
              <a:rPr lang="en-US" sz="2400" b="1" dirty="0" err="1"/>
              <a:t>Cậu</a:t>
            </a:r>
            <a:r>
              <a:rPr lang="en-US" sz="2400" b="1" dirty="0"/>
              <a:t> ta </a:t>
            </a:r>
            <a:r>
              <a:rPr lang="en-US" sz="2400" b="1" dirty="0" err="1"/>
              <a:t>phủ</a:t>
            </a:r>
            <a:r>
              <a:rPr lang="en-US" sz="2400" b="1" dirty="0"/>
              <a:t> </a:t>
            </a:r>
            <a:r>
              <a:rPr lang="en-US" sz="2400" b="1" dirty="0" err="1"/>
              <a:t>nhận</a:t>
            </a:r>
            <a:r>
              <a:rPr lang="en-US" sz="2400" b="1" dirty="0"/>
              <a:t> </a:t>
            </a:r>
            <a:r>
              <a:rPr lang="en-US" sz="2400" b="1" dirty="0" err="1"/>
              <a:t>việc</a:t>
            </a:r>
            <a:r>
              <a:rPr lang="en-US" sz="2400" b="1" dirty="0"/>
              <a:t> </a:t>
            </a:r>
            <a:r>
              <a:rPr lang="en-US" sz="2400" b="1" dirty="0" err="1"/>
              <a:t>gọi</a:t>
            </a:r>
            <a:r>
              <a:rPr lang="en-US" sz="2400" b="1" dirty="0"/>
              <a:t> </a:t>
            </a:r>
            <a:r>
              <a:rPr lang="en-US" sz="2400" b="1" dirty="0" err="1"/>
              <a:t>cho</a:t>
            </a:r>
            <a:r>
              <a:rPr lang="en-US" sz="2400" b="1" dirty="0"/>
              <a:t> </a:t>
            </a:r>
            <a:r>
              <a:rPr lang="en-US" sz="2400" b="1" dirty="0" err="1"/>
              <a:t>tôi</a:t>
            </a:r>
            <a:r>
              <a:rPr lang="en-US" sz="2400" b="1" dirty="0"/>
              <a:t> </a:t>
            </a:r>
            <a:r>
              <a:rPr lang="en-US" sz="2400" b="1" dirty="0" err="1"/>
              <a:t>khi</a:t>
            </a:r>
            <a:r>
              <a:rPr lang="en-US" sz="2400" b="1" dirty="0"/>
              <a:t> </a:t>
            </a:r>
            <a:r>
              <a:rPr lang="en-US" sz="2400" b="1" dirty="0" err="1"/>
              <a:t>cậu</a:t>
            </a:r>
            <a:r>
              <a:rPr lang="en-US" sz="2400" b="1" dirty="0"/>
              <a:t> ta </a:t>
            </a:r>
            <a:r>
              <a:rPr lang="en-US" sz="2400" b="1" dirty="0" err="1"/>
              <a:t>đến</a:t>
            </a:r>
            <a:r>
              <a:rPr lang="en-US" sz="2400" b="1" dirty="0"/>
              <a:t> </a:t>
            </a:r>
            <a:r>
              <a:rPr lang="en-US" sz="2400" b="1" dirty="0" err="1"/>
              <a:t>sân</a:t>
            </a:r>
            <a:r>
              <a:rPr lang="en-US" sz="2400" b="1" dirty="0"/>
              <a:t> bay. =&gt; </a:t>
            </a:r>
            <a:r>
              <a:rPr lang="en-US" sz="2400" b="1" dirty="0" err="1"/>
              <a:t>sai</a:t>
            </a:r>
            <a:r>
              <a:rPr lang="en-US" sz="2400" b="1" dirty="0"/>
              <a:t> </a:t>
            </a:r>
            <a:r>
              <a:rPr lang="en-US" sz="2400" b="1" dirty="0" err="1"/>
              <a:t>nghĩa</a:t>
            </a:r>
            <a:endParaRPr lang="en-US" sz="2400" b="1" dirty="0"/>
          </a:p>
          <a:p>
            <a:r>
              <a:rPr lang="en-US" sz="2400" b="1" dirty="0"/>
              <a:t>D. </a:t>
            </a:r>
            <a:r>
              <a:rPr lang="en-US" sz="2400" b="1" dirty="0" err="1"/>
              <a:t>Cậu</a:t>
            </a:r>
            <a:r>
              <a:rPr lang="en-US" sz="2400" b="1" dirty="0"/>
              <a:t> ta </a:t>
            </a:r>
            <a:r>
              <a:rPr lang="en-US" sz="2400" b="1" dirty="0" err="1"/>
              <a:t>nhắc</a:t>
            </a:r>
            <a:r>
              <a:rPr lang="en-US" sz="2400" b="1" dirty="0"/>
              <a:t> </a:t>
            </a:r>
            <a:r>
              <a:rPr lang="en-US" sz="2400" b="1" dirty="0" err="1"/>
              <a:t>nhở</a:t>
            </a:r>
            <a:r>
              <a:rPr lang="en-US" sz="2400" b="1" dirty="0"/>
              <a:t> </a:t>
            </a:r>
            <a:r>
              <a:rPr lang="en-US" sz="2400" b="1" dirty="0" err="1"/>
              <a:t>tôi</a:t>
            </a:r>
            <a:r>
              <a:rPr lang="en-US" sz="2400" b="1" dirty="0"/>
              <a:t> </a:t>
            </a:r>
            <a:r>
              <a:rPr lang="en-US" sz="2400" b="1" dirty="0" err="1"/>
              <a:t>gọi</a:t>
            </a:r>
            <a:r>
              <a:rPr lang="en-US" sz="2400" b="1" dirty="0"/>
              <a:t> </a:t>
            </a:r>
            <a:r>
              <a:rPr lang="en-US" sz="2400" b="1" dirty="0" err="1"/>
              <a:t>cho</a:t>
            </a:r>
            <a:r>
              <a:rPr lang="en-US" sz="2400" b="1" dirty="0"/>
              <a:t> </a:t>
            </a:r>
            <a:r>
              <a:rPr lang="en-US" sz="2400" b="1" dirty="0" err="1"/>
              <a:t>cậu</a:t>
            </a:r>
            <a:r>
              <a:rPr lang="en-US" sz="2400" b="1" dirty="0"/>
              <a:t> </a:t>
            </a:r>
            <a:r>
              <a:rPr lang="en-US" sz="2400" b="1" dirty="0" err="1"/>
              <a:t>ấy</a:t>
            </a:r>
            <a:r>
              <a:rPr lang="en-US" sz="2400" b="1" dirty="0"/>
              <a:t> </a:t>
            </a:r>
            <a:r>
              <a:rPr lang="en-US" sz="2400" b="1" dirty="0" err="1"/>
              <a:t>khi</a:t>
            </a:r>
            <a:r>
              <a:rPr lang="en-US" sz="2400" b="1" dirty="0"/>
              <a:t> </a:t>
            </a:r>
            <a:r>
              <a:rPr lang="en-US" sz="2400" b="1" dirty="0" err="1"/>
              <a:t>cậu</a:t>
            </a:r>
            <a:r>
              <a:rPr lang="en-US" sz="2400" b="1" dirty="0"/>
              <a:t> ta </a:t>
            </a:r>
            <a:r>
              <a:rPr lang="en-US" sz="2400" b="1" dirty="0" err="1"/>
              <a:t>đến</a:t>
            </a:r>
            <a:r>
              <a:rPr lang="en-US" sz="2400" b="1" dirty="0"/>
              <a:t> </a:t>
            </a:r>
            <a:r>
              <a:rPr lang="en-US" sz="2400" b="1" dirty="0" err="1"/>
              <a:t>sân</a:t>
            </a:r>
            <a:r>
              <a:rPr lang="en-US" sz="2400" b="1" dirty="0"/>
              <a:t> bay. =&gt; </a:t>
            </a:r>
            <a:r>
              <a:rPr lang="en-US" sz="2400" b="1" dirty="0" err="1"/>
              <a:t>sai</a:t>
            </a:r>
            <a:r>
              <a:rPr lang="en-US" sz="2400" b="1" dirty="0"/>
              <a:t> </a:t>
            </a:r>
            <a:r>
              <a:rPr lang="en-US" sz="2400" b="1" dirty="0" err="1"/>
              <a:t>nghĩa</a:t>
            </a:r>
            <a:endParaRPr lang="en-US" sz="2400" b="1" dirty="0"/>
          </a:p>
          <a:p>
            <a:endParaRPr lang="en-US" sz="2400" dirty="0"/>
          </a:p>
        </p:txBody>
      </p:sp>
      <p:sp>
        <p:nvSpPr>
          <p:cNvPr id="6" name="Oval 5"/>
          <p:cNvSpPr/>
          <p:nvPr/>
        </p:nvSpPr>
        <p:spPr>
          <a:xfrm>
            <a:off x="243625" y="1295400"/>
            <a:ext cx="289775"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697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86800" cy="1569660"/>
          </a:xfrm>
          <a:prstGeom prst="rect">
            <a:avLst/>
          </a:prstGeom>
          <a:noFill/>
        </p:spPr>
        <p:txBody>
          <a:bodyPr wrap="square" rtlCol="0">
            <a:spAutoFit/>
          </a:bodyPr>
          <a:lstStyle/>
          <a:p>
            <a:r>
              <a:rPr lang="en-US" sz="2400" b="1" dirty="0"/>
              <a:t>Question 33. Harry no longer smokes a lot.</a:t>
            </a:r>
          </a:p>
          <a:p>
            <a:r>
              <a:rPr lang="en-US" sz="2400" b="1" dirty="0"/>
              <a:t>A. Harry now smokes a lot.	B. Harry used to smoke a lot.</a:t>
            </a:r>
          </a:p>
          <a:p>
            <a:r>
              <a:rPr lang="en-US" sz="2400" b="1" dirty="0"/>
              <a:t>C. Harry didn’t use to smoke a lot.	D. Harry rarely smoked a lot.</a:t>
            </a:r>
          </a:p>
          <a:p>
            <a:endParaRPr lang="en-US" sz="2400" dirty="0"/>
          </a:p>
        </p:txBody>
      </p:sp>
      <p:sp>
        <p:nvSpPr>
          <p:cNvPr id="5" name="TextBox 4"/>
          <p:cNvSpPr txBox="1"/>
          <p:nvPr/>
        </p:nvSpPr>
        <p:spPr>
          <a:xfrm>
            <a:off x="152400" y="2133600"/>
            <a:ext cx="8991600" cy="4154984"/>
          </a:xfrm>
          <a:prstGeom prst="rect">
            <a:avLst/>
          </a:prstGeom>
          <a:noFill/>
        </p:spPr>
        <p:txBody>
          <a:bodyPr wrap="square" rtlCol="0">
            <a:spAutoFit/>
          </a:bodyPr>
          <a:lstStyle/>
          <a:p>
            <a:r>
              <a:rPr lang="en-US" sz="2400" b="1" dirty="0"/>
              <a:t>Question 33. B</a:t>
            </a:r>
          </a:p>
          <a:p>
            <a:r>
              <a:rPr lang="en-US" sz="2400" b="1" dirty="0" err="1"/>
              <a:t>Kiến</a:t>
            </a:r>
            <a:r>
              <a:rPr lang="en-US" sz="2400" b="1" dirty="0"/>
              <a:t> </a:t>
            </a:r>
            <a:r>
              <a:rPr lang="en-US" sz="2400" b="1" dirty="0" err="1"/>
              <a:t>thức</a:t>
            </a:r>
            <a:r>
              <a:rPr lang="en-US" sz="2400" b="1" dirty="0"/>
              <a:t>:  </a:t>
            </a:r>
            <a:r>
              <a:rPr lang="en-US" sz="2400" b="1" dirty="0" err="1"/>
              <a:t>diễn</a:t>
            </a:r>
            <a:r>
              <a:rPr lang="en-US" sz="2400" b="1" dirty="0"/>
              <a:t> </a:t>
            </a:r>
            <a:r>
              <a:rPr lang="en-US" sz="2400" b="1" dirty="0" err="1"/>
              <a:t>đạt</a:t>
            </a:r>
            <a:r>
              <a:rPr lang="en-US" sz="2400" b="1" dirty="0"/>
              <a:t> </a:t>
            </a:r>
            <a:r>
              <a:rPr lang="en-US" sz="2400" b="1" dirty="0" err="1"/>
              <a:t>câu</a:t>
            </a:r>
            <a:r>
              <a:rPr lang="en-US" sz="2400" b="1" dirty="0"/>
              <a:t> </a:t>
            </a:r>
            <a:r>
              <a:rPr lang="en-US" sz="2400" b="1" dirty="0" err="1"/>
              <a:t>với</a:t>
            </a:r>
            <a:r>
              <a:rPr lang="en-US" sz="2400" b="1" dirty="0"/>
              <a:t> </a:t>
            </a:r>
            <a:r>
              <a:rPr lang="en-US" sz="2400" b="1" dirty="0" err="1"/>
              <a:t>cấu</a:t>
            </a:r>
            <a:r>
              <a:rPr lang="en-US" sz="2400" b="1" dirty="0"/>
              <a:t> </a:t>
            </a:r>
            <a:r>
              <a:rPr lang="en-US" sz="2400" b="1" dirty="0" err="1"/>
              <a:t>trúcCấu</a:t>
            </a:r>
            <a:r>
              <a:rPr lang="en-US" sz="2400" b="1" dirty="0"/>
              <a:t> </a:t>
            </a:r>
            <a:r>
              <a:rPr lang="en-US" sz="2400" b="1" dirty="0" err="1"/>
              <a:t>trúc</a:t>
            </a:r>
            <a:r>
              <a:rPr lang="en-US" sz="2400" b="1" dirty="0"/>
              <a:t> “no longer”</a:t>
            </a:r>
          </a:p>
          <a:p>
            <a:r>
              <a:rPr lang="en-US" sz="2400" b="1" dirty="0" err="1"/>
              <a:t>Giải</a:t>
            </a:r>
            <a:r>
              <a:rPr lang="en-US" sz="2400" b="1" dirty="0"/>
              <a:t> </a:t>
            </a:r>
            <a:r>
              <a:rPr lang="en-US" sz="2400" b="1" dirty="0" err="1"/>
              <a:t>thích</a:t>
            </a:r>
            <a:r>
              <a:rPr lang="en-US" sz="2400" b="1" dirty="0"/>
              <a:t>:</a:t>
            </a:r>
          </a:p>
          <a:p>
            <a:r>
              <a:rPr lang="en-US" sz="2400" b="1" dirty="0">
                <a:solidFill>
                  <a:srgbClr val="FFFF00"/>
                </a:solidFill>
              </a:rPr>
              <a:t>S + no longer + </a:t>
            </a:r>
            <a:r>
              <a:rPr lang="en-US" sz="2400" b="1" dirty="0" err="1">
                <a:solidFill>
                  <a:srgbClr val="FFFF00"/>
                </a:solidFill>
              </a:rPr>
              <a:t>thì</a:t>
            </a:r>
            <a:r>
              <a:rPr lang="en-US" sz="2400" b="1" dirty="0">
                <a:solidFill>
                  <a:srgbClr val="FFFF00"/>
                </a:solidFill>
              </a:rPr>
              <a:t> </a:t>
            </a:r>
            <a:r>
              <a:rPr lang="en-US" sz="2400" b="1" dirty="0" err="1">
                <a:solidFill>
                  <a:srgbClr val="FFFF00"/>
                </a:solidFill>
              </a:rPr>
              <a:t>hiện</a:t>
            </a:r>
            <a:r>
              <a:rPr lang="en-US" sz="2400" b="1" dirty="0">
                <a:solidFill>
                  <a:srgbClr val="FFFF00"/>
                </a:solidFill>
              </a:rPr>
              <a:t> </a:t>
            </a:r>
            <a:r>
              <a:rPr lang="en-US" sz="2400" b="1" dirty="0" err="1">
                <a:solidFill>
                  <a:srgbClr val="FFFF00"/>
                </a:solidFill>
              </a:rPr>
              <a:t>tại</a:t>
            </a:r>
            <a:r>
              <a:rPr lang="en-US" sz="2400" b="1" dirty="0">
                <a:solidFill>
                  <a:srgbClr val="FFFF00"/>
                </a:solidFill>
              </a:rPr>
              <a:t> </a:t>
            </a:r>
            <a:r>
              <a:rPr lang="en-US" sz="2400" b="1" dirty="0" err="1">
                <a:solidFill>
                  <a:srgbClr val="FFFF00"/>
                </a:solidFill>
              </a:rPr>
              <a:t>đơn</a:t>
            </a:r>
            <a:r>
              <a:rPr lang="en-US" sz="2400" b="1" dirty="0">
                <a:solidFill>
                  <a:srgbClr val="FFFF00"/>
                </a:solidFill>
              </a:rPr>
              <a:t> = S + used to + V </a:t>
            </a:r>
            <a:r>
              <a:rPr lang="en-US" sz="2400" b="1" dirty="0"/>
              <a:t>(</a:t>
            </a:r>
            <a:r>
              <a:rPr lang="en-US" sz="2400" b="1" dirty="0" err="1"/>
              <a:t>hiện</a:t>
            </a:r>
            <a:r>
              <a:rPr lang="en-US" sz="2400" b="1" dirty="0"/>
              <a:t> </a:t>
            </a:r>
            <a:r>
              <a:rPr lang="en-US" sz="2400" b="1" dirty="0" err="1"/>
              <a:t>tại</a:t>
            </a:r>
            <a:r>
              <a:rPr lang="en-US" sz="2400" b="1" dirty="0"/>
              <a:t> </a:t>
            </a:r>
            <a:r>
              <a:rPr lang="en-US" sz="2400" b="1" dirty="0" err="1"/>
              <a:t>không</a:t>
            </a:r>
            <a:r>
              <a:rPr lang="en-US" sz="2400" b="1" dirty="0"/>
              <a:t> </a:t>
            </a:r>
            <a:r>
              <a:rPr lang="en-US" sz="2400" b="1" dirty="0" err="1"/>
              <a:t>còn</a:t>
            </a:r>
            <a:r>
              <a:rPr lang="en-US" sz="2400" b="1" dirty="0"/>
              <a:t>...</a:t>
            </a:r>
            <a:r>
              <a:rPr lang="en-US" sz="2400" b="1" dirty="0" err="1"/>
              <a:t>nữa</a:t>
            </a:r>
            <a:r>
              <a:rPr lang="en-US" sz="2400" b="1" dirty="0"/>
              <a:t> = </a:t>
            </a:r>
            <a:r>
              <a:rPr lang="en-US" sz="2400" b="1" dirty="0" err="1"/>
              <a:t>đã</a:t>
            </a:r>
            <a:r>
              <a:rPr lang="en-US" sz="2400" b="1" dirty="0"/>
              <a:t> </a:t>
            </a:r>
            <a:r>
              <a:rPr lang="en-US" sz="2400" b="1" dirty="0" err="1"/>
              <a:t>từng</a:t>
            </a:r>
            <a:r>
              <a:rPr lang="en-US" sz="2400" b="1" dirty="0"/>
              <a:t>...) </a:t>
            </a:r>
          </a:p>
          <a:p>
            <a:r>
              <a:rPr lang="en-US" sz="2400" b="1" dirty="0" err="1"/>
              <a:t>Tạm</a:t>
            </a:r>
            <a:r>
              <a:rPr lang="en-US" sz="2400" b="1" dirty="0"/>
              <a:t> </a:t>
            </a:r>
            <a:r>
              <a:rPr lang="en-US" sz="2400" b="1" dirty="0" err="1"/>
              <a:t>dịch</a:t>
            </a:r>
            <a:r>
              <a:rPr lang="en-US" sz="2400" b="1" dirty="0"/>
              <a:t>: Harry </a:t>
            </a:r>
            <a:r>
              <a:rPr lang="en-US" sz="2400" b="1" dirty="0" err="1"/>
              <a:t>không</a:t>
            </a:r>
            <a:r>
              <a:rPr lang="en-US" sz="2400" b="1" dirty="0"/>
              <a:t> </a:t>
            </a:r>
            <a:r>
              <a:rPr lang="en-US" sz="2400" b="1" dirty="0" err="1"/>
              <a:t>hút</a:t>
            </a:r>
            <a:r>
              <a:rPr lang="en-US" sz="2400" b="1" dirty="0"/>
              <a:t> </a:t>
            </a:r>
            <a:r>
              <a:rPr lang="en-US" sz="2400" b="1" dirty="0" err="1"/>
              <a:t>thuốc</a:t>
            </a:r>
            <a:r>
              <a:rPr lang="en-US" sz="2400" b="1" dirty="0"/>
              <a:t> </a:t>
            </a:r>
            <a:r>
              <a:rPr lang="en-US" sz="2400" b="1" dirty="0" err="1"/>
              <a:t>nữa</a:t>
            </a:r>
            <a:r>
              <a:rPr lang="en-US" sz="2400" b="1" dirty="0"/>
              <a:t>.</a:t>
            </a:r>
          </a:p>
          <a:p>
            <a:r>
              <a:rPr lang="en-US" sz="2400" b="1" dirty="0"/>
              <a:t>A. Harry </a:t>
            </a:r>
            <a:r>
              <a:rPr lang="en-US" sz="2400" b="1" dirty="0" err="1"/>
              <a:t>bây</a:t>
            </a:r>
            <a:r>
              <a:rPr lang="en-US" sz="2400" b="1" dirty="0"/>
              <a:t> </a:t>
            </a:r>
            <a:r>
              <a:rPr lang="en-US" sz="2400" b="1" dirty="0" err="1"/>
              <a:t>giờ</a:t>
            </a:r>
            <a:r>
              <a:rPr lang="en-US" sz="2400" b="1" dirty="0"/>
              <a:t> </a:t>
            </a:r>
            <a:r>
              <a:rPr lang="en-US" sz="2400" b="1" dirty="0" err="1"/>
              <a:t>hút</a:t>
            </a:r>
            <a:r>
              <a:rPr lang="en-US" sz="2400" b="1" dirty="0"/>
              <a:t> </a:t>
            </a:r>
            <a:r>
              <a:rPr lang="en-US" sz="2400" b="1" dirty="0" err="1"/>
              <a:t>thuốc</a:t>
            </a:r>
            <a:r>
              <a:rPr lang="en-US" sz="2400" b="1" dirty="0"/>
              <a:t> </a:t>
            </a:r>
            <a:r>
              <a:rPr lang="en-US" sz="2400" b="1" dirty="0" err="1"/>
              <a:t>nhiều</a:t>
            </a:r>
            <a:r>
              <a:rPr lang="en-US" sz="2400" b="1" dirty="0"/>
              <a:t>. =&gt; </a:t>
            </a:r>
            <a:r>
              <a:rPr lang="en-US" sz="2400" b="1" dirty="0" err="1"/>
              <a:t>sai</a:t>
            </a:r>
            <a:r>
              <a:rPr lang="en-US" sz="2400" b="1" dirty="0"/>
              <a:t> </a:t>
            </a:r>
            <a:r>
              <a:rPr lang="en-US" sz="2400" b="1" dirty="0" err="1"/>
              <a:t>nghĩa</a:t>
            </a:r>
            <a:endParaRPr lang="en-US" sz="2400" b="1" dirty="0"/>
          </a:p>
          <a:p>
            <a:r>
              <a:rPr lang="en-US" sz="2400" b="1" dirty="0"/>
              <a:t>B. Harry </a:t>
            </a:r>
            <a:r>
              <a:rPr lang="en-US" sz="2400" b="1" dirty="0" err="1"/>
              <a:t>đã</a:t>
            </a:r>
            <a:r>
              <a:rPr lang="en-US" sz="2400" b="1" dirty="0"/>
              <a:t> </a:t>
            </a:r>
            <a:r>
              <a:rPr lang="en-US" sz="2400" b="1" dirty="0" err="1"/>
              <a:t>từng</a:t>
            </a:r>
            <a:r>
              <a:rPr lang="en-US" sz="2400" b="1" dirty="0"/>
              <a:t> </a:t>
            </a:r>
            <a:r>
              <a:rPr lang="en-US" sz="2400" b="1" dirty="0" err="1"/>
              <a:t>hút</a:t>
            </a:r>
            <a:r>
              <a:rPr lang="en-US" sz="2400" b="1" dirty="0"/>
              <a:t> </a:t>
            </a:r>
            <a:r>
              <a:rPr lang="en-US" sz="2400" b="1" dirty="0" err="1"/>
              <a:t>nhiều</a:t>
            </a:r>
            <a:r>
              <a:rPr lang="en-US" sz="2400" b="1" dirty="0"/>
              <a:t> </a:t>
            </a:r>
            <a:r>
              <a:rPr lang="en-US" sz="2400" b="1" dirty="0" err="1"/>
              <a:t>thuốc</a:t>
            </a:r>
            <a:r>
              <a:rPr lang="en-US" sz="2400" b="1" dirty="0"/>
              <a:t>. =&gt; </a:t>
            </a:r>
            <a:r>
              <a:rPr lang="en-US" sz="2400" b="1" dirty="0" err="1"/>
              <a:t>đúng</a:t>
            </a:r>
            <a:endParaRPr lang="en-US" sz="2400" b="1" dirty="0"/>
          </a:p>
          <a:p>
            <a:r>
              <a:rPr lang="en-US" sz="2400" b="1" dirty="0"/>
              <a:t>C. Harry </a:t>
            </a:r>
            <a:r>
              <a:rPr lang="en-US" sz="2400" b="1" dirty="0" err="1"/>
              <a:t>đã</a:t>
            </a:r>
            <a:r>
              <a:rPr lang="en-US" sz="2400" b="1" dirty="0"/>
              <a:t> </a:t>
            </a:r>
            <a:r>
              <a:rPr lang="en-US" sz="2400" b="1" dirty="0" err="1"/>
              <a:t>từng</a:t>
            </a:r>
            <a:r>
              <a:rPr lang="en-US" sz="2400" b="1" dirty="0"/>
              <a:t> </a:t>
            </a:r>
            <a:r>
              <a:rPr lang="en-US" sz="2400" b="1" dirty="0" err="1"/>
              <a:t>không</a:t>
            </a:r>
            <a:r>
              <a:rPr lang="en-US" sz="2400" b="1" dirty="0"/>
              <a:t> </a:t>
            </a:r>
            <a:r>
              <a:rPr lang="en-US" sz="2400" b="1" dirty="0" err="1"/>
              <a:t>hút</a:t>
            </a:r>
            <a:r>
              <a:rPr lang="en-US" sz="2400" b="1" dirty="0"/>
              <a:t> </a:t>
            </a:r>
            <a:r>
              <a:rPr lang="en-US" sz="2400" b="1" dirty="0" err="1"/>
              <a:t>nhiều</a:t>
            </a:r>
            <a:r>
              <a:rPr lang="en-US" sz="2400" b="1" dirty="0"/>
              <a:t> </a:t>
            </a:r>
            <a:r>
              <a:rPr lang="en-US" sz="2400" b="1" dirty="0" err="1"/>
              <a:t>thuốc</a:t>
            </a:r>
            <a:r>
              <a:rPr lang="en-US" sz="2400" b="1" dirty="0"/>
              <a:t>. =&gt; </a:t>
            </a:r>
            <a:r>
              <a:rPr lang="en-US" sz="2400" b="1" dirty="0" err="1"/>
              <a:t>sai</a:t>
            </a:r>
            <a:r>
              <a:rPr lang="en-US" sz="2400" b="1" dirty="0"/>
              <a:t> </a:t>
            </a:r>
            <a:r>
              <a:rPr lang="en-US" sz="2400" b="1" dirty="0" err="1"/>
              <a:t>nghĩa</a:t>
            </a:r>
            <a:endParaRPr lang="en-US" sz="2400" b="1" dirty="0"/>
          </a:p>
          <a:p>
            <a:r>
              <a:rPr lang="en-US" sz="2400" b="1" dirty="0"/>
              <a:t>D. Harry </a:t>
            </a:r>
            <a:r>
              <a:rPr lang="en-US" sz="2400" b="1" dirty="0" err="1"/>
              <a:t>hiếm</a:t>
            </a:r>
            <a:r>
              <a:rPr lang="en-US" sz="2400" b="1" dirty="0"/>
              <a:t> </a:t>
            </a:r>
            <a:r>
              <a:rPr lang="en-US" sz="2400" b="1" dirty="0" err="1"/>
              <a:t>khi</a:t>
            </a:r>
            <a:r>
              <a:rPr lang="en-US" sz="2400" b="1" dirty="0"/>
              <a:t> </a:t>
            </a:r>
            <a:r>
              <a:rPr lang="en-US" sz="2400" b="1" dirty="0" err="1"/>
              <a:t>nào</a:t>
            </a:r>
            <a:r>
              <a:rPr lang="en-US" sz="2400" b="1" dirty="0"/>
              <a:t> </a:t>
            </a:r>
            <a:r>
              <a:rPr lang="en-US" sz="2400" b="1" dirty="0" err="1"/>
              <a:t>hút</a:t>
            </a:r>
            <a:r>
              <a:rPr lang="en-US" sz="2400" b="1" dirty="0"/>
              <a:t> </a:t>
            </a:r>
            <a:r>
              <a:rPr lang="en-US" sz="2400" b="1" dirty="0" err="1"/>
              <a:t>nhiều</a:t>
            </a:r>
            <a:r>
              <a:rPr lang="en-US" sz="2400" b="1" dirty="0"/>
              <a:t> </a:t>
            </a:r>
            <a:r>
              <a:rPr lang="en-US" sz="2400" b="1" dirty="0" err="1"/>
              <a:t>thuốc</a:t>
            </a:r>
            <a:r>
              <a:rPr lang="en-US" sz="2400" b="1" dirty="0"/>
              <a:t>. =&gt; </a:t>
            </a:r>
            <a:r>
              <a:rPr lang="en-US" sz="2400" b="1" dirty="0" err="1"/>
              <a:t>sai</a:t>
            </a:r>
            <a:r>
              <a:rPr lang="en-US" sz="2400" b="1" dirty="0"/>
              <a:t> </a:t>
            </a:r>
            <a:r>
              <a:rPr lang="en-US" sz="2400" b="1" dirty="0" err="1"/>
              <a:t>nghĩa</a:t>
            </a:r>
            <a:endParaRPr lang="en-US" sz="2400" b="1" dirty="0"/>
          </a:p>
          <a:p>
            <a:endParaRPr lang="en-US" sz="2400" dirty="0"/>
          </a:p>
        </p:txBody>
      </p:sp>
      <p:sp>
        <p:nvSpPr>
          <p:cNvPr id="6" name="Oval 5"/>
          <p:cNvSpPr/>
          <p:nvPr/>
        </p:nvSpPr>
        <p:spPr>
          <a:xfrm>
            <a:off x="4038600" y="990600"/>
            <a:ext cx="3048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798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5242" y="228600"/>
            <a:ext cx="8458200" cy="2308324"/>
          </a:xfrm>
          <a:prstGeom prst="rect">
            <a:avLst/>
          </a:prstGeom>
          <a:noFill/>
        </p:spPr>
        <p:txBody>
          <a:bodyPr wrap="square" rtlCol="0">
            <a:spAutoFit/>
          </a:bodyPr>
          <a:lstStyle/>
          <a:p>
            <a:r>
              <a:rPr lang="vi-VN" sz="2400" dirty="0"/>
              <a:t>Question 34</a:t>
            </a:r>
            <a:endParaRPr lang="en-US" sz="2400" dirty="0"/>
          </a:p>
          <a:p>
            <a:r>
              <a:rPr lang="vi-VN" sz="2400" dirty="0"/>
              <a:t>Dressing up in costumes and trick-or-treating are popular Halloween activities, but few probably (34) ______ these lighthearted fall traditions with their origins in Samhain</a:t>
            </a:r>
            <a:endParaRPr lang="en-US" sz="2400" dirty="0"/>
          </a:p>
          <a:p>
            <a:r>
              <a:rPr lang="vi-VN" sz="2400" dirty="0"/>
              <a:t>A. separate 	B. estimate 	C. associate 	D. celebrate </a:t>
            </a:r>
            <a:endParaRPr lang="en-US" sz="2400" dirty="0"/>
          </a:p>
          <a:p>
            <a:endParaRPr lang="en-US" sz="2400" dirty="0"/>
          </a:p>
        </p:txBody>
      </p:sp>
      <p:sp>
        <p:nvSpPr>
          <p:cNvPr id="5" name="TextBox 4"/>
          <p:cNvSpPr txBox="1"/>
          <p:nvPr/>
        </p:nvSpPr>
        <p:spPr>
          <a:xfrm>
            <a:off x="228600" y="2286000"/>
            <a:ext cx="8026758" cy="4893647"/>
          </a:xfrm>
          <a:prstGeom prst="rect">
            <a:avLst/>
          </a:prstGeom>
          <a:noFill/>
        </p:spPr>
        <p:txBody>
          <a:bodyPr wrap="square" rtlCol="0">
            <a:spAutoFit/>
          </a:bodyPr>
          <a:lstStyle/>
          <a:p>
            <a:r>
              <a:rPr lang="vi-VN" sz="2400" dirty="0"/>
              <a:t>Question 34</a:t>
            </a:r>
            <a:endParaRPr lang="en-US" sz="2400" dirty="0"/>
          </a:p>
          <a:p>
            <a:r>
              <a:rPr lang="vi-VN" sz="2400" dirty="0"/>
              <a:t>Dressing up in costumes and trick-or-treating are popular Halloween activities, but few probably (34) ______ these lighthearted fall traditions with their origins in Samhain</a:t>
            </a:r>
            <a:endParaRPr lang="en-US" sz="2400" dirty="0"/>
          </a:p>
          <a:p>
            <a:r>
              <a:rPr lang="vi-VN" sz="2400" dirty="0"/>
              <a:t>A. separate 	B. estimate 	C. associate 	D. celebrate </a:t>
            </a:r>
            <a:endParaRPr lang="en-US" sz="2400" dirty="0"/>
          </a:p>
          <a:p>
            <a:r>
              <a:rPr lang="vi-VN" sz="2400" b="1" dirty="0"/>
              <a:t>Phương pháp giải: </a:t>
            </a:r>
            <a:endParaRPr lang="en-US" sz="2400" b="1" dirty="0"/>
          </a:p>
          <a:p>
            <a:r>
              <a:rPr lang="vi-VN" sz="2400" b="1" dirty="0"/>
              <a:t>Kiến thức: Từ vựng</a:t>
            </a:r>
            <a:endParaRPr lang="en-US" sz="2400" b="1" dirty="0"/>
          </a:p>
          <a:p>
            <a:r>
              <a:rPr lang="vi-VN" sz="2400" b="1" dirty="0"/>
              <a:t>Giải chi tiết: </a:t>
            </a:r>
            <a:endParaRPr lang="en-US" sz="2400" b="1" dirty="0"/>
          </a:p>
          <a:p>
            <a:r>
              <a:rPr lang="vi-VN" sz="2400" b="1" dirty="0"/>
              <a:t>A. separate sth into sth (v): phân tách, chia ra</a:t>
            </a:r>
            <a:endParaRPr lang="en-US" sz="2400" b="1" dirty="0"/>
          </a:p>
          <a:p>
            <a:r>
              <a:rPr lang="vi-VN" sz="2400" b="1" dirty="0"/>
              <a:t>B. estimate sth from/at sth (v): ước lượng, ước tính</a:t>
            </a:r>
            <a:endParaRPr lang="en-US" sz="2400" b="1" dirty="0"/>
          </a:p>
          <a:p>
            <a:r>
              <a:rPr lang="vi-VN" sz="2400" b="1" dirty="0"/>
              <a:t>C. associate sb/sth with sb/sth (v): liên kết, kết nối</a:t>
            </a:r>
            <a:endParaRPr lang="en-US" sz="2400" b="1" dirty="0"/>
          </a:p>
          <a:p>
            <a:r>
              <a:rPr lang="vi-VN" sz="2400" b="1" dirty="0"/>
              <a:t>D. celebrate (v): kỷ niệm, tôn vinh</a:t>
            </a:r>
            <a:endParaRPr lang="en-US" sz="2400" b="1" dirty="0"/>
          </a:p>
          <a:p>
            <a:endParaRPr lang="en-US" sz="2400" dirty="0"/>
          </a:p>
        </p:txBody>
      </p:sp>
      <p:sp>
        <p:nvSpPr>
          <p:cNvPr id="6" name="Oval 5"/>
          <p:cNvSpPr/>
          <p:nvPr/>
        </p:nvSpPr>
        <p:spPr>
          <a:xfrm>
            <a:off x="4114800" y="1828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691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144000" cy="2308324"/>
          </a:xfrm>
          <a:prstGeom prst="rect">
            <a:avLst/>
          </a:prstGeom>
          <a:noFill/>
        </p:spPr>
        <p:txBody>
          <a:bodyPr wrap="square" rtlCol="0">
            <a:spAutoFit/>
          </a:bodyPr>
          <a:lstStyle/>
          <a:p>
            <a:r>
              <a:rPr lang="vi-VN" sz="2400" dirty="0"/>
              <a:t>Question 35</a:t>
            </a:r>
            <a:endParaRPr lang="en-US" sz="2400" dirty="0"/>
          </a:p>
          <a:p>
            <a:r>
              <a:rPr lang="vi-VN" sz="2400" dirty="0"/>
              <a:t>For the Celts, who lived during the Iron Age in what is now Ireland, Scotland, the U.K. and (35) ______ parts of Northern Europe, Samhain (meaning literally, in modern Irish, “summer's end”) marked the end of summer and kicked off the Celtic new year</a:t>
            </a:r>
            <a:endParaRPr lang="en-US" sz="2400" dirty="0"/>
          </a:p>
          <a:p>
            <a:r>
              <a:rPr lang="vi-VN" sz="2400" dirty="0"/>
              <a:t>A. each 		B. every 	C. another 	D. other </a:t>
            </a:r>
            <a:endParaRPr lang="en-US" sz="2400" dirty="0"/>
          </a:p>
        </p:txBody>
      </p:sp>
      <p:sp>
        <p:nvSpPr>
          <p:cNvPr id="5" name="TextBox 4"/>
          <p:cNvSpPr txBox="1"/>
          <p:nvPr/>
        </p:nvSpPr>
        <p:spPr>
          <a:xfrm>
            <a:off x="152400" y="2460723"/>
            <a:ext cx="8610600" cy="3046988"/>
          </a:xfrm>
          <a:prstGeom prst="rect">
            <a:avLst/>
          </a:prstGeom>
          <a:noFill/>
        </p:spPr>
        <p:txBody>
          <a:bodyPr wrap="square" rtlCol="0">
            <a:spAutoFit/>
          </a:bodyPr>
          <a:lstStyle/>
          <a:p>
            <a:r>
              <a:rPr lang="vi-VN" sz="2400" b="1" dirty="0" smtClean="0"/>
              <a:t>Phương </a:t>
            </a:r>
            <a:r>
              <a:rPr lang="vi-VN" sz="2400" b="1" dirty="0"/>
              <a:t>pháp giải: </a:t>
            </a:r>
            <a:endParaRPr lang="en-US" sz="2400" b="1" dirty="0"/>
          </a:p>
          <a:p>
            <a:r>
              <a:rPr lang="vi-VN" sz="2400" b="1" dirty="0"/>
              <a:t>Kiến thức: Tính từ</a:t>
            </a:r>
            <a:endParaRPr lang="en-US" sz="2400" b="1" dirty="0"/>
          </a:p>
          <a:p>
            <a:r>
              <a:rPr lang="vi-VN" sz="2400" b="1" dirty="0"/>
              <a:t>Giải chi tiết: </a:t>
            </a:r>
            <a:endParaRPr lang="en-US" sz="2400" b="1" dirty="0"/>
          </a:p>
          <a:p>
            <a:r>
              <a:rPr lang="vi-VN" sz="2400" b="1" dirty="0"/>
              <a:t>A. each + N số ít: mỗi …</a:t>
            </a:r>
            <a:endParaRPr lang="en-US" sz="2400" b="1" dirty="0"/>
          </a:p>
          <a:p>
            <a:r>
              <a:rPr lang="vi-VN" sz="2400" b="1" dirty="0"/>
              <a:t>B. every + N số ít: mọi …</a:t>
            </a:r>
            <a:endParaRPr lang="en-US" sz="2400" b="1" dirty="0"/>
          </a:p>
          <a:p>
            <a:r>
              <a:rPr lang="vi-VN" sz="2400" b="1" dirty="0"/>
              <a:t>C. another + N số ít: cái gì … khác</a:t>
            </a:r>
            <a:endParaRPr lang="en-US" sz="2400" b="1" dirty="0"/>
          </a:p>
          <a:p>
            <a:r>
              <a:rPr lang="vi-VN" sz="2400" b="1" dirty="0"/>
              <a:t>D. other + N số nhiều: những … khác</a:t>
            </a:r>
            <a:endParaRPr lang="en-US" sz="2400" b="1" dirty="0"/>
          </a:p>
          <a:p>
            <a:endParaRPr lang="en-US" sz="2400" dirty="0"/>
          </a:p>
        </p:txBody>
      </p:sp>
      <p:sp>
        <p:nvSpPr>
          <p:cNvPr id="6" name="Oval 5"/>
          <p:cNvSpPr/>
          <p:nvPr/>
        </p:nvSpPr>
        <p:spPr>
          <a:xfrm>
            <a:off x="6477000" y="1981200"/>
            <a:ext cx="304800" cy="47952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23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2677656"/>
          </a:xfrm>
          <a:prstGeom prst="rect">
            <a:avLst/>
          </a:prstGeom>
          <a:noFill/>
        </p:spPr>
        <p:txBody>
          <a:bodyPr wrap="square" rtlCol="0">
            <a:spAutoFit/>
          </a:bodyPr>
          <a:lstStyle/>
          <a:p>
            <a:r>
              <a:rPr lang="vi-VN" sz="2400" dirty="0"/>
              <a:t>Question 36.</a:t>
            </a:r>
            <a:endParaRPr lang="en-US" sz="2400" dirty="0"/>
          </a:p>
          <a:p>
            <a:r>
              <a:rPr lang="vi-VN" sz="2400" b="1" dirty="0"/>
              <a:t>something that was doubly symbolic because it (36) ______ with the end of a bountiful harvest season and the beginning of a cold and dark winter season that would present plenty of challenges.</a:t>
            </a:r>
            <a:endParaRPr lang="en-US" sz="2400" b="1" dirty="0"/>
          </a:p>
          <a:p>
            <a:r>
              <a:rPr lang="vi-VN" sz="2400" dirty="0"/>
              <a:t>A. coincided 	B. originated 	C. compared 	D. occurred </a:t>
            </a:r>
            <a:endParaRPr lang="en-US" sz="2400" dirty="0"/>
          </a:p>
          <a:p>
            <a:endParaRPr lang="en-US" sz="2400" dirty="0"/>
          </a:p>
        </p:txBody>
      </p:sp>
      <p:sp>
        <p:nvSpPr>
          <p:cNvPr id="5" name="TextBox 4"/>
          <p:cNvSpPr txBox="1"/>
          <p:nvPr/>
        </p:nvSpPr>
        <p:spPr>
          <a:xfrm>
            <a:off x="76200" y="2590800"/>
            <a:ext cx="8915400" cy="4524315"/>
          </a:xfrm>
          <a:prstGeom prst="rect">
            <a:avLst/>
          </a:prstGeom>
          <a:noFill/>
        </p:spPr>
        <p:txBody>
          <a:bodyPr wrap="square" rtlCol="0">
            <a:spAutoFit/>
          </a:bodyPr>
          <a:lstStyle/>
          <a:p>
            <a:r>
              <a:rPr lang="vi-VN" sz="2400" b="1" dirty="0"/>
              <a:t>Kiến thức: Từ vựng</a:t>
            </a:r>
            <a:endParaRPr lang="en-US" sz="2400" b="1" dirty="0"/>
          </a:p>
          <a:p>
            <a:r>
              <a:rPr lang="vi-VN" sz="2400" b="1" dirty="0"/>
              <a:t>Giải chi tiết: </a:t>
            </a:r>
            <a:endParaRPr lang="en-US" sz="2400" b="1" dirty="0"/>
          </a:p>
          <a:p>
            <a:r>
              <a:rPr lang="vi-VN" sz="2400" b="1" dirty="0"/>
              <a:t>A. coincided (v): trùng, xảy ra cùng lúc</a:t>
            </a:r>
            <a:endParaRPr lang="en-US" sz="2400" b="1" dirty="0"/>
          </a:p>
          <a:p>
            <a:r>
              <a:rPr lang="vi-VN" sz="2400" b="1" dirty="0"/>
              <a:t>B. originated (v): bắt đầu, khởi nguồn, bắt nguồn</a:t>
            </a:r>
            <a:endParaRPr lang="en-US" sz="2400" b="1" dirty="0"/>
          </a:p>
          <a:p>
            <a:r>
              <a:rPr lang="vi-VN" sz="2400" b="1" dirty="0"/>
              <a:t>C. compared (v): so sánh</a:t>
            </a:r>
            <a:endParaRPr lang="en-US" sz="2400" b="1" dirty="0"/>
          </a:p>
          <a:p>
            <a:r>
              <a:rPr lang="vi-VN" sz="2400" b="1" dirty="0"/>
              <a:t>D. occurred (v): xảy ra</a:t>
            </a:r>
            <a:endParaRPr lang="en-US" sz="2400" b="1" dirty="0"/>
          </a:p>
          <a:p>
            <a:r>
              <a:rPr lang="vi-VN" sz="2400" b="1" dirty="0"/>
              <a:t>Tạm dịch: Năm mới bắt đầu báo hiệu thời điểm của cả cái chết và sự tái sinh, một điều gì đó mang tính biểu tượng gấp đôi bởi vì nó trùng với sự kết thúc của một mùa thu hoạch bội thu và bắt đầu một mùa đông lạnh giá và tăm tối sẽ mang đến nhiều thử thách.</a:t>
            </a:r>
            <a:endParaRPr lang="en-US" sz="2400" b="1" dirty="0"/>
          </a:p>
          <a:p>
            <a:endParaRPr lang="en-US" sz="2400" dirty="0"/>
          </a:p>
        </p:txBody>
      </p:sp>
      <p:sp>
        <p:nvSpPr>
          <p:cNvPr id="6" name="Oval 5"/>
          <p:cNvSpPr/>
          <p:nvPr/>
        </p:nvSpPr>
        <p:spPr>
          <a:xfrm>
            <a:off x="228600" y="2057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486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479" y="152400"/>
            <a:ext cx="8686800" cy="2677656"/>
          </a:xfrm>
          <a:prstGeom prst="rect">
            <a:avLst/>
          </a:prstGeom>
          <a:noFill/>
        </p:spPr>
        <p:txBody>
          <a:bodyPr wrap="square" rtlCol="0">
            <a:spAutoFit/>
          </a:bodyPr>
          <a:lstStyle/>
          <a:p>
            <a:r>
              <a:rPr lang="vi-VN" sz="2400" dirty="0"/>
              <a:t>Question 37</a:t>
            </a:r>
            <a:endParaRPr lang="en-US" sz="2400" dirty="0"/>
          </a:p>
          <a:p>
            <a:r>
              <a:rPr lang="vi-VN" sz="2400" b="1" dirty="0"/>
              <a:t>The pagan-turned- Christian practices of dressing up in costumes, playing pranks and handing out offerings have evolved into popular traditions even for those () </a:t>
            </a:r>
            <a:r>
              <a:rPr lang="en-US" sz="2400" b="1" u="sng" dirty="0" smtClean="0"/>
              <a:t>…..</a:t>
            </a:r>
            <a:r>
              <a:rPr lang="vi-VN" sz="2400" b="1" dirty="0" smtClean="0"/>
              <a:t> </a:t>
            </a:r>
            <a:r>
              <a:rPr lang="vi-VN" sz="2400" b="1" dirty="0"/>
              <a:t>may not believe in otherworldly spirits or saints.</a:t>
            </a:r>
            <a:endParaRPr lang="en-US" sz="2400" b="1" dirty="0"/>
          </a:p>
          <a:p>
            <a:r>
              <a:rPr lang="vi-VN" sz="2400" b="1" dirty="0" smtClean="0"/>
              <a:t>A</a:t>
            </a:r>
            <a:r>
              <a:rPr lang="vi-VN" sz="2400" b="1" dirty="0"/>
              <a:t>. which 		B. whom 	C. who 	D. what </a:t>
            </a:r>
            <a:endParaRPr lang="en-US" sz="2400" b="1" dirty="0"/>
          </a:p>
          <a:p>
            <a:endParaRPr lang="en-US" sz="2400" dirty="0"/>
          </a:p>
        </p:txBody>
      </p:sp>
      <p:sp>
        <p:nvSpPr>
          <p:cNvPr id="5" name="TextBox 4"/>
          <p:cNvSpPr txBox="1"/>
          <p:nvPr/>
        </p:nvSpPr>
        <p:spPr>
          <a:xfrm>
            <a:off x="152400" y="2479183"/>
            <a:ext cx="8686800" cy="4247317"/>
          </a:xfrm>
          <a:prstGeom prst="rect">
            <a:avLst/>
          </a:prstGeom>
          <a:noFill/>
        </p:spPr>
        <p:txBody>
          <a:bodyPr wrap="square" rtlCol="0">
            <a:spAutoFit/>
          </a:bodyPr>
          <a:lstStyle/>
          <a:p>
            <a:r>
              <a:rPr lang="vi-VN" b="1" dirty="0" smtClean="0"/>
              <a:t>Kiến </a:t>
            </a:r>
            <a:r>
              <a:rPr lang="vi-VN" b="1" dirty="0"/>
              <a:t>thức: Đại từ quan hệ</a:t>
            </a:r>
            <a:endParaRPr lang="en-US" b="1" dirty="0"/>
          </a:p>
          <a:p>
            <a:r>
              <a:rPr lang="vi-VN" b="1" dirty="0"/>
              <a:t>Giải chi tiết: </a:t>
            </a:r>
            <a:endParaRPr lang="en-US" b="1" dirty="0"/>
          </a:p>
          <a:p>
            <a:r>
              <a:rPr lang="vi-VN" b="1" dirty="0"/>
              <a:t>A. which: cái mà =&gt; thay cho từ chỉ vật</a:t>
            </a:r>
            <a:endParaRPr lang="en-US" b="1" dirty="0"/>
          </a:p>
          <a:p>
            <a:r>
              <a:rPr lang="vi-VN" b="1" dirty="0"/>
              <a:t>B. whom: người mà =&gt; thay thế cho từ chỉ người, đóng vai trò tân ngữ của mệnh đề quan hệ (sau nó là S + V)</a:t>
            </a:r>
            <a:endParaRPr lang="en-US" b="1" dirty="0"/>
          </a:p>
          <a:p>
            <a:r>
              <a:rPr lang="vi-VN" b="1" dirty="0"/>
              <a:t>C. who: người mà =&gt; thay cho từ chỉ người, đóng vai trò chủ ngữ hoặc tân ngữ của mệnh đề quan hệ (sau nó là V hoặc S + V)</a:t>
            </a:r>
            <a:endParaRPr lang="en-US" b="1" dirty="0"/>
          </a:p>
          <a:p>
            <a:r>
              <a:rPr lang="vi-VN" b="1" dirty="0"/>
              <a:t>D. what: cái gì</a:t>
            </a:r>
            <a:endParaRPr lang="en-US" b="1" dirty="0"/>
          </a:p>
          <a:p>
            <a:r>
              <a:rPr lang="vi-VN" b="1" dirty="0"/>
              <a:t>“those” ở đây là đại từ thay thế cho từ chỉ người (vì có động từ “believe” (tin tưởng) ám chỉ hành động của con người) =&gt; loại A, D</a:t>
            </a:r>
            <a:endParaRPr lang="en-US" b="1" dirty="0"/>
          </a:p>
          <a:p>
            <a:r>
              <a:rPr lang="vi-VN" b="1" dirty="0" smtClean="0"/>
              <a:t>Tạm </a:t>
            </a:r>
            <a:r>
              <a:rPr lang="vi-VN" b="1" dirty="0"/>
              <a:t>dịch: Các tập tục biến thành người theo đạo Thiên chúa là hóa trang, chơi khăm và trao đồ cúng đã phát triển thành truyền thống phổ biến ngay cả đối với những người có thể không tin vào các linh hồn hoặc thánh địa ở thế giới khác.</a:t>
            </a:r>
            <a:endParaRPr lang="en-US" b="1" dirty="0"/>
          </a:p>
          <a:p>
            <a:endParaRPr lang="en-US" dirty="0"/>
          </a:p>
        </p:txBody>
      </p:sp>
      <p:sp>
        <p:nvSpPr>
          <p:cNvPr id="6" name="Oval 5"/>
          <p:cNvSpPr/>
          <p:nvPr/>
        </p:nvSpPr>
        <p:spPr>
          <a:xfrm>
            <a:off x="4800600" y="2057400"/>
            <a:ext cx="381000" cy="42178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06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2862322"/>
          </a:xfrm>
          <a:prstGeom prst="rect">
            <a:avLst/>
          </a:prstGeom>
          <a:noFill/>
        </p:spPr>
        <p:txBody>
          <a:bodyPr wrap="square" rtlCol="0">
            <a:spAutoFit/>
          </a:bodyPr>
          <a:lstStyle/>
          <a:p>
            <a:r>
              <a:rPr lang="vi-VN" sz="2000" dirty="0"/>
              <a:t>Question 38</a:t>
            </a:r>
            <a:endParaRPr lang="en-US" sz="2000" dirty="0"/>
          </a:p>
          <a:p>
            <a:r>
              <a:rPr lang="vi-VN" sz="2000" b="1" dirty="0"/>
              <a:t>The pagan-turned- Christian practices of dressing up in costumes, playing pranks and handing out offerings have evolved into popular traditions even for those </a:t>
            </a:r>
            <a:r>
              <a:rPr lang="vi-VN" sz="2000" b="1" u="sng" dirty="0"/>
              <a:t>who</a:t>
            </a:r>
            <a:r>
              <a:rPr lang="vi-VN" sz="2000" b="1" dirty="0"/>
              <a:t> may not believe in otherworldly spirits or saints</a:t>
            </a:r>
            <a:r>
              <a:rPr lang="vi-VN" sz="2000" b="1" dirty="0" smtClean="0"/>
              <a:t>(38</a:t>
            </a:r>
            <a:r>
              <a:rPr lang="vi-VN" sz="2000" b="1" dirty="0"/>
              <a:t>) ______, whether Halloween celebrants know it or not, they’re following the legacy of the ancient Celts who, with the festival of Samhain, celebrated the inevitability of death and rebirth.</a:t>
            </a:r>
            <a:endParaRPr lang="en-US" sz="2000" b="1" dirty="0"/>
          </a:p>
          <a:p>
            <a:r>
              <a:rPr lang="vi-VN" sz="2000" dirty="0"/>
              <a:t>A. Moreover 	B. However 	C. Instead 	D. Therefore </a:t>
            </a:r>
            <a:endParaRPr lang="en-US" sz="2000" dirty="0"/>
          </a:p>
          <a:p>
            <a:endParaRPr lang="en-US" sz="2000" dirty="0"/>
          </a:p>
        </p:txBody>
      </p:sp>
      <p:sp>
        <p:nvSpPr>
          <p:cNvPr id="5" name="TextBox 4"/>
          <p:cNvSpPr txBox="1"/>
          <p:nvPr/>
        </p:nvSpPr>
        <p:spPr>
          <a:xfrm>
            <a:off x="76200" y="2895600"/>
            <a:ext cx="8915400" cy="3693319"/>
          </a:xfrm>
          <a:prstGeom prst="rect">
            <a:avLst/>
          </a:prstGeom>
          <a:noFill/>
        </p:spPr>
        <p:txBody>
          <a:bodyPr wrap="square" rtlCol="0">
            <a:spAutoFit/>
          </a:bodyPr>
          <a:lstStyle/>
          <a:p>
            <a:r>
              <a:rPr lang="vi-VN" b="1" dirty="0"/>
              <a:t>Kiến thức: Trạng từ liên kết</a:t>
            </a:r>
            <a:endParaRPr lang="en-US" b="1" dirty="0"/>
          </a:p>
          <a:p>
            <a:r>
              <a:rPr lang="vi-VN" b="1" dirty="0"/>
              <a:t>Giải chi tiết: </a:t>
            </a:r>
            <a:endParaRPr lang="en-US" b="1" dirty="0"/>
          </a:p>
          <a:p>
            <a:r>
              <a:rPr lang="vi-VN" b="1" dirty="0"/>
              <a:t>A. Moreover: hơn nữa, ngoài ra</a:t>
            </a:r>
            <a:endParaRPr lang="en-US" b="1" dirty="0"/>
          </a:p>
          <a:p>
            <a:r>
              <a:rPr lang="vi-VN" b="1" dirty="0"/>
              <a:t>B. However: tuy nhiên</a:t>
            </a:r>
            <a:endParaRPr lang="en-US" b="1" dirty="0"/>
          </a:p>
          <a:p>
            <a:r>
              <a:rPr lang="vi-VN" b="1" dirty="0"/>
              <a:t>C. Instead: thay vào đó</a:t>
            </a:r>
            <a:endParaRPr lang="en-US" b="1" dirty="0"/>
          </a:p>
          <a:p>
            <a:r>
              <a:rPr lang="vi-VN" b="1" dirty="0"/>
              <a:t>D. Therefore: vì vậy</a:t>
            </a:r>
            <a:endParaRPr lang="en-US" b="1" dirty="0"/>
          </a:p>
          <a:p>
            <a:r>
              <a:rPr lang="vi-VN" b="1" dirty="0" smtClean="0"/>
              <a:t>Tạm </a:t>
            </a:r>
            <a:r>
              <a:rPr lang="vi-VN" b="1" dirty="0"/>
              <a:t>dịch: Các tập tục biến thành người theo đạo Thiên chúa là hóa trang, chơi khăm và trao đồ cúng đã phát triển thành truyền thống phổ biến ngay cả đối với những người có thể không tin vào các linh hồn hoặc thánh địa ở thế giới khác. Tuy nhiên, cho dù những người kỷ niệm lễ hội Halloween có biết hay không, họ vẫn đang tiếp nối di sản của người Celt cổ đại, với lễ hội Samhain, tôn vinh sự không thể tránh khỏi của cái chết và sự tái sinh.</a:t>
            </a:r>
            <a:endParaRPr lang="en-US" b="1" dirty="0"/>
          </a:p>
          <a:p>
            <a:endParaRPr lang="en-US" dirty="0"/>
          </a:p>
        </p:txBody>
      </p:sp>
      <p:sp>
        <p:nvSpPr>
          <p:cNvPr id="6" name="Oval 5"/>
          <p:cNvSpPr/>
          <p:nvPr/>
        </p:nvSpPr>
        <p:spPr>
          <a:xfrm>
            <a:off x="2057400" y="2362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686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
            <a:ext cx="7696200" cy="1938992"/>
          </a:xfrm>
          <a:prstGeom prst="rect">
            <a:avLst/>
          </a:prstGeom>
          <a:noFill/>
        </p:spPr>
        <p:txBody>
          <a:bodyPr wrap="square" rtlCol="0">
            <a:spAutoFit/>
          </a:bodyPr>
          <a:lstStyle/>
          <a:p>
            <a:r>
              <a:rPr lang="en-US" sz="2000" b="1" dirty="0" smtClean="0"/>
              <a:t>Question </a:t>
            </a:r>
            <a:r>
              <a:rPr lang="en-US" sz="2000" b="1" dirty="0"/>
              <a:t>39. What is the passage mainly about?</a:t>
            </a:r>
          </a:p>
          <a:p>
            <a:r>
              <a:rPr lang="en-US" sz="2000" b="1" dirty="0" err="1" smtClean="0"/>
              <a:t>A.Misunderstandings</a:t>
            </a:r>
            <a:r>
              <a:rPr lang="en-US" sz="2000" b="1" dirty="0" smtClean="0"/>
              <a:t> </a:t>
            </a:r>
            <a:r>
              <a:rPr lang="en-US" sz="2000" b="1" dirty="0"/>
              <a:t>in communication.</a:t>
            </a:r>
          </a:p>
          <a:p>
            <a:r>
              <a:rPr lang="en-US" sz="2000" b="1" dirty="0" err="1" smtClean="0"/>
              <a:t>B.Interpretations</a:t>
            </a:r>
            <a:r>
              <a:rPr lang="en-US" sz="2000" b="1" dirty="0" smtClean="0"/>
              <a:t> </a:t>
            </a:r>
            <a:r>
              <a:rPr lang="en-US" sz="2000" b="1" dirty="0"/>
              <a:t>of gestures in different cultures.</a:t>
            </a:r>
          </a:p>
          <a:p>
            <a:r>
              <a:rPr lang="en-US" sz="2000" b="1" dirty="0" err="1" smtClean="0"/>
              <a:t>C.The</a:t>
            </a:r>
            <a:r>
              <a:rPr lang="en-US" sz="2000" b="1" dirty="0" smtClean="0"/>
              <a:t> </a:t>
            </a:r>
            <a:r>
              <a:rPr lang="en-US" sz="2000" b="1" dirty="0"/>
              <a:t>significance of non-verbal signals in America.</a:t>
            </a:r>
          </a:p>
          <a:p>
            <a:r>
              <a:rPr lang="en-US" sz="2000" b="1" dirty="0" err="1" smtClean="0"/>
              <a:t>D.Non</a:t>
            </a:r>
            <a:r>
              <a:rPr lang="en-US" sz="2000" b="1" dirty="0" smtClean="0"/>
              <a:t>-verbal </a:t>
            </a:r>
            <a:r>
              <a:rPr lang="en-US" sz="2000" b="1" dirty="0"/>
              <a:t>communication across cultures.</a:t>
            </a:r>
          </a:p>
          <a:p>
            <a:endParaRPr lang="en-US" sz="2000" dirty="0"/>
          </a:p>
        </p:txBody>
      </p:sp>
      <p:sp>
        <p:nvSpPr>
          <p:cNvPr id="5" name="TextBox 4"/>
          <p:cNvSpPr txBox="1"/>
          <p:nvPr/>
        </p:nvSpPr>
        <p:spPr>
          <a:xfrm>
            <a:off x="130935" y="1447800"/>
            <a:ext cx="8915400" cy="6247864"/>
          </a:xfrm>
          <a:prstGeom prst="rect">
            <a:avLst/>
          </a:prstGeom>
          <a:noFill/>
        </p:spPr>
        <p:txBody>
          <a:bodyPr wrap="square" rtlCol="0">
            <a:spAutoFit/>
          </a:bodyPr>
          <a:lstStyle/>
          <a:p>
            <a:r>
              <a:rPr lang="en-US" sz="2000" b="1" dirty="0" smtClean="0"/>
              <a:t>What </a:t>
            </a:r>
            <a:r>
              <a:rPr lang="en-US" sz="2000" b="1" dirty="0"/>
              <a:t>is the passage mainly about?: </a:t>
            </a:r>
            <a:r>
              <a:rPr lang="en-US" sz="2000" b="1" i="1" dirty="0" err="1"/>
              <a:t>Nội</a:t>
            </a:r>
            <a:r>
              <a:rPr lang="en-US" sz="2000" b="1" i="1" dirty="0"/>
              <a:t> dung </a:t>
            </a:r>
            <a:r>
              <a:rPr lang="en-US" sz="2000" b="1" i="1" dirty="0" err="1"/>
              <a:t>chính</a:t>
            </a:r>
            <a:r>
              <a:rPr lang="en-US" sz="2000" b="1" i="1" dirty="0"/>
              <a:t> </a:t>
            </a:r>
            <a:r>
              <a:rPr lang="en-US" sz="2000" b="1" i="1" dirty="0" err="1"/>
              <a:t>của</a:t>
            </a:r>
            <a:r>
              <a:rPr lang="en-US" sz="2000" b="1" i="1" dirty="0"/>
              <a:t> </a:t>
            </a:r>
            <a:r>
              <a:rPr lang="en-US" sz="2000" b="1" i="1" dirty="0" err="1"/>
              <a:t>đoạn</a:t>
            </a:r>
            <a:r>
              <a:rPr lang="en-US" sz="2000" b="1" i="1" dirty="0"/>
              <a:t> </a:t>
            </a:r>
            <a:r>
              <a:rPr lang="en-US" sz="2000" b="1" i="1" dirty="0" err="1"/>
              <a:t>văn</a:t>
            </a:r>
            <a:r>
              <a:rPr lang="en-US" sz="2000" b="1" i="1" dirty="0"/>
              <a:t> </a:t>
            </a:r>
            <a:r>
              <a:rPr lang="en-US" sz="2000" b="1" i="1" dirty="0" err="1"/>
              <a:t>là</a:t>
            </a:r>
            <a:r>
              <a:rPr lang="en-US" sz="2000" b="1" i="1" dirty="0"/>
              <a:t> </a:t>
            </a:r>
            <a:r>
              <a:rPr lang="en-US" sz="2000" b="1" i="1" dirty="0" err="1"/>
              <a:t>gì</a:t>
            </a:r>
            <a:r>
              <a:rPr lang="en-US" sz="2000" b="1" i="1" dirty="0"/>
              <a:t>?</a:t>
            </a:r>
            <a:endParaRPr lang="en-US" sz="2000" b="1" dirty="0"/>
          </a:p>
          <a:p>
            <a:r>
              <a:rPr lang="en-US" sz="2000" b="1" dirty="0" err="1" smtClean="0"/>
              <a:t>A.Misunderstandings</a:t>
            </a:r>
            <a:r>
              <a:rPr lang="en-US" sz="2000" b="1" dirty="0" smtClean="0"/>
              <a:t> </a:t>
            </a:r>
            <a:r>
              <a:rPr lang="en-US" sz="2000" b="1" dirty="0"/>
              <a:t>in communication: </a:t>
            </a:r>
            <a:r>
              <a:rPr lang="en-US" sz="2000" b="1" i="1" dirty="0" err="1"/>
              <a:t>Sự</a:t>
            </a:r>
            <a:r>
              <a:rPr lang="en-US" sz="2000" b="1" i="1" dirty="0"/>
              <a:t> </a:t>
            </a:r>
            <a:r>
              <a:rPr lang="en-US" sz="2000" b="1" i="1" dirty="0" err="1"/>
              <a:t>hiểu</a:t>
            </a:r>
            <a:r>
              <a:rPr lang="en-US" sz="2000" b="1" i="1" dirty="0"/>
              <a:t> </a:t>
            </a:r>
            <a:r>
              <a:rPr lang="en-US" sz="2000" b="1" i="1" dirty="0" err="1"/>
              <a:t>nhầm</a:t>
            </a:r>
            <a:r>
              <a:rPr lang="en-US" sz="2000" b="1" i="1" dirty="0"/>
              <a:t> </a:t>
            </a:r>
            <a:r>
              <a:rPr lang="en-US" sz="2000" b="1" i="1" dirty="0" err="1"/>
              <a:t>trong</a:t>
            </a:r>
            <a:r>
              <a:rPr lang="en-US" sz="2000" b="1" i="1" dirty="0"/>
              <a:t> </a:t>
            </a:r>
            <a:r>
              <a:rPr lang="en-US" sz="2000" b="1" i="1" dirty="0" err="1"/>
              <a:t>giao</a:t>
            </a:r>
            <a:r>
              <a:rPr lang="en-US" sz="2000" b="1" i="1" dirty="0"/>
              <a:t> </a:t>
            </a:r>
            <a:r>
              <a:rPr lang="en-US" sz="2000" b="1" i="1" dirty="0" err="1"/>
              <a:t>tiếp</a:t>
            </a:r>
            <a:endParaRPr lang="en-US" sz="2000" b="1" dirty="0"/>
          </a:p>
          <a:p>
            <a:r>
              <a:rPr lang="en-US" sz="2000" b="1" dirty="0" err="1" smtClean="0"/>
              <a:t>B.Interpretations</a:t>
            </a:r>
            <a:r>
              <a:rPr lang="en-US" sz="2000" b="1" dirty="0" smtClean="0"/>
              <a:t> </a:t>
            </a:r>
            <a:r>
              <a:rPr lang="en-US" sz="2000" b="1" dirty="0"/>
              <a:t>of gestures in different cultures: </a:t>
            </a:r>
            <a:r>
              <a:rPr lang="en-US" sz="2000" b="1" i="1" dirty="0" err="1"/>
              <a:t>Sự</a:t>
            </a:r>
            <a:r>
              <a:rPr lang="en-US" sz="2000" b="1" i="1" dirty="0"/>
              <a:t> </a:t>
            </a:r>
            <a:r>
              <a:rPr lang="en-US" sz="2000" b="1" i="1" dirty="0" err="1"/>
              <a:t>giải</a:t>
            </a:r>
            <a:r>
              <a:rPr lang="en-US" sz="2000" b="1" i="1" dirty="0"/>
              <a:t> </a:t>
            </a:r>
            <a:r>
              <a:rPr lang="en-US" sz="2000" b="1" i="1" dirty="0" err="1"/>
              <a:t>mã</a:t>
            </a:r>
            <a:r>
              <a:rPr lang="en-US" sz="2000" b="1" i="1" dirty="0"/>
              <a:t> ý </a:t>
            </a:r>
            <a:r>
              <a:rPr lang="en-US" sz="2000" b="1" i="1" dirty="0" err="1"/>
              <a:t>nghĩa</a:t>
            </a:r>
            <a:r>
              <a:rPr lang="en-US" sz="2000" b="1" i="1" dirty="0"/>
              <a:t> </a:t>
            </a:r>
            <a:r>
              <a:rPr lang="en-US" sz="2000" b="1" i="1" dirty="0" err="1"/>
              <a:t>các</a:t>
            </a:r>
            <a:r>
              <a:rPr lang="en-US" sz="2000" b="1" i="1" dirty="0"/>
              <a:t> </a:t>
            </a:r>
            <a:r>
              <a:rPr lang="en-US" sz="2000" b="1" i="1" dirty="0" err="1"/>
              <a:t>cử</a:t>
            </a:r>
            <a:r>
              <a:rPr lang="en-US" sz="2000" b="1" i="1" dirty="0"/>
              <a:t> </a:t>
            </a:r>
            <a:r>
              <a:rPr lang="en-US" sz="2000" b="1" i="1" dirty="0" err="1"/>
              <a:t>chỉ</a:t>
            </a:r>
            <a:r>
              <a:rPr lang="en-US" sz="2000" b="1" i="1" dirty="0"/>
              <a:t> </a:t>
            </a:r>
            <a:r>
              <a:rPr lang="en-US" sz="2000" b="1" i="1" dirty="0" err="1"/>
              <a:t>động</a:t>
            </a:r>
            <a:r>
              <a:rPr lang="en-US" sz="2000" b="1" i="1" dirty="0"/>
              <a:t> </a:t>
            </a:r>
            <a:r>
              <a:rPr lang="en-US" sz="2000" b="1" i="1" dirty="0" err="1"/>
              <a:t>tác</a:t>
            </a:r>
            <a:r>
              <a:rPr lang="en-US" sz="2000" b="1" i="1" dirty="0"/>
              <a:t> </a:t>
            </a:r>
            <a:r>
              <a:rPr lang="en-US" sz="2000" b="1" i="1" dirty="0" err="1"/>
              <a:t>trong</a:t>
            </a:r>
            <a:r>
              <a:rPr lang="en-US" sz="2000" b="1" i="1" dirty="0"/>
              <a:t> </a:t>
            </a:r>
            <a:r>
              <a:rPr lang="en-US" sz="2000" b="1" i="1" dirty="0" err="1"/>
              <a:t>các</a:t>
            </a:r>
            <a:r>
              <a:rPr lang="en-US" sz="2000" b="1" i="1" dirty="0"/>
              <a:t> </a:t>
            </a:r>
            <a:r>
              <a:rPr lang="en-US" sz="2000" b="1" i="1" dirty="0" err="1"/>
              <a:t>nền</a:t>
            </a:r>
            <a:r>
              <a:rPr lang="en-US" sz="2000" b="1" i="1" dirty="0"/>
              <a:t> </a:t>
            </a:r>
            <a:r>
              <a:rPr lang="en-US" sz="2000" b="1" i="1" dirty="0" err="1"/>
              <a:t>văn</a:t>
            </a:r>
            <a:r>
              <a:rPr lang="en-US" sz="2000" b="1" i="1" dirty="0"/>
              <a:t> </a:t>
            </a:r>
            <a:r>
              <a:rPr lang="en-US" sz="2000" b="1" i="1" dirty="0" err="1"/>
              <a:t>hóa</a:t>
            </a:r>
            <a:r>
              <a:rPr lang="en-US" sz="2000" b="1" i="1" dirty="0"/>
              <a:t> </a:t>
            </a:r>
            <a:r>
              <a:rPr lang="en-US" sz="2000" b="1" i="1" dirty="0" err="1"/>
              <a:t>khác</a:t>
            </a:r>
            <a:r>
              <a:rPr lang="en-US" sz="2000" b="1" i="1" dirty="0"/>
              <a:t> </a:t>
            </a:r>
            <a:r>
              <a:rPr lang="en-US" sz="2000" b="1" i="1" dirty="0" err="1"/>
              <a:t>nhau</a:t>
            </a:r>
            <a:r>
              <a:rPr lang="en-US" sz="2000" b="1" i="1" dirty="0"/>
              <a:t>.</a:t>
            </a:r>
            <a:endParaRPr lang="en-US" sz="2000" b="1" dirty="0"/>
          </a:p>
          <a:p>
            <a:r>
              <a:rPr lang="en-US" sz="2000" b="1" dirty="0" err="1" smtClean="0"/>
              <a:t>C.The</a:t>
            </a:r>
            <a:r>
              <a:rPr lang="en-US" sz="2000" b="1" dirty="0" smtClean="0"/>
              <a:t> </a:t>
            </a:r>
            <a:r>
              <a:rPr lang="en-US" sz="2000" b="1" dirty="0"/>
              <a:t>significance of non-verbal signals in America: </a:t>
            </a:r>
            <a:r>
              <a:rPr lang="en-US" sz="2000" b="1" i="1" dirty="0" err="1"/>
              <a:t>Tầm</a:t>
            </a:r>
            <a:r>
              <a:rPr lang="en-US" sz="2000" b="1" i="1" dirty="0"/>
              <a:t> </a:t>
            </a:r>
            <a:r>
              <a:rPr lang="en-US" sz="2000" b="1" i="1" dirty="0" err="1"/>
              <a:t>quan</a:t>
            </a:r>
            <a:r>
              <a:rPr lang="en-US" sz="2000" b="1" i="1" dirty="0"/>
              <a:t> </a:t>
            </a:r>
            <a:r>
              <a:rPr lang="en-US" sz="2000" b="1" i="1" dirty="0" err="1"/>
              <a:t>trọng</a:t>
            </a:r>
            <a:r>
              <a:rPr lang="en-US" sz="2000" b="1" i="1" dirty="0"/>
              <a:t> </a:t>
            </a:r>
            <a:r>
              <a:rPr lang="en-US" sz="2000" b="1" i="1" dirty="0" err="1"/>
              <a:t>của</a:t>
            </a:r>
            <a:r>
              <a:rPr lang="en-US" sz="2000" b="1" i="1" dirty="0"/>
              <a:t> </a:t>
            </a:r>
            <a:r>
              <a:rPr lang="en-US" sz="2000" b="1" i="1" dirty="0" err="1"/>
              <a:t>các</a:t>
            </a:r>
            <a:r>
              <a:rPr lang="en-US" sz="2000" b="1" i="1" dirty="0"/>
              <a:t> </a:t>
            </a:r>
            <a:r>
              <a:rPr lang="en-US" sz="2000" b="1" i="1" dirty="0" err="1"/>
              <a:t>dấu</a:t>
            </a:r>
            <a:r>
              <a:rPr lang="en-US" sz="2000" b="1" i="1" dirty="0"/>
              <a:t> </a:t>
            </a:r>
            <a:r>
              <a:rPr lang="en-US" sz="2000" b="1" i="1" dirty="0" err="1"/>
              <a:t>hiệu</a:t>
            </a:r>
            <a:r>
              <a:rPr lang="en-US" sz="2000" b="1" i="1" dirty="0"/>
              <a:t> phi </a:t>
            </a:r>
            <a:r>
              <a:rPr lang="en-US" sz="2000" b="1" i="1" dirty="0" err="1"/>
              <a:t>lời</a:t>
            </a:r>
            <a:r>
              <a:rPr lang="en-US" sz="2000" b="1" i="1" dirty="0"/>
              <a:t> ở </a:t>
            </a:r>
            <a:r>
              <a:rPr lang="en-US" sz="2000" b="1" i="1" dirty="0" err="1"/>
              <a:t>nước</a:t>
            </a:r>
            <a:r>
              <a:rPr lang="en-US" sz="2000" b="1" i="1" dirty="0"/>
              <a:t> </a:t>
            </a:r>
            <a:r>
              <a:rPr lang="en-US" sz="2000" b="1" i="1" dirty="0" err="1"/>
              <a:t>Mỹ</a:t>
            </a:r>
            <a:endParaRPr lang="en-US" sz="2000" b="1" dirty="0"/>
          </a:p>
          <a:p>
            <a:r>
              <a:rPr lang="en-US" sz="2000" b="1" dirty="0"/>
              <a:t>D. Non-verbal communication across cultures: </a:t>
            </a:r>
            <a:r>
              <a:rPr lang="en-US" sz="2000" b="1" i="1" dirty="0" err="1"/>
              <a:t>Giao</a:t>
            </a:r>
            <a:r>
              <a:rPr lang="en-US" sz="2000" b="1" i="1" dirty="0"/>
              <a:t> </a:t>
            </a:r>
            <a:r>
              <a:rPr lang="en-US" sz="2000" b="1" i="1" dirty="0" err="1"/>
              <a:t>tiếp</a:t>
            </a:r>
            <a:r>
              <a:rPr lang="en-US" sz="2000" b="1" i="1" dirty="0"/>
              <a:t> phi </a:t>
            </a:r>
            <a:r>
              <a:rPr lang="en-US" sz="2000" b="1" i="1" dirty="0" err="1"/>
              <a:t>lời</a:t>
            </a:r>
            <a:r>
              <a:rPr lang="en-US" sz="2000" b="1" i="1" dirty="0"/>
              <a:t> qua </a:t>
            </a:r>
            <a:r>
              <a:rPr lang="en-US" sz="2000" b="1" i="1" dirty="0" err="1"/>
              <a:t>các</a:t>
            </a:r>
            <a:r>
              <a:rPr lang="en-US" sz="2000" b="1" i="1" dirty="0"/>
              <a:t> </a:t>
            </a:r>
            <a:r>
              <a:rPr lang="en-US" sz="2000" b="1" i="1" dirty="0" err="1"/>
              <a:t>nền</a:t>
            </a:r>
            <a:r>
              <a:rPr lang="en-US" sz="2000" b="1" i="1" dirty="0"/>
              <a:t> </a:t>
            </a:r>
            <a:r>
              <a:rPr lang="en-US" sz="2000" b="1" i="1" dirty="0" err="1"/>
              <a:t>văn</a:t>
            </a:r>
            <a:r>
              <a:rPr lang="en-US" sz="2000" b="1" i="1" dirty="0"/>
              <a:t> </a:t>
            </a:r>
            <a:r>
              <a:rPr lang="en-US" sz="2000" b="1" i="1" dirty="0" err="1"/>
              <a:t>hóa</a:t>
            </a:r>
            <a:endParaRPr lang="en-US" sz="2000" b="1" dirty="0"/>
          </a:p>
          <a:p>
            <a:r>
              <a:rPr lang="en-US" sz="2000" b="1" dirty="0" err="1"/>
              <a:t>Dẫn</a:t>
            </a:r>
            <a:r>
              <a:rPr lang="en-US" sz="2000" b="1" dirty="0"/>
              <a:t> </a:t>
            </a:r>
            <a:r>
              <a:rPr lang="en-US" sz="2000" b="1" dirty="0" err="1"/>
              <a:t>chứng</a:t>
            </a:r>
            <a:r>
              <a:rPr lang="en-US" sz="2000" b="1" dirty="0"/>
              <a:t> (</a:t>
            </a:r>
            <a:r>
              <a:rPr lang="en-US" sz="2000" b="1" dirty="0" err="1"/>
              <a:t>đoạn</a:t>
            </a:r>
            <a:r>
              <a:rPr lang="en-US" sz="2000" b="1" dirty="0"/>
              <a:t> 1): Body language is a vital form of communication. In fact, it is believed that the various forms of body language contribute about 70 percent to our comprehension. It is important to note, however, that body language varies in different cultures: </a:t>
            </a:r>
            <a:r>
              <a:rPr lang="en-US" sz="2000" b="1" i="1" dirty="0" err="1"/>
              <a:t>Ngôn</a:t>
            </a:r>
            <a:r>
              <a:rPr lang="en-US" sz="2000" b="1" i="1" dirty="0"/>
              <a:t> </a:t>
            </a:r>
            <a:r>
              <a:rPr lang="en-US" sz="2000" b="1" i="1" dirty="0" err="1"/>
              <a:t>ngữ</a:t>
            </a:r>
            <a:r>
              <a:rPr lang="en-US" sz="2000" b="1" i="1" dirty="0"/>
              <a:t> </a:t>
            </a:r>
            <a:r>
              <a:rPr lang="en-US" sz="2000" b="1" i="1" dirty="0" err="1"/>
              <a:t>cơ</a:t>
            </a:r>
            <a:r>
              <a:rPr lang="en-US" sz="2000" b="1" i="1" dirty="0"/>
              <a:t> </a:t>
            </a:r>
            <a:r>
              <a:rPr lang="en-US" sz="2000" b="1" i="1" dirty="0" err="1"/>
              <a:t>thể</a:t>
            </a:r>
            <a:r>
              <a:rPr lang="en-US" sz="2000" b="1" i="1" dirty="0"/>
              <a:t> </a:t>
            </a:r>
            <a:r>
              <a:rPr lang="en-US" sz="2000" b="1" i="1" dirty="0" err="1"/>
              <a:t>là</a:t>
            </a:r>
            <a:r>
              <a:rPr lang="en-US" sz="2000" b="1" i="1" dirty="0"/>
              <a:t> </a:t>
            </a:r>
            <a:r>
              <a:rPr lang="en-US" sz="2000" b="1" i="1" dirty="0" err="1"/>
              <a:t>một</a:t>
            </a:r>
            <a:r>
              <a:rPr lang="en-US" sz="2000" b="1" i="1" dirty="0"/>
              <a:t> </a:t>
            </a:r>
            <a:r>
              <a:rPr lang="en-US" sz="2000" b="1" i="1" dirty="0" err="1"/>
              <a:t>loại</a:t>
            </a:r>
            <a:r>
              <a:rPr lang="en-US" sz="2000" b="1" i="1" dirty="0"/>
              <a:t> </a:t>
            </a:r>
            <a:r>
              <a:rPr lang="en-US" sz="2000" b="1" i="1" dirty="0" err="1"/>
              <a:t>hình</a:t>
            </a:r>
            <a:r>
              <a:rPr lang="en-US" sz="2000" b="1" i="1" dirty="0"/>
              <a:t> </a:t>
            </a:r>
            <a:r>
              <a:rPr lang="en-US" sz="2000" b="1" i="1" dirty="0" err="1"/>
              <a:t>giao</a:t>
            </a:r>
            <a:r>
              <a:rPr lang="en-US" sz="2000" b="1" i="1" dirty="0"/>
              <a:t> </a:t>
            </a:r>
            <a:r>
              <a:rPr lang="en-US" sz="2000" b="1" i="1" dirty="0" err="1"/>
              <a:t>tiếp</a:t>
            </a:r>
            <a:r>
              <a:rPr lang="en-US" sz="2000" b="1" i="1" dirty="0"/>
              <a:t> </a:t>
            </a:r>
            <a:r>
              <a:rPr lang="en-US" sz="2000" b="1" i="1" dirty="0" err="1"/>
              <a:t>quan</a:t>
            </a:r>
            <a:r>
              <a:rPr lang="en-US" sz="2000" b="1" i="1" dirty="0"/>
              <a:t> </a:t>
            </a:r>
            <a:r>
              <a:rPr lang="en-US" sz="2000" b="1" i="1" dirty="0" err="1"/>
              <a:t>trọng</a:t>
            </a:r>
            <a:r>
              <a:rPr lang="en-US" sz="2000" b="1" i="1" dirty="0"/>
              <a:t>. </a:t>
            </a:r>
            <a:r>
              <a:rPr lang="en-US" sz="2000" b="1" i="1" dirty="0" err="1"/>
              <a:t>Thực</a:t>
            </a:r>
            <a:r>
              <a:rPr lang="en-US" sz="2000" b="1" i="1" dirty="0"/>
              <a:t> </a:t>
            </a:r>
            <a:r>
              <a:rPr lang="en-US" sz="2000" b="1" i="1" dirty="0" err="1"/>
              <a:t>tế</a:t>
            </a:r>
            <a:r>
              <a:rPr lang="en-US" sz="2000" b="1" i="1" dirty="0"/>
              <a:t>, </a:t>
            </a:r>
            <a:r>
              <a:rPr lang="en-US" sz="2000" b="1" i="1" dirty="0" err="1"/>
              <a:t>người</a:t>
            </a:r>
            <a:r>
              <a:rPr lang="en-US" sz="2000" b="1" i="1" dirty="0"/>
              <a:t> ta tin </a:t>
            </a:r>
            <a:r>
              <a:rPr lang="en-US" sz="2000" b="1" i="1" dirty="0" err="1"/>
              <a:t>rằng</a:t>
            </a:r>
            <a:r>
              <a:rPr lang="en-US" sz="2000" b="1" i="1" dirty="0"/>
              <a:t> </a:t>
            </a:r>
            <a:r>
              <a:rPr lang="en-US" sz="2000" b="1" i="1" dirty="0" err="1"/>
              <a:t>các</a:t>
            </a:r>
            <a:r>
              <a:rPr lang="en-US" sz="2000" b="1" i="1" dirty="0"/>
              <a:t> </a:t>
            </a:r>
            <a:r>
              <a:rPr lang="en-US" sz="2000" b="1" i="1" dirty="0" err="1"/>
              <a:t>hình</a:t>
            </a:r>
            <a:r>
              <a:rPr lang="en-US" sz="2000" b="1" i="1" dirty="0"/>
              <a:t> </a:t>
            </a:r>
            <a:r>
              <a:rPr lang="en-US" sz="2000" b="1" i="1" dirty="0" err="1"/>
              <a:t>thức</a:t>
            </a:r>
            <a:r>
              <a:rPr lang="en-US" sz="2000" b="1" i="1" dirty="0"/>
              <a:t> </a:t>
            </a:r>
            <a:r>
              <a:rPr lang="en-US" sz="2000" b="1" i="1" dirty="0" err="1"/>
              <a:t>khác</a:t>
            </a:r>
            <a:r>
              <a:rPr lang="en-US" sz="2000" b="1" i="1" dirty="0"/>
              <a:t> </a:t>
            </a:r>
            <a:r>
              <a:rPr lang="en-US" sz="2000" b="1" i="1" dirty="0" err="1"/>
              <a:t>nhau</a:t>
            </a:r>
            <a:r>
              <a:rPr lang="en-US" sz="2000" b="1" i="1" dirty="0"/>
              <a:t> </a:t>
            </a:r>
            <a:r>
              <a:rPr lang="en-US" sz="2000" b="1" i="1" dirty="0" err="1"/>
              <a:t>của</a:t>
            </a:r>
            <a:r>
              <a:rPr lang="en-US" sz="2000" b="1" i="1" dirty="0"/>
              <a:t> </a:t>
            </a:r>
            <a:r>
              <a:rPr lang="en-US" sz="2000" b="1" i="1" dirty="0" err="1"/>
              <a:t>ngôn</a:t>
            </a:r>
            <a:r>
              <a:rPr lang="en-US" sz="2000" b="1" i="1" dirty="0"/>
              <a:t> </a:t>
            </a:r>
            <a:r>
              <a:rPr lang="en-US" sz="2000" b="1" i="1" dirty="0" err="1"/>
              <a:t>ngữ</a:t>
            </a:r>
            <a:r>
              <a:rPr lang="en-US" sz="2000" b="1" i="1" dirty="0"/>
              <a:t> </a:t>
            </a:r>
            <a:r>
              <a:rPr lang="en-US" sz="2000" b="1" i="1" dirty="0" err="1"/>
              <a:t>cơ</a:t>
            </a:r>
            <a:r>
              <a:rPr lang="en-US" sz="2000" b="1" i="1" dirty="0"/>
              <a:t> </a:t>
            </a:r>
            <a:r>
              <a:rPr lang="en-US" sz="2000" b="1" i="1" dirty="0" err="1"/>
              <a:t>thể</a:t>
            </a:r>
            <a:r>
              <a:rPr lang="en-US" sz="2000" b="1" i="1" dirty="0"/>
              <a:t> </a:t>
            </a:r>
            <a:r>
              <a:rPr lang="en-US" sz="2000" b="1" i="1" dirty="0" err="1"/>
              <a:t>chiếm</a:t>
            </a:r>
            <a:r>
              <a:rPr lang="en-US" sz="2000" b="1" i="1" dirty="0"/>
              <a:t> </a:t>
            </a:r>
            <a:r>
              <a:rPr lang="en-US" sz="2000" b="1" i="1" dirty="0" err="1"/>
              <a:t>khoảng</a:t>
            </a:r>
            <a:r>
              <a:rPr lang="en-US" sz="2000" b="1" i="1" dirty="0"/>
              <a:t> 70% </a:t>
            </a:r>
            <a:r>
              <a:rPr lang="en-US" sz="2000" b="1" i="1" dirty="0" err="1"/>
              <a:t>sự</a:t>
            </a:r>
            <a:r>
              <a:rPr lang="en-US" sz="2000" b="1" i="1" dirty="0"/>
              <a:t> </a:t>
            </a:r>
            <a:r>
              <a:rPr lang="en-US" sz="2000" b="1" i="1" dirty="0" err="1"/>
              <a:t>lĩnh</a:t>
            </a:r>
            <a:r>
              <a:rPr lang="en-US" sz="2000" b="1" i="1" dirty="0"/>
              <a:t> </a:t>
            </a:r>
            <a:r>
              <a:rPr lang="en-US" sz="2000" b="1" i="1" dirty="0" err="1"/>
              <a:t>hội</a:t>
            </a:r>
            <a:r>
              <a:rPr lang="en-US" sz="2000" b="1" i="1" dirty="0"/>
              <a:t> </a:t>
            </a:r>
            <a:r>
              <a:rPr lang="en-US" sz="2000" b="1" i="1" dirty="0" err="1"/>
              <a:t>của</a:t>
            </a:r>
            <a:r>
              <a:rPr lang="en-US" sz="2000" b="1" i="1" dirty="0"/>
              <a:t> </a:t>
            </a:r>
            <a:r>
              <a:rPr lang="en-US" sz="2000" b="1" i="1" dirty="0" err="1"/>
              <a:t>chúng</a:t>
            </a:r>
            <a:r>
              <a:rPr lang="en-US" sz="2000" b="1" i="1" dirty="0"/>
              <a:t> ta. </a:t>
            </a:r>
            <a:r>
              <a:rPr lang="en-US" sz="2000" b="1" i="1" dirty="0" err="1"/>
              <a:t>Tuy</a:t>
            </a:r>
            <a:r>
              <a:rPr lang="en-US" sz="2000" b="1" i="1" dirty="0"/>
              <a:t> </a:t>
            </a:r>
            <a:r>
              <a:rPr lang="en-US" sz="2000" b="1" i="1" dirty="0" err="1"/>
              <a:t>nhiên</a:t>
            </a:r>
            <a:r>
              <a:rPr lang="en-US" sz="2000" b="1" i="1" dirty="0"/>
              <a:t> </a:t>
            </a:r>
            <a:r>
              <a:rPr lang="en-US" sz="2000" b="1" i="1" dirty="0" err="1"/>
              <a:t>cần</a:t>
            </a:r>
            <a:r>
              <a:rPr lang="en-US" sz="2000" b="1" i="1" dirty="0"/>
              <a:t> </a:t>
            </a:r>
            <a:r>
              <a:rPr lang="en-US" sz="2000" b="1" i="1" dirty="0" err="1"/>
              <a:t>chú</a:t>
            </a:r>
            <a:r>
              <a:rPr lang="en-US" sz="2000" b="1" i="1" dirty="0"/>
              <a:t> ý </a:t>
            </a:r>
            <a:r>
              <a:rPr lang="en-US" sz="2000" b="1" i="1" dirty="0" err="1"/>
              <a:t>rằng</a:t>
            </a:r>
            <a:r>
              <a:rPr lang="en-US" sz="2000" b="1" i="1" dirty="0"/>
              <a:t> </a:t>
            </a:r>
            <a:r>
              <a:rPr lang="en-US" sz="2000" b="1" i="1" dirty="0" err="1"/>
              <a:t>ngôn</a:t>
            </a:r>
            <a:r>
              <a:rPr lang="en-US" sz="2000" b="1" i="1" dirty="0"/>
              <a:t> </a:t>
            </a:r>
            <a:r>
              <a:rPr lang="en-US" sz="2000" b="1" i="1" dirty="0" err="1"/>
              <a:t>ngữ</a:t>
            </a:r>
            <a:r>
              <a:rPr lang="en-US" sz="2000" b="1" i="1" dirty="0"/>
              <a:t> </a:t>
            </a:r>
            <a:r>
              <a:rPr lang="en-US" sz="2000" b="1" i="1" dirty="0" err="1"/>
              <a:t>cơ</a:t>
            </a:r>
            <a:r>
              <a:rPr lang="en-US" sz="2000" b="1" i="1" dirty="0"/>
              <a:t> </a:t>
            </a:r>
            <a:r>
              <a:rPr lang="en-US" sz="2000" b="1" i="1" dirty="0" err="1"/>
              <a:t>thể</a:t>
            </a:r>
            <a:r>
              <a:rPr lang="en-US" sz="2000" b="1" i="1" dirty="0"/>
              <a:t> </a:t>
            </a:r>
            <a:r>
              <a:rPr lang="en-US" sz="2000" b="1" i="1" dirty="0" err="1"/>
              <a:t>cũng</a:t>
            </a:r>
            <a:r>
              <a:rPr lang="en-US" sz="2000" b="1" i="1" dirty="0"/>
              <a:t> </a:t>
            </a:r>
            <a:r>
              <a:rPr lang="en-US" sz="2000" b="1" i="1" dirty="0" err="1"/>
              <a:t>khác</a:t>
            </a:r>
            <a:r>
              <a:rPr lang="en-US" sz="2000" b="1" i="1" dirty="0"/>
              <a:t> </a:t>
            </a:r>
            <a:r>
              <a:rPr lang="en-US" sz="2000" b="1" i="1" dirty="0" err="1"/>
              <a:t>nhau</a:t>
            </a:r>
            <a:r>
              <a:rPr lang="en-US" sz="2000" b="1" i="1" dirty="0"/>
              <a:t> ở </a:t>
            </a:r>
            <a:r>
              <a:rPr lang="en-US" sz="2000" b="1" i="1" dirty="0" err="1"/>
              <a:t>các</a:t>
            </a:r>
            <a:r>
              <a:rPr lang="en-US" sz="2000" b="1" i="1" dirty="0"/>
              <a:t> </a:t>
            </a:r>
            <a:r>
              <a:rPr lang="en-US" sz="2000" b="1" i="1" dirty="0" err="1"/>
              <a:t>nền</a:t>
            </a:r>
            <a:r>
              <a:rPr lang="en-US" sz="2000" b="1" i="1" dirty="0"/>
              <a:t> </a:t>
            </a:r>
            <a:r>
              <a:rPr lang="en-US" sz="2000" b="1" i="1" dirty="0" err="1"/>
              <a:t>văn</a:t>
            </a:r>
            <a:r>
              <a:rPr lang="en-US" sz="2000" b="1" i="1" dirty="0"/>
              <a:t> </a:t>
            </a:r>
            <a:r>
              <a:rPr lang="en-US" sz="2000" b="1" i="1" dirty="0" err="1"/>
              <a:t>hóa</a:t>
            </a:r>
            <a:r>
              <a:rPr lang="en-US" sz="2000" b="1" i="1" dirty="0"/>
              <a:t> </a:t>
            </a:r>
            <a:r>
              <a:rPr lang="en-US" sz="2000" b="1" i="1" dirty="0" err="1"/>
              <a:t>khác</a:t>
            </a:r>
            <a:r>
              <a:rPr lang="en-US" sz="2000" b="1" i="1" dirty="0"/>
              <a:t> </a:t>
            </a:r>
            <a:r>
              <a:rPr lang="en-US" sz="2000" b="1" i="1" dirty="0" err="1"/>
              <a:t>nhau</a:t>
            </a:r>
            <a:r>
              <a:rPr lang="en-US" sz="2000" b="1" i="1" dirty="0"/>
              <a:t>.</a:t>
            </a:r>
            <a:endParaRPr lang="en-US" sz="2000" b="1" dirty="0"/>
          </a:p>
          <a:p>
            <a:r>
              <a:rPr lang="en-US" sz="2000" b="1" dirty="0"/>
              <a:t>Ta </a:t>
            </a:r>
            <a:r>
              <a:rPr lang="en-US" sz="2000" b="1" dirty="0" err="1"/>
              <a:t>thấy</a:t>
            </a:r>
            <a:r>
              <a:rPr lang="en-US" sz="2000" b="1" dirty="0"/>
              <a:t> </a:t>
            </a:r>
            <a:r>
              <a:rPr lang="en-US" sz="2000" b="1" dirty="0" err="1"/>
              <a:t>ngay</a:t>
            </a:r>
            <a:r>
              <a:rPr lang="en-US" sz="2000" b="1" dirty="0"/>
              <a:t> </a:t>
            </a:r>
            <a:r>
              <a:rPr lang="en-US" sz="2000" b="1" dirty="0" err="1"/>
              <a:t>đầu</a:t>
            </a:r>
            <a:r>
              <a:rPr lang="en-US" sz="2000" b="1" dirty="0"/>
              <a:t> </a:t>
            </a:r>
            <a:r>
              <a:rPr lang="en-US" sz="2000" b="1" dirty="0" err="1"/>
              <a:t>đoạn</a:t>
            </a:r>
            <a:r>
              <a:rPr lang="en-US" sz="2000" b="1" dirty="0"/>
              <a:t> </a:t>
            </a:r>
            <a:r>
              <a:rPr lang="en-US" sz="2000" b="1" dirty="0" err="1"/>
              <a:t>đầu</a:t>
            </a:r>
            <a:r>
              <a:rPr lang="en-US" sz="2000" b="1" dirty="0"/>
              <a:t> </a:t>
            </a:r>
            <a:r>
              <a:rPr lang="en-US" sz="2000" b="1" dirty="0" err="1"/>
              <a:t>tiên</a:t>
            </a:r>
            <a:r>
              <a:rPr lang="en-US" sz="2000" b="1" dirty="0"/>
              <a:t> </a:t>
            </a:r>
            <a:r>
              <a:rPr lang="en-US" sz="2000" b="1" dirty="0" err="1"/>
              <a:t>tác</a:t>
            </a:r>
            <a:r>
              <a:rPr lang="en-US" sz="2000" b="1" dirty="0"/>
              <a:t> </a:t>
            </a:r>
            <a:r>
              <a:rPr lang="en-US" sz="2000" b="1" dirty="0" err="1"/>
              <a:t>giả</a:t>
            </a:r>
            <a:r>
              <a:rPr lang="en-US" sz="2000" b="1" dirty="0"/>
              <a:t> </a:t>
            </a:r>
            <a:r>
              <a:rPr lang="en-US" sz="2000" b="1" dirty="0" err="1"/>
              <a:t>đã</a:t>
            </a:r>
            <a:r>
              <a:rPr lang="en-US" sz="2000" b="1" dirty="0"/>
              <a:t> </a:t>
            </a:r>
            <a:r>
              <a:rPr lang="en-US" sz="2000" b="1" dirty="0" err="1"/>
              <a:t>nhấn</a:t>
            </a:r>
            <a:r>
              <a:rPr lang="en-US" sz="2000" b="1" dirty="0"/>
              <a:t> </a:t>
            </a:r>
            <a:r>
              <a:rPr lang="en-US" sz="2000" b="1" dirty="0" err="1"/>
              <a:t>mạnh</a:t>
            </a:r>
            <a:r>
              <a:rPr lang="en-US" sz="2000" b="1" dirty="0"/>
              <a:t> </a:t>
            </a:r>
            <a:r>
              <a:rPr lang="en-US" sz="2000" b="1" dirty="0" err="1"/>
              <a:t>việc</a:t>
            </a:r>
            <a:r>
              <a:rPr lang="en-US" sz="2000" b="1" dirty="0"/>
              <a:t> </a:t>
            </a:r>
            <a:r>
              <a:rPr lang="en-US" sz="2000" b="1" dirty="0" err="1"/>
              <a:t>ngôn</a:t>
            </a:r>
            <a:r>
              <a:rPr lang="en-US" sz="2000" b="1" dirty="0"/>
              <a:t> </a:t>
            </a:r>
            <a:r>
              <a:rPr lang="en-US" sz="2000" b="1" dirty="0" err="1"/>
              <a:t>ngữ</a:t>
            </a:r>
            <a:r>
              <a:rPr lang="en-US" sz="2000" b="1" dirty="0"/>
              <a:t> </a:t>
            </a:r>
            <a:r>
              <a:rPr lang="en-US" sz="2000" b="1" dirty="0" err="1"/>
              <a:t>cơ</a:t>
            </a:r>
            <a:r>
              <a:rPr lang="en-US" sz="2000" b="1" dirty="0"/>
              <a:t> </a:t>
            </a:r>
            <a:r>
              <a:rPr lang="en-US" sz="2000" b="1" dirty="0" err="1"/>
              <a:t>thể</a:t>
            </a:r>
            <a:r>
              <a:rPr lang="en-US" sz="2000" b="1" dirty="0"/>
              <a:t> </a:t>
            </a:r>
            <a:r>
              <a:rPr lang="en-US" sz="2000" b="1" dirty="0" err="1"/>
              <a:t>có</a:t>
            </a:r>
            <a:r>
              <a:rPr lang="en-US" sz="2000" b="1" dirty="0"/>
              <a:t> </a:t>
            </a:r>
            <a:r>
              <a:rPr lang="en-US" sz="2000" b="1" dirty="0" err="1"/>
              <a:t>sự</a:t>
            </a:r>
            <a:r>
              <a:rPr lang="en-US" sz="2000" b="1" dirty="0"/>
              <a:t> </a:t>
            </a:r>
            <a:r>
              <a:rPr lang="en-US" sz="2000" b="1" dirty="0" err="1"/>
              <a:t>khác</a:t>
            </a:r>
            <a:r>
              <a:rPr lang="en-US" sz="2000" b="1" dirty="0"/>
              <a:t> </a:t>
            </a:r>
            <a:r>
              <a:rPr lang="en-US" sz="2000" b="1" dirty="0" err="1"/>
              <a:t>nhau</a:t>
            </a:r>
            <a:r>
              <a:rPr lang="en-US" sz="2000" b="1" dirty="0"/>
              <a:t> ở </a:t>
            </a:r>
            <a:r>
              <a:rPr lang="en-US" sz="2000" b="1" dirty="0" err="1"/>
              <a:t>các</a:t>
            </a:r>
            <a:r>
              <a:rPr lang="en-US" sz="2000" b="1" dirty="0"/>
              <a:t> </a:t>
            </a:r>
            <a:r>
              <a:rPr lang="en-US" sz="2000" b="1" dirty="0" err="1"/>
              <a:t>nền</a:t>
            </a:r>
            <a:r>
              <a:rPr lang="en-US" sz="2000" b="1" dirty="0"/>
              <a:t> </a:t>
            </a:r>
            <a:r>
              <a:rPr lang="en-US" sz="2000" b="1" dirty="0" err="1"/>
              <a:t>văn</a:t>
            </a:r>
            <a:r>
              <a:rPr lang="en-US" sz="2000" b="1" dirty="0"/>
              <a:t> </a:t>
            </a:r>
            <a:r>
              <a:rPr lang="en-US" sz="2000" b="1" dirty="0" err="1"/>
              <a:t>hóa</a:t>
            </a:r>
            <a:r>
              <a:rPr lang="en-US" sz="2000" b="1" dirty="0"/>
              <a:t> </a:t>
            </a:r>
            <a:r>
              <a:rPr lang="en-US" sz="2000" b="1" dirty="0" err="1"/>
              <a:t>khác</a:t>
            </a:r>
            <a:r>
              <a:rPr lang="en-US" sz="2000" b="1" dirty="0"/>
              <a:t> </a:t>
            </a:r>
            <a:r>
              <a:rPr lang="en-US" sz="2000" b="1" dirty="0" err="1"/>
              <a:t>nhau</a:t>
            </a:r>
            <a:r>
              <a:rPr lang="en-US" sz="2000" b="1" dirty="0"/>
              <a:t>. </a:t>
            </a:r>
            <a:r>
              <a:rPr lang="en-US" sz="2000" b="1" dirty="0" err="1"/>
              <a:t>Các</a:t>
            </a:r>
            <a:r>
              <a:rPr lang="en-US" sz="2000" b="1" dirty="0"/>
              <a:t> </a:t>
            </a:r>
            <a:r>
              <a:rPr lang="en-US" sz="2000" b="1" dirty="0" err="1"/>
              <a:t>đoạn</a:t>
            </a:r>
            <a:r>
              <a:rPr lang="en-US" sz="2000" b="1" dirty="0"/>
              <a:t> </a:t>
            </a:r>
            <a:r>
              <a:rPr lang="en-US" sz="2000" b="1" dirty="0" err="1"/>
              <a:t>văn</a:t>
            </a:r>
            <a:r>
              <a:rPr lang="en-US" sz="2000" b="1" dirty="0"/>
              <a:t> </a:t>
            </a:r>
            <a:r>
              <a:rPr lang="en-US" sz="2000" b="1" dirty="0" err="1"/>
              <a:t>tiếp</a:t>
            </a:r>
            <a:r>
              <a:rPr lang="en-US" sz="2000" b="1" dirty="0"/>
              <a:t> </a:t>
            </a:r>
            <a:r>
              <a:rPr lang="en-US" sz="2000" b="1" dirty="0" err="1"/>
              <a:t>theo</a:t>
            </a:r>
            <a:r>
              <a:rPr lang="en-US" sz="2000" b="1" dirty="0"/>
              <a:t> </a:t>
            </a:r>
            <a:r>
              <a:rPr lang="en-US" sz="2000" b="1" dirty="0" err="1"/>
              <a:t>làm</a:t>
            </a:r>
            <a:r>
              <a:rPr lang="en-US" sz="2000" b="1" dirty="0"/>
              <a:t> </a:t>
            </a:r>
            <a:r>
              <a:rPr lang="en-US" sz="2000" b="1" dirty="0" err="1"/>
              <a:t>rõ</a:t>
            </a:r>
            <a:r>
              <a:rPr lang="en-US" sz="2000" b="1" dirty="0"/>
              <a:t> </a:t>
            </a:r>
            <a:r>
              <a:rPr lang="en-US" sz="2000" b="1" dirty="0" err="1"/>
              <a:t>hơn</a:t>
            </a:r>
            <a:r>
              <a:rPr lang="en-US" sz="2000" b="1" dirty="0"/>
              <a:t> </a:t>
            </a:r>
            <a:r>
              <a:rPr lang="en-US" sz="2000" b="1" dirty="0" err="1"/>
              <a:t>sự</a:t>
            </a:r>
            <a:r>
              <a:rPr lang="en-US" sz="2000" b="1" dirty="0"/>
              <a:t> </a:t>
            </a:r>
            <a:r>
              <a:rPr lang="en-US" sz="2000" b="1" dirty="0" err="1"/>
              <a:t>đa</a:t>
            </a:r>
            <a:r>
              <a:rPr lang="en-US" sz="2000" b="1" dirty="0"/>
              <a:t> </a:t>
            </a:r>
            <a:r>
              <a:rPr lang="en-US" sz="2000" b="1" dirty="0" err="1"/>
              <a:t>dạng</a:t>
            </a:r>
            <a:r>
              <a:rPr lang="en-US" sz="2000" b="1" dirty="0"/>
              <a:t> </a:t>
            </a:r>
            <a:r>
              <a:rPr lang="en-US" sz="2000" b="1" dirty="0" err="1"/>
              <a:t>này</a:t>
            </a:r>
            <a:r>
              <a:rPr lang="en-US" sz="2000" b="1" dirty="0"/>
              <a:t> </a:t>
            </a:r>
            <a:r>
              <a:rPr lang="en-US" sz="2000" b="1" dirty="0" err="1"/>
              <a:t>của</a:t>
            </a:r>
            <a:r>
              <a:rPr lang="en-US" sz="2000" b="1" dirty="0"/>
              <a:t> </a:t>
            </a:r>
            <a:r>
              <a:rPr lang="en-US" sz="2000" b="1" dirty="0" err="1"/>
              <a:t>ngôn</a:t>
            </a:r>
            <a:r>
              <a:rPr lang="en-US" sz="2000" b="1" dirty="0"/>
              <a:t> </a:t>
            </a:r>
            <a:r>
              <a:rPr lang="en-US" sz="2000" b="1" dirty="0" err="1"/>
              <a:t>ngữ</a:t>
            </a:r>
            <a:r>
              <a:rPr lang="en-US" sz="2000" b="1" dirty="0"/>
              <a:t> </a:t>
            </a:r>
            <a:r>
              <a:rPr lang="en-US" sz="2000" b="1" dirty="0" err="1"/>
              <a:t>cơ</a:t>
            </a:r>
            <a:r>
              <a:rPr lang="en-US" sz="2000" b="1" dirty="0"/>
              <a:t> </a:t>
            </a:r>
            <a:r>
              <a:rPr lang="en-US" sz="2000" b="1" dirty="0" err="1"/>
              <a:t>thể</a:t>
            </a:r>
            <a:r>
              <a:rPr lang="en-US" sz="2000" b="1" dirty="0"/>
              <a:t> </a:t>
            </a:r>
            <a:r>
              <a:rPr lang="en-US" sz="2000" b="1" dirty="0" err="1"/>
              <a:t>cũng</a:t>
            </a:r>
            <a:r>
              <a:rPr lang="en-US" sz="2000" b="1" dirty="0"/>
              <a:t> </a:t>
            </a:r>
            <a:r>
              <a:rPr lang="en-US" sz="2000" b="1" dirty="0" err="1"/>
              <a:t>như</a:t>
            </a:r>
            <a:r>
              <a:rPr lang="en-US" sz="2000" b="1" dirty="0"/>
              <a:t> </a:t>
            </a:r>
            <a:r>
              <a:rPr lang="en-US" sz="2000" b="1" dirty="0" err="1"/>
              <a:t>cử</a:t>
            </a:r>
            <a:r>
              <a:rPr lang="en-US" sz="2000" b="1" dirty="0"/>
              <a:t> </a:t>
            </a:r>
            <a:r>
              <a:rPr lang="en-US" sz="2000" b="1" dirty="0" err="1"/>
              <a:t>chỉ</a:t>
            </a:r>
            <a:r>
              <a:rPr lang="en-US" sz="2000" b="1" dirty="0"/>
              <a:t>, </a:t>
            </a:r>
            <a:r>
              <a:rPr lang="en-US" sz="2000" b="1" dirty="0" err="1"/>
              <a:t>động</a:t>
            </a:r>
            <a:r>
              <a:rPr lang="en-US" sz="2000" b="1" dirty="0"/>
              <a:t> </a:t>
            </a:r>
            <a:r>
              <a:rPr lang="en-US" sz="2000" b="1" dirty="0" err="1"/>
              <a:t>tác</a:t>
            </a:r>
            <a:r>
              <a:rPr lang="en-US" sz="2000" b="1" dirty="0"/>
              <a:t> – </a:t>
            </a:r>
            <a:r>
              <a:rPr lang="en-US" sz="2000" b="1" dirty="0" err="1"/>
              <a:t>các</a:t>
            </a:r>
            <a:r>
              <a:rPr lang="en-US" sz="2000" b="1" dirty="0"/>
              <a:t> </a:t>
            </a:r>
            <a:r>
              <a:rPr lang="en-US" sz="2000" b="1" dirty="0" err="1"/>
              <a:t>hình</a:t>
            </a:r>
            <a:r>
              <a:rPr lang="en-US" sz="2000" b="1" dirty="0"/>
              <a:t> </a:t>
            </a:r>
            <a:r>
              <a:rPr lang="en-US" sz="2000" b="1" dirty="0" err="1"/>
              <a:t>thức</a:t>
            </a:r>
            <a:r>
              <a:rPr lang="en-US" sz="2000" b="1" dirty="0"/>
              <a:t> </a:t>
            </a:r>
            <a:r>
              <a:rPr lang="en-US" sz="2000" b="1" dirty="0" err="1"/>
              <a:t>giao</a:t>
            </a:r>
            <a:r>
              <a:rPr lang="en-US" sz="2000" b="1" dirty="0"/>
              <a:t> </a:t>
            </a:r>
            <a:r>
              <a:rPr lang="en-US" sz="2000" b="1" dirty="0" err="1"/>
              <a:t>tiếp</a:t>
            </a:r>
            <a:r>
              <a:rPr lang="en-US" sz="2000" b="1" dirty="0"/>
              <a:t> phi </a:t>
            </a:r>
            <a:r>
              <a:rPr lang="en-US" sz="2000" b="1" dirty="0" err="1"/>
              <a:t>lời</a:t>
            </a:r>
            <a:r>
              <a:rPr lang="en-US" sz="2000" b="1" dirty="0"/>
              <a:t>. </a:t>
            </a:r>
            <a:r>
              <a:rPr lang="en-US" sz="2000" b="1" dirty="0" err="1"/>
              <a:t>Vậy</a:t>
            </a:r>
            <a:r>
              <a:rPr lang="en-US" sz="2000" b="1" dirty="0"/>
              <a:t> ở </a:t>
            </a:r>
            <a:r>
              <a:rPr lang="en-US" sz="2000" b="1" dirty="0" err="1"/>
              <a:t>đây</a:t>
            </a:r>
            <a:r>
              <a:rPr lang="en-US" sz="2000" b="1" dirty="0"/>
              <a:t> </a:t>
            </a:r>
            <a:r>
              <a:rPr lang="en-US" sz="2000" b="1" dirty="0" err="1"/>
              <a:t>phương</a:t>
            </a:r>
            <a:r>
              <a:rPr lang="en-US" sz="2000" b="1" dirty="0"/>
              <a:t> </a:t>
            </a:r>
            <a:r>
              <a:rPr lang="en-US" sz="2000" b="1" dirty="0" err="1"/>
              <a:t>án</a:t>
            </a:r>
            <a:r>
              <a:rPr lang="en-US" sz="2000" b="1" dirty="0"/>
              <a:t> </a:t>
            </a:r>
            <a:r>
              <a:rPr lang="en-US" sz="2000" b="1" dirty="0" err="1"/>
              <a:t>phù</a:t>
            </a:r>
            <a:r>
              <a:rPr lang="en-US" sz="2000" b="1" dirty="0"/>
              <a:t> </a:t>
            </a:r>
            <a:r>
              <a:rPr lang="en-US" sz="2000" b="1" dirty="0" err="1"/>
              <a:t>hợp</a:t>
            </a:r>
            <a:r>
              <a:rPr lang="en-US" sz="2000" b="1" dirty="0"/>
              <a:t> </a:t>
            </a:r>
            <a:r>
              <a:rPr lang="en-US" sz="2000" b="1" dirty="0" err="1"/>
              <a:t>nhất</a:t>
            </a:r>
            <a:r>
              <a:rPr lang="en-US" sz="2000" b="1" dirty="0"/>
              <a:t> </a:t>
            </a:r>
            <a:r>
              <a:rPr lang="en-US" sz="2000" b="1" dirty="0" err="1"/>
              <a:t>là</a:t>
            </a:r>
            <a:r>
              <a:rPr lang="en-US" sz="2000" b="1" dirty="0"/>
              <a:t> D.</a:t>
            </a:r>
          </a:p>
          <a:p>
            <a:endParaRPr lang="en-US" sz="2000" dirty="0"/>
          </a:p>
        </p:txBody>
      </p:sp>
      <p:sp>
        <p:nvSpPr>
          <p:cNvPr id="7" name="Oval 6"/>
          <p:cNvSpPr/>
          <p:nvPr/>
        </p:nvSpPr>
        <p:spPr>
          <a:xfrm>
            <a:off x="228600" y="12192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921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1569660"/>
          </a:xfrm>
          <a:prstGeom prst="rect">
            <a:avLst/>
          </a:prstGeom>
          <a:noFill/>
        </p:spPr>
        <p:txBody>
          <a:bodyPr wrap="square" rtlCol="0">
            <a:spAutoFit/>
          </a:bodyPr>
          <a:lstStyle/>
          <a:p>
            <a:r>
              <a:rPr lang="en-US" sz="2400" b="1" dirty="0"/>
              <a:t>Question 4:</a:t>
            </a:r>
            <a:r>
              <a:rPr lang="en-US" sz="2400" dirty="0"/>
              <a:t> The children are highly excited _______ the coming summer holiday.</a:t>
            </a:r>
          </a:p>
          <a:p>
            <a:r>
              <a:rPr lang="en-US" sz="2400" b="1" dirty="0"/>
              <a:t>	A.</a:t>
            </a:r>
            <a:r>
              <a:rPr lang="en-US" sz="2400" dirty="0"/>
              <a:t> with	</a:t>
            </a:r>
            <a:r>
              <a:rPr lang="en-US" sz="2400" b="1" dirty="0"/>
              <a:t>B.</a:t>
            </a:r>
            <a:r>
              <a:rPr lang="en-US" sz="2400" dirty="0"/>
              <a:t> to	</a:t>
            </a:r>
            <a:r>
              <a:rPr lang="en-US" sz="2400" b="1" dirty="0"/>
              <a:t>C.</a:t>
            </a:r>
            <a:r>
              <a:rPr lang="en-US" sz="2400" dirty="0"/>
              <a:t> for	</a:t>
            </a:r>
            <a:r>
              <a:rPr lang="en-US" sz="2400" b="1" dirty="0"/>
              <a:t>D.</a:t>
            </a:r>
            <a:r>
              <a:rPr lang="en-US" sz="2400" dirty="0"/>
              <a:t> about</a:t>
            </a:r>
          </a:p>
          <a:p>
            <a:endParaRPr lang="en-US" sz="2400" dirty="0"/>
          </a:p>
        </p:txBody>
      </p:sp>
      <p:sp>
        <p:nvSpPr>
          <p:cNvPr id="5" name="TextBox 4"/>
          <p:cNvSpPr txBox="1"/>
          <p:nvPr/>
        </p:nvSpPr>
        <p:spPr>
          <a:xfrm>
            <a:off x="457200" y="1905000"/>
            <a:ext cx="8305800" cy="2677656"/>
          </a:xfrm>
          <a:prstGeom prst="rect">
            <a:avLst/>
          </a:prstGeom>
          <a:noFill/>
        </p:spPr>
        <p:txBody>
          <a:bodyPr wrap="square" rtlCol="0">
            <a:spAutoFit/>
          </a:bodyPr>
          <a:lstStyle/>
          <a:p>
            <a:r>
              <a:rPr lang="en-US" sz="2400" dirty="0" err="1" smtClean="0"/>
              <a:t>Xét</a:t>
            </a:r>
            <a:r>
              <a:rPr lang="en-US" sz="2400" dirty="0" smtClean="0"/>
              <a:t> </a:t>
            </a:r>
            <a:r>
              <a:rPr lang="en-US" sz="2400" dirty="0" err="1" smtClean="0"/>
              <a:t>các</a:t>
            </a:r>
            <a:r>
              <a:rPr lang="en-US" sz="2400" dirty="0" smtClean="0"/>
              <a:t> </a:t>
            </a:r>
            <a:r>
              <a:rPr lang="en-US" sz="2400" dirty="0" err="1" smtClean="0"/>
              <a:t>đáp</a:t>
            </a:r>
            <a:r>
              <a:rPr lang="en-US" sz="2400" dirty="0" smtClean="0"/>
              <a:t> </a:t>
            </a:r>
            <a:r>
              <a:rPr lang="en-US" sz="2400" dirty="0" err="1" smtClean="0"/>
              <a:t>án</a:t>
            </a:r>
            <a:r>
              <a:rPr lang="en-US" sz="2400" dirty="0" smtClean="0"/>
              <a:t>:</a:t>
            </a:r>
            <a:br>
              <a:rPr lang="en-US" sz="2400" dirty="0" smtClean="0"/>
            </a:br>
            <a:r>
              <a:rPr lang="en-US" sz="2400" dirty="0" smtClean="0"/>
              <a:t>A. </a:t>
            </a:r>
            <a:r>
              <a:rPr lang="en-US" sz="2400" dirty="0" err="1" smtClean="0"/>
              <a:t>Cấu</a:t>
            </a:r>
            <a:r>
              <a:rPr lang="en-US" sz="2400" dirty="0" smtClean="0"/>
              <a:t> </a:t>
            </a:r>
            <a:r>
              <a:rPr lang="en-US" sz="2400" dirty="0" err="1" smtClean="0"/>
              <a:t>trúc</a:t>
            </a:r>
            <a:r>
              <a:rPr lang="en-US" sz="2400" dirty="0" smtClean="0"/>
              <a:t>: </a:t>
            </a:r>
            <a:r>
              <a:rPr lang="en-US" sz="2400" b="1" dirty="0" smtClean="0">
                <a:solidFill>
                  <a:srgbClr val="FFFF00"/>
                </a:solidFill>
              </a:rPr>
              <a:t>excited with</a:t>
            </a:r>
            <a:r>
              <a:rPr lang="en-US" sz="2400" dirty="0" smtClean="0"/>
              <a:t>: </a:t>
            </a:r>
            <a:r>
              <a:rPr lang="en-US" sz="2400" dirty="0" err="1" smtClean="0"/>
              <a:t>hồi</a:t>
            </a:r>
            <a:r>
              <a:rPr lang="en-US" sz="2400" dirty="0" smtClean="0"/>
              <a:t> </a:t>
            </a:r>
            <a:r>
              <a:rPr lang="en-US" sz="2400" dirty="0" err="1" smtClean="0"/>
              <a:t>hộp</a:t>
            </a:r>
            <a:r>
              <a:rPr lang="en-US" sz="2400" dirty="0" smtClean="0"/>
              <a:t> </a:t>
            </a:r>
            <a:r>
              <a:rPr lang="en-US" sz="2400" dirty="0" err="1" smtClean="0"/>
              <a:t>vì</a:t>
            </a:r>
            <a:r>
              <a:rPr lang="en-US" sz="2400" dirty="0" smtClean="0"/>
              <a:t>. =&gt; </a:t>
            </a:r>
            <a:r>
              <a:rPr lang="en-US" sz="2400" dirty="0" err="1" smtClean="0"/>
              <a:t>Không</a:t>
            </a:r>
            <a:r>
              <a:rPr lang="en-US" sz="2400" dirty="0" smtClean="0"/>
              <a:t> </a:t>
            </a:r>
            <a:r>
              <a:rPr lang="en-US" sz="2400" dirty="0" err="1" smtClean="0"/>
              <a:t>hợp</a:t>
            </a:r>
            <a:r>
              <a:rPr lang="en-US" sz="2400" dirty="0" smtClean="0"/>
              <a:t> </a:t>
            </a:r>
            <a:r>
              <a:rPr lang="en-US" sz="2400" dirty="0" err="1" smtClean="0"/>
              <a:t>nghĩa</a:t>
            </a:r>
            <a:r>
              <a:rPr lang="en-US" sz="2400" dirty="0" smtClean="0"/>
              <a:t>.</a:t>
            </a:r>
            <a:br>
              <a:rPr lang="en-US" sz="2400" dirty="0" smtClean="0"/>
            </a:br>
            <a:r>
              <a:rPr lang="en-US" sz="2400" dirty="0" smtClean="0"/>
              <a:t>B. </a:t>
            </a:r>
            <a:r>
              <a:rPr lang="en-US" sz="2400" dirty="0" err="1" smtClean="0"/>
              <a:t>Cấu</a:t>
            </a:r>
            <a:r>
              <a:rPr lang="en-US" sz="2400" dirty="0" smtClean="0"/>
              <a:t> </a:t>
            </a:r>
            <a:r>
              <a:rPr lang="en-US" sz="2400" dirty="0" err="1" smtClean="0"/>
              <a:t>trúc</a:t>
            </a:r>
            <a:r>
              <a:rPr lang="en-US" sz="2400" dirty="0" smtClean="0"/>
              <a:t>: </a:t>
            </a:r>
            <a:r>
              <a:rPr lang="en-US" sz="2400" b="1" dirty="0" smtClean="0">
                <a:solidFill>
                  <a:srgbClr val="FFFF00"/>
                </a:solidFill>
              </a:rPr>
              <a:t>excited to do </a:t>
            </a:r>
            <a:r>
              <a:rPr lang="en-US" sz="2400" b="1" dirty="0" err="1" smtClean="0">
                <a:solidFill>
                  <a:srgbClr val="FFFF00"/>
                </a:solidFill>
              </a:rPr>
              <a:t>sth</a:t>
            </a:r>
            <a:r>
              <a:rPr lang="en-US" sz="2400" dirty="0" smtClean="0"/>
              <a:t>: </a:t>
            </a:r>
            <a:r>
              <a:rPr lang="en-US" sz="2400" dirty="0" err="1" smtClean="0"/>
              <a:t>cảm</a:t>
            </a:r>
            <a:r>
              <a:rPr lang="en-US" sz="2400" dirty="0" smtClean="0"/>
              <a:t> </a:t>
            </a:r>
            <a:r>
              <a:rPr lang="en-US" sz="2400" dirty="0" err="1" smtClean="0"/>
              <a:t>thấy</a:t>
            </a:r>
            <a:r>
              <a:rPr lang="en-US" sz="2400" dirty="0" smtClean="0"/>
              <a:t> </a:t>
            </a:r>
            <a:r>
              <a:rPr lang="en-US" sz="2400" dirty="0" err="1" smtClean="0"/>
              <a:t>vui</a:t>
            </a:r>
            <a:r>
              <a:rPr lang="en-US" sz="2400" dirty="0" smtClean="0"/>
              <a:t> </a:t>
            </a:r>
            <a:r>
              <a:rPr lang="en-US" sz="2400" dirty="0" err="1" smtClean="0"/>
              <a:t>vẻ</a:t>
            </a:r>
            <a:r>
              <a:rPr lang="en-US" sz="2400" dirty="0" smtClean="0"/>
              <a:t>, </a:t>
            </a:r>
            <a:r>
              <a:rPr lang="en-US" sz="2400" dirty="0" err="1" smtClean="0"/>
              <a:t>phấn</a:t>
            </a:r>
            <a:r>
              <a:rPr lang="en-US" sz="2400" dirty="0" smtClean="0"/>
              <a:t> </a:t>
            </a:r>
            <a:r>
              <a:rPr lang="en-US" sz="2400" dirty="0" err="1" smtClean="0"/>
              <a:t>khích</a:t>
            </a:r>
            <a:r>
              <a:rPr lang="en-US" sz="2400" dirty="0" smtClean="0"/>
              <a:t> (</a:t>
            </a:r>
            <a:r>
              <a:rPr lang="en-US" sz="2400" dirty="0" err="1" smtClean="0"/>
              <a:t>khi</a:t>
            </a:r>
            <a:r>
              <a:rPr lang="en-US" sz="2400" dirty="0" smtClean="0"/>
              <a:t> </a:t>
            </a:r>
            <a:r>
              <a:rPr lang="en-US" sz="2400" dirty="0" err="1" smtClean="0"/>
              <a:t>làm</a:t>
            </a:r>
            <a:r>
              <a:rPr lang="en-US" sz="2400" dirty="0" smtClean="0"/>
              <a:t> </a:t>
            </a:r>
            <a:r>
              <a:rPr lang="en-US" sz="2400" dirty="0" err="1" smtClean="0"/>
              <a:t>điều</a:t>
            </a:r>
            <a:r>
              <a:rPr lang="en-US" sz="2400" dirty="0" smtClean="0"/>
              <a:t> </a:t>
            </a:r>
            <a:r>
              <a:rPr lang="en-US" sz="2400" dirty="0" err="1" smtClean="0"/>
              <a:t>gì</a:t>
            </a:r>
            <a:r>
              <a:rPr lang="en-US" sz="2400" dirty="0" smtClean="0"/>
              <a:t> </a:t>
            </a:r>
            <a:r>
              <a:rPr lang="en-US" sz="2400" dirty="0" err="1" smtClean="0"/>
              <a:t>đó</a:t>
            </a:r>
            <a:r>
              <a:rPr lang="en-US" sz="2400" dirty="0" smtClean="0"/>
              <a:t>). =&gt; </a:t>
            </a:r>
            <a:r>
              <a:rPr lang="en-US" sz="2400" dirty="0" err="1" smtClean="0"/>
              <a:t>Không</a:t>
            </a:r>
            <a:r>
              <a:rPr lang="en-US" sz="2400" dirty="0" smtClean="0"/>
              <a:t> </a:t>
            </a:r>
            <a:r>
              <a:rPr lang="en-US" sz="2400" dirty="0" err="1" smtClean="0"/>
              <a:t>hợp</a:t>
            </a:r>
            <a:r>
              <a:rPr lang="en-US" sz="2400" dirty="0" smtClean="0"/>
              <a:t> </a:t>
            </a:r>
            <a:r>
              <a:rPr lang="en-US" sz="2400" dirty="0" err="1" smtClean="0"/>
              <a:t>nghĩa</a:t>
            </a:r>
            <a:r>
              <a:rPr lang="en-US" sz="2400" dirty="0" smtClean="0"/>
              <a:t>. </a:t>
            </a:r>
            <a:br>
              <a:rPr lang="en-US" sz="2400" dirty="0" smtClean="0"/>
            </a:br>
            <a:r>
              <a:rPr lang="en-US" sz="2400" dirty="0" smtClean="0"/>
              <a:t>D. </a:t>
            </a:r>
            <a:r>
              <a:rPr lang="en-US" sz="2400" dirty="0" err="1" smtClean="0"/>
              <a:t>Cấu</a:t>
            </a:r>
            <a:r>
              <a:rPr lang="en-US" sz="2400" dirty="0" smtClean="0"/>
              <a:t> </a:t>
            </a:r>
            <a:r>
              <a:rPr lang="en-US" sz="2400" dirty="0" err="1" smtClean="0"/>
              <a:t>trúc</a:t>
            </a:r>
            <a:r>
              <a:rPr lang="en-US" sz="2400" dirty="0" smtClean="0"/>
              <a:t>: </a:t>
            </a:r>
            <a:r>
              <a:rPr lang="en-US" sz="2400" b="1" dirty="0" smtClean="0"/>
              <a:t>excited about:</a:t>
            </a:r>
            <a:r>
              <a:rPr lang="en-US" sz="2400" dirty="0" smtClean="0"/>
              <a:t> </a:t>
            </a:r>
            <a:r>
              <a:rPr lang="en-US" sz="2400" dirty="0" err="1" smtClean="0"/>
              <a:t>hào</a:t>
            </a:r>
            <a:r>
              <a:rPr lang="en-US" sz="2400" dirty="0" smtClean="0"/>
              <a:t> </a:t>
            </a:r>
            <a:r>
              <a:rPr lang="en-US" sz="2400" dirty="0" err="1" smtClean="0"/>
              <a:t>hứng</a:t>
            </a:r>
            <a:r>
              <a:rPr lang="en-US" sz="2400" dirty="0" smtClean="0"/>
              <a:t>. =&gt; </a:t>
            </a:r>
            <a:r>
              <a:rPr lang="en-US" sz="2400" dirty="0" err="1" smtClean="0"/>
              <a:t>Dịch</a:t>
            </a:r>
            <a:r>
              <a:rPr lang="en-US" sz="2400" dirty="0" smtClean="0"/>
              <a:t> </a:t>
            </a:r>
            <a:r>
              <a:rPr lang="en-US" sz="2400" dirty="0" err="1" smtClean="0"/>
              <a:t>nghĩa</a:t>
            </a:r>
            <a:r>
              <a:rPr lang="en-US" sz="2400" dirty="0" smtClean="0"/>
              <a:t>: </a:t>
            </a:r>
            <a:r>
              <a:rPr lang="en-US" sz="2400" dirty="0" err="1" smtClean="0"/>
              <a:t>Các</a:t>
            </a:r>
            <a:r>
              <a:rPr lang="en-US" sz="2400" dirty="0" smtClean="0"/>
              <a:t> </a:t>
            </a:r>
            <a:r>
              <a:rPr lang="en-US" sz="2400" dirty="0" err="1" smtClean="0"/>
              <a:t>bé</a:t>
            </a:r>
            <a:r>
              <a:rPr lang="en-US" sz="2400" dirty="0" smtClean="0"/>
              <a:t> </a:t>
            </a:r>
            <a:r>
              <a:rPr lang="en-US" sz="2400" dirty="0" err="1" smtClean="0"/>
              <a:t>rất</a:t>
            </a:r>
            <a:r>
              <a:rPr lang="en-US" sz="2400" dirty="0" smtClean="0"/>
              <a:t> </a:t>
            </a:r>
            <a:r>
              <a:rPr lang="en-US" sz="2400" dirty="0" err="1" smtClean="0"/>
              <a:t>hào</a:t>
            </a:r>
            <a:r>
              <a:rPr lang="en-US" sz="2400" dirty="0" smtClean="0"/>
              <a:t> </a:t>
            </a:r>
            <a:r>
              <a:rPr lang="en-US" sz="2400" dirty="0" err="1" smtClean="0"/>
              <a:t>hứng</a:t>
            </a:r>
            <a:r>
              <a:rPr lang="en-US" sz="2400" dirty="0" smtClean="0"/>
              <a:t> </a:t>
            </a:r>
            <a:r>
              <a:rPr lang="en-US" sz="2400" dirty="0" err="1" smtClean="0"/>
              <a:t>với</a:t>
            </a:r>
            <a:r>
              <a:rPr lang="en-US" sz="2400" dirty="0" smtClean="0"/>
              <a:t> </a:t>
            </a:r>
            <a:r>
              <a:rPr lang="en-US" sz="2400" dirty="0" err="1" smtClean="0"/>
              <a:t>kỳ</a:t>
            </a:r>
            <a:r>
              <a:rPr lang="en-US" sz="2400" dirty="0" smtClean="0"/>
              <a:t> </a:t>
            </a:r>
            <a:r>
              <a:rPr lang="en-US" sz="2400" dirty="0" err="1" smtClean="0"/>
              <a:t>nghỉ</a:t>
            </a:r>
            <a:r>
              <a:rPr lang="en-US" sz="2400" dirty="0" smtClean="0"/>
              <a:t> </a:t>
            </a:r>
            <a:r>
              <a:rPr lang="en-US" sz="2400" dirty="0" err="1" smtClean="0"/>
              <a:t>hè</a:t>
            </a:r>
            <a:r>
              <a:rPr lang="en-US" sz="2400" dirty="0" smtClean="0"/>
              <a:t> </a:t>
            </a:r>
            <a:r>
              <a:rPr lang="en-US" sz="2400" dirty="0" err="1" smtClean="0"/>
              <a:t>sắp</a:t>
            </a:r>
            <a:r>
              <a:rPr lang="en-US" sz="2400" dirty="0" smtClean="0"/>
              <a:t> </a:t>
            </a:r>
            <a:r>
              <a:rPr lang="en-US" sz="2400" dirty="0" err="1" smtClean="0"/>
              <a:t>tới</a:t>
            </a:r>
            <a:r>
              <a:rPr lang="en-US" sz="2400" dirty="0" smtClean="0"/>
              <a:t>. =&gt; </a:t>
            </a:r>
            <a:r>
              <a:rPr lang="en-US" sz="2400" dirty="0" err="1" smtClean="0"/>
              <a:t>Hợp</a:t>
            </a:r>
            <a:r>
              <a:rPr lang="en-US" sz="2400" dirty="0" smtClean="0"/>
              <a:t> </a:t>
            </a:r>
            <a:r>
              <a:rPr lang="en-US" sz="2400" dirty="0" err="1" smtClean="0"/>
              <a:t>nghĩa</a:t>
            </a:r>
            <a:r>
              <a:rPr lang="en-US" sz="2400" dirty="0" smtClean="0"/>
              <a:t>. </a:t>
            </a:r>
          </a:p>
          <a:p>
            <a:endParaRPr lang="en-US" sz="2400" dirty="0"/>
          </a:p>
        </p:txBody>
      </p:sp>
      <p:sp>
        <p:nvSpPr>
          <p:cNvPr id="6" name="Oval 5"/>
          <p:cNvSpPr/>
          <p:nvPr/>
        </p:nvSpPr>
        <p:spPr>
          <a:xfrm>
            <a:off x="4114800" y="11658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281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915400" cy="1938992"/>
          </a:xfrm>
          <a:prstGeom prst="rect">
            <a:avLst/>
          </a:prstGeom>
          <a:noFill/>
        </p:spPr>
        <p:txBody>
          <a:bodyPr wrap="square" rtlCol="0">
            <a:spAutoFit/>
          </a:bodyPr>
          <a:lstStyle/>
          <a:p>
            <a:r>
              <a:rPr lang="en-US" sz="2400" b="1" dirty="0"/>
              <a:t>Question 40. According to paragraph 1, when scolded by his/her parent or teacher, and American child is expected to</a:t>
            </a:r>
            <a:r>
              <a:rPr lang="en-US" sz="2400" b="1" u="sng" dirty="0"/>
              <a:t> 	</a:t>
            </a:r>
            <a:r>
              <a:rPr lang="en-US" sz="2400" b="1" dirty="0"/>
              <a:t>. </a:t>
            </a:r>
          </a:p>
          <a:p>
            <a:r>
              <a:rPr lang="en-US" sz="2400" b="1" dirty="0"/>
              <a:t>A. stand close to the person.	B. raise his/her eyebrows.</a:t>
            </a:r>
          </a:p>
          <a:p>
            <a:r>
              <a:rPr lang="en-US" sz="2400" b="1" dirty="0"/>
              <a:t>C. point a finger at the person.	D. look directly at the person.</a:t>
            </a:r>
          </a:p>
          <a:p>
            <a:r>
              <a:rPr lang="en-US" sz="2400" b="1" u="sng" dirty="0"/>
              <a:t>	</a:t>
            </a:r>
            <a:r>
              <a:rPr lang="en-US" sz="2400" b="1" dirty="0" smtClean="0"/>
              <a:t>:</a:t>
            </a:r>
            <a:endParaRPr lang="en-US" sz="2400" dirty="0"/>
          </a:p>
        </p:txBody>
      </p:sp>
      <p:sp>
        <p:nvSpPr>
          <p:cNvPr id="5" name="TextBox 4"/>
          <p:cNvSpPr txBox="1"/>
          <p:nvPr/>
        </p:nvSpPr>
        <p:spPr>
          <a:xfrm>
            <a:off x="228600" y="2057400"/>
            <a:ext cx="8915400" cy="3785652"/>
          </a:xfrm>
          <a:prstGeom prst="rect">
            <a:avLst/>
          </a:prstGeom>
          <a:noFill/>
        </p:spPr>
        <p:txBody>
          <a:bodyPr wrap="square" rtlCol="0">
            <a:spAutoFit/>
          </a:bodyPr>
          <a:lstStyle/>
          <a:p>
            <a:r>
              <a:rPr lang="en-US" sz="2000" b="1" i="1" dirty="0"/>
              <a:t>Theo </a:t>
            </a:r>
            <a:r>
              <a:rPr lang="en-US" sz="2000" b="1" i="1" dirty="0" err="1"/>
              <a:t>đoạn</a:t>
            </a:r>
            <a:r>
              <a:rPr lang="en-US" sz="2000" b="1" i="1" dirty="0"/>
              <a:t> 1, </a:t>
            </a:r>
            <a:r>
              <a:rPr lang="en-US" sz="2000" b="1" i="1" dirty="0" err="1"/>
              <a:t>khi</a:t>
            </a:r>
            <a:r>
              <a:rPr lang="en-US" sz="2000" b="1" i="1" dirty="0"/>
              <a:t> </a:t>
            </a:r>
            <a:r>
              <a:rPr lang="en-US" sz="2000" b="1" i="1" dirty="0" err="1"/>
              <a:t>bị</a:t>
            </a:r>
            <a:r>
              <a:rPr lang="en-US" sz="2000" b="1" i="1" dirty="0"/>
              <a:t> </a:t>
            </a:r>
            <a:r>
              <a:rPr lang="en-US" sz="2000" b="1" i="1" dirty="0" err="1"/>
              <a:t>mắng</a:t>
            </a:r>
            <a:r>
              <a:rPr lang="en-US" sz="2000" b="1" i="1" dirty="0"/>
              <a:t> </a:t>
            </a:r>
            <a:r>
              <a:rPr lang="en-US" sz="2000" b="1" i="1" dirty="0" err="1"/>
              <a:t>bởi</a:t>
            </a:r>
            <a:r>
              <a:rPr lang="en-US" sz="2000" b="1" i="1" dirty="0"/>
              <a:t> </a:t>
            </a:r>
            <a:r>
              <a:rPr lang="en-US" sz="2000" b="1" i="1" dirty="0" err="1"/>
              <a:t>bố</a:t>
            </a:r>
            <a:r>
              <a:rPr lang="en-US" sz="2000" b="1" i="1" dirty="0"/>
              <a:t> </a:t>
            </a:r>
            <a:r>
              <a:rPr lang="en-US" sz="2000" b="1" i="1" dirty="0" err="1"/>
              <a:t>mẹ</a:t>
            </a:r>
            <a:r>
              <a:rPr lang="en-US" sz="2000" b="1" i="1" dirty="0"/>
              <a:t> hay </a:t>
            </a:r>
            <a:r>
              <a:rPr lang="en-US" sz="2000" b="1" i="1" dirty="0" err="1"/>
              <a:t>giáo</a:t>
            </a:r>
            <a:r>
              <a:rPr lang="en-US" sz="2000" b="1" i="1" dirty="0"/>
              <a:t> </a:t>
            </a:r>
            <a:r>
              <a:rPr lang="en-US" sz="2000" b="1" i="1" dirty="0" err="1"/>
              <a:t>viên</a:t>
            </a:r>
            <a:r>
              <a:rPr lang="en-US" sz="2000" b="1" i="1" dirty="0"/>
              <a:t> </a:t>
            </a:r>
            <a:r>
              <a:rPr lang="en-US" sz="2000" b="1" i="1" dirty="0" err="1"/>
              <a:t>của</a:t>
            </a:r>
            <a:r>
              <a:rPr lang="en-US" sz="2000" b="1" i="1" dirty="0"/>
              <a:t> </a:t>
            </a:r>
            <a:r>
              <a:rPr lang="en-US" sz="2000" b="1" i="1" dirty="0" err="1"/>
              <a:t>bé</a:t>
            </a:r>
            <a:r>
              <a:rPr lang="en-US" sz="2000" b="1" i="1" dirty="0"/>
              <a:t> </a:t>
            </a:r>
            <a:r>
              <a:rPr lang="en-US" sz="2000" b="1" i="1" dirty="0" err="1"/>
              <a:t>ấy</a:t>
            </a:r>
            <a:r>
              <a:rPr lang="en-US" sz="2000" b="1" i="1" dirty="0"/>
              <a:t>, </a:t>
            </a:r>
            <a:r>
              <a:rPr lang="en-US" sz="2000" b="1" i="1" dirty="0" err="1"/>
              <a:t>một</a:t>
            </a:r>
            <a:r>
              <a:rPr lang="en-US" sz="2000" b="1" i="1" dirty="0"/>
              <a:t> </a:t>
            </a:r>
            <a:r>
              <a:rPr lang="en-US" sz="2000" b="1" i="1" dirty="0" err="1"/>
              <a:t>đứa</a:t>
            </a:r>
            <a:r>
              <a:rPr lang="en-US" sz="2000" b="1" i="1" dirty="0"/>
              <a:t> </a:t>
            </a:r>
            <a:r>
              <a:rPr lang="en-US" sz="2000" b="1" i="1" dirty="0" err="1"/>
              <a:t>trẻ</a:t>
            </a:r>
            <a:r>
              <a:rPr lang="en-US" sz="2000" b="1" i="1" dirty="0"/>
              <a:t> </a:t>
            </a:r>
            <a:r>
              <a:rPr lang="en-US" sz="2000" b="1" i="1" dirty="0" err="1"/>
              <a:t>Mỹ</a:t>
            </a:r>
            <a:r>
              <a:rPr lang="en-US" sz="2000" b="1" i="1" dirty="0"/>
              <a:t> </a:t>
            </a:r>
            <a:r>
              <a:rPr lang="en-US" sz="2000" b="1" i="1" dirty="0" err="1"/>
              <a:t>được</a:t>
            </a:r>
            <a:r>
              <a:rPr lang="en-US" sz="2000" b="1" i="1" dirty="0"/>
              <a:t> </a:t>
            </a:r>
            <a:r>
              <a:rPr lang="en-US" sz="2000" b="1" i="1" dirty="0" err="1"/>
              <a:t>cho</a:t>
            </a:r>
            <a:r>
              <a:rPr lang="en-US" sz="2000" b="1" i="1" dirty="0"/>
              <a:t> </a:t>
            </a:r>
            <a:r>
              <a:rPr lang="en-US" sz="2000" b="1" i="1" dirty="0" err="1"/>
              <a:t>là</a:t>
            </a:r>
            <a:r>
              <a:rPr lang="en-US" sz="2000" b="1" i="1" dirty="0"/>
              <a:t>   </a:t>
            </a:r>
            <a:r>
              <a:rPr lang="en-US" sz="2000" b="1" i="1" dirty="0" err="1"/>
              <a:t>phải</a:t>
            </a:r>
            <a:endParaRPr lang="en-US" sz="2000" b="1" dirty="0"/>
          </a:p>
          <a:p>
            <a:r>
              <a:rPr lang="en-US" sz="2000" b="1" dirty="0"/>
              <a:t/>
            </a:r>
            <a:br>
              <a:rPr lang="en-US" sz="2000" b="1" dirty="0"/>
            </a:br>
            <a:endParaRPr lang="en-US" sz="2000" b="1" dirty="0"/>
          </a:p>
          <a:p>
            <a:r>
              <a:rPr lang="en-US" sz="2000" b="1" dirty="0"/>
              <a:t>stand close to the person: </a:t>
            </a:r>
            <a:r>
              <a:rPr lang="en-US" sz="2000" b="1" i="1" dirty="0" err="1"/>
              <a:t>đứng</a:t>
            </a:r>
            <a:r>
              <a:rPr lang="en-US" sz="2000" b="1" i="1" dirty="0"/>
              <a:t> </a:t>
            </a:r>
            <a:r>
              <a:rPr lang="en-US" sz="2000" b="1" i="1" dirty="0" err="1"/>
              <a:t>gần</a:t>
            </a:r>
            <a:r>
              <a:rPr lang="en-US" sz="2000" b="1" i="1" dirty="0"/>
              <a:t> </a:t>
            </a:r>
            <a:r>
              <a:rPr lang="en-US" sz="2000" b="1" i="1" dirty="0" err="1"/>
              <a:t>người</a:t>
            </a:r>
            <a:r>
              <a:rPr lang="en-US" sz="2000" b="1" i="1" dirty="0"/>
              <a:t> </a:t>
            </a:r>
            <a:r>
              <a:rPr lang="en-US" sz="2000" b="1" i="1" dirty="0" err="1"/>
              <a:t>đó</a:t>
            </a:r>
            <a:endParaRPr lang="en-US" sz="2000" b="1" dirty="0"/>
          </a:p>
          <a:p>
            <a:r>
              <a:rPr lang="en-US" sz="2000" b="1" dirty="0"/>
              <a:t>raise his/her eyebrows: </a:t>
            </a:r>
            <a:r>
              <a:rPr lang="en-US" sz="2000" b="1" i="1" dirty="0" err="1"/>
              <a:t>nâng</a:t>
            </a:r>
            <a:r>
              <a:rPr lang="en-US" sz="2000" b="1" i="1" dirty="0"/>
              <a:t> </a:t>
            </a:r>
            <a:r>
              <a:rPr lang="en-US" sz="2000" b="1" i="1" dirty="0" err="1"/>
              <a:t>mày</a:t>
            </a:r>
            <a:r>
              <a:rPr lang="en-US" sz="2000" b="1" i="1" dirty="0"/>
              <a:t> </a:t>
            </a:r>
            <a:r>
              <a:rPr lang="en-US" sz="2000" b="1" i="1" dirty="0" err="1"/>
              <a:t>lên</a:t>
            </a:r>
            <a:endParaRPr lang="en-US" sz="2000" b="1" dirty="0"/>
          </a:p>
          <a:p>
            <a:r>
              <a:rPr lang="en-US" sz="2000" b="1" dirty="0"/>
              <a:t>point a finger at the person: </a:t>
            </a:r>
            <a:r>
              <a:rPr lang="en-US" sz="2000" b="1" i="1" dirty="0" err="1"/>
              <a:t>chỉ</a:t>
            </a:r>
            <a:r>
              <a:rPr lang="en-US" sz="2000" b="1" i="1" dirty="0"/>
              <a:t> </a:t>
            </a:r>
            <a:r>
              <a:rPr lang="en-US" sz="2000" b="1" i="1" dirty="0" err="1"/>
              <a:t>ngón</a:t>
            </a:r>
            <a:r>
              <a:rPr lang="en-US" sz="2000" b="1" i="1" dirty="0"/>
              <a:t> </a:t>
            </a:r>
            <a:r>
              <a:rPr lang="en-US" sz="2000" b="1" i="1" dirty="0" err="1"/>
              <a:t>tay</a:t>
            </a:r>
            <a:r>
              <a:rPr lang="en-US" sz="2000" b="1" i="1" dirty="0"/>
              <a:t> </a:t>
            </a:r>
            <a:r>
              <a:rPr lang="en-US" sz="2000" b="1" i="1" dirty="0" err="1"/>
              <a:t>vào</a:t>
            </a:r>
            <a:r>
              <a:rPr lang="en-US" sz="2000" b="1" i="1" dirty="0"/>
              <a:t> </a:t>
            </a:r>
            <a:r>
              <a:rPr lang="en-US" sz="2000" b="1" i="1" dirty="0" err="1"/>
              <a:t>người</a:t>
            </a:r>
            <a:r>
              <a:rPr lang="en-US" sz="2000" b="1" i="1" dirty="0"/>
              <a:t> </a:t>
            </a:r>
            <a:r>
              <a:rPr lang="en-US" sz="2000" b="1" i="1" dirty="0" err="1"/>
              <a:t>đó</a:t>
            </a:r>
            <a:endParaRPr lang="en-US" sz="2000" b="1" dirty="0"/>
          </a:p>
          <a:p>
            <a:r>
              <a:rPr lang="en-US" sz="2000" b="1" dirty="0"/>
              <a:t>D. look directly at the person: </a:t>
            </a:r>
            <a:r>
              <a:rPr lang="en-US" sz="2000" b="1" i="1" dirty="0" err="1"/>
              <a:t>nhìn</a:t>
            </a:r>
            <a:r>
              <a:rPr lang="en-US" sz="2000" b="1" i="1" dirty="0"/>
              <a:t> </a:t>
            </a:r>
            <a:r>
              <a:rPr lang="en-US" sz="2000" b="1" i="1" dirty="0" err="1"/>
              <a:t>thẳng</a:t>
            </a:r>
            <a:r>
              <a:rPr lang="en-US" sz="2000" b="1" i="1" dirty="0"/>
              <a:t> </a:t>
            </a:r>
            <a:r>
              <a:rPr lang="en-US" sz="2000" b="1" i="1" dirty="0" err="1"/>
              <a:t>vào</a:t>
            </a:r>
            <a:r>
              <a:rPr lang="en-US" sz="2000" b="1" i="1" dirty="0"/>
              <a:t> </a:t>
            </a:r>
            <a:r>
              <a:rPr lang="en-US" sz="2000" b="1" i="1" dirty="0" err="1"/>
              <a:t>người</a:t>
            </a:r>
            <a:r>
              <a:rPr lang="en-US" sz="2000" b="1" i="1" dirty="0"/>
              <a:t> </a:t>
            </a:r>
            <a:r>
              <a:rPr lang="en-US" sz="2000" b="1" i="1" dirty="0" err="1"/>
              <a:t>đó</a:t>
            </a:r>
            <a:endParaRPr lang="en-US" sz="2000" b="1" dirty="0"/>
          </a:p>
          <a:p>
            <a:r>
              <a:rPr lang="en-US" sz="2000" b="1" dirty="0" err="1"/>
              <a:t>Dẫn</a:t>
            </a:r>
            <a:r>
              <a:rPr lang="en-US" sz="2000" b="1" dirty="0"/>
              <a:t> </a:t>
            </a:r>
            <a:r>
              <a:rPr lang="en-US" sz="2000" b="1" dirty="0" err="1"/>
              <a:t>chứng</a:t>
            </a:r>
            <a:r>
              <a:rPr lang="en-US" sz="2000" b="1" dirty="0"/>
              <a:t> (</a:t>
            </a:r>
            <a:r>
              <a:rPr lang="en-US" sz="2000" b="1" dirty="0" err="1"/>
              <a:t>đoạn</a:t>
            </a:r>
            <a:r>
              <a:rPr lang="en-US" sz="2000" b="1" dirty="0"/>
              <a:t> 1): In the USA a child is expected to look directly at a parent or teacher who is scolding him/her: </a:t>
            </a:r>
            <a:r>
              <a:rPr lang="en-US" sz="2000" b="1" i="1" dirty="0"/>
              <a:t>Ở </a:t>
            </a:r>
            <a:r>
              <a:rPr lang="en-US" sz="2000" b="1" i="1" dirty="0" err="1"/>
              <a:t>nước</a:t>
            </a:r>
            <a:r>
              <a:rPr lang="en-US" sz="2000" b="1" i="1" dirty="0"/>
              <a:t> </a:t>
            </a:r>
            <a:r>
              <a:rPr lang="en-US" sz="2000" b="1" i="1" dirty="0" err="1"/>
              <a:t>Mỹ</a:t>
            </a:r>
            <a:r>
              <a:rPr lang="en-US" sz="2000" b="1" i="1" dirty="0"/>
              <a:t>, </a:t>
            </a:r>
            <a:r>
              <a:rPr lang="en-US" sz="2000" b="1" i="1" dirty="0" err="1"/>
              <a:t>một</a:t>
            </a:r>
            <a:r>
              <a:rPr lang="en-US" sz="2000" b="1" i="1" dirty="0"/>
              <a:t> </a:t>
            </a:r>
            <a:r>
              <a:rPr lang="en-US" sz="2000" b="1" i="1" dirty="0" err="1"/>
              <a:t>đứa</a:t>
            </a:r>
            <a:r>
              <a:rPr lang="en-US" sz="2000" b="1" i="1" dirty="0"/>
              <a:t> </a:t>
            </a:r>
            <a:r>
              <a:rPr lang="en-US" sz="2000" b="1" i="1" dirty="0" err="1"/>
              <a:t>trẻ</a:t>
            </a:r>
            <a:r>
              <a:rPr lang="en-US" sz="2000" b="1" i="1" dirty="0"/>
              <a:t> </a:t>
            </a:r>
            <a:r>
              <a:rPr lang="en-US" sz="2000" b="1" i="1" dirty="0" err="1"/>
              <a:t>được</a:t>
            </a:r>
            <a:r>
              <a:rPr lang="en-US" sz="2000" b="1" i="1" dirty="0"/>
              <a:t> </a:t>
            </a:r>
            <a:r>
              <a:rPr lang="en-US" sz="2000" b="1" i="1" dirty="0" err="1"/>
              <a:t>cho</a:t>
            </a:r>
            <a:r>
              <a:rPr lang="en-US" sz="2000" b="1" i="1" dirty="0"/>
              <a:t> </a:t>
            </a:r>
            <a:r>
              <a:rPr lang="en-US" sz="2000" b="1" i="1" dirty="0" err="1"/>
              <a:t>là</a:t>
            </a:r>
            <a:r>
              <a:rPr lang="en-US" sz="2000" b="1" i="1" dirty="0"/>
              <a:t> </a:t>
            </a:r>
            <a:r>
              <a:rPr lang="en-US" sz="2000" b="1" i="1" dirty="0" err="1"/>
              <a:t>phải</a:t>
            </a:r>
            <a:r>
              <a:rPr lang="en-US" sz="2000" b="1" i="1" dirty="0"/>
              <a:t> </a:t>
            </a:r>
            <a:r>
              <a:rPr lang="en-US" sz="2000" b="1" i="1" dirty="0" err="1"/>
              <a:t>nhìn</a:t>
            </a:r>
            <a:r>
              <a:rPr lang="en-US" sz="2000" b="1" i="1" dirty="0"/>
              <a:t> </a:t>
            </a:r>
            <a:r>
              <a:rPr lang="en-US" sz="2000" b="1" i="1" dirty="0" err="1"/>
              <a:t>thẳng</a:t>
            </a:r>
            <a:r>
              <a:rPr lang="en-US" sz="2000" b="1" i="1" dirty="0"/>
              <a:t> </a:t>
            </a:r>
            <a:r>
              <a:rPr lang="en-US" sz="2000" b="1" i="1" dirty="0" err="1"/>
              <a:t>vào</a:t>
            </a:r>
            <a:r>
              <a:rPr lang="en-US" sz="2000" b="1" i="1" dirty="0"/>
              <a:t> </a:t>
            </a:r>
            <a:r>
              <a:rPr lang="en-US" sz="2000" b="1" i="1" dirty="0" err="1"/>
              <a:t>bố</a:t>
            </a:r>
            <a:r>
              <a:rPr lang="en-US" sz="2000" b="1" i="1" dirty="0"/>
              <a:t> </a:t>
            </a:r>
            <a:r>
              <a:rPr lang="en-US" sz="2000" b="1" i="1" dirty="0" err="1"/>
              <a:t>mẹ</a:t>
            </a:r>
            <a:r>
              <a:rPr lang="en-US" sz="2000" b="1" i="1" dirty="0"/>
              <a:t> hay </a:t>
            </a:r>
            <a:r>
              <a:rPr lang="en-US" sz="2000" b="1" i="1" dirty="0" err="1"/>
              <a:t>giáo</a:t>
            </a:r>
            <a:r>
              <a:rPr lang="en-US" sz="2000" b="1" i="1" dirty="0"/>
              <a:t> </a:t>
            </a:r>
            <a:r>
              <a:rPr lang="en-US" sz="2000" b="1" i="1" dirty="0" err="1"/>
              <a:t>viên</a:t>
            </a:r>
            <a:r>
              <a:rPr lang="en-US" sz="2000" b="1" i="1" dirty="0"/>
              <a:t> </a:t>
            </a:r>
            <a:r>
              <a:rPr lang="en-US" sz="2000" b="1" i="1" dirty="0" err="1"/>
              <a:t>khi</a:t>
            </a:r>
            <a:r>
              <a:rPr lang="en-US" sz="2000" b="1" i="1" dirty="0"/>
              <a:t> </a:t>
            </a:r>
            <a:r>
              <a:rPr lang="en-US" sz="2000" b="1" i="1" dirty="0" err="1"/>
              <a:t>họ</a:t>
            </a:r>
            <a:r>
              <a:rPr lang="en-US" sz="2000" b="1" i="1" dirty="0"/>
              <a:t> </a:t>
            </a:r>
            <a:r>
              <a:rPr lang="en-US" sz="2000" b="1" i="1" dirty="0" err="1"/>
              <a:t>mắng</a:t>
            </a:r>
            <a:r>
              <a:rPr lang="en-US" sz="2000" b="1" i="1" dirty="0"/>
              <a:t> </a:t>
            </a:r>
            <a:r>
              <a:rPr lang="en-US" sz="2000" b="1" i="1" dirty="0" err="1"/>
              <a:t>chúng</a:t>
            </a:r>
            <a:r>
              <a:rPr lang="en-US" sz="2000" b="1" i="1" dirty="0"/>
              <a:t>.</a:t>
            </a:r>
            <a:endParaRPr lang="en-US" sz="2000" b="1" dirty="0"/>
          </a:p>
          <a:p>
            <a:endParaRPr lang="en-US" sz="2000" dirty="0"/>
          </a:p>
        </p:txBody>
      </p:sp>
      <p:sp>
        <p:nvSpPr>
          <p:cNvPr id="6" name="Oval 5"/>
          <p:cNvSpPr/>
          <p:nvPr/>
        </p:nvSpPr>
        <p:spPr>
          <a:xfrm>
            <a:off x="48006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353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534400" cy="1569660"/>
          </a:xfrm>
          <a:prstGeom prst="rect">
            <a:avLst/>
          </a:prstGeom>
          <a:noFill/>
        </p:spPr>
        <p:txBody>
          <a:bodyPr wrap="square" rtlCol="0">
            <a:spAutoFit/>
          </a:bodyPr>
          <a:lstStyle/>
          <a:p>
            <a:r>
              <a:rPr lang="en-US" sz="2400" b="1" dirty="0"/>
              <a:t>Question 41. The word “</a:t>
            </a:r>
            <a:r>
              <a:rPr lang="en-US" sz="2400" b="1" u="heavy" dirty="0"/>
              <a:t>intimacy</a:t>
            </a:r>
            <a:r>
              <a:rPr lang="en-US" sz="2400" b="1" dirty="0"/>
              <a:t>” in paragraph 2 is closest in meaning to</a:t>
            </a:r>
            <a:r>
              <a:rPr lang="en-US" sz="2400" b="1" u="sng" dirty="0"/>
              <a:t> 	</a:t>
            </a:r>
            <a:r>
              <a:rPr lang="en-US" sz="2400" b="1" dirty="0"/>
              <a:t>.</a:t>
            </a:r>
          </a:p>
          <a:p>
            <a:r>
              <a:rPr lang="en-US" sz="2400" b="1" dirty="0"/>
              <a:t>A. enjoyment.	B. closeness.	C. strength.	D. agreement.</a:t>
            </a:r>
          </a:p>
          <a:p>
            <a:endParaRPr lang="en-US" sz="2400" dirty="0"/>
          </a:p>
        </p:txBody>
      </p:sp>
      <p:sp>
        <p:nvSpPr>
          <p:cNvPr id="5" name="TextBox 4"/>
          <p:cNvSpPr txBox="1"/>
          <p:nvPr/>
        </p:nvSpPr>
        <p:spPr>
          <a:xfrm>
            <a:off x="152400" y="1981200"/>
            <a:ext cx="8763000" cy="3539430"/>
          </a:xfrm>
          <a:prstGeom prst="rect">
            <a:avLst/>
          </a:prstGeom>
          <a:noFill/>
        </p:spPr>
        <p:txBody>
          <a:bodyPr wrap="square" rtlCol="0">
            <a:spAutoFit/>
          </a:bodyPr>
          <a:lstStyle/>
          <a:p>
            <a:r>
              <a:rPr lang="en-US" sz="2800" b="1" dirty="0"/>
              <a:t>The word “intimacy” in paragraph 2 is closest in   meaning to</a:t>
            </a:r>
            <a:r>
              <a:rPr lang="en-US" sz="2800" b="1" u="sng" dirty="0"/>
              <a:t> 	</a:t>
            </a:r>
            <a:r>
              <a:rPr lang="en-US" sz="2800" b="1" dirty="0"/>
              <a:t>: </a:t>
            </a:r>
            <a:r>
              <a:rPr lang="en-US" sz="2800" b="1" i="1" dirty="0" err="1"/>
              <a:t>Từ</a:t>
            </a:r>
            <a:r>
              <a:rPr lang="en-US" sz="2800" b="1" i="1" dirty="0"/>
              <a:t> “intimacy” </a:t>
            </a:r>
            <a:r>
              <a:rPr lang="en-US" sz="2800" b="1" i="1" dirty="0" err="1"/>
              <a:t>trong</a:t>
            </a:r>
            <a:r>
              <a:rPr lang="en-US" sz="2800" b="1" i="1" dirty="0"/>
              <a:t> </a:t>
            </a:r>
            <a:r>
              <a:rPr lang="en-US" sz="2800" b="1" i="1" dirty="0" err="1"/>
              <a:t>đoạn</a:t>
            </a:r>
            <a:r>
              <a:rPr lang="en-US" sz="2800" b="1" i="1" dirty="0"/>
              <a:t>  2 </a:t>
            </a:r>
            <a:r>
              <a:rPr lang="en-US" sz="2800" b="1" i="1" dirty="0" err="1"/>
              <a:t>gần</a:t>
            </a:r>
            <a:r>
              <a:rPr lang="en-US" sz="2800" b="1" i="1" dirty="0"/>
              <a:t> </a:t>
            </a:r>
            <a:r>
              <a:rPr lang="en-US" sz="2800" b="1" i="1" dirty="0" err="1"/>
              <a:t>nghĩa</a:t>
            </a:r>
            <a:r>
              <a:rPr lang="en-US" sz="2800" b="1" i="1" dirty="0"/>
              <a:t> </a:t>
            </a:r>
            <a:r>
              <a:rPr lang="en-US" sz="2800" b="1" i="1" dirty="0" err="1"/>
              <a:t>nhất</a:t>
            </a:r>
            <a:r>
              <a:rPr lang="en-US" sz="2800" b="1" i="1" dirty="0"/>
              <a:t> </a:t>
            </a:r>
            <a:r>
              <a:rPr lang="en-US" sz="2800" b="1" i="1" dirty="0" err="1"/>
              <a:t>với</a:t>
            </a:r>
            <a:r>
              <a:rPr lang="en-US" sz="2800" b="1" u="sng" dirty="0"/>
              <a:t> 	</a:t>
            </a:r>
            <a:r>
              <a:rPr lang="en-US" sz="2800" b="1" i="1" dirty="0"/>
              <a:t>.</a:t>
            </a:r>
            <a:endParaRPr lang="en-US" sz="2800" b="1" dirty="0"/>
          </a:p>
          <a:p>
            <a:r>
              <a:rPr lang="en-US" sz="2800" b="1" dirty="0"/>
              <a:t>B. closeness (n): </a:t>
            </a:r>
            <a:r>
              <a:rPr lang="en-US" sz="2800" b="1" i="1" dirty="0" err="1"/>
              <a:t>sự</a:t>
            </a:r>
            <a:r>
              <a:rPr lang="en-US" sz="2800" b="1" i="1" dirty="0"/>
              <a:t> </a:t>
            </a:r>
            <a:r>
              <a:rPr lang="en-US" sz="2800" b="1" i="1" dirty="0" err="1"/>
              <a:t>gần</a:t>
            </a:r>
            <a:r>
              <a:rPr lang="en-US" sz="2800" b="1" i="1" dirty="0"/>
              <a:t> </a:t>
            </a:r>
            <a:r>
              <a:rPr lang="en-US" sz="2800" b="1" i="1" dirty="0" err="1"/>
              <a:t>gũi</a:t>
            </a:r>
            <a:r>
              <a:rPr lang="en-US" sz="2800" b="1" i="1" dirty="0"/>
              <a:t>, </a:t>
            </a:r>
            <a:r>
              <a:rPr lang="en-US" sz="2800" b="1" i="1" dirty="0" err="1"/>
              <a:t>thân</a:t>
            </a:r>
            <a:r>
              <a:rPr lang="en-US" sz="2800" b="1" i="1" dirty="0"/>
              <a:t> </a:t>
            </a:r>
            <a:r>
              <a:rPr lang="en-US" sz="2800" b="1" i="1" dirty="0" err="1"/>
              <a:t>thiết</a:t>
            </a:r>
            <a:endParaRPr lang="en-US" sz="2800" b="1" dirty="0"/>
          </a:p>
          <a:p>
            <a:r>
              <a:rPr lang="en-US" sz="2800" b="1" dirty="0"/>
              <a:t>strength (n): </a:t>
            </a:r>
            <a:r>
              <a:rPr lang="en-US" sz="2800" b="1" i="1" dirty="0" err="1"/>
              <a:t>sức</a:t>
            </a:r>
            <a:r>
              <a:rPr lang="en-US" sz="2800" b="1" i="1" dirty="0"/>
              <a:t> </a:t>
            </a:r>
            <a:r>
              <a:rPr lang="en-US" sz="2800" b="1" i="1" dirty="0" err="1"/>
              <a:t>mạnh</a:t>
            </a:r>
            <a:r>
              <a:rPr lang="en-US" sz="2800" b="1" i="1" dirty="0"/>
              <a:t>, </a:t>
            </a:r>
            <a:r>
              <a:rPr lang="en-US" sz="2800" b="1" i="1" dirty="0" err="1"/>
              <a:t>sự</a:t>
            </a:r>
            <a:r>
              <a:rPr lang="en-US" sz="2800" b="1" i="1" dirty="0"/>
              <a:t> </a:t>
            </a:r>
            <a:r>
              <a:rPr lang="en-US" sz="2800" b="1" i="1" dirty="0" err="1"/>
              <a:t>mạnh</a:t>
            </a:r>
            <a:r>
              <a:rPr lang="en-US" sz="2800" b="1" i="1" dirty="0"/>
              <a:t> </a:t>
            </a:r>
            <a:r>
              <a:rPr lang="en-US" sz="2800" b="1" i="1" dirty="0" err="1"/>
              <a:t>mẽ</a:t>
            </a:r>
            <a:endParaRPr lang="en-US" sz="2800" b="1" dirty="0"/>
          </a:p>
          <a:p>
            <a:r>
              <a:rPr lang="en-US" sz="2800" b="1" dirty="0"/>
              <a:t>agreement (n): </a:t>
            </a:r>
            <a:r>
              <a:rPr lang="en-US" sz="2800" b="1" i="1" dirty="0" err="1"/>
              <a:t>sự</a:t>
            </a:r>
            <a:r>
              <a:rPr lang="en-US" sz="2800" b="1" i="1" dirty="0"/>
              <a:t> </a:t>
            </a:r>
            <a:r>
              <a:rPr lang="en-US" sz="2800" b="1" i="1" dirty="0" err="1"/>
              <a:t>đồng</a:t>
            </a:r>
            <a:r>
              <a:rPr lang="en-US" sz="2800" b="1" i="1" dirty="0"/>
              <a:t> ý, </a:t>
            </a:r>
            <a:r>
              <a:rPr lang="en-US" sz="2800" b="1" i="1" dirty="0" err="1"/>
              <a:t>thỏa</a:t>
            </a:r>
            <a:r>
              <a:rPr lang="en-US" sz="2800" b="1" i="1" dirty="0"/>
              <a:t> </a:t>
            </a:r>
            <a:r>
              <a:rPr lang="en-US" sz="2800" b="1" i="1" dirty="0" err="1"/>
              <a:t>thuận</a:t>
            </a:r>
            <a:endParaRPr lang="en-US" sz="2800" b="1" dirty="0"/>
          </a:p>
          <a:p>
            <a:r>
              <a:rPr lang="en-US" sz="2800" b="1" dirty="0"/>
              <a:t>Ta </a:t>
            </a:r>
            <a:r>
              <a:rPr lang="en-US" sz="2800" b="1" dirty="0" err="1"/>
              <a:t>thấy</a:t>
            </a:r>
            <a:r>
              <a:rPr lang="en-US" sz="2800" b="1" dirty="0"/>
              <a:t>: intimacy (n) = closeness (n): </a:t>
            </a:r>
            <a:r>
              <a:rPr lang="en-US" sz="2800" b="1" i="1" dirty="0" err="1"/>
              <a:t>sự</a:t>
            </a:r>
            <a:r>
              <a:rPr lang="en-US" sz="2800" b="1" i="1" dirty="0"/>
              <a:t> </a:t>
            </a:r>
            <a:r>
              <a:rPr lang="en-US" sz="2800" b="1" i="1" dirty="0" err="1"/>
              <a:t>gần</a:t>
            </a:r>
            <a:r>
              <a:rPr lang="en-US" sz="2800" b="1" i="1" dirty="0"/>
              <a:t> </a:t>
            </a:r>
            <a:r>
              <a:rPr lang="en-US" sz="2800" b="1" i="1" dirty="0" err="1"/>
              <a:t>gũi</a:t>
            </a:r>
            <a:r>
              <a:rPr lang="en-US" sz="2800" b="1" i="1" dirty="0"/>
              <a:t>, </a:t>
            </a:r>
            <a:r>
              <a:rPr lang="en-US" sz="2800" b="1" i="1" dirty="0" err="1"/>
              <a:t>thân</a:t>
            </a:r>
            <a:r>
              <a:rPr lang="en-US" sz="2800" b="1" i="1" dirty="0"/>
              <a:t> </a:t>
            </a:r>
            <a:r>
              <a:rPr lang="en-US" sz="2800" b="1" i="1" dirty="0" err="1"/>
              <a:t>thiết</a:t>
            </a:r>
            <a:endParaRPr lang="en-US" sz="2800" b="1" dirty="0"/>
          </a:p>
          <a:p>
            <a:endParaRPr lang="en-US" sz="2800" dirty="0"/>
          </a:p>
        </p:txBody>
      </p:sp>
      <p:sp>
        <p:nvSpPr>
          <p:cNvPr id="6" name="Oval 5"/>
          <p:cNvSpPr/>
          <p:nvPr/>
        </p:nvSpPr>
        <p:spPr>
          <a:xfrm>
            <a:off x="2057400" y="1242030"/>
            <a:ext cx="4572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839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763000" cy="1938992"/>
          </a:xfrm>
          <a:prstGeom prst="rect">
            <a:avLst/>
          </a:prstGeom>
          <a:noFill/>
        </p:spPr>
        <p:txBody>
          <a:bodyPr wrap="square" rtlCol="0">
            <a:spAutoFit/>
          </a:bodyPr>
          <a:lstStyle/>
          <a:p>
            <a:r>
              <a:rPr lang="en-US" sz="2400" b="1" dirty="0"/>
              <a:t>Question 42. The word “</a:t>
            </a:r>
            <a:r>
              <a:rPr lang="en-US" sz="2400" b="1" u="heavy" dirty="0"/>
              <a:t>misinterpreted</a:t>
            </a:r>
            <a:r>
              <a:rPr lang="en-US" sz="2400" b="1" dirty="0"/>
              <a:t>” in paragraph 3 is closest in meaning to</a:t>
            </a:r>
            <a:r>
              <a:rPr lang="en-US" sz="2400" b="1" u="sng" dirty="0"/>
              <a:t> 	</a:t>
            </a:r>
            <a:r>
              <a:rPr lang="en-US" sz="2400" b="1" dirty="0"/>
              <a:t>.</a:t>
            </a:r>
          </a:p>
          <a:p>
            <a:r>
              <a:rPr lang="en-US" sz="2400" b="1" dirty="0"/>
              <a:t>A. mispronounced.	B. misbehaved.	C. misspelled.	D. misunderstood.</a:t>
            </a:r>
          </a:p>
          <a:p>
            <a:endParaRPr lang="en-US" sz="2400" dirty="0"/>
          </a:p>
        </p:txBody>
      </p:sp>
      <p:sp>
        <p:nvSpPr>
          <p:cNvPr id="5" name="TextBox 4"/>
          <p:cNvSpPr txBox="1"/>
          <p:nvPr/>
        </p:nvSpPr>
        <p:spPr>
          <a:xfrm>
            <a:off x="381000" y="2362200"/>
            <a:ext cx="8382000" cy="3785652"/>
          </a:xfrm>
          <a:prstGeom prst="rect">
            <a:avLst/>
          </a:prstGeom>
          <a:noFill/>
        </p:spPr>
        <p:txBody>
          <a:bodyPr wrap="square" rtlCol="0">
            <a:spAutoFit/>
          </a:bodyPr>
          <a:lstStyle/>
          <a:p>
            <a:r>
              <a:rPr lang="en-US" sz="2400" b="1" dirty="0"/>
              <a:t>The word “misinterpreted” in paragraph 3 is closest in   meaning to</a:t>
            </a:r>
            <a:r>
              <a:rPr lang="en-US" sz="2400" b="1" u="sng" dirty="0"/>
              <a:t> 	</a:t>
            </a:r>
            <a:r>
              <a:rPr lang="en-US" sz="2400" b="1" dirty="0"/>
              <a:t>: </a:t>
            </a:r>
            <a:r>
              <a:rPr lang="en-US" sz="2400" b="1" i="1" dirty="0" err="1"/>
              <a:t>Từ</a:t>
            </a:r>
            <a:r>
              <a:rPr lang="en-US" sz="2400" b="1" i="1" dirty="0"/>
              <a:t> “misinterpreted” </a:t>
            </a:r>
            <a:r>
              <a:rPr lang="en-US" sz="2400" b="1" i="1" dirty="0" err="1"/>
              <a:t>trong</a:t>
            </a:r>
            <a:endParaRPr lang="en-US" sz="2400" b="1" dirty="0"/>
          </a:p>
          <a:p>
            <a:r>
              <a:rPr lang="en-US" sz="2400" b="1" i="1" dirty="0" err="1"/>
              <a:t>đoạn</a:t>
            </a:r>
            <a:r>
              <a:rPr lang="en-US" sz="2400" b="1" i="1" dirty="0"/>
              <a:t> </a:t>
            </a:r>
            <a:r>
              <a:rPr lang="en-US" sz="2400" b="1" i="1" dirty="0" err="1"/>
              <a:t>văn</a:t>
            </a:r>
            <a:r>
              <a:rPr lang="en-US" sz="2400" b="1" i="1" dirty="0"/>
              <a:t> 3 </a:t>
            </a:r>
            <a:r>
              <a:rPr lang="en-US" sz="2400" b="1" i="1" dirty="0" err="1"/>
              <a:t>có</a:t>
            </a:r>
            <a:r>
              <a:rPr lang="en-US" sz="2400" b="1" i="1" dirty="0"/>
              <a:t> </a:t>
            </a:r>
            <a:r>
              <a:rPr lang="en-US" sz="2400" b="1" i="1" dirty="0" err="1"/>
              <a:t>nghĩa</a:t>
            </a:r>
            <a:r>
              <a:rPr lang="en-US" sz="2400" b="1" i="1" dirty="0"/>
              <a:t> </a:t>
            </a:r>
            <a:r>
              <a:rPr lang="en-US" sz="2400" b="1" i="1" dirty="0" err="1"/>
              <a:t>gần</a:t>
            </a:r>
            <a:r>
              <a:rPr lang="en-US" sz="2400" b="1" i="1" dirty="0"/>
              <a:t> </a:t>
            </a:r>
            <a:r>
              <a:rPr lang="en-US" sz="2400" b="1" i="1" dirty="0" err="1"/>
              <a:t>nhất</a:t>
            </a:r>
            <a:r>
              <a:rPr lang="en-US" sz="2400" b="1" i="1" dirty="0"/>
              <a:t> </a:t>
            </a:r>
            <a:r>
              <a:rPr lang="en-US" sz="2400" b="1" i="1" dirty="0" err="1"/>
              <a:t>với</a:t>
            </a:r>
            <a:r>
              <a:rPr lang="en-US" sz="2400" b="1" i="1" dirty="0"/>
              <a:t> </a:t>
            </a:r>
            <a:r>
              <a:rPr lang="en-US" sz="2400" b="1" u="sng" dirty="0"/>
              <a:t> 	</a:t>
            </a:r>
            <a:endParaRPr lang="en-US" sz="2400" b="1" dirty="0"/>
          </a:p>
          <a:p>
            <a:r>
              <a:rPr lang="en-US" sz="2400" b="1" dirty="0"/>
              <a:t>mispronounced: </a:t>
            </a:r>
            <a:r>
              <a:rPr lang="en-US" sz="2400" b="1" i="1" dirty="0" err="1"/>
              <a:t>phát</a:t>
            </a:r>
            <a:r>
              <a:rPr lang="en-US" sz="2400" b="1" i="1" dirty="0"/>
              <a:t> </a:t>
            </a:r>
            <a:r>
              <a:rPr lang="en-US" sz="2400" b="1" i="1" dirty="0" err="1"/>
              <a:t>âm</a:t>
            </a:r>
            <a:r>
              <a:rPr lang="en-US" sz="2400" b="1" i="1" dirty="0"/>
              <a:t> </a:t>
            </a:r>
            <a:r>
              <a:rPr lang="en-US" sz="2400" b="1" i="1" dirty="0" err="1"/>
              <a:t>sai</a:t>
            </a:r>
            <a:endParaRPr lang="en-US" sz="2400" b="1" dirty="0"/>
          </a:p>
          <a:p>
            <a:r>
              <a:rPr lang="en-US" sz="2400" b="1" dirty="0"/>
              <a:t>misbehaved: </a:t>
            </a:r>
            <a:r>
              <a:rPr lang="en-US" sz="2400" b="1" i="1" dirty="0" err="1"/>
              <a:t>cư</a:t>
            </a:r>
            <a:r>
              <a:rPr lang="en-US" sz="2400" b="1" i="1" dirty="0"/>
              <a:t> </a:t>
            </a:r>
            <a:r>
              <a:rPr lang="en-US" sz="2400" b="1" i="1" dirty="0" err="1"/>
              <a:t>xử</a:t>
            </a:r>
            <a:r>
              <a:rPr lang="en-US" sz="2400" b="1" i="1" dirty="0"/>
              <a:t> </a:t>
            </a:r>
            <a:r>
              <a:rPr lang="en-US" sz="2400" b="1" i="1" dirty="0" err="1"/>
              <a:t>sai</a:t>
            </a:r>
            <a:r>
              <a:rPr lang="en-US" sz="2400" b="1" i="1" dirty="0"/>
              <a:t> </a:t>
            </a:r>
            <a:r>
              <a:rPr lang="en-US" sz="2400" b="1" i="1" dirty="0" err="1"/>
              <a:t>phép</a:t>
            </a:r>
            <a:r>
              <a:rPr lang="en-US" sz="2400" b="1" i="1" dirty="0"/>
              <a:t> </a:t>
            </a:r>
            <a:r>
              <a:rPr lang="en-US" sz="2400" b="1" i="1" dirty="0" err="1"/>
              <a:t>tắc</a:t>
            </a:r>
            <a:endParaRPr lang="en-US" sz="2400" b="1" dirty="0"/>
          </a:p>
          <a:p>
            <a:r>
              <a:rPr lang="en-US" sz="2400" b="1" dirty="0"/>
              <a:t>misspelled: </a:t>
            </a:r>
            <a:r>
              <a:rPr lang="en-US" sz="2400" b="1" i="1" dirty="0" err="1"/>
              <a:t>đánh</a:t>
            </a:r>
            <a:r>
              <a:rPr lang="en-US" sz="2400" b="1" i="1" dirty="0"/>
              <a:t> </a:t>
            </a:r>
            <a:r>
              <a:rPr lang="en-US" sz="2400" b="1" i="1" dirty="0" err="1"/>
              <a:t>vần</a:t>
            </a:r>
            <a:r>
              <a:rPr lang="en-US" sz="2400" b="1" i="1" dirty="0"/>
              <a:t> </a:t>
            </a:r>
            <a:r>
              <a:rPr lang="en-US" sz="2400" b="1" i="1" dirty="0" err="1"/>
              <a:t>sai</a:t>
            </a:r>
            <a:endParaRPr lang="en-US" sz="2400" b="1" dirty="0"/>
          </a:p>
          <a:p>
            <a:r>
              <a:rPr lang="en-US" sz="2400" b="1" dirty="0"/>
              <a:t>D. misunderstood: </a:t>
            </a:r>
            <a:r>
              <a:rPr lang="en-US" sz="2400" b="1" i="1" dirty="0" err="1"/>
              <a:t>hiểu</a:t>
            </a:r>
            <a:r>
              <a:rPr lang="en-US" sz="2400" b="1" i="1" dirty="0"/>
              <a:t> </a:t>
            </a:r>
            <a:r>
              <a:rPr lang="en-US" sz="2400" b="1" i="1" dirty="0" err="1"/>
              <a:t>sai</a:t>
            </a:r>
            <a:endParaRPr lang="en-US" sz="2400" b="1" dirty="0"/>
          </a:p>
          <a:p>
            <a:r>
              <a:rPr lang="en-US" sz="2400" b="1" dirty="0"/>
              <a:t>Ta </a:t>
            </a:r>
            <a:r>
              <a:rPr lang="en-US" sz="2400" b="1" dirty="0" err="1"/>
              <a:t>thấy</a:t>
            </a:r>
            <a:r>
              <a:rPr lang="en-US" sz="2400" b="1" dirty="0"/>
              <a:t>: </a:t>
            </a:r>
            <a:r>
              <a:rPr lang="en-US" sz="2400" b="1" dirty="0" err="1"/>
              <a:t>misinterprete</a:t>
            </a:r>
            <a:r>
              <a:rPr lang="en-US" sz="2400" b="1" dirty="0"/>
              <a:t> (v): </a:t>
            </a:r>
            <a:r>
              <a:rPr lang="en-US" sz="2400" b="1" i="1" dirty="0" err="1"/>
              <a:t>giải</a:t>
            </a:r>
            <a:r>
              <a:rPr lang="en-US" sz="2400" b="1" i="1" dirty="0"/>
              <a:t> </a:t>
            </a:r>
            <a:r>
              <a:rPr lang="en-US" sz="2400" b="1" i="1" dirty="0" err="1"/>
              <a:t>nghĩa</a:t>
            </a:r>
            <a:r>
              <a:rPr lang="en-US" sz="2400" b="1" i="1" dirty="0"/>
              <a:t> </a:t>
            </a:r>
            <a:r>
              <a:rPr lang="en-US" sz="2400" b="1" i="1" dirty="0" err="1"/>
              <a:t>sai</a:t>
            </a:r>
            <a:r>
              <a:rPr lang="en-US" sz="2400" b="1" i="1" dirty="0"/>
              <a:t>, </a:t>
            </a:r>
            <a:r>
              <a:rPr lang="en-US" sz="2400" b="1" i="1" dirty="0" err="1"/>
              <a:t>hiểu</a:t>
            </a:r>
            <a:r>
              <a:rPr lang="en-US" sz="2400" b="1" i="1" dirty="0"/>
              <a:t> </a:t>
            </a:r>
            <a:r>
              <a:rPr lang="en-US" sz="2400" b="1" i="1" dirty="0" err="1"/>
              <a:t>sai</a:t>
            </a:r>
            <a:r>
              <a:rPr lang="en-US" sz="2400" b="1" i="1" dirty="0"/>
              <a:t> = </a:t>
            </a:r>
            <a:r>
              <a:rPr lang="en-US" sz="2400" b="1" dirty="0"/>
              <a:t>misunderstand (v)</a:t>
            </a:r>
          </a:p>
          <a:p>
            <a:endParaRPr lang="en-US" sz="2400" dirty="0"/>
          </a:p>
        </p:txBody>
      </p:sp>
      <p:sp>
        <p:nvSpPr>
          <p:cNvPr id="6" name="Oval 5"/>
          <p:cNvSpPr/>
          <p:nvPr/>
        </p:nvSpPr>
        <p:spPr>
          <a:xfrm>
            <a:off x="7620000" y="1295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481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1631" y="1600200"/>
            <a:ext cx="8839200" cy="5262979"/>
          </a:xfrm>
          <a:prstGeom prst="rect">
            <a:avLst/>
          </a:prstGeom>
          <a:noFill/>
        </p:spPr>
        <p:txBody>
          <a:bodyPr wrap="square" rtlCol="0">
            <a:spAutoFit/>
          </a:bodyPr>
          <a:lstStyle/>
          <a:p>
            <a:pPr lvl="0"/>
            <a:r>
              <a:rPr lang="vi-VN" sz="2400" dirty="0" smtClean="0"/>
              <a:t>A.</a:t>
            </a:r>
            <a:r>
              <a:rPr lang="en-US" sz="2400" dirty="0" smtClean="0"/>
              <a:t>the </a:t>
            </a:r>
            <a:r>
              <a:rPr lang="en-US" sz="2400" dirty="0"/>
              <a:t>country: </a:t>
            </a:r>
            <a:r>
              <a:rPr lang="en-US" sz="2400" i="1" dirty="0" err="1"/>
              <a:t>quốc</a:t>
            </a:r>
            <a:r>
              <a:rPr lang="en-US" sz="2400" i="1" dirty="0"/>
              <a:t> </a:t>
            </a:r>
            <a:r>
              <a:rPr lang="en-US" sz="2400" i="1" dirty="0" err="1"/>
              <a:t>gia</a:t>
            </a:r>
            <a:endParaRPr lang="en-US" sz="2400" dirty="0"/>
          </a:p>
          <a:p>
            <a:pPr lvl="0"/>
            <a:r>
              <a:rPr lang="vi-VN" sz="2400" dirty="0" smtClean="0"/>
              <a:t>B.</a:t>
            </a:r>
            <a:r>
              <a:rPr lang="en-US" sz="2400" dirty="0" smtClean="0"/>
              <a:t>an </a:t>
            </a:r>
            <a:r>
              <a:rPr lang="en-US" sz="2400" dirty="0"/>
              <a:t>example: </a:t>
            </a:r>
            <a:r>
              <a:rPr lang="en-US" sz="2400" i="1" dirty="0" err="1"/>
              <a:t>một</a:t>
            </a:r>
            <a:r>
              <a:rPr lang="en-US" sz="2400" i="1" dirty="0"/>
              <a:t> </a:t>
            </a:r>
            <a:r>
              <a:rPr lang="en-US" sz="2400" i="1" dirty="0" err="1"/>
              <a:t>ví</a:t>
            </a:r>
            <a:r>
              <a:rPr lang="en-US" sz="2400" i="1" dirty="0"/>
              <a:t> </a:t>
            </a:r>
            <a:r>
              <a:rPr lang="en-US" sz="2400" i="1" dirty="0" err="1"/>
              <a:t>dụ</a:t>
            </a:r>
            <a:endParaRPr lang="en-US" sz="2400" dirty="0"/>
          </a:p>
          <a:p>
            <a:r>
              <a:rPr lang="en-US" sz="2400" b="1" dirty="0"/>
              <a:t>C. sticking out the tongue: </a:t>
            </a:r>
            <a:r>
              <a:rPr lang="en-US" sz="2400" i="1" dirty="0" err="1"/>
              <a:t>thè</a:t>
            </a:r>
            <a:r>
              <a:rPr lang="en-US" sz="2400" i="1" dirty="0"/>
              <a:t> </a:t>
            </a:r>
            <a:r>
              <a:rPr lang="en-US" sz="2400" i="1" dirty="0" err="1"/>
              <a:t>lưỡi</a:t>
            </a:r>
            <a:endParaRPr lang="en-US" sz="2400" dirty="0"/>
          </a:p>
          <a:p>
            <a:r>
              <a:rPr lang="en-US" sz="2400" dirty="0"/>
              <a:t>D. making a mistake: </a:t>
            </a:r>
            <a:r>
              <a:rPr lang="en-US" sz="2400" i="1" dirty="0" err="1"/>
              <a:t>phạm</a:t>
            </a:r>
            <a:r>
              <a:rPr lang="en-US" sz="2400" i="1" dirty="0"/>
              <a:t> </a:t>
            </a:r>
            <a:r>
              <a:rPr lang="en-US" sz="2400" i="1" dirty="0" err="1"/>
              <a:t>một</a:t>
            </a:r>
            <a:r>
              <a:rPr lang="en-US" sz="2400" i="1" dirty="0"/>
              <a:t> </a:t>
            </a:r>
            <a:r>
              <a:rPr lang="en-US" sz="2400" i="1" dirty="0" err="1"/>
              <a:t>sai</a:t>
            </a:r>
            <a:r>
              <a:rPr lang="en-US" sz="2400" i="1" dirty="0"/>
              <a:t> </a:t>
            </a:r>
            <a:r>
              <a:rPr lang="en-US" sz="2400" i="1" dirty="0" err="1"/>
              <a:t>lầm</a:t>
            </a:r>
            <a:endParaRPr lang="en-US" sz="2400" dirty="0"/>
          </a:p>
          <a:p>
            <a:r>
              <a:rPr lang="en-US" sz="2400" b="1" dirty="0" err="1"/>
              <a:t>Dẫn</a:t>
            </a:r>
            <a:r>
              <a:rPr lang="en-US" sz="2400" b="1" dirty="0"/>
              <a:t> </a:t>
            </a:r>
            <a:r>
              <a:rPr lang="en-US" sz="2400" b="1" dirty="0" err="1"/>
              <a:t>chứng</a:t>
            </a:r>
            <a:r>
              <a:rPr lang="en-US" sz="2400" b="1" dirty="0"/>
              <a:t> (</a:t>
            </a:r>
            <a:r>
              <a:rPr lang="en-US" sz="2400" b="1" dirty="0" err="1"/>
              <a:t>đoạn</a:t>
            </a:r>
            <a:r>
              <a:rPr lang="en-US" sz="2400" b="1" dirty="0"/>
              <a:t> 3): </a:t>
            </a:r>
            <a:r>
              <a:rPr lang="en-US" sz="2400" dirty="0"/>
              <a:t>An example of a gesture that could be is sticking out the tongue. In many cultures  it is a sign of making a mistake, but in some places </a:t>
            </a:r>
            <a:r>
              <a:rPr lang="en-US" sz="2400" b="1" dirty="0"/>
              <a:t>it </a:t>
            </a:r>
            <a:r>
              <a:rPr lang="en-US" sz="2400" dirty="0"/>
              <a:t>communicates ridicule: </a:t>
            </a:r>
            <a:r>
              <a:rPr lang="en-US" sz="2400" i="1" dirty="0" err="1"/>
              <a:t>Một</a:t>
            </a:r>
            <a:r>
              <a:rPr lang="en-US" sz="2400" i="1" dirty="0"/>
              <a:t> </a:t>
            </a:r>
            <a:r>
              <a:rPr lang="en-US" sz="2400" i="1" dirty="0" err="1"/>
              <a:t>ví</a:t>
            </a:r>
            <a:r>
              <a:rPr lang="en-US" sz="2400" i="1" dirty="0"/>
              <a:t> </a:t>
            </a:r>
            <a:r>
              <a:rPr lang="en-US" sz="2400" i="1" dirty="0" err="1"/>
              <a:t>dụ</a:t>
            </a:r>
            <a:r>
              <a:rPr lang="en-US" sz="2400" i="1" dirty="0"/>
              <a:t> </a:t>
            </a:r>
            <a:r>
              <a:rPr lang="en-US" sz="2400" i="1" dirty="0" err="1"/>
              <a:t>của</a:t>
            </a:r>
            <a:r>
              <a:rPr lang="en-US" sz="2400" i="1" dirty="0"/>
              <a:t> </a:t>
            </a:r>
            <a:r>
              <a:rPr lang="en-US" sz="2400" i="1" dirty="0" err="1"/>
              <a:t>động</a:t>
            </a:r>
            <a:r>
              <a:rPr lang="en-US" sz="2400" i="1" dirty="0"/>
              <a:t> </a:t>
            </a:r>
            <a:r>
              <a:rPr lang="en-US" sz="2400" i="1" dirty="0" err="1"/>
              <a:t>tác</a:t>
            </a:r>
            <a:r>
              <a:rPr lang="en-US" sz="2400" i="1" dirty="0"/>
              <a:t> (</a:t>
            </a:r>
            <a:r>
              <a:rPr lang="en-US" sz="2400" i="1" dirty="0" err="1"/>
              <a:t>có</a:t>
            </a:r>
            <a:r>
              <a:rPr lang="en-US" sz="2400" i="1" dirty="0"/>
              <a:t>  ý </a:t>
            </a:r>
            <a:r>
              <a:rPr lang="en-US" sz="2400" i="1" dirty="0" err="1"/>
              <a:t>nghĩa</a:t>
            </a:r>
            <a:r>
              <a:rPr lang="en-US" sz="2400" i="1" dirty="0"/>
              <a:t> </a:t>
            </a:r>
            <a:r>
              <a:rPr lang="en-US" sz="2400" i="1" dirty="0" err="1"/>
              <a:t>khác</a:t>
            </a:r>
            <a:r>
              <a:rPr lang="en-US" sz="2400" i="1" dirty="0"/>
              <a:t> </a:t>
            </a:r>
            <a:r>
              <a:rPr lang="en-US" sz="2400" i="1" dirty="0" err="1"/>
              <a:t>nhau</a:t>
            </a:r>
            <a:r>
              <a:rPr lang="en-US" sz="2400" i="1" dirty="0"/>
              <a:t> </a:t>
            </a:r>
            <a:r>
              <a:rPr lang="en-US" sz="2400" i="1" dirty="0" err="1"/>
              <a:t>trong</a:t>
            </a:r>
            <a:r>
              <a:rPr lang="en-US" sz="2400" i="1" dirty="0"/>
              <a:t> </a:t>
            </a:r>
            <a:r>
              <a:rPr lang="en-US" sz="2400" i="1" dirty="0" err="1"/>
              <a:t>các</a:t>
            </a:r>
            <a:r>
              <a:rPr lang="en-US" sz="2400" i="1" dirty="0"/>
              <a:t> </a:t>
            </a:r>
            <a:r>
              <a:rPr lang="en-US" sz="2400" i="1" dirty="0" err="1"/>
              <a:t>nền</a:t>
            </a:r>
            <a:r>
              <a:rPr lang="en-US" sz="2400" i="1" dirty="0"/>
              <a:t> </a:t>
            </a:r>
            <a:r>
              <a:rPr lang="en-US" sz="2400" i="1" dirty="0" err="1"/>
              <a:t>văn</a:t>
            </a:r>
            <a:r>
              <a:rPr lang="en-US" sz="2400" i="1" dirty="0"/>
              <a:t> </a:t>
            </a:r>
            <a:r>
              <a:rPr lang="en-US" sz="2400" i="1" dirty="0" err="1"/>
              <a:t>hóa</a:t>
            </a:r>
            <a:r>
              <a:rPr lang="en-US" sz="2400" i="1" dirty="0"/>
              <a:t> </a:t>
            </a:r>
            <a:r>
              <a:rPr lang="en-US" sz="2400" i="1" dirty="0" err="1"/>
              <a:t>khác</a:t>
            </a:r>
            <a:r>
              <a:rPr lang="en-US" sz="2400" i="1" dirty="0"/>
              <a:t> </a:t>
            </a:r>
            <a:r>
              <a:rPr lang="en-US" sz="2400" i="1" dirty="0" err="1"/>
              <a:t>hau</a:t>
            </a:r>
            <a:r>
              <a:rPr lang="en-US" sz="2400" i="1" dirty="0"/>
              <a:t>) </a:t>
            </a:r>
            <a:r>
              <a:rPr lang="en-US" sz="2400" i="1" dirty="0" err="1"/>
              <a:t>là</a:t>
            </a:r>
            <a:r>
              <a:rPr lang="en-US" sz="2400" i="1" dirty="0"/>
              <a:t> </a:t>
            </a:r>
            <a:r>
              <a:rPr lang="en-US" sz="2400" i="1" dirty="0" err="1"/>
              <a:t>việc</a:t>
            </a:r>
            <a:r>
              <a:rPr lang="en-US" sz="2400" i="1" dirty="0"/>
              <a:t> </a:t>
            </a:r>
            <a:r>
              <a:rPr lang="en-US" sz="2400" i="1" dirty="0" err="1"/>
              <a:t>thè</a:t>
            </a:r>
            <a:r>
              <a:rPr lang="en-US" sz="2400" i="1" dirty="0"/>
              <a:t> </a:t>
            </a:r>
            <a:r>
              <a:rPr lang="en-US" sz="2400" i="1" dirty="0" err="1"/>
              <a:t>lưỡi</a:t>
            </a:r>
            <a:r>
              <a:rPr lang="en-US" sz="2400" i="1" dirty="0"/>
              <a:t>. Ở </a:t>
            </a:r>
            <a:r>
              <a:rPr lang="en-US" sz="2400" i="1" dirty="0" err="1"/>
              <a:t>nhiều</a:t>
            </a:r>
            <a:r>
              <a:rPr lang="en-US" sz="2400" i="1" dirty="0"/>
              <a:t> </a:t>
            </a:r>
            <a:r>
              <a:rPr lang="en-US" sz="2400" i="1" dirty="0" err="1"/>
              <a:t>nền</a:t>
            </a:r>
            <a:r>
              <a:rPr lang="en-US" sz="2400" i="1" dirty="0"/>
              <a:t> </a:t>
            </a:r>
            <a:r>
              <a:rPr lang="en-US" sz="2400" i="1" dirty="0" err="1"/>
              <a:t>văn</a:t>
            </a:r>
            <a:r>
              <a:rPr lang="en-US" sz="2400" i="1" dirty="0"/>
              <a:t> </a:t>
            </a:r>
            <a:r>
              <a:rPr lang="en-US" sz="2400" i="1" dirty="0" err="1"/>
              <a:t>hóa</a:t>
            </a:r>
            <a:r>
              <a:rPr lang="en-US" sz="2400" i="1" dirty="0"/>
              <a:t>, </a:t>
            </a:r>
            <a:r>
              <a:rPr lang="en-US" sz="2400" i="1" dirty="0" err="1"/>
              <a:t>nó</a:t>
            </a:r>
            <a:r>
              <a:rPr lang="en-US" sz="2400" i="1" dirty="0"/>
              <a:t> </a:t>
            </a:r>
            <a:r>
              <a:rPr lang="en-US" sz="2400" i="1" dirty="0" err="1"/>
              <a:t>là</a:t>
            </a:r>
            <a:r>
              <a:rPr lang="en-US" sz="2400" i="1" dirty="0"/>
              <a:t> </a:t>
            </a:r>
            <a:r>
              <a:rPr lang="en-US" sz="2400" i="1" dirty="0" err="1"/>
              <a:t>một</a:t>
            </a:r>
            <a:r>
              <a:rPr lang="en-US" sz="2400" i="1" dirty="0"/>
              <a:t> </a:t>
            </a:r>
            <a:r>
              <a:rPr lang="en-US" sz="2400" i="1" dirty="0" err="1"/>
              <a:t>dấu</a:t>
            </a:r>
            <a:r>
              <a:rPr lang="en-US" sz="2400" i="1" dirty="0"/>
              <a:t> </a:t>
            </a:r>
            <a:r>
              <a:rPr lang="en-US" sz="2400" i="1" dirty="0" err="1"/>
              <a:t>hiệu</a:t>
            </a:r>
            <a:r>
              <a:rPr lang="en-US" sz="2400" i="1" dirty="0"/>
              <a:t> </a:t>
            </a:r>
            <a:r>
              <a:rPr lang="en-US" sz="2400" i="1" dirty="0" err="1"/>
              <a:t>của</a:t>
            </a:r>
            <a:r>
              <a:rPr lang="en-US" sz="2400" i="1" dirty="0"/>
              <a:t> </a:t>
            </a:r>
            <a:r>
              <a:rPr lang="en-US" sz="2400" i="1" dirty="0" err="1"/>
              <a:t>việc</a:t>
            </a:r>
            <a:r>
              <a:rPr lang="en-US" sz="2400" i="1" dirty="0"/>
              <a:t> </a:t>
            </a:r>
            <a:r>
              <a:rPr lang="en-US" sz="2400" i="1" dirty="0" err="1"/>
              <a:t>mắc</a:t>
            </a:r>
            <a:r>
              <a:rPr lang="en-US" sz="2400" i="1" dirty="0"/>
              <a:t> </a:t>
            </a:r>
            <a:r>
              <a:rPr lang="en-US" sz="2400" i="1" dirty="0" err="1"/>
              <a:t>lỗi</a:t>
            </a:r>
            <a:r>
              <a:rPr lang="en-US" sz="2400" i="1" dirty="0"/>
              <a:t> </a:t>
            </a:r>
            <a:r>
              <a:rPr lang="en-US" sz="2400" i="1" dirty="0" err="1"/>
              <a:t>sai</a:t>
            </a:r>
            <a:r>
              <a:rPr lang="en-US" sz="2400" i="1" dirty="0"/>
              <a:t> </a:t>
            </a:r>
            <a:r>
              <a:rPr lang="en-US" sz="2400" i="1" dirty="0" err="1"/>
              <a:t>nhưng</a:t>
            </a:r>
            <a:r>
              <a:rPr lang="en-US" sz="2400" i="1" dirty="0"/>
              <a:t> ở </a:t>
            </a:r>
            <a:r>
              <a:rPr lang="en-US" sz="2400" i="1" dirty="0" err="1"/>
              <a:t>một</a:t>
            </a:r>
            <a:r>
              <a:rPr lang="en-US" sz="2400" i="1" dirty="0"/>
              <a:t> </a:t>
            </a:r>
            <a:r>
              <a:rPr lang="en-US" sz="2400" i="1" dirty="0" err="1"/>
              <a:t>số</a:t>
            </a:r>
            <a:r>
              <a:rPr lang="en-US" sz="2400" i="1" dirty="0"/>
              <a:t> </a:t>
            </a:r>
            <a:r>
              <a:rPr lang="en-US" sz="2400" i="1" dirty="0" err="1"/>
              <a:t>nơi</a:t>
            </a:r>
            <a:r>
              <a:rPr lang="en-US" sz="2400" i="1" dirty="0"/>
              <a:t> </a:t>
            </a:r>
            <a:r>
              <a:rPr lang="en-US" sz="2400" i="1" dirty="0" err="1"/>
              <a:t>nó</a:t>
            </a:r>
            <a:r>
              <a:rPr lang="en-US" sz="2400" i="1" dirty="0"/>
              <a:t> </a:t>
            </a:r>
            <a:r>
              <a:rPr lang="en-US" sz="2400" i="1" dirty="0" err="1"/>
              <a:t>biểu</a:t>
            </a:r>
            <a:r>
              <a:rPr lang="en-US" sz="2400" i="1" dirty="0"/>
              <a:t> </a:t>
            </a:r>
            <a:r>
              <a:rPr lang="en-US" sz="2400" i="1" dirty="0" err="1"/>
              <a:t>thị</a:t>
            </a:r>
            <a:r>
              <a:rPr lang="en-US" sz="2400" i="1" dirty="0"/>
              <a:t> </a:t>
            </a:r>
            <a:r>
              <a:rPr lang="en-US" sz="2400" i="1" dirty="0" err="1"/>
              <a:t>sự</a:t>
            </a:r>
            <a:r>
              <a:rPr lang="en-US" sz="2400" i="1" dirty="0"/>
              <a:t> </a:t>
            </a:r>
            <a:r>
              <a:rPr lang="en-US" sz="2400" i="1" dirty="0" err="1"/>
              <a:t>giễu</a:t>
            </a:r>
            <a:r>
              <a:rPr lang="en-US" sz="2400" i="1" dirty="0"/>
              <a:t> </a:t>
            </a:r>
            <a:r>
              <a:rPr lang="en-US" sz="2400" i="1" dirty="0" err="1"/>
              <a:t>cợt</a:t>
            </a:r>
            <a:r>
              <a:rPr lang="en-US" sz="2400" i="1" dirty="0"/>
              <a:t>.</a:t>
            </a:r>
            <a:endParaRPr lang="en-US" sz="2400" dirty="0"/>
          </a:p>
          <a:p>
            <a:r>
              <a:rPr lang="en-US" sz="2400" b="1" dirty="0" err="1"/>
              <a:t>Kiến</a:t>
            </a:r>
            <a:r>
              <a:rPr lang="en-US" sz="2400" b="1" dirty="0"/>
              <a:t> </a:t>
            </a:r>
            <a:r>
              <a:rPr lang="en-US" sz="2400" b="1" dirty="0" err="1"/>
              <a:t>thức</a:t>
            </a:r>
            <a:r>
              <a:rPr lang="en-US" sz="2400" b="1" dirty="0"/>
              <a:t> </a:t>
            </a:r>
            <a:r>
              <a:rPr lang="en-US" sz="2400" b="1" dirty="0" err="1"/>
              <a:t>cần</a:t>
            </a:r>
            <a:r>
              <a:rPr lang="en-US" sz="2400" b="1" dirty="0"/>
              <a:t> </a:t>
            </a:r>
            <a:r>
              <a:rPr lang="en-US" sz="2400" b="1" dirty="0" err="1"/>
              <a:t>nhớ</a:t>
            </a:r>
            <a:endParaRPr lang="en-US" sz="2400" dirty="0"/>
          </a:p>
          <a:p>
            <a:r>
              <a:rPr lang="en-US" sz="2400" dirty="0" err="1"/>
              <a:t>Đôi</a:t>
            </a:r>
            <a:r>
              <a:rPr lang="en-US" sz="2400" dirty="0"/>
              <a:t> </a:t>
            </a:r>
            <a:r>
              <a:rPr lang="en-US" sz="2400" dirty="0" err="1"/>
              <a:t>khi</a:t>
            </a:r>
            <a:r>
              <a:rPr lang="en-US" sz="2400" dirty="0"/>
              <a:t> ta </a:t>
            </a:r>
            <a:r>
              <a:rPr lang="en-US" sz="2400" dirty="0" err="1"/>
              <a:t>cần</a:t>
            </a:r>
            <a:r>
              <a:rPr lang="en-US" sz="2400" dirty="0"/>
              <a:t> </a:t>
            </a:r>
            <a:r>
              <a:rPr lang="en-US" sz="2400" dirty="0" err="1"/>
              <a:t>mở</a:t>
            </a:r>
            <a:r>
              <a:rPr lang="en-US" sz="2400" dirty="0"/>
              <a:t> </a:t>
            </a:r>
            <a:r>
              <a:rPr lang="en-US" sz="2400" dirty="0" err="1"/>
              <a:t>rộng</a:t>
            </a:r>
            <a:r>
              <a:rPr lang="en-US" sz="2400" dirty="0"/>
              <a:t> </a:t>
            </a:r>
            <a:r>
              <a:rPr lang="en-US" sz="2400" dirty="0" err="1"/>
              <a:t>phạm</a:t>
            </a:r>
            <a:r>
              <a:rPr lang="en-US" sz="2400" dirty="0"/>
              <a:t> vi </a:t>
            </a:r>
            <a:r>
              <a:rPr lang="en-US" sz="2400" dirty="0" err="1"/>
              <a:t>đối</a:t>
            </a:r>
            <a:r>
              <a:rPr lang="en-US" sz="2400" dirty="0"/>
              <a:t> </a:t>
            </a:r>
            <a:r>
              <a:rPr lang="en-US" sz="2400" dirty="0" err="1"/>
              <a:t>chiếu</a:t>
            </a:r>
            <a:r>
              <a:rPr lang="en-US" sz="2400" dirty="0"/>
              <a:t> </a:t>
            </a:r>
            <a:r>
              <a:rPr lang="en-US" sz="2400" dirty="0" err="1"/>
              <a:t>để</a:t>
            </a:r>
            <a:r>
              <a:rPr lang="en-US" sz="2400" dirty="0"/>
              <a:t> </a:t>
            </a:r>
            <a:r>
              <a:rPr lang="en-US" sz="2400" dirty="0" err="1"/>
              <a:t>thấy</a:t>
            </a:r>
            <a:r>
              <a:rPr lang="en-US" sz="2400" dirty="0"/>
              <a:t> </a:t>
            </a:r>
            <a:r>
              <a:rPr lang="en-US" sz="2400" dirty="0" err="1"/>
              <a:t>được</a:t>
            </a:r>
            <a:r>
              <a:rPr lang="en-US" sz="2400" dirty="0"/>
              <a:t> </a:t>
            </a:r>
            <a:r>
              <a:rPr lang="en-US" sz="2400" dirty="0" err="1"/>
              <a:t>một</a:t>
            </a:r>
            <a:r>
              <a:rPr lang="en-US" sz="2400" dirty="0"/>
              <a:t> </a:t>
            </a:r>
            <a:r>
              <a:rPr lang="en-US" sz="2400" dirty="0" err="1"/>
              <a:t>văn</a:t>
            </a:r>
            <a:r>
              <a:rPr lang="en-US" sz="2400" dirty="0"/>
              <a:t> </a:t>
            </a:r>
            <a:r>
              <a:rPr lang="en-US" sz="2400" dirty="0" err="1"/>
              <a:t>cảnh</a:t>
            </a:r>
            <a:r>
              <a:rPr lang="en-US" sz="2400" dirty="0"/>
              <a:t> </a:t>
            </a:r>
            <a:r>
              <a:rPr lang="en-US" sz="2400" dirty="0" err="1"/>
              <a:t>toàn</a:t>
            </a:r>
            <a:r>
              <a:rPr lang="en-US" sz="2400" dirty="0"/>
              <a:t> </a:t>
            </a:r>
            <a:r>
              <a:rPr lang="en-US" sz="2400" dirty="0" err="1"/>
              <a:t>diện</a:t>
            </a:r>
            <a:r>
              <a:rPr lang="en-US" sz="2400" dirty="0"/>
              <a:t> </a:t>
            </a:r>
            <a:r>
              <a:rPr lang="en-US" sz="2400" dirty="0" err="1"/>
              <a:t>hơn</a:t>
            </a:r>
            <a:r>
              <a:rPr lang="en-US" sz="2400" dirty="0"/>
              <a:t>, </a:t>
            </a:r>
            <a:r>
              <a:rPr lang="en-US" sz="2400" dirty="0" err="1"/>
              <a:t>tránh</a:t>
            </a:r>
            <a:r>
              <a:rPr lang="en-US" sz="2400" dirty="0"/>
              <a:t> </a:t>
            </a:r>
            <a:r>
              <a:rPr lang="en-US" sz="2400" dirty="0" err="1"/>
              <a:t>mắc</a:t>
            </a:r>
            <a:r>
              <a:rPr lang="en-US" sz="2400" dirty="0"/>
              <a:t> </a:t>
            </a:r>
            <a:r>
              <a:rPr lang="en-US" sz="2400" dirty="0" err="1"/>
              <a:t>sai</a:t>
            </a:r>
            <a:r>
              <a:rPr lang="en-US" sz="2400" dirty="0"/>
              <a:t> </a:t>
            </a:r>
            <a:r>
              <a:rPr lang="en-US" sz="2400" dirty="0" err="1"/>
              <a:t>lầm</a:t>
            </a:r>
            <a:r>
              <a:rPr lang="en-US" sz="2400" dirty="0" smtClean="0"/>
              <a:t>.</a:t>
            </a:r>
            <a:r>
              <a:rPr lang="en-US" sz="2400" dirty="0"/>
              <a:t/>
            </a:r>
            <a:br>
              <a:rPr lang="en-US" sz="2400" dirty="0"/>
            </a:br>
            <a:r>
              <a:rPr lang="en-US" sz="2400" dirty="0" err="1"/>
              <a:t>Như</a:t>
            </a:r>
            <a:r>
              <a:rPr lang="en-US" sz="2400" dirty="0"/>
              <a:t> </a:t>
            </a:r>
            <a:r>
              <a:rPr lang="en-US" sz="2400" dirty="0" err="1"/>
              <a:t>vậy</a:t>
            </a:r>
            <a:r>
              <a:rPr lang="en-US" sz="2400" dirty="0"/>
              <a:t> </a:t>
            </a:r>
            <a:r>
              <a:rPr lang="en-US" sz="2400" dirty="0" err="1"/>
              <a:t>dựa</a:t>
            </a:r>
            <a:r>
              <a:rPr lang="en-US" sz="2400" dirty="0"/>
              <a:t> </a:t>
            </a:r>
            <a:r>
              <a:rPr lang="en-US" sz="2400" dirty="0" err="1"/>
              <a:t>vào</a:t>
            </a:r>
            <a:r>
              <a:rPr lang="en-US" sz="2400" dirty="0"/>
              <a:t> </a:t>
            </a:r>
            <a:r>
              <a:rPr lang="en-US" sz="2400" dirty="0" err="1"/>
              <a:t>dẫn</a:t>
            </a:r>
            <a:r>
              <a:rPr lang="en-US" sz="2400" dirty="0"/>
              <a:t> </a:t>
            </a:r>
            <a:r>
              <a:rPr lang="en-US" sz="2400" dirty="0" err="1"/>
              <a:t>chứng</a:t>
            </a:r>
            <a:r>
              <a:rPr lang="en-US" sz="2400" dirty="0"/>
              <a:t> </a:t>
            </a:r>
            <a:r>
              <a:rPr lang="en-US" sz="2400" dirty="0" err="1"/>
              <a:t>trên</a:t>
            </a:r>
            <a:r>
              <a:rPr lang="en-US" sz="2400" dirty="0"/>
              <a:t> ta </a:t>
            </a:r>
            <a:r>
              <a:rPr lang="en-US" sz="2400" dirty="0" err="1"/>
              <a:t>chọn</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 </a:t>
            </a:r>
          </a:p>
        </p:txBody>
      </p:sp>
      <p:sp>
        <p:nvSpPr>
          <p:cNvPr id="3" name="TextBox 2"/>
          <p:cNvSpPr txBox="1"/>
          <p:nvPr/>
        </p:nvSpPr>
        <p:spPr>
          <a:xfrm>
            <a:off x="331631" y="228600"/>
            <a:ext cx="7897969" cy="1200329"/>
          </a:xfrm>
          <a:prstGeom prst="rect">
            <a:avLst/>
          </a:prstGeom>
          <a:noFill/>
        </p:spPr>
        <p:txBody>
          <a:bodyPr wrap="square" rtlCol="0">
            <a:spAutoFit/>
          </a:bodyPr>
          <a:lstStyle/>
          <a:p>
            <a:r>
              <a:rPr lang="en-US" sz="2400" b="1" dirty="0"/>
              <a:t>Question 43. </a:t>
            </a:r>
            <a:r>
              <a:rPr lang="en-US" sz="2400" dirty="0"/>
              <a:t>The word “</a:t>
            </a:r>
            <a:r>
              <a:rPr lang="en-US" sz="2400" b="1" u="heavy" dirty="0"/>
              <a:t>it</a:t>
            </a:r>
            <a:r>
              <a:rPr lang="en-US" sz="2400" dirty="0"/>
              <a:t>” in paragraph 3 refers to</a:t>
            </a:r>
            <a:r>
              <a:rPr lang="en-US" sz="2400" u="sng" dirty="0"/>
              <a:t> 	</a:t>
            </a:r>
            <a:r>
              <a:rPr lang="en-US" sz="2400" dirty="0"/>
              <a:t>.</a:t>
            </a:r>
          </a:p>
          <a:p>
            <a:pPr marL="457200" indent="-457200">
              <a:buAutoNum type="alphaUcPeriod"/>
            </a:pPr>
            <a:r>
              <a:rPr lang="en-US" sz="2400" dirty="0" smtClean="0"/>
              <a:t>the </a:t>
            </a:r>
            <a:r>
              <a:rPr lang="en-US" sz="2400" dirty="0"/>
              <a:t>country</a:t>
            </a:r>
            <a:r>
              <a:rPr lang="en-US" sz="2400" dirty="0" smtClean="0"/>
              <a:t>.</a:t>
            </a:r>
            <a:r>
              <a:rPr lang="vi-VN" sz="2400" dirty="0" smtClean="0"/>
              <a:t>	</a:t>
            </a:r>
            <a:r>
              <a:rPr lang="en-US" sz="2400" dirty="0"/>
              <a:t>	</a:t>
            </a:r>
            <a:r>
              <a:rPr lang="en-US" sz="2400" b="1" dirty="0"/>
              <a:t>B. </a:t>
            </a:r>
            <a:r>
              <a:rPr lang="en-US" sz="2400" dirty="0"/>
              <a:t>an example.		</a:t>
            </a:r>
            <a:endParaRPr lang="vi-VN" sz="2400" dirty="0" smtClean="0"/>
          </a:p>
          <a:p>
            <a:r>
              <a:rPr lang="en-US" sz="2400" b="1" dirty="0" smtClean="0"/>
              <a:t> </a:t>
            </a:r>
            <a:r>
              <a:rPr lang="en-US" sz="2400" b="1" dirty="0"/>
              <a:t>C. sticking out the tongue: </a:t>
            </a:r>
            <a:r>
              <a:rPr lang="vi-VN" sz="2400" dirty="0" smtClean="0"/>
              <a:t>	</a:t>
            </a:r>
            <a:r>
              <a:rPr lang="en-US" sz="2400" dirty="0" smtClean="0"/>
              <a:t>D</a:t>
            </a:r>
            <a:r>
              <a:rPr lang="en-US" sz="2400" dirty="0"/>
              <a:t>. making a mistake</a:t>
            </a:r>
          </a:p>
        </p:txBody>
      </p:sp>
      <p:sp>
        <p:nvSpPr>
          <p:cNvPr id="5" name="Oval 4"/>
          <p:cNvSpPr/>
          <p:nvPr/>
        </p:nvSpPr>
        <p:spPr>
          <a:xfrm>
            <a:off x="331631" y="990600"/>
            <a:ext cx="430369" cy="43832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363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1465"/>
            <a:ext cx="9067800" cy="8125301"/>
          </a:xfrm>
          <a:prstGeom prst="rect">
            <a:avLst/>
          </a:prstGeom>
          <a:noFill/>
        </p:spPr>
        <p:txBody>
          <a:bodyPr wrap="square" rtlCol="0">
            <a:spAutoFit/>
          </a:bodyPr>
          <a:lstStyle/>
          <a:p>
            <a:r>
              <a:rPr lang="en-US" b="1" dirty="0"/>
              <a:t>Question 44:</a:t>
            </a:r>
            <a:r>
              <a:rPr lang="en-US" dirty="0"/>
              <a:t> Which best serves as the title for the passage?</a:t>
            </a:r>
          </a:p>
          <a:p>
            <a:r>
              <a:rPr lang="en-US" b="1" dirty="0" smtClean="0"/>
              <a:t>A</a:t>
            </a:r>
            <a:r>
              <a:rPr lang="en-US" b="1" dirty="0"/>
              <a:t>.</a:t>
            </a:r>
            <a:r>
              <a:rPr lang="en-US" dirty="0"/>
              <a:t> Why you should prioritize friendship.	</a:t>
            </a:r>
            <a:endParaRPr lang="vi-VN" dirty="0" smtClean="0"/>
          </a:p>
          <a:p>
            <a:r>
              <a:rPr lang="en-US" b="1" dirty="0" smtClean="0"/>
              <a:t>B</a:t>
            </a:r>
            <a:r>
              <a:rPr lang="en-US" b="1" dirty="0"/>
              <a:t>.</a:t>
            </a:r>
            <a:r>
              <a:rPr lang="en-US" dirty="0"/>
              <a:t> A study </a:t>
            </a:r>
            <a:r>
              <a:rPr lang="en-US" dirty="0" err="1"/>
              <a:t>characterises</a:t>
            </a:r>
            <a:r>
              <a:rPr lang="en-US" dirty="0"/>
              <a:t> our circles of friendships.</a:t>
            </a:r>
          </a:p>
          <a:p>
            <a:r>
              <a:rPr lang="en-US" b="1" dirty="0" smtClean="0"/>
              <a:t>C</a:t>
            </a:r>
            <a:r>
              <a:rPr lang="en-US" b="1" dirty="0"/>
              <a:t>.</a:t>
            </a:r>
            <a:r>
              <a:rPr lang="en-US" dirty="0"/>
              <a:t> The limitations of friendship.	</a:t>
            </a:r>
            <a:endParaRPr lang="vi-VN" dirty="0" smtClean="0"/>
          </a:p>
          <a:p>
            <a:r>
              <a:rPr lang="en-US" b="1" dirty="0" smtClean="0"/>
              <a:t>D</a:t>
            </a:r>
            <a:r>
              <a:rPr lang="en-US" b="1" dirty="0"/>
              <a:t>.</a:t>
            </a:r>
            <a:r>
              <a:rPr lang="en-US" dirty="0"/>
              <a:t> How to make friends, according to science.</a:t>
            </a:r>
          </a:p>
          <a:p>
            <a:r>
              <a:rPr lang="en-US" b="1" dirty="0" err="1"/>
              <a:t>Đáp</a:t>
            </a:r>
            <a:r>
              <a:rPr lang="en-US" b="1" dirty="0"/>
              <a:t> </a:t>
            </a:r>
            <a:r>
              <a:rPr lang="en-US" b="1" dirty="0" err="1"/>
              <a:t>án</a:t>
            </a:r>
            <a:r>
              <a:rPr lang="en-US" b="1" dirty="0"/>
              <a:t> D</a:t>
            </a:r>
            <a:endParaRPr lang="en-US" dirty="0"/>
          </a:p>
          <a:p>
            <a:r>
              <a:rPr lang="en-US" b="1" dirty="0" err="1"/>
              <a:t>Chủ</a:t>
            </a:r>
            <a:r>
              <a:rPr lang="en-US" b="1" dirty="0"/>
              <a:t> </a:t>
            </a:r>
            <a:r>
              <a:rPr lang="en-US" b="1" dirty="0" err="1"/>
              <a:t>đề</a:t>
            </a:r>
            <a:r>
              <a:rPr lang="en-US" b="1" dirty="0"/>
              <a:t> </a:t>
            </a:r>
            <a:r>
              <a:rPr lang="en-US" b="1" dirty="0" err="1"/>
              <a:t>chính</a:t>
            </a:r>
            <a:r>
              <a:rPr lang="en-US" b="1" dirty="0"/>
              <a:t> </a:t>
            </a:r>
            <a:r>
              <a:rPr lang="en-US" b="1" dirty="0" err="1"/>
              <a:t>của</a:t>
            </a:r>
            <a:r>
              <a:rPr lang="en-US" b="1" dirty="0"/>
              <a:t> </a:t>
            </a:r>
            <a:r>
              <a:rPr lang="en-US" b="1" dirty="0" err="1"/>
              <a:t>đoạn</a:t>
            </a:r>
            <a:r>
              <a:rPr lang="en-US" b="1" dirty="0"/>
              <a:t> </a:t>
            </a:r>
            <a:r>
              <a:rPr lang="en-US" b="1" dirty="0" err="1"/>
              <a:t>văn</a:t>
            </a:r>
            <a:r>
              <a:rPr lang="en-US" b="1" dirty="0"/>
              <a:t> </a:t>
            </a:r>
            <a:r>
              <a:rPr lang="en-US" b="1" dirty="0" err="1"/>
              <a:t>là</a:t>
            </a:r>
            <a:r>
              <a:rPr lang="en-US" b="1" dirty="0"/>
              <a:t> </a:t>
            </a:r>
            <a:r>
              <a:rPr lang="en-US" b="1" dirty="0" err="1"/>
              <a:t>gì</a:t>
            </a:r>
            <a:r>
              <a:rPr lang="en-US" b="1" dirty="0"/>
              <a:t>?</a:t>
            </a:r>
            <a:r>
              <a:rPr lang="en-US" dirty="0"/>
              <a:t/>
            </a:r>
            <a:br>
              <a:rPr lang="en-US" dirty="0"/>
            </a:br>
            <a:r>
              <a:rPr lang="en-US" dirty="0"/>
              <a:t>A. </a:t>
            </a:r>
            <a:r>
              <a:rPr lang="en-US" dirty="0" err="1"/>
              <a:t>Tại</a:t>
            </a:r>
            <a:r>
              <a:rPr lang="en-US" dirty="0"/>
              <a:t> </a:t>
            </a:r>
            <a:r>
              <a:rPr lang="en-US" dirty="0" err="1"/>
              <a:t>sao</a:t>
            </a:r>
            <a:r>
              <a:rPr lang="en-US" dirty="0"/>
              <a:t> </a:t>
            </a:r>
            <a:r>
              <a:rPr lang="en-US" dirty="0" err="1"/>
              <a:t>bạn</a:t>
            </a:r>
            <a:r>
              <a:rPr lang="en-US" dirty="0"/>
              <a:t> </a:t>
            </a:r>
            <a:r>
              <a:rPr lang="en-US" dirty="0" err="1"/>
              <a:t>nên</a:t>
            </a:r>
            <a:r>
              <a:rPr lang="en-US" dirty="0"/>
              <a:t> </a:t>
            </a:r>
            <a:r>
              <a:rPr lang="en-US" dirty="0" err="1"/>
              <a:t>ưu</a:t>
            </a:r>
            <a:r>
              <a:rPr lang="en-US" dirty="0"/>
              <a:t> </a:t>
            </a:r>
            <a:r>
              <a:rPr lang="en-US" dirty="0" err="1"/>
              <a:t>tiên</a:t>
            </a:r>
            <a:r>
              <a:rPr lang="en-US" dirty="0"/>
              <a:t> </a:t>
            </a:r>
            <a:r>
              <a:rPr lang="en-US" dirty="0" err="1"/>
              <a:t>tình</a:t>
            </a:r>
            <a:r>
              <a:rPr lang="en-US" dirty="0"/>
              <a:t> </a:t>
            </a:r>
            <a:r>
              <a:rPr lang="en-US" dirty="0" err="1"/>
              <a:t>bạn</a:t>
            </a:r>
            <a:r>
              <a:rPr lang="en-US" dirty="0"/>
              <a:t>.</a:t>
            </a:r>
            <a:br>
              <a:rPr lang="en-US" dirty="0"/>
            </a:br>
            <a:r>
              <a:rPr lang="en-US" dirty="0"/>
              <a:t>B. </a:t>
            </a:r>
            <a:r>
              <a:rPr lang="en-US" dirty="0" err="1"/>
              <a:t>Một</a:t>
            </a:r>
            <a:r>
              <a:rPr lang="en-US" dirty="0"/>
              <a:t> </a:t>
            </a:r>
            <a:r>
              <a:rPr lang="en-US" dirty="0" err="1"/>
              <a:t>nghiên</a:t>
            </a:r>
            <a:r>
              <a:rPr lang="en-US" dirty="0"/>
              <a:t> </a:t>
            </a:r>
            <a:r>
              <a:rPr lang="en-US" dirty="0" err="1"/>
              <a:t>cứu</a:t>
            </a:r>
            <a:r>
              <a:rPr lang="en-US" dirty="0"/>
              <a:t> </a:t>
            </a:r>
            <a:r>
              <a:rPr lang="en-US" dirty="0" err="1"/>
              <a:t>đặc</a:t>
            </a:r>
            <a:r>
              <a:rPr lang="en-US" dirty="0"/>
              <a:t> </a:t>
            </a:r>
            <a:r>
              <a:rPr lang="en-US" dirty="0" err="1"/>
              <a:t>trưng</a:t>
            </a:r>
            <a:r>
              <a:rPr lang="en-US" dirty="0"/>
              <a:t> </a:t>
            </a:r>
            <a:r>
              <a:rPr lang="en-US" dirty="0" err="1"/>
              <a:t>cho</a:t>
            </a:r>
            <a:r>
              <a:rPr lang="en-US" dirty="0"/>
              <a:t> </a:t>
            </a:r>
            <a:r>
              <a:rPr lang="en-US" dirty="0" err="1"/>
              <a:t>vòng</a:t>
            </a:r>
            <a:r>
              <a:rPr lang="en-US" dirty="0"/>
              <a:t> </a:t>
            </a:r>
            <a:r>
              <a:rPr lang="en-US" dirty="0" err="1"/>
              <a:t>tròn</a:t>
            </a:r>
            <a:r>
              <a:rPr lang="en-US" dirty="0"/>
              <a:t> </a:t>
            </a:r>
            <a:r>
              <a:rPr lang="en-US" dirty="0" err="1"/>
              <a:t>tình</a:t>
            </a:r>
            <a:r>
              <a:rPr lang="en-US" dirty="0"/>
              <a:t> </a:t>
            </a:r>
            <a:r>
              <a:rPr lang="en-US" dirty="0" err="1"/>
              <a:t>bạn</a:t>
            </a:r>
            <a:r>
              <a:rPr lang="en-US" dirty="0"/>
              <a:t> </a:t>
            </a:r>
            <a:r>
              <a:rPr lang="en-US" dirty="0" err="1"/>
              <a:t>của</a:t>
            </a:r>
            <a:r>
              <a:rPr lang="en-US" dirty="0"/>
              <a:t> </a:t>
            </a:r>
            <a:r>
              <a:rPr lang="en-US" dirty="0" err="1"/>
              <a:t>chúng</a:t>
            </a:r>
            <a:r>
              <a:rPr lang="en-US" dirty="0"/>
              <a:t> ta.</a:t>
            </a:r>
            <a:br>
              <a:rPr lang="en-US" dirty="0"/>
            </a:br>
            <a:r>
              <a:rPr lang="en-US" dirty="0"/>
              <a:t>C. </a:t>
            </a:r>
            <a:r>
              <a:rPr lang="en-US" dirty="0" err="1"/>
              <a:t>Những</a:t>
            </a:r>
            <a:r>
              <a:rPr lang="en-US" dirty="0"/>
              <a:t> </a:t>
            </a:r>
            <a:r>
              <a:rPr lang="en-US" dirty="0" err="1"/>
              <a:t>hạn</a:t>
            </a:r>
            <a:r>
              <a:rPr lang="en-US" dirty="0"/>
              <a:t> </a:t>
            </a:r>
            <a:r>
              <a:rPr lang="en-US" dirty="0" err="1"/>
              <a:t>chế</a:t>
            </a:r>
            <a:r>
              <a:rPr lang="en-US" dirty="0"/>
              <a:t> </a:t>
            </a:r>
            <a:r>
              <a:rPr lang="en-US" dirty="0" err="1"/>
              <a:t>của</a:t>
            </a:r>
            <a:r>
              <a:rPr lang="en-US" dirty="0"/>
              <a:t> </a:t>
            </a:r>
            <a:r>
              <a:rPr lang="en-US" dirty="0" err="1"/>
              <a:t>tình</a:t>
            </a:r>
            <a:r>
              <a:rPr lang="en-US" dirty="0"/>
              <a:t> </a:t>
            </a:r>
            <a:r>
              <a:rPr lang="en-US" dirty="0" err="1"/>
              <a:t>bạn</a:t>
            </a:r>
            <a:r>
              <a:rPr lang="en-US" dirty="0"/>
              <a:t>.</a:t>
            </a:r>
            <a:br>
              <a:rPr lang="en-US" dirty="0"/>
            </a:br>
            <a:r>
              <a:rPr lang="en-US" dirty="0"/>
              <a:t>D. </a:t>
            </a:r>
            <a:r>
              <a:rPr lang="en-US" dirty="0" err="1"/>
              <a:t>Cách</a:t>
            </a:r>
            <a:r>
              <a:rPr lang="en-US" dirty="0"/>
              <a:t> </a:t>
            </a:r>
            <a:r>
              <a:rPr lang="en-US" dirty="0" err="1"/>
              <a:t>kết</a:t>
            </a:r>
            <a:r>
              <a:rPr lang="en-US" dirty="0"/>
              <a:t> </a:t>
            </a:r>
            <a:r>
              <a:rPr lang="en-US" dirty="0" err="1"/>
              <a:t>bạn</a:t>
            </a:r>
            <a:r>
              <a:rPr lang="en-US" dirty="0"/>
              <a:t>, </a:t>
            </a:r>
            <a:r>
              <a:rPr lang="en-US" dirty="0" err="1"/>
              <a:t>theo</a:t>
            </a:r>
            <a:r>
              <a:rPr lang="en-US" dirty="0"/>
              <a:t> </a:t>
            </a:r>
            <a:r>
              <a:rPr lang="en-US" dirty="0" err="1"/>
              <a:t>khoa</a:t>
            </a:r>
            <a:r>
              <a:rPr lang="en-US" dirty="0"/>
              <a:t> </a:t>
            </a:r>
            <a:r>
              <a:rPr lang="en-US" dirty="0" err="1"/>
              <a:t>học</a:t>
            </a:r>
            <a:r>
              <a:rPr lang="en-US" dirty="0"/>
              <a:t>.</a:t>
            </a:r>
            <a:br>
              <a:rPr lang="en-US" dirty="0"/>
            </a:br>
            <a:r>
              <a:rPr lang="en-US" b="1" dirty="0" err="1"/>
              <a:t>Căn</a:t>
            </a:r>
            <a:r>
              <a:rPr lang="en-US" b="1" dirty="0"/>
              <a:t> </a:t>
            </a:r>
            <a:r>
              <a:rPr lang="en-US" b="1" dirty="0" err="1"/>
              <a:t>cứ</a:t>
            </a:r>
            <a:r>
              <a:rPr lang="en-US" b="1" dirty="0"/>
              <a:t> </a:t>
            </a:r>
            <a:r>
              <a:rPr lang="en-US" b="1" dirty="0" err="1"/>
              <a:t>vào</a:t>
            </a:r>
            <a:r>
              <a:rPr lang="en-US" b="1" dirty="0"/>
              <a:t> </a:t>
            </a:r>
            <a:r>
              <a:rPr lang="en-US" b="1" dirty="0" err="1"/>
              <a:t>thông</a:t>
            </a:r>
            <a:r>
              <a:rPr lang="en-US" b="1" dirty="0"/>
              <a:t> tin:</a:t>
            </a:r>
            <a:r>
              <a:rPr lang="en-US" dirty="0"/>
              <a:t> (</a:t>
            </a:r>
            <a:r>
              <a:rPr lang="en-US" dirty="0" err="1"/>
              <a:t>xuyên</a:t>
            </a:r>
            <a:r>
              <a:rPr lang="en-US" dirty="0"/>
              <a:t> </a:t>
            </a:r>
            <a:r>
              <a:rPr lang="en-US" dirty="0" err="1"/>
              <a:t>suốt</a:t>
            </a:r>
            <a:r>
              <a:rPr lang="en-US" dirty="0"/>
              <a:t> </a:t>
            </a:r>
            <a:r>
              <a:rPr lang="en-US" dirty="0" err="1"/>
              <a:t>các</a:t>
            </a:r>
            <a:r>
              <a:rPr lang="en-US" dirty="0"/>
              <a:t> </a:t>
            </a:r>
            <a:r>
              <a:rPr lang="en-US" dirty="0" err="1"/>
              <a:t>đoạn</a:t>
            </a:r>
            <a:r>
              <a:rPr lang="en-US" dirty="0"/>
              <a:t>)</a:t>
            </a:r>
            <a:br>
              <a:rPr lang="en-US" dirty="0"/>
            </a:br>
            <a:r>
              <a:rPr lang="en-US" dirty="0"/>
              <a:t>The human desire for companionship may feel boundless, but research suggests that our social capital is finite.</a:t>
            </a:r>
          </a:p>
          <a:p>
            <a:r>
              <a:rPr lang="en-US" i="1" dirty="0"/>
              <a:t>(</a:t>
            </a:r>
            <a:r>
              <a:rPr lang="en-US" i="1" dirty="0" err="1"/>
              <a:t>Mong</a:t>
            </a:r>
            <a:r>
              <a:rPr lang="en-US" i="1" dirty="0"/>
              <a:t> </a:t>
            </a:r>
            <a:r>
              <a:rPr lang="en-US" i="1" dirty="0" err="1"/>
              <a:t>muốn</a:t>
            </a:r>
            <a:r>
              <a:rPr lang="en-US" i="1" dirty="0"/>
              <a:t> </a:t>
            </a:r>
            <a:r>
              <a:rPr lang="en-US" i="1" dirty="0" err="1"/>
              <a:t>đồng</a:t>
            </a:r>
            <a:r>
              <a:rPr lang="en-US" i="1" dirty="0"/>
              <a:t> </a:t>
            </a:r>
            <a:r>
              <a:rPr lang="en-US" i="1" dirty="0" err="1"/>
              <a:t>hành</a:t>
            </a:r>
            <a:r>
              <a:rPr lang="en-US" i="1" dirty="0"/>
              <a:t> </a:t>
            </a:r>
            <a:r>
              <a:rPr lang="en-US" i="1" dirty="0" err="1"/>
              <a:t>của</a:t>
            </a:r>
            <a:r>
              <a:rPr lang="en-US" i="1" dirty="0"/>
              <a:t> con </a:t>
            </a:r>
            <a:r>
              <a:rPr lang="en-US" i="1" dirty="0" err="1"/>
              <a:t>người</a:t>
            </a:r>
            <a:r>
              <a:rPr lang="en-US" i="1" dirty="0"/>
              <a:t> </a:t>
            </a:r>
            <a:r>
              <a:rPr lang="en-US" i="1" dirty="0" err="1"/>
              <a:t>có</a:t>
            </a:r>
            <a:r>
              <a:rPr lang="en-US" i="1" dirty="0"/>
              <a:t> </a:t>
            </a:r>
            <a:r>
              <a:rPr lang="en-US" i="1" dirty="0" err="1"/>
              <a:t>thể</a:t>
            </a:r>
            <a:r>
              <a:rPr lang="en-US" i="1" dirty="0"/>
              <a:t> </a:t>
            </a:r>
            <a:r>
              <a:rPr lang="en-US" i="1" dirty="0" err="1"/>
              <a:t>cảm</a:t>
            </a:r>
            <a:r>
              <a:rPr lang="en-US" i="1" dirty="0"/>
              <a:t> </a:t>
            </a:r>
            <a:r>
              <a:rPr lang="en-US" i="1" dirty="0" err="1"/>
              <a:t>thấy</a:t>
            </a:r>
            <a:r>
              <a:rPr lang="en-US" i="1" dirty="0"/>
              <a:t> </a:t>
            </a:r>
            <a:r>
              <a:rPr lang="en-US" i="1" dirty="0" err="1"/>
              <a:t>vô</a:t>
            </a:r>
            <a:r>
              <a:rPr lang="en-US" i="1" dirty="0"/>
              <a:t> </a:t>
            </a:r>
            <a:r>
              <a:rPr lang="en-US" i="1" dirty="0" err="1"/>
              <a:t>biên</a:t>
            </a:r>
            <a:r>
              <a:rPr lang="en-US" i="1" dirty="0"/>
              <a:t>, </a:t>
            </a:r>
            <a:r>
              <a:rPr lang="en-US" i="1" dirty="0" err="1"/>
              <a:t>nhưng</a:t>
            </a:r>
            <a:r>
              <a:rPr lang="en-US" i="1" dirty="0"/>
              <a:t> </a:t>
            </a:r>
            <a:r>
              <a:rPr lang="en-US" i="1" dirty="0" err="1"/>
              <a:t>nghiên</a:t>
            </a:r>
            <a:r>
              <a:rPr lang="en-US" i="1" dirty="0"/>
              <a:t> </a:t>
            </a:r>
            <a:r>
              <a:rPr lang="en-US" i="1" dirty="0" err="1"/>
              <a:t>cứu</a:t>
            </a:r>
            <a:r>
              <a:rPr lang="en-US" i="1" dirty="0"/>
              <a:t> </a:t>
            </a:r>
            <a:r>
              <a:rPr lang="en-US" i="1" dirty="0" err="1"/>
              <a:t>cho</a:t>
            </a:r>
            <a:r>
              <a:rPr lang="en-US" i="1" dirty="0"/>
              <a:t> </a:t>
            </a:r>
            <a:r>
              <a:rPr lang="en-US" i="1" dirty="0" err="1"/>
              <a:t>thấy</a:t>
            </a:r>
            <a:r>
              <a:rPr lang="en-US" i="1" dirty="0"/>
              <a:t> </a:t>
            </a:r>
            <a:r>
              <a:rPr lang="en-US" i="1" dirty="0" err="1"/>
              <a:t>vốn</a:t>
            </a:r>
            <a:r>
              <a:rPr lang="en-US" i="1" dirty="0"/>
              <a:t> </a:t>
            </a:r>
            <a:r>
              <a:rPr lang="en-US" i="1" dirty="0" err="1"/>
              <a:t>xã</a:t>
            </a:r>
            <a:r>
              <a:rPr lang="en-US" i="1" dirty="0"/>
              <a:t> </a:t>
            </a:r>
            <a:r>
              <a:rPr lang="en-US" i="1" dirty="0" err="1"/>
              <a:t>hội</a:t>
            </a:r>
            <a:r>
              <a:rPr lang="en-US" i="1" dirty="0"/>
              <a:t> </a:t>
            </a:r>
            <a:r>
              <a:rPr lang="en-US" i="1" dirty="0" err="1"/>
              <a:t>của</a:t>
            </a:r>
            <a:r>
              <a:rPr lang="en-US" i="1" dirty="0"/>
              <a:t> </a:t>
            </a:r>
            <a:r>
              <a:rPr lang="en-US" i="1" dirty="0" err="1"/>
              <a:t>chúng</a:t>
            </a:r>
            <a:r>
              <a:rPr lang="en-US" i="1" dirty="0"/>
              <a:t> ta </a:t>
            </a:r>
            <a:r>
              <a:rPr lang="en-US" i="1" dirty="0" err="1"/>
              <a:t>là</a:t>
            </a:r>
            <a:r>
              <a:rPr lang="en-US" i="1" dirty="0"/>
              <a:t> </a:t>
            </a:r>
            <a:r>
              <a:rPr lang="en-US" i="1" dirty="0" err="1"/>
              <a:t>hữu</a:t>
            </a:r>
            <a:r>
              <a:rPr lang="en-US" i="1" dirty="0"/>
              <a:t> </a:t>
            </a:r>
            <a:r>
              <a:rPr lang="en-US" i="1" dirty="0" err="1"/>
              <a:t>hạn</a:t>
            </a:r>
            <a:r>
              <a:rPr lang="en-US" i="1" dirty="0"/>
              <a:t>.)</a:t>
            </a:r>
            <a:r>
              <a:rPr lang="en-US" dirty="0"/>
              <a:t> &amp; </a:t>
            </a:r>
          </a:p>
          <a:p>
            <a:r>
              <a:rPr lang="en-US" dirty="0"/>
              <a:t>So what should you do if your social life is lacking? Just follow the research.</a:t>
            </a:r>
          </a:p>
          <a:p>
            <a:r>
              <a:rPr lang="en-US" dirty="0"/>
              <a:t>(</a:t>
            </a:r>
            <a:r>
              <a:rPr lang="en-US" dirty="0" err="1"/>
              <a:t>Vậy</a:t>
            </a:r>
            <a:r>
              <a:rPr lang="en-US" dirty="0"/>
              <a:t> </a:t>
            </a:r>
            <a:r>
              <a:rPr lang="en-US" dirty="0" err="1"/>
              <a:t>bạn</a:t>
            </a:r>
            <a:r>
              <a:rPr lang="en-US" dirty="0"/>
              <a:t> </a:t>
            </a:r>
            <a:r>
              <a:rPr lang="en-US" dirty="0" err="1"/>
              <a:t>nên</a:t>
            </a:r>
            <a:r>
              <a:rPr lang="en-US" dirty="0"/>
              <a:t> </a:t>
            </a:r>
            <a:r>
              <a:rPr lang="en-US" dirty="0" err="1"/>
              <a:t>làm</a:t>
            </a:r>
            <a:r>
              <a:rPr lang="en-US" dirty="0"/>
              <a:t> </a:t>
            </a:r>
            <a:r>
              <a:rPr lang="en-US" dirty="0" err="1"/>
              <a:t>gì</a:t>
            </a:r>
            <a:r>
              <a:rPr lang="en-US" dirty="0"/>
              <a:t> </a:t>
            </a:r>
            <a:r>
              <a:rPr lang="en-US" dirty="0" err="1"/>
              <a:t>nếu</a:t>
            </a:r>
            <a:r>
              <a:rPr lang="en-US" dirty="0"/>
              <a:t> </a:t>
            </a:r>
            <a:r>
              <a:rPr lang="en-US" dirty="0" err="1"/>
              <a:t>cuộc</a:t>
            </a:r>
            <a:r>
              <a:rPr lang="en-US" dirty="0"/>
              <a:t> </a:t>
            </a:r>
            <a:r>
              <a:rPr lang="en-US" dirty="0" err="1"/>
              <a:t>sống</a:t>
            </a:r>
            <a:r>
              <a:rPr lang="en-US" dirty="0"/>
              <a:t> </a:t>
            </a:r>
            <a:r>
              <a:rPr lang="en-US" dirty="0" err="1"/>
              <a:t>xã</a:t>
            </a:r>
            <a:r>
              <a:rPr lang="en-US" dirty="0"/>
              <a:t> </a:t>
            </a:r>
            <a:r>
              <a:rPr lang="en-US" dirty="0" err="1"/>
              <a:t>hội</a:t>
            </a:r>
            <a:r>
              <a:rPr lang="en-US" dirty="0"/>
              <a:t> </a:t>
            </a:r>
            <a:r>
              <a:rPr lang="en-US" dirty="0" err="1"/>
              <a:t>của</a:t>
            </a:r>
            <a:r>
              <a:rPr lang="en-US" dirty="0"/>
              <a:t> </a:t>
            </a:r>
            <a:r>
              <a:rPr lang="en-US" dirty="0" err="1"/>
              <a:t>bạn</a:t>
            </a:r>
            <a:r>
              <a:rPr lang="en-US" dirty="0"/>
              <a:t> </a:t>
            </a:r>
            <a:r>
              <a:rPr lang="en-US" dirty="0" err="1"/>
              <a:t>thiếu</a:t>
            </a:r>
            <a:r>
              <a:rPr lang="en-US" dirty="0"/>
              <a:t> </a:t>
            </a:r>
            <a:r>
              <a:rPr lang="en-US" dirty="0" err="1"/>
              <a:t>thốn</a:t>
            </a:r>
            <a:r>
              <a:rPr lang="en-US" dirty="0"/>
              <a:t>? </a:t>
            </a:r>
            <a:r>
              <a:rPr lang="en-US" dirty="0" err="1"/>
              <a:t>Chỉ</a:t>
            </a:r>
            <a:r>
              <a:rPr lang="en-US" dirty="0"/>
              <a:t> </a:t>
            </a:r>
            <a:r>
              <a:rPr lang="en-US" dirty="0" err="1"/>
              <a:t>cần</a:t>
            </a:r>
            <a:r>
              <a:rPr lang="en-US" dirty="0"/>
              <a:t> </a:t>
            </a:r>
            <a:r>
              <a:rPr lang="en-US" dirty="0" err="1"/>
              <a:t>làm</a:t>
            </a:r>
            <a:r>
              <a:rPr lang="en-US" dirty="0"/>
              <a:t> </a:t>
            </a:r>
            <a:r>
              <a:rPr lang="en-US" dirty="0" err="1"/>
              <a:t>theo</a:t>
            </a:r>
            <a:r>
              <a:rPr lang="en-US" dirty="0"/>
              <a:t> </a:t>
            </a:r>
            <a:r>
              <a:rPr lang="en-US" dirty="0" err="1"/>
              <a:t>nghiên</a:t>
            </a:r>
            <a:r>
              <a:rPr lang="en-US" dirty="0"/>
              <a:t> </a:t>
            </a:r>
            <a:r>
              <a:rPr lang="en-US" dirty="0" err="1"/>
              <a:t>cứu</a:t>
            </a:r>
            <a:r>
              <a:rPr lang="en-US" dirty="0"/>
              <a:t>.) &amp;</a:t>
            </a:r>
          </a:p>
          <a:p>
            <a:r>
              <a:rPr lang="en-US" dirty="0"/>
              <a:t>Even </a:t>
            </a:r>
            <a:r>
              <a:rPr lang="en-US" b="1" dirty="0"/>
              <a:t>interacting with people</a:t>
            </a:r>
            <a:r>
              <a:rPr lang="en-US" dirty="0"/>
              <a:t> with whom one </a:t>
            </a:r>
            <a:r>
              <a:rPr lang="en-US" b="1" dirty="0"/>
              <a:t>as weak</a:t>
            </a:r>
            <a:r>
              <a:rPr lang="en-US" dirty="0"/>
              <a:t> social ties has a meaningful influence on well-being.</a:t>
            </a:r>
          </a:p>
          <a:p>
            <a:r>
              <a:rPr lang="en-US" i="1" dirty="0"/>
              <a:t>(</a:t>
            </a:r>
            <a:r>
              <a:rPr lang="en-US" i="1" dirty="0" err="1"/>
              <a:t>Ngay</a:t>
            </a:r>
            <a:r>
              <a:rPr lang="en-US" i="1" dirty="0"/>
              <a:t> </a:t>
            </a:r>
            <a:r>
              <a:rPr lang="en-US" i="1" dirty="0" err="1"/>
              <a:t>cả</a:t>
            </a:r>
            <a:r>
              <a:rPr lang="en-US" i="1" dirty="0"/>
              <a:t> </a:t>
            </a:r>
            <a:r>
              <a:rPr lang="en-US" i="1" dirty="0" err="1"/>
              <a:t>việc</a:t>
            </a:r>
            <a:r>
              <a:rPr lang="en-US" i="1" dirty="0"/>
              <a:t> </a:t>
            </a:r>
            <a:r>
              <a:rPr lang="en-US" b="1" i="1" dirty="0" err="1"/>
              <a:t>tương</a:t>
            </a:r>
            <a:r>
              <a:rPr lang="en-US" b="1" i="1" dirty="0"/>
              <a:t> </a:t>
            </a:r>
            <a:r>
              <a:rPr lang="en-US" b="1" i="1" dirty="0" err="1"/>
              <a:t>tác</a:t>
            </a:r>
            <a:r>
              <a:rPr lang="en-US" b="1" i="1" dirty="0"/>
              <a:t> </a:t>
            </a:r>
            <a:r>
              <a:rPr lang="en-US" b="1" i="1" dirty="0" err="1"/>
              <a:t>với</a:t>
            </a:r>
            <a:r>
              <a:rPr lang="en-US" b="1" i="1" dirty="0"/>
              <a:t> </a:t>
            </a:r>
            <a:r>
              <a:rPr lang="en-US" b="1" i="1" dirty="0" err="1"/>
              <a:t>những</a:t>
            </a:r>
            <a:r>
              <a:rPr lang="en-US" b="1" i="1" dirty="0"/>
              <a:t> </a:t>
            </a:r>
            <a:r>
              <a:rPr lang="en-US" b="1" i="1" dirty="0" err="1"/>
              <a:t>người</a:t>
            </a:r>
            <a:r>
              <a:rPr lang="en-US" b="1" i="1" dirty="0"/>
              <a:t> </a:t>
            </a:r>
            <a:r>
              <a:rPr lang="en-US" b="1" i="1" dirty="0" err="1"/>
              <a:t>mà</a:t>
            </a:r>
            <a:r>
              <a:rPr lang="en-US" b="1" i="1" dirty="0"/>
              <a:t> </a:t>
            </a:r>
            <a:r>
              <a:rPr lang="en-US" b="1" i="1" dirty="0" err="1"/>
              <a:t>mối</a:t>
            </a:r>
            <a:r>
              <a:rPr lang="en-US" b="1" i="1" dirty="0"/>
              <a:t> </a:t>
            </a:r>
            <a:r>
              <a:rPr lang="en-US" b="1" i="1" dirty="0" err="1"/>
              <a:t>quan</a:t>
            </a:r>
            <a:r>
              <a:rPr lang="en-US" b="1" i="1" dirty="0"/>
              <a:t> </a:t>
            </a:r>
            <a:r>
              <a:rPr lang="en-US" b="1" i="1" dirty="0" err="1"/>
              <a:t>hệ</a:t>
            </a:r>
            <a:r>
              <a:rPr lang="en-US" b="1" i="1" dirty="0"/>
              <a:t> </a:t>
            </a:r>
            <a:r>
              <a:rPr lang="en-US" b="1" i="1" dirty="0" err="1"/>
              <a:t>xã</a:t>
            </a:r>
            <a:r>
              <a:rPr lang="en-US" b="1" i="1" dirty="0"/>
              <a:t> </a:t>
            </a:r>
            <a:r>
              <a:rPr lang="en-US" b="1" i="1" dirty="0" err="1"/>
              <a:t>hội</a:t>
            </a:r>
            <a:r>
              <a:rPr lang="en-US" b="1" i="1" dirty="0"/>
              <a:t> </a:t>
            </a:r>
            <a:r>
              <a:rPr lang="en-US" b="1" i="1" dirty="0" err="1"/>
              <a:t>yếu</a:t>
            </a:r>
            <a:r>
              <a:rPr lang="en-US" b="1" i="1" dirty="0"/>
              <a:t> </a:t>
            </a:r>
            <a:r>
              <a:rPr lang="en-US" b="1" i="1" dirty="0" err="1"/>
              <a:t>kém</a:t>
            </a:r>
            <a:r>
              <a:rPr lang="en-US" i="1" dirty="0"/>
              <a:t> </a:t>
            </a:r>
            <a:r>
              <a:rPr lang="en-US" i="1" dirty="0" err="1"/>
              <a:t>cũng</a:t>
            </a:r>
            <a:r>
              <a:rPr lang="en-US" i="1" dirty="0"/>
              <a:t> </a:t>
            </a:r>
            <a:r>
              <a:rPr lang="en-US" i="1" dirty="0" err="1"/>
              <a:t>có</a:t>
            </a:r>
            <a:r>
              <a:rPr lang="en-US" i="1" dirty="0"/>
              <a:t> </a:t>
            </a:r>
            <a:r>
              <a:rPr lang="en-US" i="1" dirty="0" err="1"/>
              <a:t>ảnh</a:t>
            </a:r>
            <a:r>
              <a:rPr lang="en-US" i="1" dirty="0"/>
              <a:t> </a:t>
            </a:r>
            <a:r>
              <a:rPr lang="en-US" i="1" dirty="0" err="1"/>
              <a:t>hưởng</a:t>
            </a:r>
            <a:r>
              <a:rPr lang="en-US" i="1" dirty="0"/>
              <a:t> </a:t>
            </a:r>
            <a:r>
              <a:rPr lang="en-US" i="1" dirty="0" err="1"/>
              <a:t>có</a:t>
            </a:r>
            <a:r>
              <a:rPr lang="en-US" i="1" dirty="0"/>
              <a:t> ý </a:t>
            </a:r>
            <a:r>
              <a:rPr lang="en-US" i="1" dirty="0" err="1"/>
              <a:t>nghĩa</a:t>
            </a:r>
            <a:r>
              <a:rPr lang="en-US" i="1" dirty="0"/>
              <a:t> </a:t>
            </a:r>
            <a:r>
              <a:rPr lang="en-US" i="1" dirty="0" err="1"/>
              <a:t>đối</a:t>
            </a:r>
            <a:r>
              <a:rPr lang="en-US" i="1" dirty="0"/>
              <a:t> </a:t>
            </a:r>
            <a:r>
              <a:rPr lang="en-US" i="1" dirty="0" err="1"/>
              <a:t>với</a:t>
            </a:r>
            <a:r>
              <a:rPr lang="en-US" i="1" dirty="0"/>
              <a:t> </a:t>
            </a:r>
            <a:r>
              <a:rPr lang="en-US" i="1" dirty="0" err="1"/>
              <a:t>hạnh</a:t>
            </a:r>
            <a:r>
              <a:rPr lang="en-US" i="1" dirty="0"/>
              <a:t> </a:t>
            </a:r>
            <a:r>
              <a:rPr lang="en-US" i="1" dirty="0" err="1"/>
              <a:t>phúc</a:t>
            </a:r>
            <a:r>
              <a:rPr lang="en-US" i="1" dirty="0"/>
              <a:t>.)</a:t>
            </a:r>
            <a:r>
              <a:rPr lang="en-US" dirty="0"/>
              <a:t> &amp;</a:t>
            </a:r>
          </a:p>
          <a:p>
            <a:r>
              <a:rPr lang="en-US" dirty="0"/>
              <a:t>The academic literature is clear: Longing for </a:t>
            </a:r>
            <a:r>
              <a:rPr lang="en-US" i="1" dirty="0"/>
              <a:t>closeness and connection is pervasive.</a:t>
            </a:r>
            <a:endParaRPr lang="en-US" dirty="0"/>
          </a:p>
          <a:p>
            <a:r>
              <a:rPr lang="en-US" i="1" dirty="0"/>
              <a:t>(</a:t>
            </a:r>
            <a:r>
              <a:rPr lang="en-US" i="1" dirty="0" err="1"/>
              <a:t>Các</a:t>
            </a:r>
            <a:r>
              <a:rPr lang="en-US" i="1" dirty="0"/>
              <a:t> </a:t>
            </a:r>
            <a:r>
              <a:rPr lang="en-US" i="1" dirty="0" err="1"/>
              <a:t>tài</a:t>
            </a:r>
            <a:r>
              <a:rPr lang="en-US" i="1" dirty="0"/>
              <a:t> </a:t>
            </a:r>
            <a:r>
              <a:rPr lang="en-US" i="1" dirty="0" err="1"/>
              <a:t>liệu</a:t>
            </a:r>
            <a:r>
              <a:rPr lang="en-US" i="1" dirty="0"/>
              <a:t> </a:t>
            </a:r>
            <a:r>
              <a:rPr lang="en-US" i="1" dirty="0" err="1"/>
              <a:t>học</a:t>
            </a:r>
            <a:r>
              <a:rPr lang="en-US" i="1" dirty="0"/>
              <a:t> </a:t>
            </a:r>
            <a:r>
              <a:rPr lang="en-US" i="1" dirty="0" err="1"/>
              <a:t>thuật</a:t>
            </a:r>
            <a:r>
              <a:rPr lang="en-US" i="1" dirty="0"/>
              <a:t> </a:t>
            </a:r>
            <a:r>
              <a:rPr lang="en-US" i="1" dirty="0" err="1"/>
              <a:t>là</a:t>
            </a:r>
            <a:r>
              <a:rPr lang="en-US" i="1" dirty="0"/>
              <a:t> </a:t>
            </a:r>
            <a:r>
              <a:rPr lang="en-US" i="1" dirty="0" err="1"/>
              <a:t>rõ</a:t>
            </a:r>
            <a:r>
              <a:rPr lang="en-US" i="1" dirty="0"/>
              <a:t> </a:t>
            </a:r>
            <a:r>
              <a:rPr lang="en-US" i="1" dirty="0" err="1"/>
              <a:t>ràng</a:t>
            </a:r>
            <a:r>
              <a:rPr lang="en-US" i="1" dirty="0"/>
              <a:t>: </a:t>
            </a:r>
            <a:r>
              <a:rPr lang="en-US" i="1" dirty="0" err="1"/>
              <a:t>Mong</a:t>
            </a:r>
            <a:r>
              <a:rPr lang="en-US" i="1" dirty="0"/>
              <a:t> </a:t>
            </a:r>
            <a:r>
              <a:rPr lang="en-US" i="1" dirty="0" err="1"/>
              <a:t>muốn</a:t>
            </a:r>
            <a:r>
              <a:rPr lang="en-US" i="1" dirty="0"/>
              <a:t> </a:t>
            </a:r>
            <a:r>
              <a:rPr lang="en-US" b="1" i="1" dirty="0" err="1"/>
              <a:t>gần</a:t>
            </a:r>
            <a:r>
              <a:rPr lang="en-US" b="1" i="1" dirty="0"/>
              <a:t> </a:t>
            </a:r>
            <a:r>
              <a:rPr lang="en-US" b="1" i="1" dirty="0" err="1"/>
              <a:t>gũi</a:t>
            </a:r>
            <a:r>
              <a:rPr lang="en-US" b="1" i="1" dirty="0"/>
              <a:t> </a:t>
            </a:r>
            <a:r>
              <a:rPr lang="en-US" b="1" i="1" dirty="0" err="1"/>
              <a:t>và</a:t>
            </a:r>
            <a:r>
              <a:rPr lang="en-US" b="1" i="1" dirty="0"/>
              <a:t> </a:t>
            </a:r>
            <a:r>
              <a:rPr lang="en-US" b="1" i="1" dirty="0" err="1"/>
              <a:t>kết</a:t>
            </a:r>
            <a:r>
              <a:rPr lang="en-US" b="1" i="1" dirty="0"/>
              <a:t> </a:t>
            </a:r>
            <a:r>
              <a:rPr lang="en-US" b="1" i="1" dirty="0" err="1"/>
              <a:t>nối</a:t>
            </a:r>
            <a:r>
              <a:rPr lang="en-US" b="1" i="1" dirty="0"/>
              <a:t> </a:t>
            </a:r>
            <a:r>
              <a:rPr lang="en-US" b="1" i="1" dirty="0" err="1"/>
              <a:t>là</a:t>
            </a:r>
            <a:r>
              <a:rPr lang="en-US" b="1" i="1" dirty="0"/>
              <a:t> </a:t>
            </a:r>
            <a:r>
              <a:rPr lang="en-US" b="1" i="1" dirty="0" err="1"/>
              <a:t>phổ</a:t>
            </a:r>
            <a:r>
              <a:rPr lang="en-US" b="1" i="1" dirty="0"/>
              <a:t> </a:t>
            </a:r>
            <a:r>
              <a:rPr lang="en-US" b="1" i="1" dirty="0" err="1"/>
              <a:t>biến</a:t>
            </a:r>
            <a:r>
              <a:rPr lang="en-US" b="1" i="1" dirty="0"/>
              <a:t>.</a:t>
            </a:r>
            <a:r>
              <a:rPr lang="en-US" i="1" dirty="0"/>
              <a:t>)</a:t>
            </a:r>
            <a:r>
              <a:rPr lang="en-US" dirty="0"/>
              <a:t/>
            </a:r>
            <a:br>
              <a:rPr lang="en-US" dirty="0"/>
            </a:br>
            <a:r>
              <a:rPr lang="en-US" b="1" dirty="0" err="1"/>
              <a:t>Giải</a:t>
            </a:r>
            <a:r>
              <a:rPr lang="en-US" b="1" dirty="0"/>
              <a:t> </a:t>
            </a:r>
            <a:r>
              <a:rPr lang="en-US" b="1" dirty="0" err="1"/>
              <a:t>thích</a:t>
            </a:r>
            <a:r>
              <a:rPr lang="en-US" b="1" dirty="0"/>
              <a:t>:</a:t>
            </a:r>
            <a:r>
              <a:rPr lang="en-US" dirty="0"/>
              <a:t> </a:t>
            </a:r>
            <a:r>
              <a:rPr lang="en-US" dirty="0" err="1"/>
              <a:t>Xuyên</a:t>
            </a:r>
            <a:r>
              <a:rPr lang="en-US" dirty="0"/>
              <a:t> </a:t>
            </a:r>
            <a:r>
              <a:rPr lang="en-US" dirty="0" err="1"/>
              <a:t>suốt</a:t>
            </a:r>
            <a:r>
              <a:rPr lang="en-US" dirty="0"/>
              <a:t> </a:t>
            </a:r>
            <a:r>
              <a:rPr lang="en-US" dirty="0" err="1"/>
              <a:t>các</a:t>
            </a:r>
            <a:r>
              <a:rPr lang="en-US" dirty="0"/>
              <a:t> </a:t>
            </a:r>
            <a:r>
              <a:rPr lang="en-US" dirty="0" err="1"/>
              <a:t>đoạn</a:t>
            </a:r>
            <a:r>
              <a:rPr lang="en-US" dirty="0"/>
              <a:t> </a:t>
            </a:r>
            <a:r>
              <a:rPr lang="en-US" dirty="0" err="1"/>
              <a:t>là</a:t>
            </a:r>
            <a:r>
              <a:rPr lang="en-US" dirty="0"/>
              <a:t> </a:t>
            </a:r>
            <a:r>
              <a:rPr lang="en-US" dirty="0" err="1"/>
              <a:t>những</a:t>
            </a:r>
            <a:r>
              <a:rPr lang="en-US" dirty="0"/>
              <a:t> </a:t>
            </a:r>
            <a:r>
              <a:rPr lang="en-US" dirty="0" err="1"/>
              <a:t>nghiên</a:t>
            </a:r>
            <a:r>
              <a:rPr lang="en-US" dirty="0"/>
              <a:t> </a:t>
            </a:r>
            <a:r>
              <a:rPr lang="en-US" dirty="0" err="1"/>
              <a:t>cứu</a:t>
            </a:r>
            <a:r>
              <a:rPr lang="en-US" dirty="0"/>
              <a:t> </a:t>
            </a:r>
            <a:r>
              <a:rPr lang="en-US" dirty="0" err="1"/>
              <a:t>để</a:t>
            </a:r>
            <a:r>
              <a:rPr lang="en-US" dirty="0"/>
              <a:t> </a:t>
            </a:r>
            <a:r>
              <a:rPr lang="en-US" dirty="0" err="1"/>
              <a:t>tình</a:t>
            </a:r>
            <a:r>
              <a:rPr lang="en-US" dirty="0"/>
              <a:t> </a:t>
            </a:r>
            <a:r>
              <a:rPr lang="en-US" dirty="0" err="1"/>
              <a:t>bạn</a:t>
            </a:r>
            <a:r>
              <a:rPr lang="en-US" dirty="0"/>
              <a:t>, </a:t>
            </a:r>
            <a:r>
              <a:rPr lang="en-US" dirty="0" err="1"/>
              <a:t>đưa</a:t>
            </a:r>
            <a:r>
              <a:rPr lang="en-US" dirty="0"/>
              <a:t> </a:t>
            </a:r>
            <a:r>
              <a:rPr lang="en-US" dirty="0" err="1"/>
              <a:t>ra</a:t>
            </a:r>
            <a:r>
              <a:rPr lang="en-US" dirty="0"/>
              <a:t> </a:t>
            </a:r>
            <a:r>
              <a:rPr lang="en-US" dirty="0" err="1"/>
              <a:t>tầm</a:t>
            </a:r>
            <a:r>
              <a:rPr lang="en-US" dirty="0"/>
              <a:t> </a:t>
            </a:r>
            <a:r>
              <a:rPr lang="en-US" dirty="0" err="1"/>
              <a:t>quan</a:t>
            </a:r>
            <a:r>
              <a:rPr lang="en-US" dirty="0"/>
              <a:t> </a:t>
            </a:r>
            <a:r>
              <a:rPr lang="en-US" dirty="0" err="1"/>
              <a:t>trọng</a:t>
            </a:r>
            <a:r>
              <a:rPr lang="en-US" dirty="0"/>
              <a:t> </a:t>
            </a:r>
            <a:r>
              <a:rPr lang="en-US" dirty="0" err="1"/>
              <a:t>của</a:t>
            </a:r>
            <a:r>
              <a:rPr lang="en-US" dirty="0"/>
              <a:t> </a:t>
            </a:r>
            <a:r>
              <a:rPr lang="en-US" dirty="0" err="1"/>
              <a:t>tinh</a:t>
            </a:r>
            <a:r>
              <a:rPr lang="en-US" dirty="0"/>
              <a:t> </a:t>
            </a:r>
            <a:r>
              <a:rPr lang="en-US" dirty="0" err="1"/>
              <a:t>bạn</a:t>
            </a:r>
            <a:r>
              <a:rPr lang="en-US" dirty="0"/>
              <a:t> (</a:t>
            </a:r>
            <a:r>
              <a:rPr lang="en-US" dirty="0" err="1"/>
              <a:t>một</a:t>
            </a:r>
            <a:r>
              <a:rPr lang="en-US" dirty="0"/>
              <a:t> ý </a:t>
            </a:r>
            <a:r>
              <a:rPr lang="en-US" dirty="0" err="1"/>
              <a:t>nhỏ</a:t>
            </a:r>
            <a:r>
              <a:rPr lang="en-US" dirty="0"/>
              <a:t>) </a:t>
            </a:r>
            <a:r>
              <a:rPr lang="en-US" dirty="0" err="1"/>
              <a:t>để</a:t>
            </a:r>
            <a:r>
              <a:rPr lang="en-US" dirty="0"/>
              <a:t> </a:t>
            </a:r>
            <a:r>
              <a:rPr lang="en-US" dirty="0" err="1"/>
              <a:t>đưa</a:t>
            </a:r>
            <a:r>
              <a:rPr lang="en-US" dirty="0"/>
              <a:t> </a:t>
            </a:r>
            <a:r>
              <a:rPr lang="en-US" dirty="0" err="1"/>
              <a:t>ra</a:t>
            </a:r>
            <a:r>
              <a:rPr lang="en-US" dirty="0"/>
              <a:t>, </a:t>
            </a:r>
            <a:r>
              <a:rPr lang="en-US" dirty="0" err="1"/>
              <a:t>thúc</a:t>
            </a:r>
            <a:r>
              <a:rPr lang="en-US" dirty="0"/>
              <a:t> </a:t>
            </a:r>
            <a:r>
              <a:rPr lang="en-US" dirty="0" err="1"/>
              <a:t>đẩy</a:t>
            </a:r>
            <a:r>
              <a:rPr lang="en-US" dirty="0"/>
              <a:t> </a:t>
            </a:r>
            <a:r>
              <a:rPr lang="en-US" dirty="0" err="1"/>
              <a:t>người</a:t>
            </a:r>
            <a:r>
              <a:rPr lang="en-US" dirty="0"/>
              <a:t> </a:t>
            </a:r>
            <a:r>
              <a:rPr lang="en-US" dirty="0" err="1"/>
              <a:t>đọc</a:t>
            </a:r>
            <a:r>
              <a:rPr lang="en-US" dirty="0"/>
              <a:t> </a:t>
            </a:r>
            <a:r>
              <a:rPr lang="en-US" dirty="0" err="1"/>
              <a:t>kết</a:t>
            </a:r>
            <a:r>
              <a:rPr lang="en-US" dirty="0"/>
              <a:t> </a:t>
            </a:r>
            <a:r>
              <a:rPr lang="en-US" dirty="0" err="1"/>
              <a:t>bạn</a:t>
            </a:r>
            <a:r>
              <a:rPr lang="en-US" dirty="0"/>
              <a:t>. =&gt; </a:t>
            </a:r>
            <a:r>
              <a:rPr lang="en-US" dirty="0" err="1"/>
              <a:t>Đáp</a:t>
            </a:r>
            <a:r>
              <a:rPr lang="en-US" dirty="0"/>
              <a:t> </a:t>
            </a:r>
            <a:r>
              <a:rPr lang="en-US" dirty="0" err="1"/>
              <a:t>án</a:t>
            </a:r>
            <a:r>
              <a:rPr lang="en-US" dirty="0"/>
              <a:t> D</a:t>
            </a:r>
          </a:p>
          <a:p>
            <a:r>
              <a:rPr lang="en-US" b="1" dirty="0"/>
              <a:t> </a:t>
            </a:r>
            <a:endParaRPr lang="en-US" dirty="0"/>
          </a:p>
          <a:p>
            <a:endParaRPr lang="en-US" dirty="0"/>
          </a:p>
        </p:txBody>
      </p:sp>
      <p:sp>
        <p:nvSpPr>
          <p:cNvPr id="3" name="Oval 2"/>
          <p:cNvSpPr/>
          <p:nvPr/>
        </p:nvSpPr>
        <p:spPr>
          <a:xfrm>
            <a:off x="76200" y="12192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626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8125301"/>
          </a:xfrm>
          <a:prstGeom prst="rect">
            <a:avLst/>
          </a:prstGeom>
          <a:noFill/>
        </p:spPr>
        <p:txBody>
          <a:bodyPr wrap="square" rtlCol="0">
            <a:spAutoFit/>
          </a:bodyPr>
          <a:lstStyle/>
          <a:p>
            <a:r>
              <a:rPr lang="en-US" b="1" dirty="0"/>
              <a:t>Question 45:</a:t>
            </a:r>
            <a:r>
              <a:rPr lang="en-US" dirty="0"/>
              <a:t> According to paragraph 1, what is the purpose for mentioning an MIT thesis as an example?</a:t>
            </a:r>
          </a:p>
          <a:p>
            <a:r>
              <a:rPr lang="en-US" b="1" dirty="0" smtClean="0"/>
              <a:t>A</a:t>
            </a:r>
            <a:r>
              <a:rPr lang="en-US" b="1" dirty="0"/>
              <a:t>.</a:t>
            </a:r>
            <a:r>
              <a:rPr lang="en-US" dirty="0"/>
              <a:t> To show that human and social bonds do not exist in isolation from each other.</a:t>
            </a:r>
          </a:p>
          <a:p>
            <a:r>
              <a:rPr lang="en-US" b="1" dirty="0" smtClean="0"/>
              <a:t>B</a:t>
            </a:r>
            <a:r>
              <a:rPr lang="en-US" b="1" dirty="0"/>
              <a:t>.</a:t>
            </a:r>
            <a:r>
              <a:rPr lang="en-US" dirty="0"/>
              <a:t> To highlight a note-worthy case of ceiling limit for an individual’s social output.</a:t>
            </a:r>
          </a:p>
          <a:p>
            <a:r>
              <a:rPr lang="en-US" b="1" dirty="0" smtClean="0"/>
              <a:t>C</a:t>
            </a:r>
            <a:r>
              <a:rPr lang="en-US" b="1" dirty="0"/>
              <a:t>.</a:t>
            </a:r>
            <a:r>
              <a:rPr lang="en-US" dirty="0"/>
              <a:t> To illustrate that different human relationships involve different degrees of effort.</a:t>
            </a:r>
          </a:p>
          <a:p>
            <a:r>
              <a:rPr lang="en-US" b="1" dirty="0" smtClean="0"/>
              <a:t>D</a:t>
            </a:r>
            <a:r>
              <a:rPr lang="en-US" b="1" dirty="0"/>
              <a:t>.</a:t>
            </a:r>
            <a:r>
              <a:rPr lang="en-US" dirty="0"/>
              <a:t> To explain the proneness to vulnerability of unnecessarily wide social network</a:t>
            </a:r>
            <a:r>
              <a:rPr lang="en-US" dirty="0" smtClean="0"/>
              <a:t>.</a:t>
            </a:r>
          </a:p>
          <a:p>
            <a:r>
              <a:rPr lang="en-US" b="1" dirty="0" err="1" smtClean="0"/>
              <a:t>Đáp</a:t>
            </a:r>
            <a:r>
              <a:rPr lang="en-US" b="1" dirty="0" smtClean="0"/>
              <a:t> </a:t>
            </a:r>
            <a:r>
              <a:rPr lang="en-US" b="1" dirty="0" err="1" smtClean="0"/>
              <a:t>án</a:t>
            </a:r>
            <a:r>
              <a:rPr lang="en-US" b="1" dirty="0" smtClean="0"/>
              <a:t> B</a:t>
            </a:r>
            <a:endParaRPr lang="en-US" dirty="0" smtClean="0"/>
          </a:p>
          <a:p>
            <a:r>
              <a:rPr lang="en-US" b="1" i="1" dirty="0" smtClean="0"/>
              <a:t>Theo </a:t>
            </a:r>
            <a:r>
              <a:rPr lang="en-US" b="1" i="1" dirty="0" err="1"/>
              <a:t>đoạn</a:t>
            </a:r>
            <a:r>
              <a:rPr lang="en-US" b="1" i="1" dirty="0"/>
              <a:t> 1, </a:t>
            </a:r>
            <a:r>
              <a:rPr lang="en-US" b="1" i="1" dirty="0" err="1"/>
              <a:t>mục</a:t>
            </a:r>
            <a:r>
              <a:rPr lang="en-US" b="1" i="1" dirty="0"/>
              <a:t> </a:t>
            </a:r>
            <a:r>
              <a:rPr lang="en-US" b="1" i="1" dirty="0" err="1"/>
              <a:t>đích</a:t>
            </a:r>
            <a:r>
              <a:rPr lang="en-US" b="1" i="1" dirty="0"/>
              <a:t> </a:t>
            </a:r>
            <a:r>
              <a:rPr lang="en-US" b="1" i="1" dirty="0" err="1"/>
              <a:t>để</a:t>
            </a:r>
            <a:r>
              <a:rPr lang="en-US" b="1" i="1" dirty="0"/>
              <a:t> </a:t>
            </a:r>
            <a:r>
              <a:rPr lang="en-US" b="1" i="1" dirty="0" err="1"/>
              <a:t>đề</a:t>
            </a:r>
            <a:r>
              <a:rPr lang="en-US" b="1" i="1" dirty="0"/>
              <a:t> </a:t>
            </a:r>
            <a:r>
              <a:rPr lang="en-US" b="1" i="1" dirty="0" err="1"/>
              <a:t>cập</a:t>
            </a:r>
            <a:r>
              <a:rPr lang="en-US" b="1" i="1" dirty="0"/>
              <a:t> </a:t>
            </a:r>
            <a:r>
              <a:rPr lang="en-US" b="1" i="1" dirty="0" err="1"/>
              <a:t>đến</a:t>
            </a:r>
            <a:r>
              <a:rPr lang="en-US" b="1" i="1" dirty="0"/>
              <a:t> </a:t>
            </a:r>
            <a:r>
              <a:rPr lang="en-US" b="1" i="1" dirty="0" err="1"/>
              <a:t>một</a:t>
            </a:r>
            <a:r>
              <a:rPr lang="en-US" b="1" i="1" dirty="0"/>
              <a:t> </a:t>
            </a:r>
            <a:r>
              <a:rPr lang="en-US" b="1" i="1" dirty="0" err="1"/>
              <a:t>luận</a:t>
            </a:r>
            <a:r>
              <a:rPr lang="en-US" b="1" i="1" dirty="0"/>
              <a:t> </a:t>
            </a:r>
            <a:r>
              <a:rPr lang="en-US" b="1" i="1" dirty="0" err="1"/>
              <a:t>án</a:t>
            </a:r>
            <a:r>
              <a:rPr lang="en-US" b="1" i="1" dirty="0"/>
              <a:t> MIT </a:t>
            </a:r>
            <a:r>
              <a:rPr lang="en-US" b="1" i="1" dirty="0" err="1"/>
              <a:t>là</a:t>
            </a:r>
            <a:r>
              <a:rPr lang="en-US" b="1" i="1" dirty="0"/>
              <a:t> </a:t>
            </a:r>
            <a:r>
              <a:rPr lang="en-US" b="1" i="1" dirty="0" err="1"/>
              <a:t>một</a:t>
            </a:r>
            <a:r>
              <a:rPr lang="en-US" b="1" i="1" dirty="0"/>
              <a:t> </a:t>
            </a:r>
            <a:r>
              <a:rPr lang="en-US" b="1" i="1" dirty="0" err="1"/>
              <a:t>ví</a:t>
            </a:r>
            <a:r>
              <a:rPr lang="en-US" b="1" i="1" dirty="0"/>
              <a:t> </a:t>
            </a:r>
            <a:r>
              <a:rPr lang="en-US" b="1" i="1" dirty="0" err="1"/>
              <a:t>dụ</a:t>
            </a:r>
            <a:r>
              <a:rPr lang="en-US" b="1" i="1" dirty="0"/>
              <a:t> </a:t>
            </a:r>
            <a:r>
              <a:rPr lang="en-US" b="1" i="1" dirty="0" err="1"/>
              <a:t>là</a:t>
            </a:r>
            <a:r>
              <a:rPr lang="en-US" b="1" i="1" dirty="0"/>
              <a:t> </a:t>
            </a:r>
            <a:r>
              <a:rPr lang="en-US" b="1" i="1" dirty="0" err="1"/>
              <a:t>gì</a:t>
            </a:r>
            <a:r>
              <a:rPr lang="en-US" b="1" i="1" dirty="0"/>
              <a:t>?</a:t>
            </a:r>
            <a:r>
              <a:rPr lang="en-US" dirty="0"/>
              <a:t/>
            </a:r>
            <a:br>
              <a:rPr lang="en-US" dirty="0"/>
            </a:br>
            <a:r>
              <a:rPr lang="en-US" dirty="0"/>
              <a:t>A. </a:t>
            </a:r>
            <a:r>
              <a:rPr lang="en-US" dirty="0" err="1"/>
              <a:t>Để</a:t>
            </a:r>
            <a:r>
              <a:rPr lang="en-US" dirty="0"/>
              <a:t> </a:t>
            </a:r>
            <a:r>
              <a:rPr lang="en-US" dirty="0" err="1"/>
              <a:t>chỉ</a:t>
            </a:r>
            <a:r>
              <a:rPr lang="en-US" dirty="0"/>
              <a:t> </a:t>
            </a:r>
            <a:r>
              <a:rPr lang="en-US" dirty="0" err="1"/>
              <a:t>ra</a:t>
            </a:r>
            <a:r>
              <a:rPr lang="en-US" dirty="0"/>
              <a:t> </a:t>
            </a:r>
            <a:r>
              <a:rPr lang="en-US" dirty="0" err="1"/>
              <a:t>rằng</a:t>
            </a:r>
            <a:r>
              <a:rPr lang="en-US" dirty="0"/>
              <a:t> </a:t>
            </a:r>
            <a:r>
              <a:rPr lang="en-US" dirty="0" err="1"/>
              <a:t>sự</a:t>
            </a:r>
            <a:r>
              <a:rPr lang="en-US" dirty="0"/>
              <a:t> </a:t>
            </a:r>
            <a:r>
              <a:rPr lang="en-US" dirty="0" err="1"/>
              <a:t>gắn</a:t>
            </a:r>
            <a:r>
              <a:rPr lang="en-US" dirty="0"/>
              <a:t> </a:t>
            </a:r>
            <a:r>
              <a:rPr lang="en-US" dirty="0" err="1"/>
              <a:t>kết</a:t>
            </a:r>
            <a:r>
              <a:rPr lang="en-US" dirty="0"/>
              <a:t> </a:t>
            </a:r>
            <a:r>
              <a:rPr lang="en-US" dirty="0" err="1"/>
              <a:t>giữa</a:t>
            </a:r>
            <a:r>
              <a:rPr lang="en-US" dirty="0"/>
              <a:t> con </a:t>
            </a:r>
            <a:r>
              <a:rPr lang="en-US" dirty="0" err="1"/>
              <a:t>người</a:t>
            </a:r>
            <a:r>
              <a:rPr lang="en-US" dirty="0"/>
              <a:t> </a:t>
            </a:r>
            <a:r>
              <a:rPr lang="en-US" dirty="0" err="1"/>
              <a:t>và</a:t>
            </a:r>
            <a:r>
              <a:rPr lang="en-US" dirty="0"/>
              <a:t> </a:t>
            </a:r>
            <a:r>
              <a:rPr lang="en-US" dirty="0" err="1"/>
              <a:t>xã</a:t>
            </a:r>
            <a:r>
              <a:rPr lang="en-US" dirty="0"/>
              <a:t> </a:t>
            </a:r>
            <a:r>
              <a:rPr lang="en-US" dirty="0" err="1"/>
              <a:t>hội</a:t>
            </a:r>
            <a:r>
              <a:rPr lang="en-US" dirty="0"/>
              <a:t> </a:t>
            </a:r>
            <a:r>
              <a:rPr lang="en-US" dirty="0" err="1"/>
              <a:t>không</a:t>
            </a:r>
            <a:r>
              <a:rPr lang="en-US" dirty="0"/>
              <a:t> </a:t>
            </a:r>
            <a:r>
              <a:rPr lang="en-US" dirty="0" err="1"/>
              <a:t>tồn</a:t>
            </a:r>
            <a:r>
              <a:rPr lang="en-US" dirty="0"/>
              <a:t> </a:t>
            </a:r>
            <a:r>
              <a:rPr lang="en-US" dirty="0" err="1"/>
              <a:t>tại</a:t>
            </a:r>
            <a:r>
              <a:rPr lang="en-US" dirty="0"/>
              <a:t> </a:t>
            </a:r>
            <a:r>
              <a:rPr lang="en-US" dirty="0" err="1"/>
              <a:t>trong</a:t>
            </a:r>
            <a:r>
              <a:rPr lang="en-US" dirty="0"/>
              <a:t> </a:t>
            </a:r>
            <a:r>
              <a:rPr lang="en-US" dirty="0" err="1"/>
              <a:t>sự</a:t>
            </a:r>
            <a:r>
              <a:rPr lang="en-US" dirty="0"/>
              <a:t> </a:t>
            </a:r>
            <a:r>
              <a:rPr lang="en-US" dirty="0" err="1"/>
              <a:t>cô</a:t>
            </a:r>
            <a:r>
              <a:rPr lang="en-US" dirty="0"/>
              <a:t> </a:t>
            </a:r>
            <a:r>
              <a:rPr lang="en-US" dirty="0" err="1"/>
              <a:t>lập</a:t>
            </a:r>
            <a:r>
              <a:rPr lang="en-US" dirty="0"/>
              <a:t> </a:t>
            </a:r>
            <a:r>
              <a:rPr lang="en-US" dirty="0" err="1"/>
              <a:t>với</a:t>
            </a:r>
            <a:r>
              <a:rPr lang="en-US" dirty="0"/>
              <a:t> </a:t>
            </a:r>
            <a:r>
              <a:rPr lang="en-US" dirty="0" err="1"/>
              <a:t>nhau</a:t>
            </a:r>
            <a:r>
              <a:rPr lang="en-US" dirty="0"/>
              <a:t>.</a:t>
            </a:r>
            <a:br>
              <a:rPr lang="en-US" dirty="0"/>
            </a:br>
            <a:r>
              <a:rPr lang="en-US" dirty="0"/>
              <a:t>B. </a:t>
            </a:r>
            <a:r>
              <a:rPr lang="en-US" dirty="0" err="1"/>
              <a:t>Để</a:t>
            </a:r>
            <a:r>
              <a:rPr lang="en-US" dirty="0"/>
              <a:t> </a:t>
            </a:r>
            <a:r>
              <a:rPr lang="en-US" dirty="0" err="1"/>
              <a:t>làm</a:t>
            </a:r>
            <a:r>
              <a:rPr lang="en-US" dirty="0"/>
              <a:t> </a:t>
            </a:r>
            <a:r>
              <a:rPr lang="en-US" dirty="0" err="1"/>
              <a:t>nổi</a:t>
            </a:r>
            <a:r>
              <a:rPr lang="en-US" dirty="0"/>
              <a:t> </a:t>
            </a:r>
            <a:r>
              <a:rPr lang="en-US" dirty="0" err="1"/>
              <a:t>bật</a:t>
            </a:r>
            <a:r>
              <a:rPr lang="en-US" dirty="0"/>
              <a:t> </a:t>
            </a:r>
            <a:r>
              <a:rPr lang="en-US" dirty="0" err="1"/>
              <a:t>một</a:t>
            </a:r>
            <a:r>
              <a:rPr lang="en-US" dirty="0"/>
              <a:t> </a:t>
            </a:r>
            <a:r>
              <a:rPr lang="en-US" dirty="0" err="1"/>
              <a:t>trường</a:t>
            </a:r>
            <a:r>
              <a:rPr lang="en-US" dirty="0"/>
              <a:t> </a:t>
            </a:r>
            <a:r>
              <a:rPr lang="en-US" dirty="0" err="1"/>
              <a:t>hợp</a:t>
            </a:r>
            <a:r>
              <a:rPr lang="en-US" dirty="0"/>
              <a:t> </a:t>
            </a:r>
            <a:r>
              <a:rPr lang="en-US" dirty="0" err="1"/>
              <a:t>đáng</a:t>
            </a:r>
            <a:r>
              <a:rPr lang="en-US" dirty="0"/>
              <a:t> </a:t>
            </a:r>
            <a:r>
              <a:rPr lang="en-US" dirty="0" err="1"/>
              <a:t>chú</a:t>
            </a:r>
            <a:r>
              <a:rPr lang="en-US" dirty="0"/>
              <a:t> ý </a:t>
            </a:r>
            <a:r>
              <a:rPr lang="en-US" dirty="0" err="1"/>
              <a:t>là</a:t>
            </a:r>
            <a:r>
              <a:rPr lang="en-US" dirty="0"/>
              <a:t> </a:t>
            </a:r>
            <a:r>
              <a:rPr lang="en-US" dirty="0" err="1"/>
              <a:t>giới</a:t>
            </a:r>
            <a:r>
              <a:rPr lang="en-US" dirty="0"/>
              <a:t> </a:t>
            </a:r>
            <a:r>
              <a:rPr lang="en-US" dirty="0" err="1"/>
              <a:t>hạn</a:t>
            </a:r>
            <a:r>
              <a:rPr lang="en-US" dirty="0"/>
              <a:t> </a:t>
            </a:r>
            <a:r>
              <a:rPr lang="en-US" dirty="0" err="1"/>
              <a:t>cho</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xã</a:t>
            </a:r>
            <a:r>
              <a:rPr lang="en-US" dirty="0"/>
              <a:t> </a:t>
            </a:r>
            <a:r>
              <a:rPr lang="en-US" dirty="0" err="1"/>
              <a:t>hội</a:t>
            </a:r>
            <a:r>
              <a:rPr lang="en-US" dirty="0"/>
              <a:t> </a:t>
            </a:r>
            <a:r>
              <a:rPr lang="en-US" dirty="0" err="1"/>
              <a:t>của</a:t>
            </a:r>
            <a:r>
              <a:rPr lang="en-US" dirty="0"/>
              <a:t> </a:t>
            </a:r>
            <a:r>
              <a:rPr lang="en-US" dirty="0" err="1"/>
              <a:t>một</a:t>
            </a:r>
            <a:r>
              <a:rPr lang="en-US" dirty="0"/>
              <a:t> </a:t>
            </a:r>
            <a:r>
              <a:rPr lang="en-US" dirty="0" err="1"/>
              <a:t>cá</a:t>
            </a:r>
            <a:r>
              <a:rPr lang="en-US" dirty="0"/>
              <a:t> </a:t>
            </a:r>
            <a:r>
              <a:rPr lang="en-US" dirty="0" err="1"/>
              <a:t>nhân</a:t>
            </a:r>
            <a:r>
              <a:rPr lang="en-US" dirty="0"/>
              <a:t>.</a:t>
            </a:r>
            <a:br>
              <a:rPr lang="en-US" dirty="0"/>
            </a:br>
            <a:r>
              <a:rPr lang="en-US" dirty="0"/>
              <a:t>C. </a:t>
            </a:r>
            <a:r>
              <a:rPr lang="en-US" dirty="0" err="1"/>
              <a:t>Để</a:t>
            </a:r>
            <a:r>
              <a:rPr lang="en-US" dirty="0"/>
              <a:t> minh </a:t>
            </a:r>
            <a:r>
              <a:rPr lang="en-US" dirty="0" err="1"/>
              <a:t>họa</a:t>
            </a:r>
            <a:r>
              <a:rPr lang="en-US" dirty="0"/>
              <a:t> </a:t>
            </a:r>
            <a:r>
              <a:rPr lang="en-US" dirty="0" err="1"/>
              <a:t>rằng</a:t>
            </a:r>
            <a:r>
              <a:rPr lang="en-US" dirty="0"/>
              <a:t> </a:t>
            </a:r>
            <a:r>
              <a:rPr lang="en-US" dirty="0" err="1"/>
              <a:t>các</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khác</a:t>
            </a:r>
            <a:r>
              <a:rPr lang="en-US" dirty="0"/>
              <a:t> </a:t>
            </a:r>
            <a:r>
              <a:rPr lang="en-US" dirty="0" err="1"/>
              <a:t>nhau</a:t>
            </a:r>
            <a:r>
              <a:rPr lang="en-US" dirty="0"/>
              <a:t> </a:t>
            </a:r>
            <a:r>
              <a:rPr lang="en-US" dirty="0" err="1"/>
              <a:t>của</a:t>
            </a:r>
            <a:r>
              <a:rPr lang="en-US" dirty="0"/>
              <a:t> con </a:t>
            </a:r>
            <a:r>
              <a:rPr lang="en-US" dirty="0" err="1"/>
              <a:t>người</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mức</a:t>
            </a:r>
            <a:r>
              <a:rPr lang="en-US" dirty="0"/>
              <a:t> </a:t>
            </a:r>
            <a:r>
              <a:rPr lang="en-US" dirty="0" err="1"/>
              <a:t>độ</a:t>
            </a:r>
            <a:r>
              <a:rPr lang="en-US" dirty="0"/>
              <a:t> </a:t>
            </a:r>
            <a:r>
              <a:rPr lang="en-US" dirty="0" err="1"/>
              <a:t>nỗ</a:t>
            </a:r>
            <a:r>
              <a:rPr lang="en-US" dirty="0"/>
              <a:t> </a:t>
            </a:r>
            <a:r>
              <a:rPr lang="en-US" dirty="0" err="1"/>
              <a:t>lực</a:t>
            </a:r>
            <a:r>
              <a:rPr lang="en-US" dirty="0"/>
              <a:t> </a:t>
            </a:r>
            <a:r>
              <a:rPr lang="en-US" dirty="0" err="1"/>
              <a:t>khác</a:t>
            </a:r>
            <a:r>
              <a:rPr lang="en-US" dirty="0"/>
              <a:t> </a:t>
            </a:r>
            <a:r>
              <a:rPr lang="en-US" dirty="0" err="1"/>
              <a:t>nhau</a:t>
            </a:r>
            <a:r>
              <a:rPr lang="en-US" dirty="0"/>
              <a:t>.</a:t>
            </a:r>
            <a:br>
              <a:rPr lang="en-US" dirty="0"/>
            </a:br>
            <a:r>
              <a:rPr lang="en-US" dirty="0"/>
              <a:t>D. </a:t>
            </a:r>
            <a:r>
              <a:rPr lang="en-US" dirty="0" err="1"/>
              <a:t>Để</a:t>
            </a:r>
            <a:r>
              <a:rPr lang="en-US" dirty="0"/>
              <a:t> </a:t>
            </a:r>
            <a:r>
              <a:rPr lang="en-US" dirty="0" err="1"/>
              <a:t>giải</a:t>
            </a:r>
            <a:r>
              <a:rPr lang="en-US" dirty="0"/>
              <a:t> </a:t>
            </a:r>
            <a:r>
              <a:rPr lang="en-US" dirty="0" err="1"/>
              <a:t>thích</a:t>
            </a:r>
            <a:r>
              <a:rPr lang="en-US" dirty="0"/>
              <a:t> </a:t>
            </a:r>
            <a:r>
              <a:rPr lang="en-US" dirty="0" err="1"/>
              <a:t>mức</a:t>
            </a:r>
            <a:r>
              <a:rPr lang="en-US" dirty="0"/>
              <a:t> </a:t>
            </a:r>
            <a:r>
              <a:rPr lang="en-US" dirty="0" err="1"/>
              <a:t>độ</a:t>
            </a:r>
            <a:r>
              <a:rPr lang="en-US" dirty="0"/>
              <a:t> </a:t>
            </a:r>
            <a:r>
              <a:rPr lang="en-US" dirty="0" err="1"/>
              <a:t>dễ</a:t>
            </a:r>
            <a:r>
              <a:rPr lang="en-US" dirty="0"/>
              <a:t> </a:t>
            </a:r>
            <a:r>
              <a:rPr lang="en-US" dirty="0" err="1"/>
              <a:t>bị</a:t>
            </a:r>
            <a:r>
              <a:rPr lang="en-US" dirty="0"/>
              <a:t> </a:t>
            </a:r>
            <a:r>
              <a:rPr lang="en-US" dirty="0" err="1"/>
              <a:t>tổn</a:t>
            </a:r>
            <a:r>
              <a:rPr lang="en-US" dirty="0"/>
              <a:t> </a:t>
            </a:r>
            <a:r>
              <a:rPr lang="en-US" dirty="0" err="1"/>
              <a:t>thương</a:t>
            </a:r>
            <a:r>
              <a:rPr lang="en-US" dirty="0"/>
              <a:t> </a:t>
            </a:r>
            <a:r>
              <a:rPr lang="en-US" dirty="0" err="1"/>
              <a:t>của</a:t>
            </a:r>
            <a:r>
              <a:rPr lang="en-US" dirty="0"/>
              <a:t> </a:t>
            </a:r>
            <a:r>
              <a:rPr lang="en-US" dirty="0" err="1"/>
              <a:t>mạng</a:t>
            </a:r>
            <a:r>
              <a:rPr lang="en-US" dirty="0"/>
              <a:t> </a:t>
            </a:r>
            <a:r>
              <a:rPr lang="en-US" dirty="0" err="1"/>
              <a:t>xã</a:t>
            </a:r>
            <a:r>
              <a:rPr lang="en-US" dirty="0"/>
              <a:t> </a:t>
            </a:r>
            <a:r>
              <a:rPr lang="en-US" dirty="0" err="1"/>
              <a:t>hội</a:t>
            </a:r>
            <a:r>
              <a:rPr lang="en-US" dirty="0"/>
              <a:t> </a:t>
            </a:r>
            <a:r>
              <a:rPr lang="en-US" dirty="0" err="1"/>
              <a:t>rộng</a:t>
            </a:r>
            <a:r>
              <a:rPr lang="en-US" dirty="0"/>
              <a:t> </a:t>
            </a:r>
            <a:r>
              <a:rPr lang="en-US" dirty="0" err="1"/>
              <a:t>không</a:t>
            </a:r>
            <a:r>
              <a:rPr lang="en-US" dirty="0"/>
              <a:t> </a:t>
            </a:r>
            <a:r>
              <a:rPr lang="en-US" dirty="0" err="1"/>
              <a:t>cần</a:t>
            </a:r>
            <a:r>
              <a:rPr lang="en-US" dirty="0"/>
              <a:t> </a:t>
            </a:r>
            <a:r>
              <a:rPr lang="en-US" dirty="0" err="1"/>
              <a:t>thiết</a:t>
            </a:r>
            <a:r>
              <a:rPr lang="en-US" dirty="0"/>
              <a:t>.</a:t>
            </a:r>
            <a:br>
              <a:rPr lang="en-US" dirty="0"/>
            </a:br>
            <a:r>
              <a:rPr lang="en-US" b="1" dirty="0" err="1"/>
              <a:t>Căn</a:t>
            </a:r>
            <a:r>
              <a:rPr lang="en-US" b="1" dirty="0"/>
              <a:t> </a:t>
            </a:r>
            <a:r>
              <a:rPr lang="en-US" b="1" dirty="0" err="1"/>
              <a:t>cứ</a:t>
            </a:r>
            <a:r>
              <a:rPr lang="en-US" b="1" dirty="0"/>
              <a:t> </a:t>
            </a:r>
            <a:r>
              <a:rPr lang="en-US" b="1" dirty="0" err="1"/>
              <a:t>vào</a:t>
            </a:r>
            <a:r>
              <a:rPr lang="en-US" b="1" dirty="0"/>
              <a:t> </a:t>
            </a:r>
            <a:r>
              <a:rPr lang="en-US" b="1" dirty="0" err="1"/>
              <a:t>thông</a:t>
            </a:r>
            <a:r>
              <a:rPr lang="en-US" b="1" dirty="0"/>
              <a:t> tin:</a:t>
            </a:r>
            <a:r>
              <a:rPr lang="en-US" dirty="0"/>
              <a:t/>
            </a:r>
            <a:br>
              <a:rPr lang="en-US" dirty="0"/>
            </a:br>
            <a:r>
              <a:rPr lang="en-US" dirty="0"/>
              <a:t>Social scientists have used a number of ingenious approaches to gauge the size of people’s social networks; these have returned estimates ranging from </a:t>
            </a:r>
            <a:r>
              <a:rPr lang="en-US" b="1" dirty="0"/>
              <a:t>about 250 to about 5,500 people.</a:t>
            </a:r>
            <a:r>
              <a:rPr lang="en-US" dirty="0"/>
              <a:t> An undergraduate thesis from MIT focusing exclusively on Franklin D. Roosevelt, a friendly guy with an especially social job, suggested that he might have had as many as </a:t>
            </a:r>
            <a:r>
              <a:rPr lang="en-US" b="1" dirty="0"/>
              <a:t>22,500 acquaintances.</a:t>
            </a:r>
            <a:endParaRPr lang="en-US" dirty="0"/>
          </a:p>
          <a:p>
            <a:r>
              <a:rPr lang="en-US" i="1" dirty="0"/>
              <a:t>(</a:t>
            </a:r>
            <a:r>
              <a:rPr lang="en-US" i="1" dirty="0" err="1"/>
              <a:t>Các</a:t>
            </a:r>
            <a:r>
              <a:rPr lang="en-US" i="1" dirty="0"/>
              <a:t> </a:t>
            </a:r>
            <a:r>
              <a:rPr lang="en-US" i="1" dirty="0" err="1"/>
              <a:t>nhà</a:t>
            </a:r>
            <a:r>
              <a:rPr lang="en-US" i="1" dirty="0"/>
              <a:t> </a:t>
            </a:r>
            <a:r>
              <a:rPr lang="en-US" i="1" dirty="0" err="1"/>
              <a:t>khoa</a:t>
            </a:r>
            <a:r>
              <a:rPr lang="en-US" i="1" dirty="0"/>
              <a:t> </a:t>
            </a:r>
            <a:r>
              <a:rPr lang="en-US" i="1" dirty="0" err="1"/>
              <a:t>học</a:t>
            </a:r>
            <a:r>
              <a:rPr lang="en-US" i="1" dirty="0"/>
              <a:t> </a:t>
            </a:r>
            <a:r>
              <a:rPr lang="en-US" i="1" dirty="0" err="1"/>
              <a:t>xã</a:t>
            </a:r>
            <a:r>
              <a:rPr lang="en-US" i="1" dirty="0"/>
              <a:t> </a:t>
            </a:r>
            <a:r>
              <a:rPr lang="en-US" i="1" dirty="0" err="1"/>
              <a:t>hội</a:t>
            </a:r>
            <a:r>
              <a:rPr lang="en-US" i="1" dirty="0"/>
              <a:t> </a:t>
            </a:r>
            <a:r>
              <a:rPr lang="en-US" i="1" dirty="0" err="1"/>
              <a:t>đã</a:t>
            </a:r>
            <a:r>
              <a:rPr lang="en-US" i="1" dirty="0"/>
              <a:t> </a:t>
            </a:r>
            <a:r>
              <a:rPr lang="en-US" i="1" dirty="0" err="1"/>
              <a:t>sử</a:t>
            </a:r>
            <a:r>
              <a:rPr lang="en-US" i="1" dirty="0"/>
              <a:t> </a:t>
            </a:r>
            <a:r>
              <a:rPr lang="en-US" i="1" dirty="0" err="1"/>
              <a:t>dụng</a:t>
            </a:r>
            <a:r>
              <a:rPr lang="en-US" i="1" dirty="0"/>
              <a:t> </a:t>
            </a:r>
            <a:r>
              <a:rPr lang="en-US" i="1" dirty="0" err="1"/>
              <a:t>một</a:t>
            </a:r>
            <a:r>
              <a:rPr lang="en-US" i="1" dirty="0"/>
              <a:t> </a:t>
            </a:r>
            <a:r>
              <a:rPr lang="en-US" i="1" dirty="0" err="1"/>
              <a:t>số</a:t>
            </a:r>
            <a:r>
              <a:rPr lang="en-US" i="1" dirty="0"/>
              <a:t> </a:t>
            </a:r>
            <a:r>
              <a:rPr lang="en-US" i="1" dirty="0" err="1"/>
              <a:t>cách</a:t>
            </a:r>
            <a:r>
              <a:rPr lang="en-US" i="1" dirty="0"/>
              <a:t> </a:t>
            </a:r>
            <a:r>
              <a:rPr lang="en-US" i="1" dirty="0" err="1"/>
              <a:t>tiếp</a:t>
            </a:r>
            <a:r>
              <a:rPr lang="en-US" i="1" dirty="0"/>
              <a:t> </a:t>
            </a:r>
            <a:r>
              <a:rPr lang="en-US" i="1" dirty="0" err="1"/>
              <a:t>cận</a:t>
            </a:r>
            <a:r>
              <a:rPr lang="en-US" i="1" dirty="0"/>
              <a:t> </a:t>
            </a:r>
            <a:r>
              <a:rPr lang="en-US" i="1" dirty="0" err="1"/>
              <a:t>khéo</a:t>
            </a:r>
            <a:r>
              <a:rPr lang="en-US" i="1" dirty="0"/>
              <a:t> </a:t>
            </a:r>
            <a:r>
              <a:rPr lang="en-US" i="1" dirty="0" err="1"/>
              <a:t>léo</a:t>
            </a:r>
            <a:r>
              <a:rPr lang="en-US" i="1" dirty="0"/>
              <a:t> </a:t>
            </a:r>
            <a:r>
              <a:rPr lang="en-US" i="1" dirty="0" err="1"/>
              <a:t>để</a:t>
            </a:r>
            <a:r>
              <a:rPr lang="en-US" i="1" dirty="0"/>
              <a:t> </a:t>
            </a:r>
            <a:r>
              <a:rPr lang="en-US" i="1" dirty="0" err="1"/>
              <a:t>đánh</a:t>
            </a:r>
            <a:r>
              <a:rPr lang="en-US" i="1" dirty="0"/>
              <a:t> </a:t>
            </a:r>
            <a:r>
              <a:rPr lang="en-US" i="1" dirty="0" err="1"/>
              <a:t>giá</a:t>
            </a:r>
            <a:r>
              <a:rPr lang="en-US" i="1" dirty="0"/>
              <a:t> </a:t>
            </a:r>
            <a:r>
              <a:rPr lang="en-US" i="1" dirty="0" err="1"/>
              <a:t>quy</a:t>
            </a:r>
            <a:r>
              <a:rPr lang="en-US" i="1" dirty="0"/>
              <a:t> </a:t>
            </a:r>
            <a:r>
              <a:rPr lang="en-US" i="1" dirty="0" err="1"/>
              <a:t>mô</a:t>
            </a:r>
            <a:r>
              <a:rPr lang="en-US" i="1" dirty="0"/>
              <a:t> </a:t>
            </a:r>
            <a:r>
              <a:rPr lang="en-US" i="1" dirty="0" err="1"/>
              <a:t>của</a:t>
            </a:r>
            <a:r>
              <a:rPr lang="en-US" i="1" dirty="0"/>
              <a:t> con </a:t>
            </a:r>
            <a:r>
              <a:rPr lang="en-US" i="1" dirty="0" err="1"/>
              <a:t>người</a:t>
            </a:r>
            <a:r>
              <a:rPr lang="en-US" i="1" dirty="0"/>
              <a:t> </a:t>
            </a:r>
            <a:r>
              <a:rPr lang="en-US" i="1" dirty="0" err="1"/>
              <a:t>mạng</a:t>
            </a:r>
            <a:r>
              <a:rPr lang="en-US" i="1" dirty="0"/>
              <a:t> </a:t>
            </a:r>
            <a:r>
              <a:rPr lang="en-US" i="1" dirty="0" err="1"/>
              <a:t>lưới</a:t>
            </a:r>
            <a:r>
              <a:rPr lang="en-US" i="1" dirty="0"/>
              <a:t> </a:t>
            </a:r>
            <a:r>
              <a:rPr lang="en-US" i="1" dirty="0" err="1"/>
              <a:t>xã</a:t>
            </a:r>
            <a:r>
              <a:rPr lang="en-US" i="1" dirty="0"/>
              <a:t> </a:t>
            </a:r>
            <a:r>
              <a:rPr lang="en-US" i="1" dirty="0" err="1"/>
              <a:t>hội</a:t>
            </a:r>
            <a:r>
              <a:rPr lang="en-US" i="1" dirty="0"/>
              <a:t>; </a:t>
            </a:r>
            <a:r>
              <a:rPr lang="en-US" i="1" dirty="0" err="1"/>
              <a:t>những</a:t>
            </a:r>
            <a:r>
              <a:rPr lang="en-US" i="1" dirty="0"/>
              <a:t> </a:t>
            </a:r>
            <a:r>
              <a:rPr lang="en-US" i="1" dirty="0" err="1"/>
              <a:t>người</a:t>
            </a:r>
            <a:r>
              <a:rPr lang="en-US" i="1" dirty="0"/>
              <a:t> </a:t>
            </a:r>
            <a:r>
              <a:rPr lang="en-US" i="1" dirty="0" err="1"/>
              <a:t>này</a:t>
            </a:r>
            <a:r>
              <a:rPr lang="en-US" i="1" dirty="0"/>
              <a:t> </a:t>
            </a:r>
            <a:r>
              <a:rPr lang="en-US" i="1" dirty="0" err="1"/>
              <a:t>đã</a:t>
            </a:r>
            <a:r>
              <a:rPr lang="en-US" i="1" dirty="0"/>
              <a:t> </a:t>
            </a:r>
            <a:r>
              <a:rPr lang="en-US" i="1" dirty="0" err="1"/>
              <a:t>có</a:t>
            </a:r>
            <a:r>
              <a:rPr lang="en-US" i="1" dirty="0"/>
              <a:t> </a:t>
            </a:r>
            <a:r>
              <a:rPr lang="en-US" i="1" dirty="0" err="1"/>
              <a:t>được</a:t>
            </a:r>
            <a:r>
              <a:rPr lang="en-US" i="1" dirty="0"/>
              <a:t> </a:t>
            </a:r>
            <a:r>
              <a:rPr lang="en-US" i="1" dirty="0" err="1"/>
              <a:t>ước</a:t>
            </a:r>
            <a:r>
              <a:rPr lang="en-US" i="1" dirty="0"/>
              <a:t> </a:t>
            </a:r>
            <a:r>
              <a:rPr lang="en-US" i="1" dirty="0" err="1"/>
              <a:t>tính</a:t>
            </a:r>
            <a:r>
              <a:rPr lang="en-US" i="1" dirty="0"/>
              <a:t> </a:t>
            </a:r>
            <a:r>
              <a:rPr lang="en-US" i="1" dirty="0" err="1"/>
              <a:t>mối</a:t>
            </a:r>
            <a:r>
              <a:rPr lang="en-US" i="1" dirty="0"/>
              <a:t> </a:t>
            </a:r>
            <a:r>
              <a:rPr lang="en-US" i="1" dirty="0" err="1"/>
              <a:t>quan</a:t>
            </a:r>
            <a:r>
              <a:rPr lang="en-US" i="1" dirty="0"/>
              <a:t> </a:t>
            </a:r>
            <a:r>
              <a:rPr lang="en-US" i="1" dirty="0" err="1"/>
              <a:t>hệ</a:t>
            </a:r>
            <a:r>
              <a:rPr lang="en-US" i="1" dirty="0"/>
              <a:t> </a:t>
            </a:r>
            <a:r>
              <a:rPr lang="en-US" i="1" dirty="0" err="1"/>
              <a:t>từ</a:t>
            </a:r>
            <a:r>
              <a:rPr lang="en-US" i="1" dirty="0"/>
              <a:t> </a:t>
            </a:r>
            <a:r>
              <a:rPr lang="en-US" i="1" dirty="0" err="1"/>
              <a:t>khoảng</a:t>
            </a:r>
            <a:r>
              <a:rPr lang="en-US" i="1" dirty="0"/>
              <a:t> </a:t>
            </a:r>
            <a:r>
              <a:rPr lang="en-US" b="1" i="1" dirty="0"/>
              <a:t>250 </a:t>
            </a:r>
            <a:r>
              <a:rPr lang="en-US" b="1" i="1" dirty="0" err="1"/>
              <a:t>đến</a:t>
            </a:r>
            <a:r>
              <a:rPr lang="en-US" b="1" i="1" dirty="0"/>
              <a:t> </a:t>
            </a:r>
            <a:r>
              <a:rPr lang="en-US" b="1" i="1" dirty="0" err="1"/>
              <a:t>khoảng</a:t>
            </a:r>
            <a:r>
              <a:rPr lang="en-US" b="1" i="1" dirty="0"/>
              <a:t> 5.500 </a:t>
            </a:r>
            <a:r>
              <a:rPr lang="en-US" b="1" i="1" dirty="0" err="1"/>
              <a:t>người</a:t>
            </a:r>
            <a:r>
              <a:rPr lang="en-US" i="1" dirty="0"/>
              <a:t>. </a:t>
            </a:r>
            <a:r>
              <a:rPr lang="en-US" i="1" dirty="0" err="1"/>
              <a:t>Một</a:t>
            </a:r>
            <a:r>
              <a:rPr lang="en-US" i="1" dirty="0"/>
              <a:t> </a:t>
            </a:r>
            <a:r>
              <a:rPr lang="en-US" i="1" dirty="0" err="1"/>
              <a:t>luận</a:t>
            </a:r>
            <a:r>
              <a:rPr lang="en-US" i="1" dirty="0"/>
              <a:t> </a:t>
            </a:r>
            <a:r>
              <a:rPr lang="en-US" i="1" dirty="0" err="1"/>
              <a:t>án</a:t>
            </a:r>
            <a:r>
              <a:rPr lang="en-US" i="1" dirty="0"/>
              <a:t> </a:t>
            </a:r>
            <a:r>
              <a:rPr lang="en-US" i="1" dirty="0" err="1"/>
              <a:t>đại</a:t>
            </a:r>
            <a:r>
              <a:rPr lang="en-US" i="1" dirty="0"/>
              <a:t> </a:t>
            </a:r>
            <a:r>
              <a:rPr lang="en-US" i="1" dirty="0" err="1"/>
              <a:t>học</a:t>
            </a:r>
            <a:r>
              <a:rPr lang="en-US" i="1" dirty="0"/>
              <a:t> </a:t>
            </a:r>
            <a:r>
              <a:rPr lang="en-US" i="1" dirty="0" err="1"/>
              <a:t>từ</a:t>
            </a:r>
            <a:r>
              <a:rPr lang="en-US" i="1" dirty="0"/>
              <a:t> MIT </a:t>
            </a:r>
            <a:r>
              <a:rPr lang="en-US" i="1" dirty="0" err="1"/>
              <a:t>tập</a:t>
            </a:r>
            <a:r>
              <a:rPr lang="en-US" i="1" dirty="0"/>
              <a:t> </a:t>
            </a:r>
            <a:r>
              <a:rPr lang="en-US" i="1" dirty="0" err="1"/>
              <a:t>trung</a:t>
            </a:r>
            <a:r>
              <a:rPr lang="en-US" i="1" dirty="0"/>
              <a:t> </a:t>
            </a:r>
            <a:r>
              <a:rPr lang="en-US" i="1" dirty="0" err="1"/>
              <a:t>hoàn</a:t>
            </a:r>
            <a:r>
              <a:rPr lang="en-US" i="1" dirty="0"/>
              <a:t> </a:t>
            </a:r>
            <a:r>
              <a:rPr lang="en-US" i="1" dirty="0" err="1"/>
              <a:t>toàn</a:t>
            </a:r>
            <a:r>
              <a:rPr lang="en-US" i="1" dirty="0"/>
              <a:t> </a:t>
            </a:r>
            <a:r>
              <a:rPr lang="en-US" i="1" dirty="0" err="1"/>
              <a:t>vào</a:t>
            </a:r>
            <a:r>
              <a:rPr lang="en-US" i="1" dirty="0"/>
              <a:t> Franklin D. Roosevelt, </a:t>
            </a:r>
            <a:r>
              <a:rPr lang="en-US" i="1" dirty="0" err="1"/>
              <a:t>một</a:t>
            </a:r>
            <a:r>
              <a:rPr lang="en-US" i="1" dirty="0"/>
              <a:t> </a:t>
            </a:r>
            <a:r>
              <a:rPr lang="en-US" i="1" dirty="0" err="1"/>
              <a:t>anh</a:t>
            </a:r>
            <a:r>
              <a:rPr lang="en-US" i="1" dirty="0"/>
              <a:t> </a:t>
            </a:r>
            <a:r>
              <a:rPr lang="en-US" i="1" dirty="0" err="1"/>
              <a:t>chàng</a:t>
            </a:r>
            <a:r>
              <a:rPr lang="en-US" i="1" dirty="0"/>
              <a:t> </a:t>
            </a:r>
            <a:r>
              <a:rPr lang="en-US" i="1" dirty="0" err="1"/>
              <a:t>thân</a:t>
            </a:r>
            <a:r>
              <a:rPr lang="en-US" i="1" dirty="0"/>
              <a:t> </a:t>
            </a:r>
            <a:r>
              <a:rPr lang="en-US" i="1" dirty="0" err="1"/>
              <a:t>thiện</a:t>
            </a:r>
            <a:r>
              <a:rPr lang="en-US" i="1" dirty="0"/>
              <a:t> </a:t>
            </a:r>
            <a:r>
              <a:rPr lang="en-US" i="1" dirty="0" err="1"/>
              <a:t>với</a:t>
            </a:r>
            <a:r>
              <a:rPr lang="en-US" i="1" dirty="0"/>
              <a:t> </a:t>
            </a:r>
            <a:r>
              <a:rPr lang="en-US" i="1" dirty="0" err="1"/>
              <a:t>một</a:t>
            </a:r>
            <a:r>
              <a:rPr lang="en-US" i="1" dirty="0"/>
              <a:t> </a:t>
            </a:r>
            <a:r>
              <a:rPr lang="en-US" i="1" dirty="0" err="1"/>
              <a:t>công</a:t>
            </a:r>
            <a:r>
              <a:rPr lang="en-US" i="1" dirty="0"/>
              <a:t> </a:t>
            </a:r>
            <a:r>
              <a:rPr lang="en-US" i="1" dirty="0" err="1"/>
              <a:t>việc</a:t>
            </a:r>
            <a:r>
              <a:rPr lang="en-US" i="1" dirty="0"/>
              <a:t> </a:t>
            </a:r>
            <a:r>
              <a:rPr lang="en-US" i="1" dirty="0" err="1"/>
              <a:t>xã</a:t>
            </a:r>
            <a:r>
              <a:rPr lang="en-US" i="1" dirty="0"/>
              <a:t> </a:t>
            </a:r>
            <a:r>
              <a:rPr lang="en-US" i="1" dirty="0" err="1"/>
              <a:t>hội</a:t>
            </a:r>
            <a:r>
              <a:rPr lang="en-US" i="1" dirty="0"/>
              <a:t> </a:t>
            </a:r>
            <a:r>
              <a:rPr lang="en-US" i="1" dirty="0" err="1"/>
              <a:t>đặc</a:t>
            </a:r>
            <a:r>
              <a:rPr lang="en-US" i="1" dirty="0"/>
              <a:t> </a:t>
            </a:r>
            <a:r>
              <a:rPr lang="en-US" i="1" dirty="0" err="1"/>
              <a:t>biệt</a:t>
            </a:r>
            <a:r>
              <a:rPr lang="en-US" i="1" dirty="0"/>
              <a:t>, </a:t>
            </a:r>
            <a:r>
              <a:rPr lang="en-US" i="1" dirty="0" err="1"/>
              <a:t>cho</a:t>
            </a:r>
            <a:r>
              <a:rPr lang="en-US" i="1" dirty="0"/>
              <a:t> </a:t>
            </a:r>
            <a:r>
              <a:rPr lang="en-US" i="1" dirty="0" err="1"/>
              <a:t>rằng</a:t>
            </a:r>
            <a:r>
              <a:rPr lang="en-US" i="1" dirty="0"/>
              <a:t> </a:t>
            </a:r>
            <a:r>
              <a:rPr lang="en-US" i="1" dirty="0" err="1"/>
              <a:t>anh</a:t>
            </a:r>
            <a:r>
              <a:rPr lang="en-US" i="1" dirty="0"/>
              <a:t> ta </a:t>
            </a:r>
            <a:r>
              <a:rPr lang="en-US" i="1" dirty="0" err="1"/>
              <a:t>có</a:t>
            </a:r>
            <a:r>
              <a:rPr lang="en-US" i="1" dirty="0"/>
              <a:t> </a:t>
            </a:r>
            <a:r>
              <a:rPr lang="en-US" i="1" dirty="0" err="1"/>
              <a:t>thể</a:t>
            </a:r>
            <a:r>
              <a:rPr lang="en-US" i="1" dirty="0"/>
              <a:t> </a:t>
            </a:r>
            <a:r>
              <a:rPr lang="en-US" i="1" dirty="0" err="1"/>
              <a:t>có</a:t>
            </a:r>
            <a:r>
              <a:rPr lang="en-US" i="1" dirty="0"/>
              <a:t> </a:t>
            </a:r>
            <a:r>
              <a:rPr lang="en-US" i="1" dirty="0" err="1"/>
              <a:t>tới</a:t>
            </a:r>
            <a:r>
              <a:rPr lang="en-US" i="1" dirty="0"/>
              <a:t> 22.500 </a:t>
            </a:r>
            <a:r>
              <a:rPr lang="en-US" i="1" dirty="0" err="1"/>
              <a:t>người</a:t>
            </a:r>
            <a:r>
              <a:rPr lang="en-US" i="1" dirty="0"/>
              <a:t> </a:t>
            </a:r>
            <a:r>
              <a:rPr lang="en-US" i="1" dirty="0" err="1"/>
              <a:t>quen</a:t>
            </a:r>
            <a:r>
              <a:rPr lang="en-US" i="1" dirty="0"/>
              <a:t>.)</a:t>
            </a:r>
            <a:r>
              <a:rPr lang="en-US" dirty="0"/>
              <a:t/>
            </a:r>
            <a:br>
              <a:rPr lang="en-US" dirty="0"/>
            </a:br>
            <a:r>
              <a:rPr lang="en-US" b="1" dirty="0" err="1"/>
              <a:t>Giải</a:t>
            </a:r>
            <a:r>
              <a:rPr lang="en-US" b="1" dirty="0"/>
              <a:t> </a:t>
            </a:r>
            <a:r>
              <a:rPr lang="en-US" b="1" dirty="0" err="1"/>
              <a:t>thích</a:t>
            </a:r>
            <a:r>
              <a:rPr lang="en-US" b="1" dirty="0"/>
              <a:t>:</a:t>
            </a:r>
            <a:r>
              <a:rPr lang="en-US" dirty="0"/>
              <a:t> Franklin D. Roosevelt </a:t>
            </a:r>
            <a:r>
              <a:rPr lang="en-US" dirty="0" err="1"/>
              <a:t>có</a:t>
            </a:r>
            <a:r>
              <a:rPr lang="en-US" dirty="0"/>
              <a:t> </a:t>
            </a:r>
            <a:r>
              <a:rPr lang="en-US" dirty="0" err="1"/>
              <a:t>một</a:t>
            </a:r>
            <a:r>
              <a:rPr lang="en-US" dirty="0"/>
              <a:t> </a:t>
            </a:r>
            <a:r>
              <a:rPr lang="en-US" dirty="0" err="1"/>
              <a:t>mạng</a:t>
            </a:r>
            <a:r>
              <a:rPr lang="en-US" dirty="0"/>
              <a:t> </a:t>
            </a:r>
            <a:r>
              <a:rPr lang="en-US" dirty="0" err="1"/>
              <a:t>lưới</a:t>
            </a:r>
            <a:r>
              <a:rPr lang="en-US" dirty="0"/>
              <a:t> </a:t>
            </a:r>
            <a:r>
              <a:rPr lang="en-US" dirty="0" err="1"/>
              <a:t>xã</a:t>
            </a:r>
            <a:r>
              <a:rPr lang="en-US" dirty="0"/>
              <a:t> </a:t>
            </a:r>
            <a:r>
              <a:rPr lang="en-US" dirty="0" err="1"/>
              <a:t>hội</a:t>
            </a:r>
            <a:r>
              <a:rPr lang="en-US" dirty="0"/>
              <a:t> </a:t>
            </a:r>
            <a:r>
              <a:rPr lang="en-US" dirty="0" err="1"/>
              <a:t>đáng</a:t>
            </a:r>
            <a:r>
              <a:rPr lang="en-US" dirty="0"/>
              <a:t> </a:t>
            </a:r>
            <a:r>
              <a:rPr lang="en-US" dirty="0" err="1"/>
              <a:t>chú</a:t>
            </a:r>
            <a:r>
              <a:rPr lang="en-US" dirty="0"/>
              <a:t> ý </a:t>
            </a:r>
            <a:r>
              <a:rPr lang="en-US" dirty="0" err="1"/>
              <a:t>và</a:t>
            </a:r>
            <a:r>
              <a:rPr lang="en-US" dirty="0"/>
              <a:t> </a:t>
            </a:r>
            <a:r>
              <a:rPr lang="en-US" dirty="0" err="1"/>
              <a:t>vượt</a:t>
            </a:r>
            <a:r>
              <a:rPr lang="en-US" dirty="0"/>
              <a:t> </a:t>
            </a:r>
            <a:r>
              <a:rPr lang="en-US" dirty="0" err="1"/>
              <a:t>xa</a:t>
            </a:r>
            <a:r>
              <a:rPr lang="en-US" dirty="0"/>
              <a:t> </a:t>
            </a:r>
            <a:r>
              <a:rPr lang="en-US" dirty="0" err="1"/>
              <a:t>hơn</a:t>
            </a:r>
            <a:r>
              <a:rPr lang="en-US" dirty="0"/>
              <a:t> so </a:t>
            </a:r>
            <a:r>
              <a:rPr lang="en-US" dirty="0" err="1"/>
              <a:t>với</a:t>
            </a:r>
            <a:r>
              <a:rPr lang="en-US" dirty="0"/>
              <a:t> </a:t>
            </a:r>
            <a:r>
              <a:rPr lang="en-US" dirty="0" err="1"/>
              <a:t>người</a:t>
            </a:r>
            <a:r>
              <a:rPr lang="en-US" dirty="0"/>
              <a:t> </a:t>
            </a:r>
            <a:r>
              <a:rPr lang="en-US" dirty="0" err="1"/>
              <a:t>binh</a:t>
            </a:r>
            <a:r>
              <a:rPr lang="en-US" dirty="0"/>
              <a:t> </a:t>
            </a:r>
            <a:r>
              <a:rPr lang="en-US" dirty="0" err="1"/>
              <a:t>thường</a:t>
            </a:r>
            <a:r>
              <a:rPr lang="en-US" dirty="0"/>
              <a:t> </a:t>
            </a:r>
          </a:p>
          <a:p>
            <a:endParaRPr lang="en-US" dirty="0"/>
          </a:p>
        </p:txBody>
      </p:sp>
    </p:spTree>
    <p:extLst>
      <p:ext uri="{BB962C8B-B14F-4D97-AF65-F5344CB8AC3E}">
        <p14:creationId xmlns:p14="http://schemas.microsoft.com/office/powerpoint/2010/main" val="21481401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57200"/>
            <a:ext cx="8915400" cy="1200329"/>
          </a:xfrm>
          <a:prstGeom prst="rect">
            <a:avLst/>
          </a:prstGeom>
          <a:noFill/>
        </p:spPr>
        <p:txBody>
          <a:bodyPr wrap="square" rtlCol="0">
            <a:spAutoFit/>
          </a:bodyPr>
          <a:lstStyle/>
          <a:p>
            <a:r>
              <a:rPr lang="en-US" sz="2400" b="1" dirty="0"/>
              <a:t>Question 46:</a:t>
            </a:r>
            <a:r>
              <a:rPr lang="en-US" sz="2400" dirty="0"/>
              <a:t> The word </a:t>
            </a:r>
            <a:r>
              <a:rPr lang="en-US" sz="2400" b="1" dirty="0"/>
              <a:t>“those”</a:t>
            </a:r>
            <a:r>
              <a:rPr lang="en-US" sz="2400" dirty="0"/>
              <a:t> in paragraph 2 refers to _____.</a:t>
            </a:r>
          </a:p>
          <a:p>
            <a:r>
              <a:rPr lang="en-US" sz="2400" b="1" dirty="0"/>
              <a:t>	A.</a:t>
            </a:r>
            <a:r>
              <a:rPr lang="en-US" sz="2400" dirty="0"/>
              <a:t> networks	</a:t>
            </a:r>
            <a:r>
              <a:rPr lang="en-US" sz="2400" b="1" dirty="0"/>
              <a:t>B.</a:t>
            </a:r>
            <a:r>
              <a:rPr lang="en-US" sz="2400" dirty="0"/>
              <a:t> confidants	</a:t>
            </a:r>
            <a:r>
              <a:rPr lang="en-US" sz="2400" b="1" dirty="0"/>
              <a:t>C.</a:t>
            </a:r>
            <a:r>
              <a:rPr lang="en-US" sz="2400" dirty="0"/>
              <a:t> relationships	</a:t>
            </a:r>
            <a:r>
              <a:rPr lang="en-US" sz="2400" b="1" dirty="0"/>
              <a:t>D.</a:t>
            </a:r>
            <a:r>
              <a:rPr lang="en-US" sz="2400" dirty="0"/>
              <a:t> people</a:t>
            </a:r>
          </a:p>
          <a:p>
            <a:endParaRPr lang="en-US" sz="2400" dirty="0"/>
          </a:p>
        </p:txBody>
      </p:sp>
      <p:sp>
        <p:nvSpPr>
          <p:cNvPr id="3" name="TextBox 2"/>
          <p:cNvSpPr txBox="1"/>
          <p:nvPr/>
        </p:nvSpPr>
        <p:spPr>
          <a:xfrm>
            <a:off x="152400" y="1828800"/>
            <a:ext cx="8763000" cy="4524315"/>
          </a:xfrm>
          <a:prstGeom prst="rect">
            <a:avLst/>
          </a:prstGeom>
          <a:noFill/>
        </p:spPr>
        <p:txBody>
          <a:bodyPr wrap="square" rtlCol="0">
            <a:spAutoFit/>
          </a:bodyPr>
          <a:lstStyle/>
          <a:p>
            <a:r>
              <a:rPr lang="en-US" sz="2400" b="1" i="1" dirty="0" err="1" smtClean="0"/>
              <a:t>Từ</a:t>
            </a:r>
            <a:r>
              <a:rPr lang="en-US" sz="2400" b="1" i="1" dirty="0" smtClean="0"/>
              <a:t> </a:t>
            </a:r>
            <a:r>
              <a:rPr lang="en-US" sz="2400" b="1" i="1" dirty="0"/>
              <a:t>“those” </a:t>
            </a:r>
            <a:r>
              <a:rPr lang="en-US" sz="2400" b="1" i="1" dirty="0" err="1"/>
              <a:t>trong</a:t>
            </a:r>
            <a:r>
              <a:rPr lang="en-US" sz="2400" b="1" i="1" dirty="0"/>
              <a:t> </a:t>
            </a:r>
            <a:r>
              <a:rPr lang="en-US" sz="2400" b="1" i="1" dirty="0" err="1"/>
              <a:t>đoạn</a:t>
            </a:r>
            <a:r>
              <a:rPr lang="en-US" sz="2400" b="1" i="1" dirty="0"/>
              <a:t> 2 </a:t>
            </a:r>
            <a:r>
              <a:rPr lang="en-US" sz="2400" b="1" i="1" dirty="0" err="1"/>
              <a:t>đề</a:t>
            </a:r>
            <a:r>
              <a:rPr lang="en-US" sz="2400" b="1" i="1" dirty="0"/>
              <a:t> </a:t>
            </a:r>
            <a:r>
              <a:rPr lang="en-US" sz="2400" b="1" i="1" dirty="0" err="1"/>
              <a:t>cập</a:t>
            </a:r>
            <a:r>
              <a:rPr lang="en-US" sz="2400" b="1" i="1" dirty="0"/>
              <a:t> </a:t>
            </a:r>
            <a:r>
              <a:rPr lang="en-US" sz="2400" b="1" i="1" dirty="0" err="1"/>
              <a:t>đến</a:t>
            </a:r>
            <a:r>
              <a:rPr lang="en-US" sz="2400" b="1" i="1" dirty="0"/>
              <a:t> _____.</a:t>
            </a:r>
            <a:r>
              <a:rPr lang="en-US" sz="2400" dirty="0"/>
              <a:t/>
            </a:r>
            <a:br>
              <a:rPr lang="en-US" sz="2400" dirty="0"/>
            </a:br>
            <a:r>
              <a:rPr lang="en-US" sz="2400" dirty="0"/>
              <a:t>A. </a:t>
            </a:r>
            <a:r>
              <a:rPr lang="en-US" sz="2400" dirty="0" err="1"/>
              <a:t>mạng</a:t>
            </a:r>
            <a:r>
              <a:rPr lang="en-US" sz="2400" dirty="0"/>
              <a:t> </a:t>
            </a:r>
            <a:r>
              <a:rPr lang="en-US" sz="2400" dirty="0" err="1"/>
              <a:t>lưới</a:t>
            </a:r>
            <a:r>
              <a:rPr lang="en-US" sz="2400" dirty="0"/>
              <a:t/>
            </a:r>
            <a:br>
              <a:rPr lang="en-US" sz="2400" dirty="0"/>
            </a:br>
            <a:r>
              <a:rPr lang="en-US" sz="2400" dirty="0"/>
              <a:t>B. </a:t>
            </a:r>
            <a:r>
              <a:rPr lang="en-US" sz="2400" dirty="0" err="1"/>
              <a:t>người</a:t>
            </a:r>
            <a:r>
              <a:rPr lang="en-US" sz="2400" dirty="0"/>
              <a:t> </a:t>
            </a:r>
            <a:r>
              <a:rPr lang="en-US" sz="2400" dirty="0" err="1"/>
              <a:t>tâm</a:t>
            </a:r>
            <a:r>
              <a:rPr lang="en-US" sz="2400" dirty="0"/>
              <a:t> </a:t>
            </a:r>
            <a:r>
              <a:rPr lang="en-US" sz="2400" dirty="0" err="1"/>
              <a:t>sự</a:t>
            </a:r>
            <a:r>
              <a:rPr lang="en-US" sz="2400" dirty="0"/>
              <a:t>, </a:t>
            </a:r>
            <a:r>
              <a:rPr lang="en-US" sz="2400" dirty="0" err="1"/>
              <a:t>thân</a:t>
            </a:r>
            <a:r>
              <a:rPr lang="en-US" sz="2400" dirty="0"/>
              <a:t> </a:t>
            </a:r>
            <a:r>
              <a:rPr lang="en-US" sz="2400" dirty="0" err="1"/>
              <a:t>tín</a:t>
            </a:r>
            <a:r>
              <a:rPr lang="en-US" sz="2400" dirty="0"/>
              <a:t/>
            </a:r>
            <a:br>
              <a:rPr lang="en-US" sz="2400" dirty="0"/>
            </a:br>
            <a:r>
              <a:rPr lang="en-US" sz="2400" dirty="0"/>
              <a:t>C. </a:t>
            </a:r>
            <a:r>
              <a:rPr lang="en-US" sz="2400" dirty="0" err="1"/>
              <a:t>mối</a:t>
            </a:r>
            <a:r>
              <a:rPr lang="en-US" sz="2400" dirty="0"/>
              <a:t> </a:t>
            </a:r>
            <a:r>
              <a:rPr lang="en-US" sz="2400" dirty="0" err="1"/>
              <a:t>quan</a:t>
            </a:r>
            <a:r>
              <a:rPr lang="en-US" sz="2400" dirty="0"/>
              <a:t> </a:t>
            </a:r>
            <a:r>
              <a:rPr lang="en-US" sz="2400" dirty="0" err="1"/>
              <a:t>hệ</a:t>
            </a:r>
            <a:r>
              <a:rPr lang="en-US" sz="2400" dirty="0"/>
              <a:t/>
            </a:r>
            <a:br>
              <a:rPr lang="en-US" sz="2400" dirty="0"/>
            </a:br>
            <a:r>
              <a:rPr lang="en-US" sz="2400" dirty="0"/>
              <a:t>D. </a:t>
            </a:r>
            <a:r>
              <a:rPr lang="en-US" sz="2400" dirty="0" err="1"/>
              <a:t>người</a:t>
            </a:r>
            <a:r>
              <a:rPr lang="en-US" sz="2400" dirty="0"/>
              <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ngữ</a:t>
            </a:r>
            <a:r>
              <a:rPr lang="en-US" sz="2400" b="1" dirty="0"/>
              <a:t> </a:t>
            </a:r>
            <a:r>
              <a:rPr lang="en-US" sz="2400" b="1" dirty="0" err="1"/>
              <a:t>cảnh</a:t>
            </a:r>
            <a:r>
              <a:rPr lang="en-US" sz="2400" b="1" dirty="0"/>
              <a:t>:</a:t>
            </a:r>
            <a:r>
              <a:rPr lang="en-US" sz="2400" dirty="0"/>
              <a:t/>
            </a:r>
            <a:br>
              <a:rPr lang="en-US" sz="2400" dirty="0"/>
            </a:br>
            <a:r>
              <a:rPr lang="en-US" sz="2400" dirty="0"/>
              <a:t>This is both sad and consequential, because whoever has strong social relationships tends to live longer than </a:t>
            </a:r>
            <a:r>
              <a:rPr lang="en-US" sz="2400" b="1" dirty="0"/>
              <a:t>those</a:t>
            </a:r>
            <a:r>
              <a:rPr lang="en-US" sz="2400" dirty="0"/>
              <a:t> who don’t.</a:t>
            </a:r>
          </a:p>
          <a:p>
            <a:r>
              <a:rPr lang="en-US" sz="2400" dirty="0"/>
              <a:t>(</a:t>
            </a:r>
            <a:r>
              <a:rPr lang="en-US" sz="2400" dirty="0" err="1"/>
              <a:t>Điều</a:t>
            </a:r>
            <a:r>
              <a:rPr lang="en-US" sz="2400" dirty="0"/>
              <a:t> </a:t>
            </a:r>
            <a:r>
              <a:rPr lang="en-US" sz="2400" dirty="0" err="1"/>
              <a:t>này</a:t>
            </a:r>
            <a:r>
              <a:rPr lang="en-US" sz="2400" dirty="0"/>
              <a:t> </a:t>
            </a:r>
            <a:r>
              <a:rPr lang="en-US" sz="2400" dirty="0" err="1"/>
              <a:t>vừa</a:t>
            </a:r>
            <a:r>
              <a:rPr lang="en-US" sz="2400" dirty="0"/>
              <a:t> </a:t>
            </a:r>
            <a:r>
              <a:rPr lang="en-US" sz="2400" dirty="0" err="1"/>
              <a:t>buồn</a:t>
            </a:r>
            <a:r>
              <a:rPr lang="en-US" sz="2400" dirty="0"/>
              <a:t> </a:t>
            </a:r>
            <a:r>
              <a:rPr lang="en-US" sz="2400" dirty="0" err="1"/>
              <a:t>vừa</a:t>
            </a:r>
            <a:r>
              <a:rPr lang="en-US" sz="2400" dirty="0"/>
              <a:t> </a:t>
            </a:r>
            <a:r>
              <a:rPr lang="en-US" sz="2400" dirty="0" err="1"/>
              <a:t>đem</a:t>
            </a:r>
            <a:r>
              <a:rPr lang="en-US" sz="2400" dirty="0"/>
              <a:t> </a:t>
            </a:r>
            <a:r>
              <a:rPr lang="en-US" sz="2400" dirty="0" err="1"/>
              <a:t>lại</a:t>
            </a:r>
            <a:r>
              <a:rPr lang="en-US" sz="2400" dirty="0"/>
              <a:t> </a:t>
            </a:r>
            <a:r>
              <a:rPr lang="en-US" sz="2400" dirty="0" err="1"/>
              <a:t>kết</a:t>
            </a:r>
            <a:r>
              <a:rPr lang="en-US" sz="2400" dirty="0"/>
              <a:t> </a:t>
            </a:r>
            <a:r>
              <a:rPr lang="en-US" sz="2400" dirty="0" err="1"/>
              <a:t>quả</a:t>
            </a:r>
            <a:r>
              <a:rPr lang="en-US" sz="2400" dirty="0"/>
              <a:t>, </a:t>
            </a:r>
            <a:r>
              <a:rPr lang="en-US" sz="2400" dirty="0" err="1"/>
              <a:t>bởi</a:t>
            </a:r>
            <a:r>
              <a:rPr lang="en-US" sz="2400" dirty="0"/>
              <a:t> </a:t>
            </a:r>
            <a:r>
              <a:rPr lang="en-US" sz="2400" dirty="0" err="1"/>
              <a:t>vì</a:t>
            </a:r>
            <a:r>
              <a:rPr lang="en-US" sz="2400" dirty="0"/>
              <a:t> </a:t>
            </a:r>
            <a:r>
              <a:rPr lang="en-US" sz="2400" dirty="0" err="1"/>
              <a:t>bất</a:t>
            </a:r>
            <a:r>
              <a:rPr lang="en-US" sz="2400" dirty="0"/>
              <a:t> </a:t>
            </a:r>
            <a:r>
              <a:rPr lang="en-US" sz="2400" dirty="0" err="1"/>
              <a:t>cứ</a:t>
            </a:r>
            <a:r>
              <a:rPr lang="en-US" sz="2400" dirty="0"/>
              <a:t> </a:t>
            </a:r>
            <a:r>
              <a:rPr lang="en-US" sz="2400" dirty="0" err="1"/>
              <a:t>ai</a:t>
            </a:r>
            <a:r>
              <a:rPr lang="en-US" sz="2400" dirty="0"/>
              <a:t> </a:t>
            </a:r>
            <a:r>
              <a:rPr lang="en-US" sz="2400" dirty="0" err="1"/>
              <a:t>có</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i="1" dirty="0" err="1"/>
              <a:t>xã</a:t>
            </a:r>
            <a:r>
              <a:rPr lang="en-US" sz="2400" i="1" dirty="0"/>
              <a:t> </a:t>
            </a:r>
            <a:r>
              <a:rPr lang="en-US" sz="2400" i="1" dirty="0" err="1"/>
              <a:t>hội</a:t>
            </a:r>
            <a:r>
              <a:rPr lang="en-US" sz="2400" i="1" dirty="0"/>
              <a:t> </a:t>
            </a:r>
            <a:r>
              <a:rPr lang="en-US" sz="2400" i="1" dirty="0" err="1"/>
              <a:t>mạnh</a:t>
            </a:r>
            <a:r>
              <a:rPr lang="en-US" sz="2400" i="1" dirty="0"/>
              <a:t> </a:t>
            </a:r>
            <a:r>
              <a:rPr lang="en-US" sz="2400" i="1" dirty="0" err="1"/>
              <a:t>mẽ</a:t>
            </a:r>
            <a:r>
              <a:rPr lang="en-US" sz="2400" i="1" dirty="0"/>
              <a:t> </a:t>
            </a:r>
            <a:r>
              <a:rPr lang="en-US" sz="2400" i="1" dirty="0" err="1"/>
              <a:t>đều</a:t>
            </a:r>
            <a:r>
              <a:rPr lang="en-US" sz="2400" i="1" dirty="0"/>
              <a:t> </a:t>
            </a:r>
            <a:r>
              <a:rPr lang="en-US" sz="2400" i="1" dirty="0" err="1"/>
              <a:t>có</a:t>
            </a:r>
            <a:r>
              <a:rPr lang="en-US" sz="2400" i="1" dirty="0"/>
              <a:t> </a:t>
            </a:r>
            <a:r>
              <a:rPr lang="en-US" sz="2400" i="1" dirty="0" err="1"/>
              <a:t>xu</a:t>
            </a:r>
            <a:r>
              <a:rPr lang="en-US" sz="2400" i="1" dirty="0"/>
              <a:t> </a:t>
            </a:r>
            <a:r>
              <a:rPr lang="en-US" sz="2400" i="1" dirty="0" err="1"/>
              <a:t>hướng</a:t>
            </a:r>
            <a:r>
              <a:rPr lang="en-US" sz="2400" i="1" dirty="0"/>
              <a:t> </a:t>
            </a:r>
            <a:r>
              <a:rPr lang="en-US" sz="2400" i="1" dirty="0" err="1"/>
              <a:t>sống</a:t>
            </a:r>
            <a:r>
              <a:rPr lang="en-US" sz="2400" i="1" dirty="0"/>
              <a:t> </a:t>
            </a:r>
            <a:r>
              <a:rPr lang="en-US" sz="2400" i="1" dirty="0" err="1"/>
              <a:t>lâu</a:t>
            </a:r>
            <a:r>
              <a:rPr lang="en-US" sz="2400" i="1" dirty="0"/>
              <a:t> </a:t>
            </a:r>
            <a:r>
              <a:rPr lang="en-US" sz="2400" i="1" dirty="0" err="1"/>
              <a:t>hơn</a:t>
            </a:r>
            <a:r>
              <a:rPr lang="en-US" sz="2400" i="1" dirty="0"/>
              <a:t> so </a:t>
            </a:r>
            <a:r>
              <a:rPr lang="en-US" sz="2400" i="1" dirty="0" err="1"/>
              <a:t>với</a:t>
            </a:r>
            <a:r>
              <a:rPr lang="en-US" sz="2400" i="1" dirty="0"/>
              <a:t> </a:t>
            </a:r>
            <a:r>
              <a:rPr lang="en-US" sz="2400" b="1" i="1" dirty="0" err="1"/>
              <a:t>những</a:t>
            </a:r>
            <a:r>
              <a:rPr lang="en-US" sz="2400" b="1" i="1" dirty="0"/>
              <a:t> </a:t>
            </a:r>
            <a:r>
              <a:rPr lang="en-US" sz="2400" b="1" i="1" dirty="0" err="1"/>
              <a:t>người</a:t>
            </a:r>
            <a:r>
              <a:rPr lang="en-US" sz="2400" i="1" dirty="0"/>
              <a:t> </a:t>
            </a:r>
            <a:r>
              <a:rPr lang="en-US" sz="2400" i="1" dirty="0" err="1"/>
              <a:t>không</a:t>
            </a:r>
            <a:r>
              <a:rPr lang="en-US" sz="2400" i="1" dirty="0"/>
              <a:t> </a:t>
            </a:r>
            <a:r>
              <a:rPr lang="en-US" sz="2400" i="1" dirty="0" err="1"/>
              <a:t>có</a:t>
            </a:r>
            <a:r>
              <a:rPr lang="en-US" sz="2400" dirty="0"/>
              <a:t>.) =&gt; </a:t>
            </a:r>
            <a:r>
              <a:rPr lang="en-US" sz="2400" dirty="0" err="1"/>
              <a:t>Đáp</a:t>
            </a:r>
            <a:r>
              <a:rPr lang="en-US" sz="2400" dirty="0"/>
              <a:t> </a:t>
            </a:r>
            <a:r>
              <a:rPr lang="en-US" sz="2400" dirty="0" err="1"/>
              <a:t>án</a:t>
            </a:r>
            <a:r>
              <a:rPr lang="en-US" sz="2400" dirty="0"/>
              <a:t> D</a:t>
            </a:r>
          </a:p>
          <a:p>
            <a:endParaRPr lang="en-US" sz="2400" dirty="0"/>
          </a:p>
        </p:txBody>
      </p:sp>
      <p:sp>
        <p:nvSpPr>
          <p:cNvPr id="4" name="Oval 3"/>
          <p:cNvSpPr/>
          <p:nvPr/>
        </p:nvSpPr>
        <p:spPr>
          <a:xfrm>
            <a:off x="73152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847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308324"/>
          </a:xfrm>
          <a:prstGeom prst="rect">
            <a:avLst/>
          </a:prstGeom>
          <a:noFill/>
        </p:spPr>
        <p:txBody>
          <a:bodyPr wrap="square" rtlCol="0">
            <a:spAutoFit/>
          </a:bodyPr>
          <a:lstStyle/>
          <a:p>
            <a:r>
              <a:rPr lang="en-US" sz="2400" b="1" dirty="0"/>
              <a:t>Question 47:</a:t>
            </a:r>
            <a:r>
              <a:rPr lang="en-US" sz="2400" dirty="0"/>
              <a:t> The word </a:t>
            </a:r>
            <a:r>
              <a:rPr lang="en-US" sz="2400" b="1" dirty="0"/>
              <a:t>“dismiss”</a:t>
            </a:r>
            <a:r>
              <a:rPr lang="en-US" sz="2400" dirty="0"/>
              <a:t> in paragraph 3 is closest in meaning to _______.</a:t>
            </a:r>
          </a:p>
          <a:p>
            <a:r>
              <a:rPr lang="en-US" sz="2400" b="1" dirty="0"/>
              <a:t>	A.</a:t>
            </a:r>
            <a:r>
              <a:rPr lang="en-US" sz="2400" dirty="0"/>
              <a:t> disperse	</a:t>
            </a:r>
            <a:r>
              <a:rPr lang="en-US" sz="2400" b="1" dirty="0"/>
              <a:t>B.</a:t>
            </a:r>
            <a:r>
              <a:rPr lang="en-US" sz="2400" dirty="0"/>
              <a:t> disregard	</a:t>
            </a:r>
            <a:r>
              <a:rPr lang="en-US" sz="2400" b="1" dirty="0"/>
              <a:t>C.</a:t>
            </a:r>
            <a:r>
              <a:rPr lang="en-US" sz="2400" dirty="0"/>
              <a:t> abandon	</a:t>
            </a:r>
            <a:r>
              <a:rPr lang="en-US" sz="2400" b="1" dirty="0"/>
              <a:t>D.</a:t>
            </a:r>
            <a:r>
              <a:rPr lang="en-US" sz="2400" dirty="0"/>
              <a:t> forget</a:t>
            </a:r>
          </a:p>
          <a:p>
            <a:endParaRPr lang="en-US" sz="2400" dirty="0"/>
          </a:p>
          <a:p>
            <a:r>
              <a:rPr lang="en-US" sz="2400" b="1" dirty="0"/>
              <a:t> </a:t>
            </a:r>
            <a:endParaRPr lang="en-US" sz="2400" dirty="0"/>
          </a:p>
          <a:p>
            <a:endParaRPr lang="en-US" sz="2400" dirty="0"/>
          </a:p>
        </p:txBody>
      </p:sp>
      <p:sp>
        <p:nvSpPr>
          <p:cNvPr id="3" name="TextBox 2"/>
          <p:cNvSpPr txBox="1"/>
          <p:nvPr/>
        </p:nvSpPr>
        <p:spPr>
          <a:xfrm>
            <a:off x="228600" y="1255740"/>
            <a:ext cx="8763000" cy="5632311"/>
          </a:xfrm>
          <a:prstGeom prst="rect">
            <a:avLst/>
          </a:prstGeom>
          <a:noFill/>
        </p:spPr>
        <p:txBody>
          <a:bodyPr wrap="square" rtlCol="0">
            <a:spAutoFit/>
          </a:bodyPr>
          <a:lstStyle/>
          <a:p>
            <a:endParaRPr lang="vi-VN" sz="2400" b="1" i="1" dirty="0" smtClean="0"/>
          </a:p>
          <a:p>
            <a:r>
              <a:rPr lang="en-US" sz="2400" b="1" i="1" dirty="0" err="1" smtClean="0"/>
              <a:t>Từ</a:t>
            </a:r>
            <a:r>
              <a:rPr lang="en-US" sz="2400" b="1" i="1" dirty="0" smtClean="0"/>
              <a:t> </a:t>
            </a:r>
            <a:r>
              <a:rPr lang="en-US" sz="2400" b="1" i="1" dirty="0"/>
              <a:t>“dismiss” </a:t>
            </a:r>
            <a:r>
              <a:rPr lang="en-US" sz="2400" b="1" i="1" dirty="0" err="1"/>
              <a:t>trong</a:t>
            </a:r>
            <a:r>
              <a:rPr lang="en-US" sz="2400" b="1" i="1" dirty="0"/>
              <a:t> </a:t>
            </a:r>
            <a:r>
              <a:rPr lang="en-US" sz="2400" b="1" i="1" dirty="0" err="1"/>
              <a:t>đoạn</a:t>
            </a:r>
            <a:r>
              <a:rPr lang="en-US" sz="2400" b="1" i="1" dirty="0"/>
              <a:t> 3 </a:t>
            </a:r>
            <a:r>
              <a:rPr lang="en-US" sz="2400" b="1" i="1" dirty="0" err="1"/>
              <a:t>có</a:t>
            </a:r>
            <a:r>
              <a:rPr lang="en-US" sz="2400" b="1" i="1" dirty="0"/>
              <a:t> </a:t>
            </a:r>
            <a:r>
              <a:rPr lang="en-US" sz="2400" b="1" i="1" dirty="0" err="1"/>
              <a:t>nghĩa</a:t>
            </a:r>
            <a:r>
              <a:rPr lang="en-US" sz="2400" b="1" i="1" dirty="0"/>
              <a:t> </a:t>
            </a:r>
            <a:r>
              <a:rPr lang="en-US" sz="2400" b="1" i="1" dirty="0" err="1"/>
              <a:t>gần</a:t>
            </a:r>
            <a:r>
              <a:rPr lang="en-US" sz="2400" b="1" i="1" dirty="0"/>
              <a:t> </a:t>
            </a:r>
            <a:r>
              <a:rPr lang="en-US" sz="2400" b="1" i="1" dirty="0" err="1"/>
              <a:t>nhất</a:t>
            </a:r>
            <a:r>
              <a:rPr lang="en-US" sz="2400" b="1" i="1" dirty="0"/>
              <a:t> </a:t>
            </a:r>
            <a:r>
              <a:rPr lang="en-US" sz="2400" b="1" i="1" dirty="0" err="1"/>
              <a:t>với</a:t>
            </a:r>
            <a:r>
              <a:rPr lang="en-US" sz="2400" b="1" i="1" dirty="0"/>
              <a:t> _______.</a:t>
            </a:r>
            <a:r>
              <a:rPr lang="en-US" sz="2400" dirty="0"/>
              <a:t/>
            </a:r>
            <a:br>
              <a:rPr lang="en-US" sz="2400" dirty="0"/>
            </a:br>
            <a:r>
              <a:rPr lang="en-US" sz="2400" dirty="0"/>
              <a:t>A. </a:t>
            </a:r>
            <a:r>
              <a:rPr lang="en-US" sz="2400" dirty="0" err="1"/>
              <a:t>phân</a:t>
            </a:r>
            <a:r>
              <a:rPr lang="en-US" sz="2400" dirty="0"/>
              <a:t> </a:t>
            </a:r>
            <a:r>
              <a:rPr lang="en-US" sz="2400" dirty="0" err="1"/>
              <a:t>tán</a:t>
            </a:r>
            <a:r>
              <a:rPr lang="en-US" sz="2400" dirty="0"/>
              <a:t/>
            </a:r>
            <a:br>
              <a:rPr lang="en-US" sz="2400" dirty="0"/>
            </a:br>
            <a:r>
              <a:rPr lang="en-US" sz="2400" dirty="0"/>
              <a:t>B. </a:t>
            </a:r>
            <a:r>
              <a:rPr lang="en-US" sz="2400" dirty="0" err="1"/>
              <a:t>không</a:t>
            </a:r>
            <a:r>
              <a:rPr lang="en-US" sz="2400" dirty="0"/>
              <a:t> </a:t>
            </a:r>
            <a:r>
              <a:rPr lang="en-US" sz="2400" dirty="0" err="1"/>
              <a:t>cân</a:t>
            </a:r>
            <a:r>
              <a:rPr lang="en-US" sz="2400" dirty="0"/>
              <a:t> </a:t>
            </a:r>
            <a:r>
              <a:rPr lang="en-US" sz="2400" dirty="0" err="1"/>
              <a:t>nhắc</a:t>
            </a:r>
            <a:r>
              <a:rPr lang="en-US" sz="2400" dirty="0"/>
              <a:t>, </a:t>
            </a:r>
            <a:r>
              <a:rPr lang="en-US" sz="2400" dirty="0" err="1"/>
              <a:t>xem</a:t>
            </a:r>
            <a:r>
              <a:rPr lang="en-US" sz="2400" dirty="0"/>
              <a:t> </a:t>
            </a:r>
            <a:r>
              <a:rPr lang="en-US" sz="2400" dirty="0" err="1"/>
              <a:t>xét</a:t>
            </a:r>
            <a:r>
              <a:rPr lang="en-US" sz="2400" dirty="0"/>
              <a:t> </a:t>
            </a:r>
            <a:r>
              <a:rPr lang="en-US" sz="2400" dirty="0" err="1"/>
              <a:t>hoặc</a:t>
            </a:r>
            <a:r>
              <a:rPr lang="en-US" sz="2400" dirty="0"/>
              <a:t> </a:t>
            </a:r>
            <a:r>
              <a:rPr lang="en-US" sz="2400" dirty="0" err="1"/>
              <a:t>phớt</a:t>
            </a:r>
            <a:r>
              <a:rPr lang="en-US" sz="2400" dirty="0"/>
              <a:t> </a:t>
            </a:r>
            <a:r>
              <a:rPr lang="en-US" sz="2400" dirty="0" err="1"/>
              <a:t>lờ</a:t>
            </a:r>
            <a:r>
              <a:rPr lang="en-US" sz="2400" dirty="0"/>
              <a:t> </a:t>
            </a:r>
            <a:r>
              <a:rPr lang="en-US" sz="2400" dirty="0" err="1"/>
              <a:t>đi</a:t>
            </a:r>
            <a:r>
              <a:rPr lang="en-US" sz="2400" dirty="0"/>
              <a:t> </a:t>
            </a:r>
            <a:r>
              <a:rPr lang="en-US" sz="2400" dirty="0" err="1"/>
              <a:t>vì</a:t>
            </a:r>
            <a:r>
              <a:rPr lang="en-US" sz="2400" dirty="0"/>
              <a:t> </a:t>
            </a:r>
            <a:r>
              <a:rPr lang="en-US" sz="2400" dirty="0" err="1"/>
              <a:t>xem</a:t>
            </a:r>
            <a:r>
              <a:rPr lang="en-US" sz="2400" dirty="0"/>
              <a:t> </a:t>
            </a:r>
            <a:r>
              <a:rPr lang="en-US" sz="2400" dirty="0" err="1"/>
              <a:t>nó</a:t>
            </a:r>
            <a:r>
              <a:rPr lang="en-US" sz="2400" dirty="0"/>
              <a:t> </a:t>
            </a:r>
            <a:r>
              <a:rPr lang="en-US" sz="2400" dirty="0" err="1"/>
              <a:t>là</a:t>
            </a:r>
            <a:r>
              <a:rPr lang="en-US" sz="2400" dirty="0"/>
              <a:t> </a:t>
            </a:r>
            <a:r>
              <a:rPr lang="en-US" sz="2400" dirty="0" err="1"/>
              <a:t>không</a:t>
            </a:r>
            <a:r>
              <a:rPr lang="en-US" sz="2400" dirty="0"/>
              <a:t> </a:t>
            </a:r>
            <a:r>
              <a:rPr lang="en-US" sz="2400" dirty="0" err="1"/>
              <a:t>quan</a:t>
            </a:r>
            <a:r>
              <a:rPr lang="en-US" sz="2400" dirty="0"/>
              <a:t> </a:t>
            </a:r>
            <a:r>
              <a:rPr lang="en-US" sz="2400" dirty="0" err="1"/>
              <a:t>trọng</a:t>
            </a:r>
            <a:r>
              <a:rPr lang="en-US" sz="2400" dirty="0"/>
              <a:t>, </a:t>
            </a:r>
            <a:r>
              <a:rPr lang="en-US" sz="2400" dirty="0" err="1"/>
              <a:t>coi</a:t>
            </a:r>
            <a:r>
              <a:rPr lang="en-US" sz="2400" dirty="0"/>
              <a:t> </a:t>
            </a:r>
            <a:r>
              <a:rPr lang="en-US" sz="2400" dirty="0" err="1"/>
              <a:t>thường</a:t>
            </a:r>
            <a:r>
              <a:rPr lang="en-US" sz="2400" dirty="0"/>
              <a:t> </a:t>
            </a:r>
            <a:r>
              <a:rPr lang="en-US" sz="2400" dirty="0" err="1"/>
              <a:t>nó</a:t>
            </a:r>
            <a:r>
              <a:rPr lang="en-US" sz="2400" dirty="0"/>
              <a:t> (</a:t>
            </a:r>
            <a:r>
              <a:rPr lang="en-US" sz="2400" dirty="0" err="1"/>
              <a:t>hoàn</a:t>
            </a:r>
            <a:r>
              <a:rPr lang="en-US" sz="2400" dirty="0"/>
              <a:t> </a:t>
            </a:r>
            <a:r>
              <a:rPr lang="en-US" sz="2400" dirty="0" err="1"/>
              <a:t>toàn</a:t>
            </a:r>
            <a:r>
              <a:rPr lang="en-US" sz="2400" dirty="0"/>
              <a:t> </a:t>
            </a:r>
            <a:r>
              <a:rPr lang="en-US" sz="2400" dirty="0" err="1"/>
              <a:t>là</a:t>
            </a:r>
            <a:r>
              <a:rPr lang="en-US" sz="2400" dirty="0"/>
              <a:t> do </a:t>
            </a:r>
            <a:r>
              <a:rPr lang="en-US" sz="2400" dirty="0" err="1"/>
              <a:t>yếu</a:t>
            </a:r>
            <a:r>
              <a:rPr lang="en-US" sz="2400" dirty="0"/>
              <a:t> </a:t>
            </a:r>
            <a:r>
              <a:rPr lang="en-US" sz="2400" dirty="0" err="1"/>
              <a:t>tố</a:t>
            </a:r>
            <a:r>
              <a:rPr lang="en-US" sz="2400" dirty="0"/>
              <a:t> </a:t>
            </a:r>
            <a:r>
              <a:rPr lang="en-US" sz="2400" dirty="0" err="1"/>
              <a:t>chủ</a:t>
            </a:r>
            <a:r>
              <a:rPr lang="en-US" sz="2400" dirty="0"/>
              <a:t> </a:t>
            </a:r>
            <a:r>
              <a:rPr lang="en-US" sz="2400" dirty="0" err="1"/>
              <a:t>quan</a:t>
            </a:r>
            <a:r>
              <a:rPr lang="en-US" sz="2400" dirty="0"/>
              <a:t> </a:t>
            </a:r>
            <a:r>
              <a:rPr lang="en-US" sz="2400" dirty="0" err="1"/>
              <a:t>chủ</a:t>
            </a:r>
            <a:r>
              <a:rPr lang="en-US" sz="2400" dirty="0"/>
              <a:t> </a:t>
            </a:r>
            <a:r>
              <a:rPr lang="en-US" sz="2400" dirty="0" err="1"/>
              <a:t>tâm</a:t>
            </a:r>
            <a:r>
              <a:rPr lang="en-US" sz="2400" dirty="0"/>
              <a:t> </a:t>
            </a:r>
            <a:r>
              <a:rPr lang="en-US" sz="2400" dirty="0" err="1"/>
              <a:t>làm</a:t>
            </a:r>
            <a:r>
              <a:rPr lang="en-US" sz="2400" dirty="0"/>
              <a:t> </a:t>
            </a:r>
            <a:r>
              <a:rPr lang="en-US" sz="2400" dirty="0" err="1"/>
              <a:t>vậy</a:t>
            </a:r>
            <a:r>
              <a:rPr lang="en-US" sz="2400" dirty="0"/>
              <a:t>)</a:t>
            </a:r>
            <a:br>
              <a:rPr lang="en-US" sz="2400" dirty="0"/>
            </a:br>
            <a:r>
              <a:rPr lang="en-US" sz="2400" dirty="0"/>
              <a:t>C. </a:t>
            </a:r>
            <a:r>
              <a:rPr lang="en-US" sz="2400" dirty="0" err="1"/>
              <a:t>từ</a:t>
            </a:r>
            <a:r>
              <a:rPr lang="en-US" sz="2400" dirty="0"/>
              <a:t> </a:t>
            </a:r>
            <a:r>
              <a:rPr lang="en-US" sz="2400" dirty="0" err="1"/>
              <a:t>bỏ</a:t>
            </a:r>
            <a:r>
              <a:rPr lang="en-US" sz="2400" dirty="0"/>
              <a:t>, </a:t>
            </a:r>
            <a:r>
              <a:rPr lang="en-US" sz="2400" dirty="0" err="1"/>
              <a:t>ruồng</a:t>
            </a:r>
            <a:r>
              <a:rPr lang="en-US" sz="2400" dirty="0"/>
              <a:t> </a:t>
            </a:r>
            <a:r>
              <a:rPr lang="en-US" sz="2400" dirty="0" err="1"/>
              <a:t>bỏ</a:t>
            </a:r>
            <a:r>
              <a:rPr lang="en-US" sz="2400" dirty="0"/>
              <a:t/>
            </a:r>
            <a:br>
              <a:rPr lang="en-US" sz="2400" dirty="0"/>
            </a:br>
            <a:r>
              <a:rPr lang="en-US" sz="2400" dirty="0"/>
              <a:t>D. </a:t>
            </a:r>
            <a:r>
              <a:rPr lang="en-US" sz="2400" dirty="0" err="1"/>
              <a:t>quên</a:t>
            </a:r>
            <a:r>
              <a:rPr lang="en-US" sz="2400" dirty="0"/>
              <a:t>, </a:t>
            </a:r>
            <a:r>
              <a:rPr lang="en-US" sz="2400" dirty="0" err="1"/>
              <a:t>hoàn</a:t>
            </a:r>
            <a:r>
              <a:rPr lang="en-US" sz="2400" dirty="0"/>
              <a:t> </a:t>
            </a:r>
            <a:r>
              <a:rPr lang="en-US" sz="2400" dirty="0" err="1"/>
              <a:t>toàn</a:t>
            </a:r>
            <a:r>
              <a:rPr lang="en-US" sz="2400" dirty="0"/>
              <a:t> </a:t>
            </a:r>
            <a:r>
              <a:rPr lang="en-US" sz="2400" dirty="0" err="1"/>
              <a:t>không</a:t>
            </a:r>
            <a:r>
              <a:rPr lang="en-US" sz="2400" dirty="0"/>
              <a:t> </a:t>
            </a:r>
            <a:r>
              <a:rPr lang="en-US" sz="2400" dirty="0" err="1"/>
              <a:t>nghĩ</a:t>
            </a:r>
            <a:r>
              <a:rPr lang="en-US" sz="2400" dirty="0"/>
              <a:t> </a:t>
            </a:r>
            <a:r>
              <a:rPr lang="en-US" sz="2400" dirty="0" err="1"/>
              <a:t>gì</a:t>
            </a:r>
            <a:r>
              <a:rPr lang="en-US" sz="2400" dirty="0"/>
              <a:t> </a:t>
            </a:r>
            <a:r>
              <a:rPr lang="en-US" sz="2400" dirty="0" err="1"/>
              <a:t>đến</a:t>
            </a:r>
            <a:r>
              <a:rPr lang="en-US" sz="2400" dirty="0"/>
              <a:t> </a:t>
            </a:r>
            <a:r>
              <a:rPr lang="en-US" sz="2400" dirty="0" err="1"/>
              <a:t>ai</a:t>
            </a:r>
            <a:r>
              <a:rPr lang="en-US" sz="2400" dirty="0"/>
              <a:t>/</a:t>
            </a:r>
            <a:r>
              <a:rPr lang="en-US" sz="2400" dirty="0" err="1"/>
              <a:t>cái</a:t>
            </a:r>
            <a:r>
              <a:rPr lang="en-US" sz="2400" dirty="0"/>
              <a:t> </a:t>
            </a:r>
            <a:r>
              <a:rPr lang="en-US" sz="2400" dirty="0" err="1"/>
              <a:t>gì</a:t>
            </a:r>
            <a:r>
              <a:rPr lang="en-US" sz="2400" dirty="0"/>
              <a:t> (</a:t>
            </a:r>
            <a:r>
              <a:rPr lang="en-US" sz="2400" dirty="0" err="1"/>
              <a:t>đơn</a:t>
            </a:r>
            <a:r>
              <a:rPr lang="en-US" sz="2400" dirty="0"/>
              <a:t> </a:t>
            </a:r>
            <a:r>
              <a:rPr lang="en-US" sz="2400" dirty="0" err="1"/>
              <a:t>giản</a:t>
            </a:r>
            <a:r>
              <a:rPr lang="en-US" sz="2400" dirty="0"/>
              <a:t> </a:t>
            </a:r>
            <a:r>
              <a:rPr lang="en-US" sz="2400" dirty="0" err="1"/>
              <a:t>vì</a:t>
            </a:r>
            <a:r>
              <a:rPr lang="en-US" sz="2400" dirty="0"/>
              <a:t> </a:t>
            </a:r>
            <a:r>
              <a:rPr lang="en-US" sz="2400" dirty="0" err="1"/>
              <a:t>không</a:t>
            </a:r>
            <a:r>
              <a:rPr lang="en-US" sz="2400" dirty="0"/>
              <a:t> </a:t>
            </a:r>
            <a:r>
              <a:rPr lang="en-US" sz="2400" dirty="0" err="1"/>
              <a:t>thể</a:t>
            </a:r>
            <a:r>
              <a:rPr lang="en-US" sz="2400" dirty="0"/>
              <a:t> </a:t>
            </a:r>
            <a:r>
              <a:rPr lang="en-US" sz="2400" dirty="0" err="1"/>
              <a:t>nhớ</a:t>
            </a:r>
            <a:r>
              <a:rPr lang="en-US" sz="2400" dirty="0"/>
              <a:t> </a:t>
            </a:r>
            <a:r>
              <a:rPr lang="en-US" sz="2400" dirty="0" err="1"/>
              <a:t>được</a:t>
            </a:r>
            <a:r>
              <a:rPr lang="en-US" sz="2400" dirty="0"/>
              <a:t> </a:t>
            </a:r>
            <a:r>
              <a:rPr lang="en-US" sz="2400" dirty="0" err="1"/>
              <a:t>nó</a:t>
            </a:r>
            <a:r>
              <a:rPr lang="en-US" sz="2400" dirty="0"/>
              <a:t>; </a:t>
            </a:r>
            <a:r>
              <a:rPr lang="en-US" sz="2400" dirty="0" err="1"/>
              <a:t>mang</a:t>
            </a:r>
            <a:r>
              <a:rPr lang="en-US" sz="2400" dirty="0"/>
              <a:t> </a:t>
            </a:r>
            <a:r>
              <a:rPr lang="en-US" sz="2400" dirty="0" err="1"/>
              <a:t>tính</a:t>
            </a:r>
            <a:r>
              <a:rPr lang="en-US" sz="2400" dirty="0"/>
              <a:t> </a:t>
            </a:r>
            <a:r>
              <a:rPr lang="en-US" sz="2400" dirty="0" err="1"/>
              <a:t>khách</a:t>
            </a:r>
            <a:r>
              <a:rPr lang="en-US" sz="2400" dirty="0"/>
              <a:t> </a:t>
            </a:r>
            <a:r>
              <a:rPr lang="en-US" sz="2400" dirty="0" err="1"/>
              <a:t>quan</a:t>
            </a:r>
            <a:r>
              <a:rPr lang="en-US" sz="2400" dirty="0"/>
              <a:t> </a:t>
            </a:r>
            <a:r>
              <a:rPr lang="en-US" sz="2400" dirty="0" err="1"/>
              <a:t>vì</a:t>
            </a:r>
            <a:r>
              <a:rPr lang="en-US" sz="2400" dirty="0"/>
              <a:t> </a:t>
            </a:r>
            <a:r>
              <a:rPr lang="en-US" sz="2400" dirty="0" err="1"/>
              <a:t>không</a:t>
            </a:r>
            <a:r>
              <a:rPr lang="en-US" sz="2400" dirty="0"/>
              <a:t> </a:t>
            </a:r>
            <a:r>
              <a:rPr lang="en-US" sz="2400" dirty="0" err="1"/>
              <a:t>cố</a:t>
            </a:r>
            <a:r>
              <a:rPr lang="en-US" sz="2400" dirty="0"/>
              <a:t> ý </a:t>
            </a:r>
            <a:r>
              <a:rPr lang="en-US" sz="2400" dirty="0" err="1"/>
              <a:t>để</a:t>
            </a:r>
            <a:r>
              <a:rPr lang="en-US" sz="2400" dirty="0"/>
              <a:t> </a:t>
            </a:r>
            <a:r>
              <a:rPr lang="en-US" sz="2400" dirty="0" err="1"/>
              <a:t>quên</a:t>
            </a:r>
            <a:r>
              <a:rPr lang="en-US" sz="2400" dirty="0"/>
              <a:t>)</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ngữ</a:t>
            </a:r>
            <a:r>
              <a:rPr lang="en-US" sz="2400" b="1" dirty="0"/>
              <a:t> </a:t>
            </a:r>
            <a:r>
              <a:rPr lang="en-US" sz="2400" b="1" dirty="0" err="1"/>
              <a:t>cảnh</a:t>
            </a:r>
            <a:r>
              <a:rPr lang="en-US" sz="2400" b="1" dirty="0"/>
              <a:t>:</a:t>
            </a:r>
            <a:r>
              <a:rPr lang="en-US" sz="2400" dirty="0"/>
              <a:t/>
            </a:r>
            <a:br>
              <a:rPr lang="en-US" sz="2400" dirty="0"/>
            </a:br>
            <a:r>
              <a:rPr lang="en-US" sz="2400" dirty="0"/>
              <a:t>To begin with, don’t </a:t>
            </a:r>
            <a:r>
              <a:rPr lang="en-US" sz="2400" b="1" dirty="0"/>
              <a:t>dismiss</a:t>
            </a:r>
            <a:r>
              <a:rPr lang="en-US" sz="2400" dirty="0"/>
              <a:t> the humble acquaintance.</a:t>
            </a:r>
          </a:p>
          <a:p>
            <a:r>
              <a:rPr lang="en-US" sz="2400" i="1" dirty="0"/>
              <a:t>(</a:t>
            </a:r>
            <a:r>
              <a:rPr lang="en-US" sz="2400" i="1" dirty="0" err="1"/>
              <a:t>Quan</a:t>
            </a:r>
            <a:r>
              <a:rPr lang="en-US" sz="2400" i="1" dirty="0"/>
              <a:t> </a:t>
            </a:r>
            <a:r>
              <a:rPr lang="en-US" sz="2400" i="1" dirty="0" err="1"/>
              <a:t>trọng</a:t>
            </a:r>
            <a:r>
              <a:rPr lang="en-US" sz="2400" i="1" dirty="0"/>
              <a:t> </a:t>
            </a:r>
            <a:r>
              <a:rPr lang="en-US" sz="2400" i="1" dirty="0" err="1"/>
              <a:t>nhất</a:t>
            </a:r>
            <a:r>
              <a:rPr lang="en-US" sz="2400" i="1" dirty="0"/>
              <a:t> </a:t>
            </a:r>
            <a:r>
              <a:rPr lang="en-US" sz="2400" i="1" dirty="0" err="1"/>
              <a:t>là</a:t>
            </a:r>
            <a:r>
              <a:rPr lang="en-US" sz="2400" i="1" dirty="0"/>
              <a:t> </a:t>
            </a:r>
            <a:r>
              <a:rPr lang="en-US" sz="2400" i="1" dirty="0" err="1"/>
              <a:t>đừng</a:t>
            </a:r>
            <a:r>
              <a:rPr lang="en-US" sz="2400" i="1" dirty="0"/>
              <a:t> </a:t>
            </a:r>
            <a:r>
              <a:rPr lang="en-US" sz="2400" b="1" i="1" dirty="0" err="1"/>
              <a:t>bỏ</a:t>
            </a:r>
            <a:r>
              <a:rPr lang="en-US" sz="2400" b="1" i="1" dirty="0"/>
              <a:t> qua </a:t>
            </a:r>
            <a:r>
              <a:rPr lang="en-US" sz="2400" i="1" dirty="0" err="1"/>
              <a:t>những</a:t>
            </a:r>
            <a:r>
              <a:rPr lang="en-US" sz="2400" i="1" dirty="0"/>
              <a:t> </a:t>
            </a:r>
            <a:r>
              <a:rPr lang="en-US" sz="2400" i="1" dirty="0" err="1"/>
              <a:t>người</a:t>
            </a:r>
            <a:r>
              <a:rPr lang="en-US" sz="2400" i="1" dirty="0"/>
              <a:t> </a:t>
            </a:r>
            <a:r>
              <a:rPr lang="en-US" sz="2400" i="1" dirty="0" err="1"/>
              <a:t>quen</a:t>
            </a:r>
            <a:r>
              <a:rPr lang="en-US" sz="2400" i="1" dirty="0"/>
              <a:t> </a:t>
            </a:r>
            <a:r>
              <a:rPr lang="en-US" sz="2400" i="1" dirty="0" err="1"/>
              <a:t>khiêm</a:t>
            </a:r>
            <a:r>
              <a:rPr lang="en-US" sz="2400" i="1" dirty="0"/>
              <a:t> </a:t>
            </a:r>
            <a:r>
              <a:rPr lang="en-US" sz="2400" i="1" dirty="0" err="1"/>
              <a:t>tốn</a:t>
            </a:r>
            <a:r>
              <a:rPr lang="en-US" sz="2400" i="1" dirty="0"/>
              <a:t>.)</a:t>
            </a:r>
            <a:r>
              <a:rPr lang="en-US" sz="2400" dirty="0"/>
              <a:t/>
            </a:r>
            <a:br>
              <a:rPr lang="en-US" sz="2400" dirty="0"/>
            </a:br>
            <a:r>
              <a:rPr lang="en-US" sz="2400" dirty="0"/>
              <a:t>=&gt; Dismiss (v): </a:t>
            </a:r>
            <a:r>
              <a:rPr lang="en-US" sz="2400" dirty="0" err="1"/>
              <a:t>bỏ</a:t>
            </a:r>
            <a:r>
              <a:rPr lang="en-US" sz="2400" dirty="0"/>
              <a:t> qua, </a:t>
            </a:r>
            <a:r>
              <a:rPr lang="en-US" sz="2400" dirty="0" err="1"/>
              <a:t>lãng</a:t>
            </a:r>
            <a:r>
              <a:rPr lang="en-US" sz="2400" dirty="0"/>
              <a:t> </a:t>
            </a:r>
            <a:r>
              <a:rPr lang="en-US" sz="2400" dirty="0" err="1"/>
              <a:t>quên</a:t>
            </a:r>
            <a:r>
              <a:rPr lang="en-US" sz="2400" dirty="0"/>
              <a:t> </a:t>
            </a:r>
            <a:r>
              <a:rPr lang="en-US" sz="2400" dirty="0" err="1"/>
              <a:t>vì</a:t>
            </a:r>
            <a:r>
              <a:rPr lang="en-US" sz="2400" dirty="0"/>
              <a:t> </a:t>
            </a:r>
            <a:r>
              <a:rPr lang="en-US" sz="2400" dirty="0" err="1"/>
              <a:t>xem</a:t>
            </a:r>
            <a:r>
              <a:rPr lang="en-US" sz="2400" dirty="0"/>
              <a:t> </a:t>
            </a:r>
            <a:r>
              <a:rPr lang="en-US" sz="2400" dirty="0" err="1"/>
              <a:t>họ</a:t>
            </a:r>
            <a:r>
              <a:rPr lang="en-US" sz="2400" dirty="0"/>
              <a:t> </a:t>
            </a:r>
            <a:r>
              <a:rPr lang="en-US" sz="2400" dirty="0" err="1"/>
              <a:t>không</a:t>
            </a:r>
            <a:r>
              <a:rPr lang="en-US" sz="2400" dirty="0"/>
              <a:t> </a:t>
            </a:r>
            <a:r>
              <a:rPr lang="en-US" sz="2400" dirty="0" err="1"/>
              <a:t>quan</a:t>
            </a:r>
            <a:r>
              <a:rPr lang="en-US" sz="2400" dirty="0"/>
              <a:t> </a:t>
            </a:r>
            <a:r>
              <a:rPr lang="en-US" sz="2400" dirty="0" err="1"/>
              <a:t>trọng</a:t>
            </a:r>
            <a:r>
              <a:rPr lang="en-US" sz="2400" dirty="0"/>
              <a:t> </a:t>
            </a:r>
            <a:r>
              <a:rPr lang="en-US" sz="2400" dirty="0" err="1"/>
              <a:t>hoặc</a:t>
            </a:r>
            <a:r>
              <a:rPr lang="en-US" sz="2400" dirty="0"/>
              <a:t> </a:t>
            </a:r>
            <a:r>
              <a:rPr lang="en-US" sz="2400" dirty="0" err="1"/>
              <a:t>không</a:t>
            </a:r>
            <a:r>
              <a:rPr lang="en-US" sz="2400" dirty="0"/>
              <a:t> </a:t>
            </a:r>
            <a:r>
              <a:rPr lang="en-US" sz="2400" dirty="0" err="1"/>
              <a:t>đáng</a:t>
            </a:r>
            <a:r>
              <a:rPr lang="en-US" sz="2400" dirty="0"/>
              <a:t> </a:t>
            </a:r>
            <a:r>
              <a:rPr lang="en-US" sz="2400" dirty="0" err="1"/>
              <a:t>để</a:t>
            </a:r>
            <a:r>
              <a:rPr lang="en-US" sz="2400" dirty="0"/>
              <a:t> </a:t>
            </a:r>
            <a:r>
              <a:rPr lang="en-US" sz="2400" dirty="0" err="1"/>
              <a:t>cân</a:t>
            </a:r>
            <a:r>
              <a:rPr lang="en-US" sz="2400" dirty="0"/>
              <a:t> </a:t>
            </a:r>
            <a:r>
              <a:rPr lang="en-US" sz="2400" dirty="0" err="1"/>
              <a:t>nhắc</a:t>
            </a:r>
            <a:r>
              <a:rPr lang="en-US" sz="2400" dirty="0"/>
              <a:t>, </a:t>
            </a:r>
            <a:r>
              <a:rPr lang="en-US" sz="2400" dirty="0" err="1"/>
              <a:t>xem</a:t>
            </a:r>
            <a:r>
              <a:rPr lang="en-US" sz="2400" dirty="0"/>
              <a:t> </a:t>
            </a:r>
            <a:r>
              <a:rPr lang="en-US" sz="2400" dirty="0" err="1"/>
              <a:t>xét</a:t>
            </a:r>
            <a:r>
              <a:rPr lang="en-US" sz="2400" dirty="0"/>
              <a:t> hay </a:t>
            </a:r>
            <a:r>
              <a:rPr lang="en-US" sz="2400" dirty="0" err="1"/>
              <a:t>nghĩ</a:t>
            </a:r>
            <a:r>
              <a:rPr lang="en-US" sz="2400" dirty="0"/>
              <a:t> </a:t>
            </a:r>
            <a:r>
              <a:rPr lang="en-US" sz="2400" dirty="0" err="1"/>
              <a:t>về</a:t>
            </a:r>
            <a:r>
              <a:rPr lang="en-US" sz="2400" dirty="0"/>
              <a:t> ~ disregard</a:t>
            </a:r>
          </a:p>
          <a:p>
            <a:r>
              <a:rPr lang="en-US" sz="2400" b="1" dirty="0"/>
              <a:t>*Note:</a:t>
            </a:r>
            <a:r>
              <a:rPr lang="en-US" sz="2400" dirty="0"/>
              <a:t> To begin with = first: </a:t>
            </a:r>
            <a:r>
              <a:rPr lang="en-US" sz="2400" dirty="0" err="1"/>
              <a:t>đầu</a:t>
            </a:r>
            <a:r>
              <a:rPr lang="en-US" sz="2400" dirty="0"/>
              <a:t> </a:t>
            </a:r>
            <a:r>
              <a:rPr lang="en-US" sz="2400" dirty="0" err="1"/>
              <a:t>tiên</a:t>
            </a:r>
            <a:r>
              <a:rPr lang="en-US" sz="2400" dirty="0"/>
              <a:t> </a:t>
            </a:r>
            <a:r>
              <a:rPr lang="en-US" sz="2400" dirty="0" err="1"/>
              <a:t>là</a:t>
            </a:r>
            <a:r>
              <a:rPr lang="en-US" sz="2400" dirty="0"/>
              <a:t>; </a:t>
            </a:r>
            <a:r>
              <a:rPr lang="en-US" sz="2400" dirty="0" err="1"/>
              <a:t>quan</a:t>
            </a:r>
            <a:r>
              <a:rPr lang="en-US" sz="2400" dirty="0"/>
              <a:t> </a:t>
            </a:r>
            <a:r>
              <a:rPr lang="en-US" sz="2400" dirty="0" err="1"/>
              <a:t>trọng</a:t>
            </a:r>
            <a:r>
              <a:rPr lang="en-US" sz="2400" dirty="0"/>
              <a:t> </a:t>
            </a:r>
            <a:r>
              <a:rPr lang="en-US" sz="2400" dirty="0" err="1"/>
              <a:t>nhất</a:t>
            </a:r>
            <a:r>
              <a:rPr lang="en-US" sz="2400" dirty="0"/>
              <a:t> </a:t>
            </a:r>
            <a:r>
              <a:rPr lang="en-US" sz="2400" dirty="0" err="1"/>
              <a:t>là</a:t>
            </a:r>
            <a:endParaRPr lang="en-US" sz="2400" dirty="0"/>
          </a:p>
        </p:txBody>
      </p:sp>
      <p:sp>
        <p:nvSpPr>
          <p:cNvPr id="4" name="Oval 3"/>
          <p:cNvSpPr/>
          <p:nvPr/>
        </p:nvSpPr>
        <p:spPr>
          <a:xfrm>
            <a:off x="2895600" y="1066800"/>
            <a:ext cx="381000" cy="39216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364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1938992"/>
          </a:xfrm>
          <a:prstGeom prst="rect">
            <a:avLst/>
          </a:prstGeom>
          <a:noFill/>
        </p:spPr>
        <p:txBody>
          <a:bodyPr wrap="square" rtlCol="0">
            <a:spAutoFit/>
          </a:bodyPr>
          <a:lstStyle/>
          <a:p>
            <a:r>
              <a:rPr lang="en-US" sz="2400" b="1" dirty="0"/>
              <a:t>Question 48:</a:t>
            </a:r>
            <a:r>
              <a:rPr lang="en-US" sz="2400" dirty="0"/>
              <a:t> The word </a:t>
            </a:r>
            <a:r>
              <a:rPr lang="en-US" sz="2400" b="1" dirty="0"/>
              <a:t>“dormant”</a:t>
            </a:r>
            <a:r>
              <a:rPr lang="en-US" sz="2400" dirty="0"/>
              <a:t> in paragraph 4 is closest in meaning to _______.</a:t>
            </a:r>
          </a:p>
          <a:p>
            <a:r>
              <a:rPr lang="en-US" sz="2400" b="1" dirty="0"/>
              <a:t>	A.</a:t>
            </a:r>
            <a:r>
              <a:rPr lang="en-US" sz="2400" dirty="0"/>
              <a:t> latent	</a:t>
            </a:r>
            <a:r>
              <a:rPr lang="en-US" sz="2400" b="1" dirty="0"/>
              <a:t>B.</a:t>
            </a:r>
            <a:r>
              <a:rPr lang="en-US" sz="2400" dirty="0"/>
              <a:t> inert	</a:t>
            </a:r>
            <a:r>
              <a:rPr lang="en-US" sz="2400" b="1" dirty="0"/>
              <a:t>C.</a:t>
            </a:r>
            <a:r>
              <a:rPr lang="en-US" sz="2400" dirty="0"/>
              <a:t> asleep	</a:t>
            </a:r>
            <a:r>
              <a:rPr lang="en-US" sz="2400" b="1" dirty="0"/>
              <a:t>D.</a:t>
            </a:r>
            <a:r>
              <a:rPr lang="en-US" sz="2400" dirty="0"/>
              <a:t> frisky</a:t>
            </a:r>
          </a:p>
          <a:p>
            <a:r>
              <a:rPr lang="en-US" sz="2400" b="1" dirty="0"/>
              <a:t> </a:t>
            </a:r>
            <a:endParaRPr lang="en-US" sz="2400" dirty="0"/>
          </a:p>
          <a:p>
            <a:endParaRPr lang="en-US" sz="2400" dirty="0"/>
          </a:p>
        </p:txBody>
      </p:sp>
      <p:sp>
        <p:nvSpPr>
          <p:cNvPr id="5" name="TextBox 4"/>
          <p:cNvSpPr txBox="1"/>
          <p:nvPr/>
        </p:nvSpPr>
        <p:spPr>
          <a:xfrm>
            <a:off x="76200" y="1905000"/>
            <a:ext cx="8839200" cy="4893647"/>
          </a:xfrm>
          <a:prstGeom prst="rect">
            <a:avLst/>
          </a:prstGeom>
          <a:noFill/>
        </p:spPr>
        <p:txBody>
          <a:bodyPr wrap="square" rtlCol="0">
            <a:spAutoFit/>
          </a:bodyPr>
          <a:lstStyle/>
          <a:p>
            <a:r>
              <a:rPr lang="en-US" sz="2400" b="1" dirty="0" err="1"/>
              <a:t>Đáp</a:t>
            </a:r>
            <a:r>
              <a:rPr lang="en-US" sz="2400" b="1" dirty="0"/>
              <a:t> </a:t>
            </a:r>
            <a:r>
              <a:rPr lang="en-US" sz="2400" b="1" dirty="0" err="1"/>
              <a:t>án</a:t>
            </a:r>
            <a:r>
              <a:rPr lang="en-US" sz="2400" b="1" dirty="0"/>
              <a:t> A</a:t>
            </a:r>
            <a:endParaRPr lang="en-US" sz="2400" dirty="0"/>
          </a:p>
          <a:p>
            <a:r>
              <a:rPr lang="en-US" sz="2400" b="1" i="1" dirty="0" err="1"/>
              <a:t>Từ</a:t>
            </a:r>
            <a:r>
              <a:rPr lang="en-US" sz="2400" b="1" i="1" dirty="0"/>
              <a:t> “dormant” </a:t>
            </a:r>
            <a:r>
              <a:rPr lang="en-US" sz="2400" b="1" i="1" dirty="0" err="1"/>
              <a:t>trong</a:t>
            </a:r>
            <a:r>
              <a:rPr lang="en-US" sz="2400" b="1" i="1" dirty="0"/>
              <a:t> </a:t>
            </a:r>
            <a:r>
              <a:rPr lang="en-US" sz="2400" b="1" i="1" dirty="0" err="1"/>
              <a:t>đoạn</a:t>
            </a:r>
            <a:r>
              <a:rPr lang="en-US" sz="2400" b="1" i="1" dirty="0"/>
              <a:t> 4 </a:t>
            </a:r>
            <a:r>
              <a:rPr lang="en-US" sz="2400" b="1" i="1" dirty="0" err="1"/>
              <a:t>có</a:t>
            </a:r>
            <a:r>
              <a:rPr lang="en-US" sz="2400" b="1" i="1" dirty="0"/>
              <a:t> </a:t>
            </a:r>
            <a:r>
              <a:rPr lang="en-US" sz="2400" b="1" i="1" dirty="0" err="1"/>
              <a:t>nghĩa</a:t>
            </a:r>
            <a:r>
              <a:rPr lang="en-US" sz="2400" b="1" i="1" dirty="0"/>
              <a:t> </a:t>
            </a:r>
            <a:r>
              <a:rPr lang="en-US" sz="2400" b="1" i="1" dirty="0" err="1"/>
              <a:t>gần</a:t>
            </a:r>
            <a:r>
              <a:rPr lang="en-US" sz="2400" b="1" i="1" dirty="0"/>
              <a:t> </a:t>
            </a:r>
            <a:r>
              <a:rPr lang="en-US" sz="2400" b="1" i="1" dirty="0" err="1"/>
              <a:t>nhất</a:t>
            </a:r>
            <a:r>
              <a:rPr lang="en-US" sz="2400" b="1" i="1" dirty="0"/>
              <a:t> </a:t>
            </a:r>
            <a:r>
              <a:rPr lang="en-US" sz="2400" b="1" i="1" dirty="0" err="1"/>
              <a:t>với</a:t>
            </a:r>
            <a:r>
              <a:rPr lang="en-US" sz="2400" b="1" i="1" dirty="0"/>
              <a:t> _______.</a:t>
            </a:r>
            <a:r>
              <a:rPr lang="en-US" sz="2400" dirty="0"/>
              <a:t/>
            </a:r>
            <a:br>
              <a:rPr lang="en-US" sz="2400" dirty="0"/>
            </a:br>
            <a:r>
              <a:rPr lang="en-US" sz="2400" dirty="0"/>
              <a:t>A. </a:t>
            </a:r>
            <a:r>
              <a:rPr lang="en-US" sz="2400" dirty="0" err="1"/>
              <a:t>tiềm</a:t>
            </a:r>
            <a:r>
              <a:rPr lang="en-US" sz="2400" dirty="0"/>
              <a:t> </a:t>
            </a:r>
            <a:r>
              <a:rPr lang="en-US" sz="2400" dirty="0" err="1"/>
              <a:t>ẩn</a:t>
            </a:r>
            <a:r>
              <a:rPr lang="en-US" sz="2400" dirty="0"/>
              <a:t>, </a:t>
            </a:r>
            <a:r>
              <a:rPr lang="en-US" sz="2400" dirty="0" err="1"/>
              <a:t>ẩn</a:t>
            </a:r>
            <a:r>
              <a:rPr lang="en-US" sz="2400" dirty="0"/>
              <a:t> </a:t>
            </a:r>
            <a:r>
              <a:rPr lang="en-US" sz="2400" dirty="0" err="1"/>
              <a:t>dật</a:t>
            </a:r>
            <a:r>
              <a:rPr lang="en-US" sz="2400" dirty="0"/>
              <a:t/>
            </a:r>
            <a:br>
              <a:rPr lang="en-US" sz="2400" dirty="0"/>
            </a:br>
            <a:r>
              <a:rPr lang="en-US" sz="2400" dirty="0"/>
              <a:t>B. </a:t>
            </a:r>
            <a:r>
              <a:rPr lang="en-US" sz="2400" dirty="0" err="1"/>
              <a:t>trơ</a:t>
            </a:r>
            <a:r>
              <a:rPr lang="en-US" sz="2400" dirty="0"/>
              <a:t/>
            </a:r>
            <a:br>
              <a:rPr lang="en-US" sz="2400" dirty="0"/>
            </a:br>
            <a:r>
              <a:rPr lang="en-US" sz="2400" dirty="0"/>
              <a:t>C. </a:t>
            </a:r>
            <a:r>
              <a:rPr lang="en-US" sz="2400" dirty="0" err="1"/>
              <a:t>buồn</a:t>
            </a:r>
            <a:r>
              <a:rPr lang="en-US" sz="2400" dirty="0"/>
              <a:t> </a:t>
            </a:r>
            <a:r>
              <a:rPr lang="en-US" sz="2400" dirty="0" err="1"/>
              <a:t>ngủ</a:t>
            </a:r>
            <a:r>
              <a:rPr lang="en-US" sz="2400" dirty="0"/>
              <a:t/>
            </a:r>
            <a:br>
              <a:rPr lang="en-US" sz="2400" dirty="0"/>
            </a:br>
            <a:r>
              <a:rPr lang="en-US" sz="2400" dirty="0"/>
              <a:t>D. </a:t>
            </a:r>
            <a:r>
              <a:rPr lang="en-US" sz="2400" dirty="0" err="1"/>
              <a:t>đáng</a:t>
            </a:r>
            <a:r>
              <a:rPr lang="en-US" sz="2400" dirty="0"/>
              <a:t> </a:t>
            </a:r>
            <a:r>
              <a:rPr lang="en-US" sz="2400" dirty="0" err="1"/>
              <a:t>sợ</a:t>
            </a:r>
            <a:r>
              <a:rPr lang="en-US" sz="2400" dirty="0"/>
              <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thông</a:t>
            </a:r>
            <a:r>
              <a:rPr lang="en-US" sz="2400" b="1" dirty="0"/>
              <a:t> tin:</a:t>
            </a:r>
            <a:r>
              <a:rPr lang="en-US" sz="2400" dirty="0"/>
              <a:t/>
            </a:r>
            <a:br>
              <a:rPr lang="en-US" sz="2400" dirty="0"/>
            </a:br>
            <a:r>
              <a:rPr lang="en-US" sz="2400" dirty="0"/>
              <a:t>If that sounds like too much effort, reviving </a:t>
            </a:r>
            <a:r>
              <a:rPr lang="en-US" sz="2400" b="1" dirty="0"/>
              <a:t>dormant</a:t>
            </a:r>
            <a:r>
              <a:rPr lang="en-US" sz="2400" dirty="0"/>
              <a:t> social ties can be especially rewarding.</a:t>
            </a:r>
          </a:p>
          <a:p>
            <a:r>
              <a:rPr lang="en-US" sz="2400" dirty="0"/>
              <a:t>(</a:t>
            </a:r>
            <a:r>
              <a:rPr lang="en-US" sz="2400" dirty="0" err="1"/>
              <a:t>Nếu</a:t>
            </a:r>
            <a:r>
              <a:rPr lang="en-US" sz="2400" dirty="0"/>
              <a:t> </a:t>
            </a:r>
            <a:r>
              <a:rPr lang="en-US" sz="2400" dirty="0" err="1"/>
              <a:t>điều</a:t>
            </a:r>
            <a:r>
              <a:rPr lang="en-US" sz="2400" dirty="0"/>
              <a:t> </a:t>
            </a:r>
            <a:r>
              <a:rPr lang="en-US" sz="2400" dirty="0" err="1"/>
              <a:t>đó</a:t>
            </a:r>
            <a:r>
              <a:rPr lang="en-US" sz="2400" dirty="0"/>
              <a:t> </a:t>
            </a:r>
            <a:r>
              <a:rPr lang="en-US" sz="2400" dirty="0" err="1"/>
              <a:t>có</a:t>
            </a:r>
            <a:r>
              <a:rPr lang="en-US" sz="2400" dirty="0"/>
              <a:t> </a:t>
            </a:r>
            <a:r>
              <a:rPr lang="en-US" sz="2400" dirty="0" err="1"/>
              <a:t>vẻ</a:t>
            </a:r>
            <a:r>
              <a:rPr lang="en-US" sz="2400" dirty="0"/>
              <a:t> </a:t>
            </a:r>
            <a:r>
              <a:rPr lang="en-US" sz="2400" dirty="0" err="1"/>
              <a:t>như</a:t>
            </a:r>
            <a:r>
              <a:rPr lang="en-US" sz="2400" dirty="0"/>
              <a:t> </a:t>
            </a:r>
            <a:r>
              <a:rPr lang="en-US" sz="2400" dirty="0" err="1"/>
              <a:t>quá</a:t>
            </a:r>
            <a:r>
              <a:rPr lang="en-US" sz="2400" dirty="0"/>
              <a:t> </a:t>
            </a:r>
            <a:r>
              <a:rPr lang="en-US" sz="2400" dirty="0" err="1"/>
              <a:t>nhiều</a:t>
            </a:r>
            <a:r>
              <a:rPr lang="en-US" sz="2400" dirty="0"/>
              <a:t> </a:t>
            </a:r>
            <a:r>
              <a:rPr lang="en-US" sz="2400" dirty="0" err="1"/>
              <a:t>nỗ</a:t>
            </a:r>
            <a:r>
              <a:rPr lang="en-US" sz="2400" dirty="0"/>
              <a:t> </a:t>
            </a:r>
            <a:r>
              <a:rPr lang="en-US" sz="2400" dirty="0" err="1"/>
              <a:t>lực</a:t>
            </a:r>
            <a:r>
              <a:rPr lang="en-US" sz="2400" dirty="0"/>
              <a:t>, </a:t>
            </a:r>
            <a:r>
              <a:rPr lang="en-US" sz="2400" dirty="0" err="1"/>
              <a:t>làm</a:t>
            </a:r>
            <a:r>
              <a:rPr lang="en-US" sz="2400" dirty="0"/>
              <a:t> </a:t>
            </a:r>
            <a:r>
              <a:rPr lang="en-US" sz="2400" dirty="0" err="1"/>
              <a:t>sống</a:t>
            </a:r>
            <a:r>
              <a:rPr lang="en-US" sz="2400" dirty="0"/>
              <a:t> </a:t>
            </a:r>
            <a:r>
              <a:rPr lang="en-US" sz="2400" dirty="0" err="1"/>
              <a:t>lại</a:t>
            </a:r>
            <a:r>
              <a:rPr lang="en-US" sz="2400" dirty="0"/>
              <a:t> </a:t>
            </a:r>
            <a:r>
              <a:rPr lang="en-US" sz="2400" dirty="0" err="1"/>
              <a:t>các</a:t>
            </a:r>
            <a:r>
              <a:rPr lang="en-US" sz="2400" dirty="0"/>
              <a:t> </a:t>
            </a:r>
            <a:r>
              <a:rPr lang="en-US" sz="2400" dirty="0" err="1"/>
              <a:t>mối</a:t>
            </a:r>
            <a:r>
              <a:rPr lang="en-US" sz="2400" dirty="0"/>
              <a:t> </a:t>
            </a:r>
            <a:r>
              <a:rPr lang="en-US" sz="2400" dirty="0" err="1"/>
              <a:t>quan</a:t>
            </a:r>
            <a:r>
              <a:rPr lang="en-US" sz="2400" dirty="0"/>
              <a:t> </a:t>
            </a:r>
            <a:r>
              <a:rPr lang="en-US" sz="2400" dirty="0" err="1"/>
              <a:t>hệ</a:t>
            </a:r>
            <a:r>
              <a:rPr lang="en-US" sz="2400" dirty="0"/>
              <a:t> </a:t>
            </a:r>
            <a:r>
              <a:rPr lang="en-US" sz="2400" dirty="0" err="1"/>
              <a:t>xã</a:t>
            </a:r>
            <a:r>
              <a:rPr lang="en-US" sz="2400" dirty="0"/>
              <a:t> </a:t>
            </a:r>
            <a:r>
              <a:rPr lang="en-US" sz="2400" dirty="0" err="1"/>
              <a:t>hội</a:t>
            </a:r>
            <a:r>
              <a:rPr lang="en-US" sz="2400" dirty="0"/>
              <a:t> </a:t>
            </a:r>
            <a:r>
              <a:rPr lang="en-US" sz="2400" b="1" i="1" dirty="0" err="1"/>
              <a:t>không</a:t>
            </a:r>
            <a:r>
              <a:rPr lang="en-US" sz="2400" b="1" i="1" dirty="0"/>
              <a:t> </a:t>
            </a:r>
            <a:r>
              <a:rPr lang="en-US" sz="2400" b="1" i="1" dirty="0" err="1"/>
              <a:t>hoạt</a:t>
            </a:r>
            <a:r>
              <a:rPr lang="en-US" sz="2400" b="1" i="1" dirty="0"/>
              <a:t> </a:t>
            </a:r>
            <a:r>
              <a:rPr lang="en-US" sz="2400" b="1" i="1" dirty="0" err="1"/>
              <a:t>động</a:t>
            </a:r>
            <a:r>
              <a:rPr lang="en-US" sz="2400" dirty="0"/>
              <a:t> </a:t>
            </a:r>
            <a:r>
              <a:rPr lang="en-US" sz="2400" dirty="0" err="1"/>
              <a:t>có</a:t>
            </a:r>
            <a:r>
              <a:rPr lang="en-US" sz="2400" dirty="0"/>
              <a:t> </a:t>
            </a:r>
            <a:r>
              <a:rPr lang="en-US" sz="2400" dirty="0" err="1"/>
              <a:t>thể</a:t>
            </a:r>
            <a:r>
              <a:rPr lang="en-US" sz="2400" dirty="0"/>
              <a:t> </a:t>
            </a:r>
            <a:r>
              <a:rPr lang="en-US" sz="2400" dirty="0" err="1"/>
              <a:t>đặc</a:t>
            </a:r>
            <a:r>
              <a:rPr lang="en-US" sz="2400" dirty="0"/>
              <a:t> </a:t>
            </a:r>
            <a:r>
              <a:rPr lang="en-US" sz="2400" dirty="0" err="1"/>
              <a:t>biệt</a:t>
            </a:r>
            <a:r>
              <a:rPr lang="en-US" sz="2400" dirty="0"/>
              <a:t> </a:t>
            </a:r>
            <a:r>
              <a:rPr lang="en-US" sz="2400" dirty="0" err="1"/>
              <a:t>bổ</a:t>
            </a:r>
            <a:r>
              <a:rPr lang="en-US" sz="2400" dirty="0"/>
              <a:t> </a:t>
            </a:r>
            <a:r>
              <a:rPr lang="en-US" sz="2400" dirty="0" err="1"/>
              <a:t>ích</a:t>
            </a:r>
            <a:r>
              <a:rPr lang="en-US" sz="2400" dirty="0"/>
              <a:t>.)</a:t>
            </a:r>
            <a:br>
              <a:rPr lang="en-US" sz="2400" dirty="0"/>
            </a:br>
            <a:r>
              <a:rPr lang="en-US" sz="2400" dirty="0"/>
              <a:t>latent ~ dormant =&gt; </a:t>
            </a:r>
            <a:r>
              <a:rPr lang="en-US" sz="2400" dirty="0" err="1"/>
              <a:t>Đáp</a:t>
            </a:r>
            <a:r>
              <a:rPr lang="en-US" sz="2400" dirty="0"/>
              <a:t> </a:t>
            </a:r>
            <a:r>
              <a:rPr lang="en-US" sz="2400" dirty="0" err="1"/>
              <a:t>án</a:t>
            </a:r>
            <a:r>
              <a:rPr lang="en-US" sz="2400" dirty="0"/>
              <a:t> A</a:t>
            </a:r>
          </a:p>
          <a:p>
            <a:endParaRPr lang="en-US" sz="2400" dirty="0"/>
          </a:p>
        </p:txBody>
      </p:sp>
      <p:sp>
        <p:nvSpPr>
          <p:cNvPr id="6" name="Oval 5"/>
          <p:cNvSpPr/>
          <p:nvPr/>
        </p:nvSpPr>
        <p:spPr>
          <a:xfrm>
            <a:off x="990600" y="1066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58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586"/>
            <a:ext cx="8991600" cy="7294305"/>
          </a:xfrm>
          <a:prstGeom prst="rect">
            <a:avLst/>
          </a:prstGeom>
          <a:noFill/>
        </p:spPr>
        <p:txBody>
          <a:bodyPr wrap="square" rtlCol="0">
            <a:spAutoFit/>
          </a:bodyPr>
          <a:lstStyle/>
          <a:p>
            <a:r>
              <a:rPr lang="en-US" b="1" dirty="0"/>
              <a:t>Question 49:</a:t>
            </a:r>
            <a:r>
              <a:rPr lang="en-US" dirty="0"/>
              <a:t> The following statements are true, EXCEPT _______.</a:t>
            </a:r>
          </a:p>
          <a:p>
            <a:r>
              <a:rPr lang="en-US" b="1" dirty="0" smtClean="0"/>
              <a:t>A</a:t>
            </a:r>
            <a:r>
              <a:rPr lang="en-US" b="1" dirty="0"/>
              <a:t>. Social scientists are very creative in their methods to measure a person’s sociability.</a:t>
            </a:r>
          </a:p>
          <a:p>
            <a:r>
              <a:rPr lang="en-US" b="1" dirty="0" smtClean="0"/>
              <a:t>B</a:t>
            </a:r>
            <a:r>
              <a:rPr lang="en-US" b="1" dirty="0"/>
              <a:t>. If one has a large number of relationships, it must mean that they are all superficial.</a:t>
            </a:r>
          </a:p>
          <a:p>
            <a:r>
              <a:rPr lang="en-US" b="1" dirty="0" smtClean="0"/>
              <a:t>C</a:t>
            </a:r>
            <a:r>
              <a:rPr lang="en-US" b="1" dirty="0"/>
              <a:t>. Most of the studies listed are instructive on </a:t>
            </a:r>
            <a:r>
              <a:rPr lang="en-US" b="1" dirty="0" err="1"/>
              <a:t>socialising</a:t>
            </a:r>
            <a:r>
              <a:rPr lang="en-US" b="1" dirty="0"/>
              <a:t> methods and recommendations.</a:t>
            </a:r>
          </a:p>
          <a:p>
            <a:r>
              <a:rPr lang="en-US" b="1" dirty="0" smtClean="0"/>
              <a:t>D</a:t>
            </a:r>
            <a:r>
              <a:rPr lang="en-US" b="1" dirty="0"/>
              <a:t>. A normal person require a number of 200 hours on average to form a close friendship</a:t>
            </a:r>
            <a:r>
              <a:rPr lang="en-US" dirty="0" smtClean="0"/>
              <a:t>.</a:t>
            </a:r>
            <a:r>
              <a:rPr lang="en-US" dirty="0"/>
              <a:t/>
            </a:r>
            <a:br>
              <a:rPr lang="en-US" dirty="0"/>
            </a:br>
            <a:r>
              <a:rPr lang="en-US" dirty="0"/>
              <a:t>A. </a:t>
            </a:r>
            <a:r>
              <a:rPr lang="en-US" dirty="0" err="1"/>
              <a:t>Các</a:t>
            </a:r>
            <a:r>
              <a:rPr lang="en-US" dirty="0"/>
              <a:t> </a:t>
            </a:r>
            <a:r>
              <a:rPr lang="en-US" dirty="0" err="1"/>
              <a:t>nhà</a:t>
            </a:r>
            <a:r>
              <a:rPr lang="en-US" dirty="0"/>
              <a:t> </a:t>
            </a:r>
            <a:r>
              <a:rPr lang="en-US" dirty="0" err="1"/>
              <a:t>khoa</a:t>
            </a:r>
            <a:r>
              <a:rPr lang="en-US" dirty="0"/>
              <a:t> </a:t>
            </a:r>
            <a:r>
              <a:rPr lang="en-US" dirty="0" err="1"/>
              <a:t>học</a:t>
            </a:r>
            <a:r>
              <a:rPr lang="en-US" dirty="0"/>
              <a:t> </a:t>
            </a:r>
            <a:r>
              <a:rPr lang="en-US" dirty="0" err="1"/>
              <a:t>xã</a:t>
            </a:r>
            <a:r>
              <a:rPr lang="en-US" dirty="0"/>
              <a:t> </a:t>
            </a:r>
            <a:r>
              <a:rPr lang="en-US" dirty="0" err="1"/>
              <a:t>hội</a:t>
            </a:r>
            <a:r>
              <a:rPr lang="en-US" dirty="0"/>
              <a:t> </a:t>
            </a:r>
            <a:r>
              <a:rPr lang="en-US" dirty="0" err="1"/>
              <a:t>rất</a:t>
            </a:r>
            <a:r>
              <a:rPr lang="en-US" dirty="0"/>
              <a:t> </a:t>
            </a:r>
            <a:r>
              <a:rPr lang="en-US" dirty="0" err="1"/>
              <a:t>sáng</a:t>
            </a:r>
            <a:r>
              <a:rPr lang="en-US" dirty="0"/>
              <a:t> </a:t>
            </a:r>
            <a:r>
              <a:rPr lang="en-US" dirty="0" err="1"/>
              <a:t>tạo</a:t>
            </a:r>
            <a:r>
              <a:rPr lang="en-US" dirty="0"/>
              <a:t> </a:t>
            </a:r>
            <a:r>
              <a:rPr lang="en-US" dirty="0" err="1"/>
              <a:t>trong</a:t>
            </a:r>
            <a:r>
              <a:rPr lang="en-US" dirty="0"/>
              <a:t> </a:t>
            </a:r>
            <a:r>
              <a:rPr lang="en-US" dirty="0" err="1"/>
              <a:t>các</a:t>
            </a:r>
            <a:r>
              <a:rPr lang="en-US" dirty="0"/>
              <a:t> </a:t>
            </a:r>
            <a:r>
              <a:rPr lang="en-US" dirty="0" err="1"/>
              <a:t>phương</a:t>
            </a:r>
            <a:r>
              <a:rPr lang="en-US" dirty="0"/>
              <a:t> </a:t>
            </a:r>
            <a:r>
              <a:rPr lang="en-US" dirty="0" err="1"/>
              <a:t>pháp</a:t>
            </a:r>
            <a:r>
              <a:rPr lang="en-US" dirty="0"/>
              <a:t> </a:t>
            </a:r>
            <a:r>
              <a:rPr lang="en-US" dirty="0" err="1"/>
              <a:t>của</a:t>
            </a:r>
            <a:r>
              <a:rPr lang="en-US" dirty="0"/>
              <a:t> </a:t>
            </a:r>
            <a:r>
              <a:rPr lang="en-US" dirty="0" err="1"/>
              <a:t>họ</a:t>
            </a:r>
            <a:r>
              <a:rPr lang="en-US" dirty="0"/>
              <a:t> </a:t>
            </a:r>
            <a:r>
              <a:rPr lang="en-US" dirty="0" err="1"/>
              <a:t>để</a:t>
            </a:r>
            <a:r>
              <a:rPr lang="en-US" dirty="0"/>
              <a:t> </a:t>
            </a:r>
            <a:r>
              <a:rPr lang="en-US" dirty="0" err="1"/>
              <a:t>đo</a:t>
            </a:r>
            <a:r>
              <a:rPr lang="en-US" dirty="0"/>
              <a:t> </a:t>
            </a:r>
            <a:r>
              <a:rPr lang="en-US" dirty="0" err="1"/>
              <a:t>lường</a:t>
            </a:r>
            <a:r>
              <a:rPr lang="en-US" dirty="0"/>
              <a:t> </a:t>
            </a:r>
            <a:r>
              <a:rPr lang="en-US" dirty="0" err="1"/>
              <a:t>tính</a:t>
            </a:r>
            <a:r>
              <a:rPr lang="en-US" dirty="0"/>
              <a:t> </a:t>
            </a:r>
            <a:r>
              <a:rPr lang="en-US" dirty="0" err="1"/>
              <a:t>xã</a:t>
            </a:r>
            <a:r>
              <a:rPr lang="en-US" dirty="0"/>
              <a:t> </a:t>
            </a:r>
            <a:r>
              <a:rPr lang="en-US" dirty="0" err="1"/>
              <a:t>hội</a:t>
            </a:r>
            <a:r>
              <a:rPr lang="en-US" dirty="0"/>
              <a:t> </a:t>
            </a:r>
            <a:r>
              <a:rPr lang="en-US" dirty="0" err="1"/>
              <a:t>của</a:t>
            </a:r>
            <a:r>
              <a:rPr lang="en-US" dirty="0"/>
              <a:t> </a:t>
            </a:r>
            <a:r>
              <a:rPr lang="en-US" dirty="0" err="1"/>
              <a:t>một</a:t>
            </a:r>
            <a:r>
              <a:rPr lang="en-US" dirty="0"/>
              <a:t> </a:t>
            </a:r>
            <a:r>
              <a:rPr lang="en-US" dirty="0" err="1"/>
              <a:t>người</a:t>
            </a:r>
            <a:r>
              <a:rPr lang="en-US" dirty="0"/>
              <a:t>.</a:t>
            </a:r>
            <a:br>
              <a:rPr lang="en-US" dirty="0"/>
            </a:br>
            <a:r>
              <a:rPr lang="en-US" dirty="0"/>
              <a:t>B. </a:t>
            </a:r>
            <a:r>
              <a:rPr lang="en-US" dirty="0" err="1"/>
              <a:t>Nếu</a:t>
            </a:r>
            <a:r>
              <a:rPr lang="en-US" dirty="0"/>
              <a:t> </a:t>
            </a:r>
            <a:r>
              <a:rPr lang="en-US" dirty="0" err="1"/>
              <a:t>một</a:t>
            </a:r>
            <a:r>
              <a:rPr lang="en-US" dirty="0"/>
              <a:t> </a:t>
            </a:r>
            <a:r>
              <a:rPr lang="en-US" dirty="0" err="1"/>
              <a:t>người</a:t>
            </a:r>
            <a:r>
              <a:rPr lang="en-US" dirty="0"/>
              <a:t> </a:t>
            </a:r>
            <a:r>
              <a:rPr lang="en-US" dirty="0" err="1"/>
              <a:t>có</a:t>
            </a:r>
            <a:r>
              <a:rPr lang="en-US" dirty="0"/>
              <a:t> </a:t>
            </a:r>
            <a:r>
              <a:rPr lang="en-US" dirty="0" err="1"/>
              <a:t>số</a:t>
            </a:r>
            <a:r>
              <a:rPr lang="en-US" dirty="0"/>
              <a:t> </a:t>
            </a:r>
            <a:r>
              <a:rPr lang="en-US" dirty="0" err="1"/>
              <a:t>lượng</a:t>
            </a:r>
            <a:r>
              <a:rPr lang="en-US" dirty="0"/>
              <a:t> </a:t>
            </a:r>
            <a:r>
              <a:rPr lang="en-US" dirty="0" err="1"/>
              <a:t>lớn</a:t>
            </a:r>
            <a:r>
              <a:rPr lang="en-US" dirty="0"/>
              <a:t> </a:t>
            </a:r>
            <a:r>
              <a:rPr lang="en-US" dirty="0" err="1"/>
              <a:t>các</a:t>
            </a:r>
            <a:r>
              <a:rPr lang="en-US" dirty="0"/>
              <a:t> </a:t>
            </a:r>
            <a:r>
              <a:rPr lang="en-US" dirty="0" err="1"/>
              <a:t>mối</a:t>
            </a:r>
            <a:r>
              <a:rPr lang="en-US" dirty="0"/>
              <a:t> </a:t>
            </a:r>
            <a:r>
              <a:rPr lang="en-US" dirty="0" err="1"/>
              <a:t>quan</a:t>
            </a:r>
            <a:r>
              <a:rPr lang="en-US" dirty="0"/>
              <a:t> </a:t>
            </a:r>
            <a:r>
              <a:rPr lang="en-US" dirty="0" err="1"/>
              <a:t>hệ</a:t>
            </a:r>
            <a:r>
              <a:rPr lang="en-US" dirty="0"/>
              <a:t>, </a:t>
            </a:r>
            <a:r>
              <a:rPr lang="en-US" dirty="0" err="1"/>
              <a:t>điều</a:t>
            </a:r>
            <a:r>
              <a:rPr lang="en-US" dirty="0"/>
              <a:t> </a:t>
            </a:r>
            <a:r>
              <a:rPr lang="en-US" dirty="0" err="1"/>
              <a:t>đó</a:t>
            </a:r>
            <a:r>
              <a:rPr lang="en-US" dirty="0"/>
              <a:t> </a:t>
            </a:r>
            <a:r>
              <a:rPr lang="en-US" dirty="0" err="1"/>
              <a:t>có</a:t>
            </a:r>
            <a:r>
              <a:rPr lang="en-US" dirty="0"/>
              <a:t> </a:t>
            </a:r>
            <a:r>
              <a:rPr lang="en-US" dirty="0" err="1"/>
              <a:t>nghĩa</a:t>
            </a:r>
            <a:r>
              <a:rPr lang="en-US" dirty="0"/>
              <a:t> </a:t>
            </a:r>
            <a:r>
              <a:rPr lang="en-US" dirty="0" err="1"/>
              <a:t>là</a:t>
            </a:r>
            <a:r>
              <a:rPr lang="en-US" dirty="0"/>
              <a:t> </a:t>
            </a:r>
            <a:r>
              <a:rPr lang="en-US" dirty="0" err="1"/>
              <a:t>tất</a:t>
            </a:r>
            <a:r>
              <a:rPr lang="en-US" dirty="0"/>
              <a:t> </a:t>
            </a:r>
            <a:r>
              <a:rPr lang="en-US" dirty="0" err="1"/>
              <a:t>cả</a:t>
            </a:r>
            <a:r>
              <a:rPr lang="en-US" dirty="0"/>
              <a:t> </a:t>
            </a:r>
            <a:r>
              <a:rPr lang="en-US" dirty="0" err="1"/>
              <a:t>họ</a:t>
            </a:r>
            <a:r>
              <a:rPr lang="en-US" dirty="0"/>
              <a:t> </a:t>
            </a:r>
            <a:r>
              <a:rPr lang="en-US" dirty="0" err="1"/>
              <a:t>đều</a:t>
            </a:r>
            <a:r>
              <a:rPr lang="en-US" dirty="0"/>
              <a:t> </a:t>
            </a:r>
            <a:r>
              <a:rPr lang="en-US" dirty="0" err="1"/>
              <a:t>hời</a:t>
            </a:r>
            <a:r>
              <a:rPr lang="en-US" dirty="0"/>
              <a:t> </a:t>
            </a:r>
            <a:r>
              <a:rPr lang="en-US" dirty="0" err="1"/>
              <a:t>hợt</a:t>
            </a:r>
            <a:r>
              <a:rPr lang="en-US" dirty="0"/>
              <a:t>.</a:t>
            </a:r>
            <a:br>
              <a:rPr lang="en-US" dirty="0"/>
            </a:br>
            <a:r>
              <a:rPr lang="en-US" dirty="0"/>
              <a:t>C. </a:t>
            </a:r>
            <a:r>
              <a:rPr lang="en-US" dirty="0" err="1"/>
              <a:t>Hầu</a:t>
            </a:r>
            <a:r>
              <a:rPr lang="en-US" dirty="0"/>
              <a:t> </a:t>
            </a:r>
            <a:r>
              <a:rPr lang="en-US" dirty="0" err="1"/>
              <a:t>hết</a:t>
            </a:r>
            <a:r>
              <a:rPr lang="en-US" dirty="0"/>
              <a:t> </a:t>
            </a:r>
            <a:r>
              <a:rPr lang="en-US" dirty="0" err="1"/>
              <a:t>các</a:t>
            </a:r>
            <a:r>
              <a:rPr lang="en-US" dirty="0"/>
              <a:t> </a:t>
            </a:r>
            <a:r>
              <a:rPr lang="en-US" dirty="0" err="1"/>
              <a:t>nghiên</a:t>
            </a:r>
            <a:r>
              <a:rPr lang="en-US" dirty="0"/>
              <a:t> </a:t>
            </a:r>
            <a:r>
              <a:rPr lang="en-US" dirty="0" err="1"/>
              <a:t>cứu</a:t>
            </a:r>
            <a:r>
              <a:rPr lang="en-US" dirty="0"/>
              <a:t> </a:t>
            </a:r>
            <a:r>
              <a:rPr lang="en-US" dirty="0" err="1"/>
              <a:t>được</a:t>
            </a:r>
            <a:r>
              <a:rPr lang="en-US" dirty="0"/>
              <a:t> </a:t>
            </a:r>
            <a:r>
              <a:rPr lang="en-US" dirty="0" err="1"/>
              <a:t>liệt</a:t>
            </a:r>
            <a:r>
              <a:rPr lang="en-US" dirty="0"/>
              <a:t> </a:t>
            </a:r>
            <a:r>
              <a:rPr lang="en-US" dirty="0" err="1"/>
              <a:t>kê</a:t>
            </a:r>
            <a:r>
              <a:rPr lang="en-US" dirty="0"/>
              <a:t> </a:t>
            </a:r>
            <a:r>
              <a:rPr lang="en-US" dirty="0" err="1"/>
              <a:t>là</a:t>
            </a:r>
            <a:r>
              <a:rPr lang="en-US" dirty="0"/>
              <a:t> </a:t>
            </a:r>
            <a:r>
              <a:rPr lang="en-US" dirty="0" err="1"/>
              <a:t>hướng</a:t>
            </a:r>
            <a:r>
              <a:rPr lang="en-US" dirty="0"/>
              <a:t> </a:t>
            </a:r>
            <a:r>
              <a:rPr lang="en-US" dirty="0" err="1"/>
              <a:t>dẫn</a:t>
            </a:r>
            <a:r>
              <a:rPr lang="en-US" dirty="0"/>
              <a:t> </a:t>
            </a:r>
            <a:r>
              <a:rPr lang="en-US" dirty="0" err="1"/>
              <a:t>về</a:t>
            </a:r>
            <a:r>
              <a:rPr lang="en-US" dirty="0"/>
              <a:t> </a:t>
            </a:r>
            <a:r>
              <a:rPr lang="en-US" dirty="0" err="1"/>
              <a:t>các</a:t>
            </a:r>
            <a:r>
              <a:rPr lang="en-US" dirty="0"/>
              <a:t> </a:t>
            </a:r>
            <a:r>
              <a:rPr lang="en-US" dirty="0" err="1"/>
              <a:t>phương</a:t>
            </a:r>
            <a:r>
              <a:rPr lang="en-US" dirty="0"/>
              <a:t> </a:t>
            </a:r>
            <a:r>
              <a:rPr lang="en-US" dirty="0" err="1"/>
              <a:t>pháp</a:t>
            </a:r>
            <a:r>
              <a:rPr lang="en-US" dirty="0"/>
              <a:t> </a:t>
            </a:r>
            <a:r>
              <a:rPr lang="en-US" dirty="0" err="1"/>
              <a:t>và</a:t>
            </a:r>
            <a:r>
              <a:rPr lang="en-US" dirty="0"/>
              <a:t> </a:t>
            </a:r>
            <a:r>
              <a:rPr lang="en-US" dirty="0" err="1"/>
              <a:t>khuyến</a:t>
            </a:r>
            <a:r>
              <a:rPr lang="en-US" dirty="0"/>
              <a:t> </a:t>
            </a:r>
            <a:r>
              <a:rPr lang="en-US" dirty="0" err="1"/>
              <a:t>nghị</a:t>
            </a:r>
            <a:r>
              <a:rPr lang="en-US" dirty="0"/>
              <a:t> </a:t>
            </a:r>
            <a:r>
              <a:rPr lang="en-US" dirty="0" err="1"/>
              <a:t>xã</a:t>
            </a:r>
            <a:r>
              <a:rPr lang="en-US" dirty="0"/>
              <a:t> </a:t>
            </a:r>
            <a:r>
              <a:rPr lang="en-US" dirty="0" err="1"/>
              <a:t>hội</a:t>
            </a:r>
            <a:r>
              <a:rPr lang="en-US" dirty="0"/>
              <a:t> </a:t>
            </a:r>
            <a:r>
              <a:rPr lang="en-US" dirty="0" err="1"/>
              <a:t>hóa</a:t>
            </a:r>
            <a:r>
              <a:rPr lang="en-US" dirty="0"/>
              <a:t>.</a:t>
            </a:r>
            <a:br>
              <a:rPr lang="en-US" dirty="0"/>
            </a:br>
            <a:r>
              <a:rPr lang="en-US" dirty="0"/>
              <a:t>D. </a:t>
            </a:r>
            <a:r>
              <a:rPr lang="en-US" dirty="0" err="1"/>
              <a:t>Một</a:t>
            </a:r>
            <a:r>
              <a:rPr lang="en-US" dirty="0"/>
              <a:t> </a:t>
            </a:r>
            <a:r>
              <a:rPr lang="en-US" dirty="0" err="1"/>
              <a:t>người</a:t>
            </a:r>
            <a:r>
              <a:rPr lang="en-US" dirty="0"/>
              <a:t> </a:t>
            </a:r>
            <a:r>
              <a:rPr lang="en-US" dirty="0" err="1"/>
              <a:t>bình</a:t>
            </a:r>
            <a:r>
              <a:rPr lang="en-US" dirty="0"/>
              <a:t> </a:t>
            </a:r>
            <a:r>
              <a:rPr lang="en-US" dirty="0" err="1"/>
              <a:t>thường</a:t>
            </a:r>
            <a:r>
              <a:rPr lang="en-US" dirty="0"/>
              <a:t> </a:t>
            </a:r>
            <a:r>
              <a:rPr lang="en-US" dirty="0" err="1"/>
              <a:t>cần</a:t>
            </a:r>
            <a:r>
              <a:rPr lang="en-US" dirty="0"/>
              <a:t> </a:t>
            </a:r>
            <a:r>
              <a:rPr lang="en-US" dirty="0" err="1"/>
              <a:t>trung</a:t>
            </a:r>
            <a:r>
              <a:rPr lang="en-US" dirty="0"/>
              <a:t> </a:t>
            </a:r>
            <a:r>
              <a:rPr lang="en-US" dirty="0" err="1"/>
              <a:t>bình</a:t>
            </a:r>
            <a:r>
              <a:rPr lang="en-US" dirty="0"/>
              <a:t> 200 </a:t>
            </a:r>
            <a:r>
              <a:rPr lang="en-US" dirty="0" err="1"/>
              <a:t>giờ</a:t>
            </a:r>
            <a:r>
              <a:rPr lang="en-US" dirty="0"/>
              <a:t> </a:t>
            </a:r>
            <a:r>
              <a:rPr lang="en-US" dirty="0" err="1"/>
              <a:t>để</a:t>
            </a:r>
            <a:r>
              <a:rPr lang="en-US" dirty="0"/>
              <a:t> </a:t>
            </a:r>
            <a:r>
              <a:rPr lang="en-US" dirty="0" err="1"/>
              <a:t>hình</a:t>
            </a:r>
            <a:r>
              <a:rPr lang="en-US" dirty="0"/>
              <a:t> </a:t>
            </a:r>
            <a:r>
              <a:rPr lang="en-US" dirty="0" err="1"/>
              <a:t>thành</a:t>
            </a:r>
            <a:r>
              <a:rPr lang="en-US" dirty="0"/>
              <a:t> </a:t>
            </a:r>
            <a:r>
              <a:rPr lang="en-US" dirty="0" err="1"/>
              <a:t>một</a:t>
            </a:r>
            <a:r>
              <a:rPr lang="en-US" dirty="0"/>
              <a:t> </a:t>
            </a:r>
            <a:r>
              <a:rPr lang="en-US" dirty="0" err="1"/>
              <a:t>tình</a:t>
            </a:r>
            <a:r>
              <a:rPr lang="en-US" dirty="0"/>
              <a:t> </a:t>
            </a:r>
            <a:r>
              <a:rPr lang="en-US" dirty="0" err="1"/>
              <a:t>bạn</a:t>
            </a:r>
            <a:r>
              <a:rPr lang="en-US" dirty="0"/>
              <a:t> </a:t>
            </a:r>
            <a:r>
              <a:rPr lang="en-US" dirty="0" err="1"/>
              <a:t>thân</a:t>
            </a:r>
            <a:r>
              <a:rPr lang="en-US" dirty="0"/>
              <a:t> </a:t>
            </a:r>
            <a:r>
              <a:rPr lang="en-US" dirty="0" err="1"/>
              <a:t>thiết</a:t>
            </a:r>
            <a:r>
              <a:rPr lang="en-US" dirty="0"/>
              <a:t>.</a:t>
            </a:r>
            <a:br>
              <a:rPr lang="en-US" dirty="0"/>
            </a:br>
            <a:r>
              <a:rPr lang="en-US" b="1" dirty="0" err="1"/>
              <a:t>Căn</a:t>
            </a:r>
            <a:r>
              <a:rPr lang="en-US" b="1" dirty="0"/>
              <a:t> </a:t>
            </a:r>
            <a:r>
              <a:rPr lang="en-US" b="1" dirty="0" err="1"/>
              <a:t>cứ</a:t>
            </a:r>
            <a:r>
              <a:rPr lang="en-US" b="1" dirty="0"/>
              <a:t> </a:t>
            </a:r>
            <a:r>
              <a:rPr lang="en-US" b="1" dirty="0" err="1"/>
              <a:t>vào</a:t>
            </a:r>
            <a:r>
              <a:rPr lang="en-US" b="1" dirty="0"/>
              <a:t> </a:t>
            </a:r>
            <a:r>
              <a:rPr lang="en-US" b="1" dirty="0" err="1"/>
              <a:t>thông</a:t>
            </a:r>
            <a:r>
              <a:rPr lang="en-US" b="1" dirty="0"/>
              <a:t> tin:</a:t>
            </a:r>
            <a:r>
              <a:rPr lang="en-US" dirty="0"/>
              <a:t/>
            </a:r>
            <a:br>
              <a:rPr lang="en-US" dirty="0"/>
            </a:br>
            <a:r>
              <a:rPr lang="en-US" dirty="0"/>
              <a:t>- Social scientists have used a number of </a:t>
            </a:r>
            <a:r>
              <a:rPr lang="en-US" b="1" dirty="0"/>
              <a:t>ingenious</a:t>
            </a:r>
            <a:r>
              <a:rPr lang="en-US" dirty="0"/>
              <a:t> approaches to gauge the size of people’s social networks.</a:t>
            </a:r>
          </a:p>
          <a:p>
            <a:r>
              <a:rPr lang="en-US" i="1" dirty="0"/>
              <a:t>(</a:t>
            </a:r>
            <a:r>
              <a:rPr lang="en-US" i="1" dirty="0" err="1"/>
              <a:t>Các</a:t>
            </a:r>
            <a:r>
              <a:rPr lang="en-US" i="1" dirty="0"/>
              <a:t> </a:t>
            </a:r>
            <a:r>
              <a:rPr lang="en-US" i="1" dirty="0" err="1"/>
              <a:t>nhà</a:t>
            </a:r>
            <a:r>
              <a:rPr lang="en-US" i="1" dirty="0"/>
              <a:t> </a:t>
            </a:r>
            <a:r>
              <a:rPr lang="en-US" i="1" dirty="0" err="1"/>
              <a:t>khoa</a:t>
            </a:r>
            <a:r>
              <a:rPr lang="en-US" i="1" dirty="0"/>
              <a:t> </a:t>
            </a:r>
            <a:r>
              <a:rPr lang="en-US" i="1" dirty="0" err="1"/>
              <a:t>học</a:t>
            </a:r>
            <a:r>
              <a:rPr lang="en-US" i="1" dirty="0"/>
              <a:t> </a:t>
            </a:r>
            <a:r>
              <a:rPr lang="en-US" i="1" dirty="0" err="1"/>
              <a:t>xã</a:t>
            </a:r>
            <a:r>
              <a:rPr lang="en-US" i="1" dirty="0"/>
              <a:t> </a:t>
            </a:r>
            <a:r>
              <a:rPr lang="en-US" i="1" dirty="0" err="1"/>
              <a:t>hội</a:t>
            </a:r>
            <a:r>
              <a:rPr lang="en-US" i="1" dirty="0"/>
              <a:t> </a:t>
            </a:r>
            <a:r>
              <a:rPr lang="en-US" i="1" dirty="0" err="1"/>
              <a:t>đã</a:t>
            </a:r>
            <a:r>
              <a:rPr lang="en-US" i="1" dirty="0"/>
              <a:t> </a:t>
            </a:r>
            <a:r>
              <a:rPr lang="en-US" i="1" dirty="0" err="1"/>
              <a:t>sử</a:t>
            </a:r>
            <a:r>
              <a:rPr lang="en-US" i="1" dirty="0"/>
              <a:t> </a:t>
            </a:r>
            <a:r>
              <a:rPr lang="en-US" i="1" dirty="0" err="1"/>
              <a:t>dụng</a:t>
            </a:r>
            <a:r>
              <a:rPr lang="en-US" i="1" dirty="0"/>
              <a:t> </a:t>
            </a:r>
            <a:r>
              <a:rPr lang="en-US" i="1" dirty="0" err="1"/>
              <a:t>một</a:t>
            </a:r>
            <a:r>
              <a:rPr lang="en-US" i="1" dirty="0"/>
              <a:t> </a:t>
            </a:r>
            <a:r>
              <a:rPr lang="en-US" i="1" dirty="0" err="1"/>
              <a:t>số</a:t>
            </a:r>
            <a:r>
              <a:rPr lang="en-US" i="1" dirty="0"/>
              <a:t> </a:t>
            </a:r>
            <a:r>
              <a:rPr lang="en-US" i="1" dirty="0" err="1"/>
              <a:t>cách</a:t>
            </a:r>
            <a:r>
              <a:rPr lang="en-US" i="1" dirty="0"/>
              <a:t> </a:t>
            </a:r>
            <a:r>
              <a:rPr lang="en-US" i="1" dirty="0" err="1"/>
              <a:t>tiếp</a:t>
            </a:r>
            <a:r>
              <a:rPr lang="en-US" i="1" dirty="0"/>
              <a:t> </a:t>
            </a:r>
            <a:r>
              <a:rPr lang="en-US" i="1" dirty="0" err="1"/>
              <a:t>cận</a:t>
            </a:r>
            <a:r>
              <a:rPr lang="en-US" i="1" dirty="0"/>
              <a:t> </a:t>
            </a:r>
            <a:r>
              <a:rPr lang="en-US" b="1" i="1" dirty="0" err="1"/>
              <a:t>khéo</a:t>
            </a:r>
            <a:r>
              <a:rPr lang="en-US" b="1" i="1" dirty="0"/>
              <a:t> </a:t>
            </a:r>
            <a:r>
              <a:rPr lang="en-US" b="1" i="1" dirty="0" err="1"/>
              <a:t>léo</a:t>
            </a:r>
            <a:r>
              <a:rPr lang="en-US" i="1" dirty="0"/>
              <a:t> </a:t>
            </a:r>
            <a:r>
              <a:rPr lang="en-US" i="1" dirty="0" err="1"/>
              <a:t>để</a:t>
            </a:r>
            <a:r>
              <a:rPr lang="en-US" i="1" dirty="0"/>
              <a:t> </a:t>
            </a:r>
            <a:r>
              <a:rPr lang="en-US" i="1" dirty="0" err="1"/>
              <a:t>đánh</a:t>
            </a:r>
            <a:r>
              <a:rPr lang="en-US" i="1" dirty="0"/>
              <a:t> </a:t>
            </a:r>
            <a:r>
              <a:rPr lang="en-US" i="1" dirty="0" err="1"/>
              <a:t>giá</a:t>
            </a:r>
            <a:r>
              <a:rPr lang="en-US" i="1" dirty="0"/>
              <a:t> </a:t>
            </a:r>
            <a:r>
              <a:rPr lang="en-US" i="1" dirty="0" err="1"/>
              <a:t>quy</a:t>
            </a:r>
            <a:r>
              <a:rPr lang="en-US" i="1" dirty="0"/>
              <a:t> </a:t>
            </a:r>
            <a:r>
              <a:rPr lang="en-US" i="1" dirty="0" err="1"/>
              <a:t>mô</a:t>
            </a:r>
            <a:r>
              <a:rPr lang="en-US" i="1" dirty="0"/>
              <a:t> </a:t>
            </a:r>
            <a:r>
              <a:rPr lang="en-US" i="1" dirty="0" err="1"/>
              <a:t>của</a:t>
            </a:r>
            <a:r>
              <a:rPr lang="en-US" i="1" dirty="0"/>
              <a:t> con </a:t>
            </a:r>
            <a:r>
              <a:rPr lang="en-US" i="1" dirty="0" err="1"/>
              <a:t>người</a:t>
            </a:r>
            <a:r>
              <a:rPr lang="en-US" i="1" dirty="0"/>
              <a:t> </a:t>
            </a:r>
            <a:r>
              <a:rPr lang="en-US" i="1" dirty="0" err="1"/>
              <a:t>mạng</a:t>
            </a:r>
            <a:r>
              <a:rPr lang="en-US" i="1" dirty="0"/>
              <a:t> </a:t>
            </a:r>
            <a:r>
              <a:rPr lang="en-US" i="1" dirty="0" err="1"/>
              <a:t>lưới</a:t>
            </a:r>
            <a:r>
              <a:rPr lang="en-US" i="1" dirty="0"/>
              <a:t> </a:t>
            </a:r>
            <a:r>
              <a:rPr lang="en-US" i="1" dirty="0" err="1"/>
              <a:t>xã</a:t>
            </a:r>
            <a:r>
              <a:rPr lang="en-US" i="1" dirty="0"/>
              <a:t> </a:t>
            </a:r>
            <a:r>
              <a:rPr lang="en-US" i="1" dirty="0" err="1"/>
              <a:t>hội</a:t>
            </a:r>
            <a:r>
              <a:rPr lang="en-US" i="1" dirty="0"/>
              <a:t>)</a:t>
            </a:r>
            <a:r>
              <a:rPr lang="en-US" dirty="0"/>
              <a:t> =&gt; </a:t>
            </a:r>
            <a:r>
              <a:rPr lang="en-US" dirty="0" err="1"/>
              <a:t>Loại</a:t>
            </a:r>
            <a:r>
              <a:rPr lang="en-US" dirty="0"/>
              <a:t> A</a:t>
            </a:r>
            <a:br>
              <a:rPr lang="en-US" dirty="0"/>
            </a:br>
            <a:r>
              <a:rPr lang="en-US" dirty="0"/>
              <a:t>- … and a total of </a:t>
            </a:r>
            <a:r>
              <a:rPr lang="en-US" b="1" i="1" dirty="0"/>
              <a:t>200 hours</a:t>
            </a:r>
            <a:r>
              <a:rPr lang="en-US" dirty="0"/>
              <a:t> to become a close friend.</a:t>
            </a:r>
          </a:p>
          <a:p>
            <a:r>
              <a:rPr lang="en-US" i="1" dirty="0"/>
              <a:t>(</a:t>
            </a:r>
            <a:r>
              <a:rPr lang="en-US" i="1" dirty="0" err="1"/>
              <a:t>và</a:t>
            </a:r>
            <a:r>
              <a:rPr lang="en-US" i="1" dirty="0"/>
              <a:t> </a:t>
            </a:r>
            <a:r>
              <a:rPr lang="en-US" i="1" dirty="0" err="1"/>
              <a:t>tổng</a:t>
            </a:r>
            <a:r>
              <a:rPr lang="en-US" i="1" dirty="0"/>
              <a:t> </a:t>
            </a:r>
            <a:r>
              <a:rPr lang="en-US" i="1" dirty="0" err="1"/>
              <a:t>cộng</a:t>
            </a:r>
            <a:r>
              <a:rPr lang="en-US" i="1" dirty="0"/>
              <a:t> </a:t>
            </a:r>
            <a:r>
              <a:rPr lang="en-US" b="1" i="1" dirty="0"/>
              <a:t>200 </a:t>
            </a:r>
            <a:r>
              <a:rPr lang="en-US" b="1" i="1" dirty="0" err="1"/>
              <a:t>giờ</a:t>
            </a:r>
            <a:r>
              <a:rPr lang="en-US" i="1" dirty="0"/>
              <a:t> </a:t>
            </a:r>
            <a:r>
              <a:rPr lang="en-US" i="1" dirty="0" err="1"/>
              <a:t>để</a:t>
            </a:r>
            <a:r>
              <a:rPr lang="en-US" i="1" dirty="0"/>
              <a:t> </a:t>
            </a:r>
            <a:r>
              <a:rPr lang="en-US" i="1" dirty="0" err="1"/>
              <a:t>trở</a:t>
            </a:r>
            <a:r>
              <a:rPr lang="en-US" i="1" dirty="0"/>
              <a:t> </a:t>
            </a:r>
            <a:r>
              <a:rPr lang="en-US" i="1" dirty="0" err="1"/>
              <a:t>thành</a:t>
            </a:r>
            <a:r>
              <a:rPr lang="en-US" i="1" dirty="0"/>
              <a:t> </a:t>
            </a:r>
            <a:r>
              <a:rPr lang="en-US" i="1" dirty="0" err="1"/>
              <a:t>một</a:t>
            </a:r>
            <a:r>
              <a:rPr lang="en-US" i="1" dirty="0"/>
              <a:t> </a:t>
            </a:r>
            <a:r>
              <a:rPr lang="en-US" i="1" dirty="0" err="1"/>
              <a:t>người</a:t>
            </a:r>
            <a:r>
              <a:rPr lang="en-US" i="1" dirty="0"/>
              <a:t> </a:t>
            </a:r>
            <a:r>
              <a:rPr lang="en-US" i="1" dirty="0" err="1"/>
              <a:t>bạn</a:t>
            </a:r>
            <a:r>
              <a:rPr lang="en-US" i="1" dirty="0"/>
              <a:t> </a:t>
            </a:r>
            <a:r>
              <a:rPr lang="en-US" i="1" dirty="0" err="1"/>
              <a:t>thân</a:t>
            </a:r>
            <a:r>
              <a:rPr lang="en-US" i="1" dirty="0"/>
              <a:t> </a:t>
            </a:r>
            <a:r>
              <a:rPr lang="en-US" i="1" dirty="0" err="1"/>
              <a:t>thiết</a:t>
            </a:r>
            <a:r>
              <a:rPr lang="en-US" i="1" dirty="0"/>
              <a:t>.)</a:t>
            </a:r>
            <a:r>
              <a:rPr lang="en-US" dirty="0"/>
              <a:t> =&gt; </a:t>
            </a:r>
            <a:r>
              <a:rPr lang="en-US" dirty="0" err="1"/>
              <a:t>Loại</a:t>
            </a:r>
            <a:r>
              <a:rPr lang="en-US" dirty="0"/>
              <a:t> D</a:t>
            </a:r>
            <a:br>
              <a:rPr lang="en-US" dirty="0"/>
            </a:br>
            <a:r>
              <a:rPr lang="en-US" dirty="0"/>
              <a:t>- So what should you do if your social life is lacking? Just follow the research. To begin with, don’t dismiss the humble acquaintance…. Beyond that, building deeper friendships may be largely a matter of putting in time.</a:t>
            </a:r>
          </a:p>
          <a:p>
            <a:r>
              <a:rPr lang="en-US" dirty="0"/>
              <a:t>(</a:t>
            </a:r>
            <a:r>
              <a:rPr lang="en-US" dirty="0" err="1"/>
              <a:t>Vậy</a:t>
            </a:r>
            <a:r>
              <a:rPr lang="en-US" dirty="0"/>
              <a:t> </a:t>
            </a:r>
            <a:r>
              <a:rPr lang="en-US" dirty="0" err="1"/>
              <a:t>bạn</a:t>
            </a:r>
            <a:r>
              <a:rPr lang="en-US" dirty="0"/>
              <a:t> </a:t>
            </a:r>
            <a:r>
              <a:rPr lang="en-US" dirty="0" err="1"/>
              <a:t>nên</a:t>
            </a:r>
            <a:r>
              <a:rPr lang="en-US" dirty="0"/>
              <a:t> </a:t>
            </a:r>
            <a:r>
              <a:rPr lang="en-US" dirty="0" err="1"/>
              <a:t>làm</a:t>
            </a:r>
            <a:r>
              <a:rPr lang="en-US" dirty="0"/>
              <a:t> </a:t>
            </a:r>
            <a:r>
              <a:rPr lang="en-US" dirty="0" err="1"/>
              <a:t>gì</a:t>
            </a:r>
            <a:r>
              <a:rPr lang="en-US" dirty="0"/>
              <a:t> </a:t>
            </a:r>
            <a:r>
              <a:rPr lang="en-US" dirty="0" err="1"/>
              <a:t>nếu</a:t>
            </a:r>
            <a:r>
              <a:rPr lang="en-US" dirty="0"/>
              <a:t> </a:t>
            </a:r>
            <a:r>
              <a:rPr lang="en-US" dirty="0" err="1"/>
              <a:t>cuộc</a:t>
            </a:r>
            <a:r>
              <a:rPr lang="en-US" dirty="0"/>
              <a:t> </a:t>
            </a:r>
            <a:r>
              <a:rPr lang="en-US" dirty="0" err="1"/>
              <a:t>sống</a:t>
            </a:r>
            <a:r>
              <a:rPr lang="en-US" dirty="0"/>
              <a:t> </a:t>
            </a:r>
            <a:r>
              <a:rPr lang="en-US" dirty="0" err="1"/>
              <a:t>xã</a:t>
            </a:r>
            <a:r>
              <a:rPr lang="en-US" dirty="0"/>
              <a:t> </a:t>
            </a:r>
            <a:r>
              <a:rPr lang="en-US" dirty="0" err="1"/>
              <a:t>hội</a:t>
            </a:r>
            <a:r>
              <a:rPr lang="en-US" dirty="0"/>
              <a:t> </a:t>
            </a:r>
            <a:r>
              <a:rPr lang="en-US" dirty="0" err="1"/>
              <a:t>của</a:t>
            </a:r>
            <a:r>
              <a:rPr lang="en-US" dirty="0"/>
              <a:t> </a:t>
            </a:r>
            <a:r>
              <a:rPr lang="en-US" dirty="0" err="1"/>
              <a:t>bạn</a:t>
            </a:r>
            <a:r>
              <a:rPr lang="en-US" dirty="0"/>
              <a:t> </a:t>
            </a:r>
            <a:r>
              <a:rPr lang="en-US" dirty="0" err="1"/>
              <a:t>thiếu</a:t>
            </a:r>
            <a:r>
              <a:rPr lang="en-US" dirty="0"/>
              <a:t> </a:t>
            </a:r>
            <a:r>
              <a:rPr lang="en-US" dirty="0" err="1"/>
              <a:t>thốn</a:t>
            </a:r>
            <a:r>
              <a:rPr lang="en-US" dirty="0"/>
              <a:t>? </a:t>
            </a:r>
            <a:r>
              <a:rPr lang="en-US" dirty="0" err="1"/>
              <a:t>Chỉ</a:t>
            </a:r>
            <a:r>
              <a:rPr lang="en-US" dirty="0"/>
              <a:t> </a:t>
            </a:r>
            <a:r>
              <a:rPr lang="en-US" dirty="0" err="1"/>
              <a:t>cần</a:t>
            </a:r>
            <a:r>
              <a:rPr lang="en-US" dirty="0"/>
              <a:t> </a:t>
            </a:r>
            <a:r>
              <a:rPr lang="en-US" dirty="0" err="1"/>
              <a:t>làm</a:t>
            </a:r>
            <a:r>
              <a:rPr lang="en-US" dirty="0"/>
              <a:t> </a:t>
            </a:r>
            <a:r>
              <a:rPr lang="en-US" dirty="0" err="1"/>
              <a:t>theo</a:t>
            </a:r>
            <a:r>
              <a:rPr lang="en-US" dirty="0"/>
              <a:t> </a:t>
            </a:r>
            <a:r>
              <a:rPr lang="en-US" dirty="0" err="1"/>
              <a:t>nghiên</a:t>
            </a:r>
            <a:r>
              <a:rPr lang="en-US" dirty="0"/>
              <a:t> </a:t>
            </a:r>
            <a:r>
              <a:rPr lang="en-US" dirty="0" err="1"/>
              <a:t>cứu</a:t>
            </a:r>
            <a:r>
              <a:rPr lang="en-US" dirty="0"/>
              <a:t>. </a:t>
            </a:r>
            <a:r>
              <a:rPr lang="en-US" dirty="0" err="1"/>
              <a:t>Để</a:t>
            </a:r>
            <a:r>
              <a:rPr lang="en-US" dirty="0"/>
              <a:t> </a:t>
            </a:r>
            <a:r>
              <a:rPr lang="en-US" dirty="0" err="1"/>
              <a:t>bắt</a:t>
            </a:r>
            <a:r>
              <a:rPr lang="en-US" dirty="0"/>
              <a:t> </a:t>
            </a:r>
            <a:r>
              <a:rPr lang="en-US" dirty="0" err="1"/>
              <a:t>đầu</a:t>
            </a:r>
            <a:r>
              <a:rPr lang="en-US" dirty="0"/>
              <a:t>, don </a:t>
            </a:r>
            <a:r>
              <a:rPr lang="en-US" dirty="0" err="1"/>
              <a:t>lồng</a:t>
            </a:r>
            <a:r>
              <a:rPr lang="en-US" dirty="0"/>
              <a:t> </a:t>
            </a:r>
            <a:r>
              <a:rPr lang="en-US" dirty="0" err="1"/>
              <a:t>bỏ</a:t>
            </a:r>
            <a:r>
              <a:rPr lang="en-US" dirty="0"/>
              <a:t> </a:t>
            </a:r>
            <a:r>
              <a:rPr lang="en-US" dirty="0" err="1"/>
              <a:t>người</a:t>
            </a:r>
            <a:r>
              <a:rPr lang="en-US" dirty="0"/>
              <a:t> </a:t>
            </a:r>
            <a:r>
              <a:rPr lang="en-US" dirty="0" err="1"/>
              <a:t>quen</a:t>
            </a:r>
            <a:r>
              <a:rPr lang="en-US" dirty="0"/>
              <a:t> </a:t>
            </a:r>
            <a:r>
              <a:rPr lang="en-US" dirty="0" err="1"/>
              <a:t>khiêm</a:t>
            </a:r>
            <a:r>
              <a:rPr lang="en-US" dirty="0"/>
              <a:t> </a:t>
            </a:r>
            <a:r>
              <a:rPr lang="en-US" dirty="0" err="1"/>
              <a:t>tốn</a:t>
            </a:r>
            <a:r>
              <a:rPr lang="en-US" dirty="0"/>
              <a:t>… </a:t>
            </a:r>
            <a:r>
              <a:rPr lang="en-US" dirty="0" err="1"/>
              <a:t>Ngoài</a:t>
            </a:r>
            <a:r>
              <a:rPr lang="en-US" dirty="0"/>
              <a:t> </a:t>
            </a:r>
            <a:r>
              <a:rPr lang="en-US" dirty="0" err="1"/>
              <a:t>ra</a:t>
            </a:r>
            <a:r>
              <a:rPr lang="en-US" dirty="0"/>
              <a:t>, </a:t>
            </a:r>
            <a:r>
              <a:rPr lang="en-US" dirty="0" err="1"/>
              <a:t>xây</a:t>
            </a:r>
            <a:r>
              <a:rPr lang="en-US" dirty="0"/>
              <a:t> </a:t>
            </a:r>
            <a:r>
              <a:rPr lang="en-US" dirty="0" err="1"/>
              <a:t>dựng</a:t>
            </a:r>
            <a:r>
              <a:rPr lang="en-US" dirty="0"/>
              <a:t> </a:t>
            </a:r>
            <a:r>
              <a:rPr lang="en-US" dirty="0" err="1"/>
              <a:t>tình</a:t>
            </a:r>
            <a:r>
              <a:rPr lang="en-US" dirty="0"/>
              <a:t> </a:t>
            </a:r>
            <a:r>
              <a:rPr lang="en-US" dirty="0" err="1"/>
              <a:t>bạn</a:t>
            </a:r>
            <a:r>
              <a:rPr lang="en-US" dirty="0"/>
              <a:t> </a:t>
            </a:r>
            <a:r>
              <a:rPr lang="en-US" dirty="0" err="1"/>
              <a:t>sâu</a:t>
            </a:r>
            <a:r>
              <a:rPr lang="en-US" dirty="0"/>
              <a:t> </a:t>
            </a:r>
            <a:r>
              <a:rPr lang="en-US" dirty="0" err="1"/>
              <a:t>sắc</a:t>
            </a:r>
            <a:r>
              <a:rPr lang="en-US" dirty="0"/>
              <a:t> </a:t>
            </a:r>
            <a:r>
              <a:rPr lang="en-US" dirty="0" err="1"/>
              <a:t>hơn</a:t>
            </a:r>
            <a:r>
              <a:rPr lang="en-US" dirty="0"/>
              <a:t> </a:t>
            </a:r>
            <a:r>
              <a:rPr lang="en-US" dirty="0" err="1"/>
              <a:t>có</a:t>
            </a:r>
            <a:r>
              <a:rPr lang="en-US" dirty="0"/>
              <a:t> </a:t>
            </a:r>
            <a:r>
              <a:rPr lang="en-US" dirty="0" err="1"/>
              <a:t>thể</a:t>
            </a:r>
            <a:r>
              <a:rPr lang="en-US" dirty="0"/>
              <a:t> </a:t>
            </a:r>
            <a:r>
              <a:rPr lang="en-US" dirty="0" err="1"/>
              <a:t>phần</a:t>
            </a:r>
            <a:r>
              <a:rPr lang="en-US" dirty="0"/>
              <a:t> </a:t>
            </a:r>
            <a:r>
              <a:rPr lang="en-US" dirty="0" err="1"/>
              <a:t>lớn</a:t>
            </a:r>
            <a:r>
              <a:rPr lang="en-US" dirty="0"/>
              <a:t> </a:t>
            </a:r>
            <a:r>
              <a:rPr lang="en-US" dirty="0" err="1"/>
              <a:t>là</a:t>
            </a:r>
            <a:r>
              <a:rPr lang="en-US" dirty="0"/>
              <a:t> </a:t>
            </a:r>
            <a:r>
              <a:rPr lang="en-US" dirty="0" err="1"/>
              <a:t>vấn</a:t>
            </a:r>
            <a:r>
              <a:rPr lang="en-US" dirty="0"/>
              <a:t> </a:t>
            </a:r>
            <a:r>
              <a:rPr lang="en-US" dirty="0" err="1"/>
              <a:t>đề</a:t>
            </a:r>
            <a:r>
              <a:rPr lang="en-US" dirty="0"/>
              <a:t> </a:t>
            </a:r>
            <a:r>
              <a:rPr lang="en-US" dirty="0" err="1"/>
              <a:t>đặt</a:t>
            </a:r>
            <a:r>
              <a:rPr lang="en-US" dirty="0"/>
              <a:t> </a:t>
            </a:r>
            <a:r>
              <a:rPr lang="en-US" dirty="0" err="1"/>
              <a:t>thời</a:t>
            </a:r>
            <a:r>
              <a:rPr lang="en-US" dirty="0"/>
              <a:t> </a:t>
            </a:r>
            <a:r>
              <a:rPr lang="en-US" dirty="0" err="1"/>
              <a:t>gian</a:t>
            </a:r>
            <a:r>
              <a:rPr lang="en-US" dirty="0"/>
              <a:t>.) =&gt; </a:t>
            </a:r>
            <a:r>
              <a:rPr lang="en-US" dirty="0" err="1"/>
              <a:t>Liệt</a:t>
            </a:r>
            <a:r>
              <a:rPr lang="en-US" dirty="0"/>
              <a:t> </a:t>
            </a:r>
            <a:r>
              <a:rPr lang="en-US" dirty="0" err="1"/>
              <a:t>kê</a:t>
            </a:r>
            <a:r>
              <a:rPr lang="en-US" dirty="0"/>
              <a:t> </a:t>
            </a:r>
            <a:r>
              <a:rPr lang="en-US" dirty="0" err="1"/>
              <a:t>cách</a:t>
            </a:r>
            <a:r>
              <a:rPr lang="en-US" dirty="0"/>
              <a:t> </a:t>
            </a:r>
            <a:r>
              <a:rPr lang="en-US" dirty="0" err="1"/>
              <a:t>để</a:t>
            </a:r>
            <a:r>
              <a:rPr lang="en-US" dirty="0"/>
              <a:t> </a:t>
            </a:r>
            <a:r>
              <a:rPr lang="en-US" dirty="0" err="1"/>
              <a:t>xã</a:t>
            </a:r>
            <a:r>
              <a:rPr lang="en-US" dirty="0"/>
              <a:t> </a:t>
            </a:r>
            <a:r>
              <a:rPr lang="en-US" dirty="0" err="1"/>
              <a:t>hội</a:t>
            </a:r>
            <a:r>
              <a:rPr lang="en-US" dirty="0"/>
              <a:t> </a:t>
            </a:r>
            <a:r>
              <a:rPr lang="en-US" dirty="0" err="1"/>
              <a:t>hóa</a:t>
            </a:r>
            <a:r>
              <a:rPr lang="en-US" dirty="0"/>
              <a:t> =&gt; </a:t>
            </a:r>
            <a:r>
              <a:rPr lang="en-US" dirty="0" err="1"/>
              <a:t>Loại</a:t>
            </a:r>
            <a:r>
              <a:rPr lang="en-US" dirty="0"/>
              <a:t> C</a:t>
            </a:r>
            <a:br>
              <a:rPr lang="en-US" dirty="0"/>
            </a:br>
            <a:r>
              <a:rPr lang="en-US" dirty="0"/>
              <a:t>- B </a:t>
            </a:r>
            <a:r>
              <a:rPr lang="en-US" dirty="0" err="1"/>
              <a:t>không</a:t>
            </a:r>
            <a:r>
              <a:rPr lang="en-US" dirty="0"/>
              <a:t> </a:t>
            </a:r>
            <a:r>
              <a:rPr lang="en-US" dirty="0" err="1"/>
              <a:t>có</a:t>
            </a:r>
            <a:r>
              <a:rPr lang="en-US" dirty="0"/>
              <a:t> </a:t>
            </a:r>
            <a:r>
              <a:rPr lang="en-US" dirty="0" err="1"/>
              <a:t>thông</a:t>
            </a:r>
            <a:r>
              <a:rPr lang="en-US" dirty="0"/>
              <a:t> tin </a:t>
            </a:r>
            <a:r>
              <a:rPr lang="en-US" dirty="0" err="1"/>
              <a:t>không</a:t>
            </a:r>
            <a:r>
              <a:rPr lang="en-US" dirty="0"/>
              <a:t> </a:t>
            </a:r>
            <a:r>
              <a:rPr lang="en-US" dirty="0" err="1"/>
              <a:t>bài</a:t>
            </a:r>
            <a:r>
              <a:rPr lang="en-US" dirty="0"/>
              <a:t> =&gt; </a:t>
            </a:r>
            <a:r>
              <a:rPr lang="en-US" dirty="0" err="1"/>
              <a:t>Đáp</a:t>
            </a:r>
            <a:r>
              <a:rPr lang="en-US" dirty="0"/>
              <a:t> </a:t>
            </a:r>
            <a:r>
              <a:rPr lang="en-US" dirty="0" err="1"/>
              <a:t>án</a:t>
            </a:r>
            <a:r>
              <a:rPr lang="en-US" dirty="0"/>
              <a:t> B</a:t>
            </a:r>
          </a:p>
          <a:p>
            <a:endParaRPr lang="en-US" dirty="0"/>
          </a:p>
        </p:txBody>
      </p:sp>
      <p:sp>
        <p:nvSpPr>
          <p:cNvPr id="3" name="Oval 2"/>
          <p:cNvSpPr/>
          <p:nvPr/>
        </p:nvSpPr>
        <p:spPr>
          <a:xfrm>
            <a:off x="0" y="609600"/>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916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1569660"/>
          </a:xfrm>
          <a:prstGeom prst="rect">
            <a:avLst/>
          </a:prstGeom>
          <a:noFill/>
        </p:spPr>
        <p:txBody>
          <a:bodyPr wrap="square" rtlCol="0">
            <a:spAutoFit/>
          </a:bodyPr>
          <a:lstStyle/>
          <a:p>
            <a:r>
              <a:rPr lang="en-US" sz="2400" b="1" dirty="0"/>
              <a:t>Question 5:</a:t>
            </a:r>
            <a:r>
              <a:rPr lang="en-US" sz="2400" dirty="0"/>
              <a:t> The police have every </a:t>
            </a:r>
            <a:r>
              <a:rPr lang="en-US" sz="2400" dirty="0" err="1"/>
              <a:t>good________to</a:t>
            </a:r>
            <a:r>
              <a:rPr lang="en-US" sz="2400" dirty="0"/>
              <a:t> believe that he is guilty.</a:t>
            </a:r>
          </a:p>
          <a:p>
            <a:r>
              <a:rPr lang="en-US" sz="2400" b="1" dirty="0"/>
              <a:t>A. </a:t>
            </a:r>
            <a:r>
              <a:rPr lang="en-US" sz="2400" dirty="0"/>
              <a:t>excuse	</a:t>
            </a:r>
            <a:r>
              <a:rPr lang="en-US" sz="2400" b="1" dirty="0"/>
              <a:t>B. </a:t>
            </a:r>
            <a:r>
              <a:rPr lang="en-US" sz="2400" dirty="0"/>
              <a:t>cause	</a:t>
            </a:r>
            <a:r>
              <a:rPr lang="en-US" sz="2400" b="1" dirty="0"/>
              <a:t>C. </a:t>
            </a:r>
            <a:r>
              <a:rPr lang="en-US" sz="2400" dirty="0"/>
              <a:t>reason	</a:t>
            </a:r>
            <a:r>
              <a:rPr lang="en-US" sz="2400" b="1" dirty="0"/>
              <a:t>D. </a:t>
            </a:r>
            <a:r>
              <a:rPr lang="en-US" sz="2400" dirty="0"/>
              <a:t>ground</a:t>
            </a:r>
          </a:p>
          <a:p>
            <a:endParaRPr lang="en-US" sz="2400" dirty="0"/>
          </a:p>
        </p:txBody>
      </p:sp>
      <p:sp>
        <p:nvSpPr>
          <p:cNvPr id="5" name="TextBox 4"/>
          <p:cNvSpPr txBox="1"/>
          <p:nvPr/>
        </p:nvSpPr>
        <p:spPr>
          <a:xfrm>
            <a:off x="381000" y="1905000"/>
            <a:ext cx="8382000" cy="3046988"/>
          </a:xfrm>
          <a:prstGeom prst="rect">
            <a:avLst/>
          </a:prstGeom>
          <a:noFill/>
        </p:spPr>
        <p:txBody>
          <a:bodyPr wrap="square" rtlCol="0">
            <a:spAutoFit/>
          </a:bodyPr>
          <a:lstStyle/>
          <a:p>
            <a:r>
              <a:rPr lang="en-US" sz="2400" dirty="0" smtClean="0"/>
              <a:t>Excuse: </a:t>
            </a:r>
            <a:r>
              <a:rPr lang="en-US" sz="2400" dirty="0" err="1" smtClean="0"/>
              <a:t>lí</a:t>
            </a:r>
            <a:r>
              <a:rPr lang="en-US" sz="2400" dirty="0" smtClean="0"/>
              <a:t> do, </a:t>
            </a:r>
            <a:r>
              <a:rPr lang="en-US" sz="2400" dirty="0" err="1" smtClean="0"/>
              <a:t>lời</a:t>
            </a:r>
            <a:r>
              <a:rPr lang="en-US" sz="2400" dirty="0" smtClean="0"/>
              <a:t> </a:t>
            </a:r>
            <a:r>
              <a:rPr lang="en-US" sz="2400" dirty="0" err="1" smtClean="0"/>
              <a:t>biện</a:t>
            </a:r>
            <a:r>
              <a:rPr lang="en-US" sz="2400" dirty="0" smtClean="0"/>
              <a:t> </a:t>
            </a:r>
            <a:r>
              <a:rPr lang="en-US" sz="2400" dirty="0" err="1" smtClean="0"/>
              <a:t>hộ</a:t>
            </a:r>
            <a:r>
              <a:rPr lang="en-US" sz="2400" dirty="0" smtClean="0"/>
              <a:t>( </a:t>
            </a:r>
            <a:r>
              <a:rPr lang="en-US" sz="2400" dirty="0" err="1" smtClean="0"/>
              <a:t>để</a:t>
            </a:r>
            <a:r>
              <a:rPr lang="en-US" sz="2400" dirty="0" smtClean="0"/>
              <a:t> </a:t>
            </a:r>
            <a:r>
              <a:rPr lang="en-US" sz="2400" dirty="0" err="1" smtClean="0"/>
              <a:t>giải</a:t>
            </a:r>
            <a:r>
              <a:rPr lang="en-US" sz="2400" dirty="0" smtClean="0"/>
              <a:t> </a:t>
            </a:r>
            <a:r>
              <a:rPr lang="en-US" sz="2400" dirty="0" err="1" smtClean="0"/>
              <a:t>thích</a:t>
            </a:r>
            <a:r>
              <a:rPr lang="en-US" sz="2400" dirty="0" smtClean="0"/>
              <a:t> </a:t>
            </a:r>
            <a:r>
              <a:rPr lang="en-US" sz="2400" dirty="0" err="1" smtClean="0"/>
              <a:t>nguyên</a:t>
            </a:r>
            <a:r>
              <a:rPr lang="en-US" sz="2400" dirty="0" smtClean="0"/>
              <a:t> </a:t>
            </a:r>
            <a:r>
              <a:rPr lang="en-US" sz="2400" dirty="0" err="1" smtClean="0"/>
              <a:t>nhân</a:t>
            </a:r>
            <a:r>
              <a:rPr lang="en-US" sz="2400" dirty="0" smtClean="0"/>
              <a:t> </a:t>
            </a:r>
            <a:r>
              <a:rPr lang="en-US" sz="2400" dirty="0" err="1" smtClean="0"/>
              <a:t>vì</a:t>
            </a:r>
            <a:r>
              <a:rPr lang="en-US" sz="2400" dirty="0" smtClean="0"/>
              <a:t> </a:t>
            </a:r>
            <a:r>
              <a:rPr lang="en-US" sz="2400" dirty="0" err="1" smtClean="0"/>
              <a:t>sao</a:t>
            </a:r>
            <a:r>
              <a:rPr lang="en-US" sz="2400" dirty="0" smtClean="0"/>
              <a:t> </a:t>
            </a:r>
            <a:r>
              <a:rPr lang="en-US" sz="2400" dirty="0" err="1" smtClean="0"/>
              <a:t>ai</a:t>
            </a:r>
            <a:r>
              <a:rPr lang="en-US" sz="2400" dirty="0" smtClean="0"/>
              <a:t> </a:t>
            </a:r>
            <a:r>
              <a:rPr lang="en-US" sz="2400" dirty="0" err="1" smtClean="0"/>
              <a:t>đó</a:t>
            </a:r>
            <a:r>
              <a:rPr lang="en-US" sz="2400" dirty="0" smtClean="0"/>
              <a:t> </a:t>
            </a:r>
            <a:r>
              <a:rPr lang="en-US" sz="2400" dirty="0" err="1" smtClean="0"/>
              <a:t>lại</a:t>
            </a:r>
            <a:r>
              <a:rPr lang="en-US" sz="2400" dirty="0" smtClean="0"/>
              <a:t> </a:t>
            </a:r>
            <a:r>
              <a:rPr lang="en-US" sz="2400" dirty="0" err="1" smtClean="0"/>
              <a:t>bị</a:t>
            </a:r>
            <a:r>
              <a:rPr lang="en-US" sz="2400" dirty="0" smtClean="0"/>
              <a:t> </a:t>
            </a:r>
            <a:r>
              <a:rPr lang="en-US" sz="2400" dirty="0" err="1" smtClean="0"/>
              <a:t>sai</a:t>
            </a:r>
            <a:r>
              <a:rPr lang="en-US" sz="2400" dirty="0" smtClean="0"/>
              <a:t> </a:t>
            </a:r>
            <a:r>
              <a:rPr lang="en-US" sz="2400" dirty="0" err="1" smtClean="0"/>
              <a:t>lầm</a:t>
            </a:r>
            <a:r>
              <a:rPr lang="en-US" sz="2400" dirty="0" smtClean="0"/>
              <a:t>)</a:t>
            </a:r>
          </a:p>
          <a:p>
            <a:r>
              <a:rPr lang="en-US" sz="2400" dirty="0" smtClean="0"/>
              <a:t>Cause: </a:t>
            </a:r>
            <a:r>
              <a:rPr lang="en-US" sz="2400" dirty="0" err="1" smtClean="0"/>
              <a:t>nguyên</a:t>
            </a:r>
            <a:r>
              <a:rPr lang="en-US" sz="2400" dirty="0" smtClean="0"/>
              <a:t> </a:t>
            </a:r>
            <a:r>
              <a:rPr lang="en-US" sz="2400" dirty="0" err="1" smtClean="0"/>
              <a:t>nhân</a:t>
            </a:r>
            <a:r>
              <a:rPr lang="en-US" sz="2400" dirty="0" smtClean="0"/>
              <a:t> </a:t>
            </a:r>
            <a:r>
              <a:rPr lang="en-US" sz="2400" dirty="0" err="1" smtClean="0"/>
              <a:t>sâu</a:t>
            </a:r>
            <a:r>
              <a:rPr lang="en-US" sz="2400" dirty="0" smtClean="0"/>
              <a:t> </a:t>
            </a:r>
            <a:r>
              <a:rPr lang="en-US" sz="2400" dirty="0" err="1" smtClean="0"/>
              <a:t>xa</a:t>
            </a:r>
            <a:r>
              <a:rPr lang="en-US" sz="2400" dirty="0" smtClean="0"/>
              <a:t> </a:t>
            </a:r>
            <a:r>
              <a:rPr lang="en-US" sz="2400" dirty="0" err="1" smtClean="0"/>
              <a:t>nguồn</a:t>
            </a:r>
            <a:r>
              <a:rPr lang="en-US" sz="2400" dirty="0" smtClean="0"/>
              <a:t> </a:t>
            </a:r>
            <a:r>
              <a:rPr lang="en-US" sz="2400" dirty="0" err="1" smtClean="0"/>
              <a:t>gốc</a:t>
            </a:r>
            <a:r>
              <a:rPr lang="en-US" sz="2400" dirty="0" smtClean="0"/>
              <a:t> </a:t>
            </a:r>
            <a:r>
              <a:rPr lang="en-US" sz="2400" dirty="0" err="1" smtClean="0"/>
              <a:t>vấn</a:t>
            </a:r>
            <a:r>
              <a:rPr lang="en-US" sz="2400" dirty="0" smtClean="0"/>
              <a:t> </a:t>
            </a:r>
            <a:r>
              <a:rPr lang="en-US" sz="2400" dirty="0" err="1" smtClean="0"/>
              <a:t>đề</a:t>
            </a:r>
            <a:endParaRPr lang="en-US" sz="2400" dirty="0" smtClean="0"/>
          </a:p>
          <a:p>
            <a:r>
              <a:rPr lang="en-US" sz="2400" dirty="0" smtClean="0"/>
              <a:t>Reason: </a:t>
            </a:r>
            <a:r>
              <a:rPr lang="en-US" sz="2400" dirty="0" err="1" smtClean="0"/>
              <a:t>nguyên</a:t>
            </a:r>
            <a:r>
              <a:rPr lang="en-US" sz="2400" dirty="0" smtClean="0"/>
              <a:t> </a:t>
            </a:r>
            <a:r>
              <a:rPr lang="en-US" sz="2400" dirty="0" err="1" smtClean="0"/>
              <a:t>nhân</a:t>
            </a:r>
            <a:r>
              <a:rPr lang="en-US" sz="2400" dirty="0" smtClean="0"/>
              <a:t> ( </a:t>
            </a:r>
            <a:r>
              <a:rPr lang="en-US" sz="2400" dirty="0" err="1" smtClean="0"/>
              <a:t>lý</a:t>
            </a:r>
            <a:r>
              <a:rPr lang="en-US" sz="2400" dirty="0" smtClean="0"/>
              <a:t> do </a:t>
            </a:r>
            <a:r>
              <a:rPr lang="en-US" sz="2400" dirty="0" err="1" smtClean="0"/>
              <a:t>đưa</a:t>
            </a:r>
            <a:r>
              <a:rPr lang="en-US" sz="2400" dirty="0" smtClean="0"/>
              <a:t> </a:t>
            </a:r>
            <a:r>
              <a:rPr lang="en-US" sz="2400" dirty="0" err="1" smtClean="0"/>
              <a:t>ra</a:t>
            </a:r>
            <a:r>
              <a:rPr lang="en-US" sz="2400" dirty="0" smtClean="0"/>
              <a:t> </a:t>
            </a:r>
            <a:r>
              <a:rPr lang="en-US" sz="2400" dirty="0" err="1" smtClean="0"/>
              <a:t>để</a:t>
            </a:r>
            <a:r>
              <a:rPr lang="en-US" sz="2400" dirty="0" smtClean="0"/>
              <a:t> </a:t>
            </a:r>
            <a:r>
              <a:rPr lang="en-US" sz="2400" dirty="0" err="1" smtClean="0"/>
              <a:t>giải</a:t>
            </a:r>
            <a:r>
              <a:rPr lang="en-US" sz="2400" dirty="0" smtClean="0"/>
              <a:t> </a:t>
            </a:r>
            <a:r>
              <a:rPr lang="en-US" sz="2400" dirty="0" err="1" smtClean="0"/>
              <a:t>thích</a:t>
            </a:r>
            <a:r>
              <a:rPr lang="en-US" sz="2400" dirty="0" smtClean="0"/>
              <a:t> </a:t>
            </a:r>
            <a:r>
              <a:rPr lang="en-US" sz="2400" dirty="0" err="1" smtClean="0"/>
              <a:t>cho</a:t>
            </a:r>
            <a:r>
              <a:rPr lang="en-US" sz="2400" dirty="0" smtClean="0"/>
              <a:t> </a:t>
            </a:r>
            <a:r>
              <a:rPr lang="en-US" sz="2400" dirty="0" err="1" smtClean="0"/>
              <a:t>vẫn</a:t>
            </a:r>
            <a:r>
              <a:rPr lang="en-US" sz="2400" dirty="0" smtClean="0"/>
              <a:t> </a:t>
            </a:r>
            <a:r>
              <a:rPr lang="en-US" sz="2400" dirty="0" err="1" smtClean="0"/>
              <a:t>đề</a:t>
            </a:r>
            <a:r>
              <a:rPr lang="en-US" sz="2400" dirty="0" smtClean="0"/>
              <a:t> </a:t>
            </a:r>
            <a:r>
              <a:rPr lang="en-US" sz="2400" dirty="0" err="1" smtClean="0"/>
              <a:t>gì</a:t>
            </a:r>
            <a:r>
              <a:rPr lang="en-US" sz="2400" dirty="0" smtClean="0"/>
              <a:t> </a:t>
            </a:r>
            <a:r>
              <a:rPr lang="en-US" sz="2400" dirty="0" err="1" smtClean="0"/>
              <a:t>đã</a:t>
            </a:r>
            <a:r>
              <a:rPr lang="en-US" sz="2400" dirty="0" smtClean="0"/>
              <a:t> </a:t>
            </a:r>
            <a:r>
              <a:rPr lang="en-US" sz="2400" dirty="0" err="1" smtClean="0"/>
              <a:t>xảy</a:t>
            </a:r>
            <a:r>
              <a:rPr lang="en-US" sz="2400" dirty="0" smtClean="0"/>
              <a:t> </a:t>
            </a:r>
            <a:r>
              <a:rPr lang="en-US" sz="2400" dirty="0" err="1" smtClean="0"/>
              <a:t>ra</a:t>
            </a:r>
            <a:r>
              <a:rPr lang="en-US" sz="2400" dirty="0" smtClean="0"/>
              <a:t>)</a:t>
            </a:r>
          </a:p>
          <a:p>
            <a:r>
              <a:rPr lang="en-US" sz="2400" dirty="0" smtClean="0"/>
              <a:t>Ground : </a:t>
            </a:r>
            <a:r>
              <a:rPr lang="en-US" sz="2400" dirty="0" err="1" smtClean="0"/>
              <a:t>nền</a:t>
            </a:r>
            <a:r>
              <a:rPr lang="en-US" sz="2400" dirty="0" smtClean="0"/>
              <a:t> </a:t>
            </a:r>
            <a:r>
              <a:rPr lang="en-US" sz="2400" dirty="0" err="1" smtClean="0"/>
              <a:t>tảng</a:t>
            </a:r>
            <a:r>
              <a:rPr lang="en-US" sz="2400" dirty="0" smtClean="0"/>
              <a:t>, </a:t>
            </a:r>
            <a:r>
              <a:rPr lang="en-US" sz="2400" dirty="0" err="1" smtClean="0"/>
              <a:t>cơ</a:t>
            </a:r>
            <a:r>
              <a:rPr lang="en-US" sz="2400" dirty="0" smtClean="0"/>
              <a:t> </a:t>
            </a:r>
            <a:r>
              <a:rPr lang="en-US" sz="2400" dirty="0" err="1" smtClean="0"/>
              <a:t>sở</a:t>
            </a:r>
            <a:r>
              <a:rPr lang="en-US" sz="2400" dirty="0" smtClean="0"/>
              <a:t> ( </a:t>
            </a:r>
            <a:r>
              <a:rPr lang="en-US" sz="2400" dirty="0" err="1" smtClean="0"/>
              <a:t>chỗ</a:t>
            </a:r>
            <a:r>
              <a:rPr lang="en-US" sz="2400" dirty="0" smtClean="0"/>
              <a:t> </a:t>
            </a:r>
            <a:r>
              <a:rPr lang="en-US" sz="2400" dirty="0" err="1" smtClean="0"/>
              <a:t>dựa</a:t>
            </a:r>
            <a:r>
              <a:rPr lang="en-US" sz="2400" dirty="0" smtClean="0"/>
              <a:t> </a:t>
            </a:r>
            <a:r>
              <a:rPr lang="en-US" sz="2400" dirty="0" err="1" smtClean="0"/>
              <a:t>cho</a:t>
            </a:r>
            <a:r>
              <a:rPr lang="en-US" sz="2400" dirty="0" smtClean="0"/>
              <a:t> </a:t>
            </a:r>
            <a:r>
              <a:rPr lang="en-US" sz="2400" dirty="0" err="1" smtClean="0"/>
              <a:t>cái</a:t>
            </a:r>
            <a:r>
              <a:rPr lang="en-US" sz="2400" dirty="0" smtClean="0"/>
              <a:t> </a:t>
            </a:r>
            <a:r>
              <a:rPr lang="en-US" sz="2400" dirty="0" err="1" smtClean="0"/>
              <a:t>gì</a:t>
            </a:r>
            <a:r>
              <a:rPr lang="en-US" sz="2400" dirty="0" smtClean="0"/>
              <a:t> </a:t>
            </a:r>
            <a:r>
              <a:rPr lang="en-US" sz="2400" dirty="0" err="1" smtClean="0"/>
              <a:t>được</a:t>
            </a:r>
            <a:r>
              <a:rPr lang="en-US" sz="2400" dirty="0" smtClean="0"/>
              <a:t> </a:t>
            </a:r>
            <a:r>
              <a:rPr lang="en-US" sz="2400" dirty="0" err="1" smtClean="0"/>
              <a:t>hình</a:t>
            </a:r>
            <a:r>
              <a:rPr lang="en-US" sz="2400" dirty="0" smtClean="0"/>
              <a:t> </a:t>
            </a:r>
            <a:r>
              <a:rPr lang="en-US" sz="2400" dirty="0" err="1" smtClean="0"/>
              <a:t>thành</a:t>
            </a:r>
            <a:r>
              <a:rPr lang="en-US" sz="2400" dirty="0" smtClean="0"/>
              <a:t>)</a:t>
            </a:r>
          </a:p>
          <a:p>
            <a:r>
              <a:rPr lang="en-US" sz="2400" b="1" dirty="0" err="1" smtClean="0"/>
              <a:t>Cấu</a:t>
            </a:r>
            <a:r>
              <a:rPr lang="en-US" sz="2400" b="1" dirty="0" smtClean="0"/>
              <a:t> </a:t>
            </a:r>
            <a:r>
              <a:rPr lang="en-US" sz="2400" b="1" dirty="0" err="1" smtClean="0"/>
              <a:t>trúc</a:t>
            </a:r>
            <a:r>
              <a:rPr lang="en-US" sz="2400" b="1" dirty="0" smtClean="0"/>
              <a:t>” </a:t>
            </a:r>
            <a:r>
              <a:rPr lang="en-US" sz="2400" b="1" dirty="0" smtClean="0">
                <a:solidFill>
                  <a:srgbClr val="FFFF00"/>
                </a:solidFill>
              </a:rPr>
              <a:t>have a very good reason to do </a:t>
            </a:r>
            <a:r>
              <a:rPr lang="en-US" sz="2400" b="1" dirty="0" err="1" smtClean="0">
                <a:solidFill>
                  <a:srgbClr val="FFFF00"/>
                </a:solidFill>
              </a:rPr>
              <a:t>st</a:t>
            </a:r>
            <a:r>
              <a:rPr lang="en-US" sz="2400" b="1" dirty="0" smtClean="0"/>
              <a:t>” </a:t>
            </a:r>
            <a:r>
              <a:rPr lang="en-US" sz="2400" b="1" dirty="0" err="1" smtClean="0"/>
              <a:t>có</a:t>
            </a:r>
            <a:r>
              <a:rPr lang="en-US" sz="2400" b="1" dirty="0" smtClean="0"/>
              <a:t> </a:t>
            </a:r>
            <a:r>
              <a:rPr lang="en-US" sz="2400" b="1" dirty="0" err="1" smtClean="0"/>
              <a:t>mọi</a:t>
            </a:r>
            <a:r>
              <a:rPr lang="en-US" sz="2400" b="1" dirty="0" smtClean="0"/>
              <a:t> </a:t>
            </a:r>
            <a:r>
              <a:rPr lang="en-US" sz="2400" b="1" dirty="0" err="1" smtClean="0"/>
              <a:t>lí</a:t>
            </a:r>
            <a:r>
              <a:rPr lang="en-US" sz="2400" b="1" dirty="0" smtClean="0"/>
              <a:t> </a:t>
            </a:r>
            <a:r>
              <a:rPr lang="en-US" sz="2400" b="1" dirty="0" err="1" smtClean="0"/>
              <a:t>lẽ</a:t>
            </a:r>
            <a:r>
              <a:rPr lang="en-US" sz="2400" b="1" dirty="0" smtClean="0"/>
              <a:t> </a:t>
            </a:r>
            <a:r>
              <a:rPr lang="en-US" sz="2400" b="1" dirty="0" err="1" smtClean="0"/>
              <a:t>để</a:t>
            </a:r>
            <a:r>
              <a:rPr lang="en-US" sz="2400" b="1" dirty="0" smtClean="0"/>
              <a:t> </a:t>
            </a:r>
            <a:r>
              <a:rPr lang="en-US" sz="2400" b="1" dirty="0" err="1" smtClean="0"/>
              <a:t>làm</a:t>
            </a:r>
            <a:r>
              <a:rPr lang="en-US" sz="2400" b="1" dirty="0" smtClean="0"/>
              <a:t> </a:t>
            </a:r>
            <a:r>
              <a:rPr lang="en-US" sz="2400" b="1" dirty="0" err="1" smtClean="0"/>
              <a:t>gì</a:t>
            </a:r>
            <a:endParaRPr lang="en-US" sz="2400" dirty="0" smtClean="0"/>
          </a:p>
          <a:p>
            <a:endParaRPr lang="en-US" sz="2400" dirty="0"/>
          </a:p>
        </p:txBody>
      </p:sp>
      <p:sp>
        <p:nvSpPr>
          <p:cNvPr id="6" name="Oval 5"/>
          <p:cNvSpPr/>
          <p:nvPr/>
        </p:nvSpPr>
        <p:spPr>
          <a:xfrm>
            <a:off x="3886200" y="13182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71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991600" cy="3046988"/>
          </a:xfrm>
          <a:prstGeom prst="rect">
            <a:avLst/>
          </a:prstGeom>
          <a:noFill/>
        </p:spPr>
        <p:txBody>
          <a:bodyPr wrap="square" rtlCol="0">
            <a:spAutoFit/>
          </a:bodyPr>
          <a:lstStyle/>
          <a:p>
            <a:r>
              <a:rPr lang="en-US" sz="2400" b="1" dirty="0"/>
              <a:t>Question 50:</a:t>
            </a:r>
            <a:r>
              <a:rPr lang="en-US" sz="2400" dirty="0"/>
              <a:t> Which of the following can be inferred from the passage?</a:t>
            </a:r>
          </a:p>
          <a:p>
            <a:r>
              <a:rPr lang="en-US" sz="2400" b="1" dirty="0" smtClean="0"/>
              <a:t>A</a:t>
            </a:r>
            <a:r>
              <a:rPr lang="en-US" sz="2400" b="1" dirty="0"/>
              <a:t>.</a:t>
            </a:r>
            <a:r>
              <a:rPr lang="en-US" sz="2400" dirty="0"/>
              <a:t> Individuals’ ability to manage human relationships is limited.</a:t>
            </a:r>
          </a:p>
          <a:p>
            <a:r>
              <a:rPr lang="en-US" sz="2400" b="1" dirty="0" smtClean="0"/>
              <a:t>B</a:t>
            </a:r>
            <a:r>
              <a:rPr lang="en-US" sz="2400" b="1" dirty="0"/>
              <a:t>.</a:t>
            </a:r>
            <a:r>
              <a:rPr lang="en-US" sz="2400" dirty="0"/>
              <a:t> Social capital turns more complicated as a person grows older.</a:t>
            </a:r>
          </a:p>
          <a:p>
            <a:r>
              <a:rPr lang="en-US" sz="2400" b="1" dirty="0" smtClean="0"/>
              <a:t>C</a:t>
            </a:r>
            <a:r>
              <a:rPr lang="en-US" sz="2400" b="1" dirty="0"/>
              <a:t>.</a:t>
            </a:r>
            <a:r>
              <a:rPr lang="en-US" sz="2400" dirty="0"/>
              <a:t> Friendship is one of life features that is often taken for granted.</a:t>
            </a:r>
          </a:p>
          <a:p>
            <a:r>
              <a:rPr lang="en-US" sz="2400" b="1" dirty="0" smtClean="0"/>
              <a:t>D</a:t>
            </a:r>
            <a:r>
              <a:rPr lang="en-US" sz="2400" b="1" dirty="0"/>
              <a:t>.</a:t>
            </a:r>
            <a:r>
              <a:rPr lang="en-US" sz="2400" dirty="0"/>
              <a:t> Every human relationship in life has an expiration date.</a:t>
            </a:r>
          </a:p>
          <a:p>
            <a:r>
              <a:rPr lang="en-US" sz="2400" dirty="0"/>
              <a:t> </a:t>
            </a:r>
          </a:p>
          <a:p>
            <a:r>
              <a:rPr lang="en-US" sz="2400" dirty="0"/>
              <a:t/>
            </a:r>
            <a:br>
              <a:rPr lang="en-US" sz="2400" dirty="0"/>
            </a:br>
            <a:endParaRPr lang="en-US" sz="2400" dirty="0"/>
          </a:p>
        </p:txBody>
      </p:sp>
      <p:sp>
        <p:nvSpPr>
          <p:cNvPr id="5" name="TextBox 4"/>
          <p:cNvSpPr txBox="1"/>
          <p:nvPr/>
        </p:nvSpPr>
        <p:spPr>
          <a:xfrm>
            <a:off x="91225" y="2362200"/>
            <a:ext cx="8991600" cy="4093428"/>
          </a:xfrm>
          <a:prstGeom prst="rect">
            <a:avLst/>
          </a:prstGeom>
          <a:noFill/>
        </p:spPr>
        <p:txBody>
          <a:bodyPr wrap="square" rtlCol="0">
            <a:spAutoFit/>
          </a:bodyPr>
          <a:lstStyle/>
          <a:p>
            <a:r>
              <a:rPr lang="en-US" sz="2000" b="1" i="1" dirty="0" err="1" smtClean="0"/>
              <a:t>Điều</a:t>
            </a:r>
            <a:r>
              <a:rPr lang="en-US" sz="2000" b="1" i="1" dirty="0" smtClean="0"/>
              <a:t> </a:t>
            </a:r>
            <a:r>
              <a:rPr lang="en-US" sz="2000" b="1" i="1" dirty="0" err="1"/>
              <a:t>nào</a:t>
            </a:r>
            <a:r>
              <a:rPr lang="en-US" sz="2000" b="1" i="1" dirty="0"/>
              <a:t> </a:t>
            </a:r>
            <a:r>
              <a:rPr lang="en-US" sz="2000" b="1" i="1" dirty="0" err="1"/>
              <a:t>sau</a:t>
            </a:r>
            <a:r>
              <a:rPr lang="en-US" sz="2000" b="1" i="1" dirty="0"/>
              <a:t> </a:t>
            </a:r>
            <a:r>
              <a:rPr lang="en-US" sz="2000" b="1" i="1" dirty="0" err="1"/>
              <a:t>đây</a:t>
            </a:r>
            <a:r>
              <a:rPr lang="en-US" sz="2000" b="1" i="1" dirty="0"/>
              <a:t> </a:t>
            </a:r>
            <a:r>
              <a:rPr lang="en-US" sz="2000" b="1" i="1" dirty="0" err="1"/>
              <a:t>có</a:t>
            </a:r>
            <a:r>
              <a:rPr lang="en-US" sz="2000" b="1" i="1" dirty="0"/>
              <a:t> </a:t>
            </a:r>
            <a:r>
              <a:rPr lang="en-US" sz="2000" b="1" i="1" dirty="0" err="1"/>
              <a:t>thể</a:t>
            </a:r>
            <a:r>
              <a:rPr lang="en-US" sz="2000" b="1" i="1" dirty="0"/>
              <a:t> </a:t>
            </a:r>
            <a:r>
              <a:rPr lang="en-US" sz="2000" b="1" i="1" dirty="0" err="1"/>
              <a:t>được</a:t>
            </a:r>
            <a:r>
              <a:rPr lang="en-US" sz="2000" b="1" i="1" dirty="0"/>
              <a:t> </a:t>
            </a:r>
            <a:r>
              <a:rPr lang="en-US" sz="2000" b="1" i="1" dirty="0" err="1"/>
              <a:t>suy</a:t>
            </a:r>
            <a:r>
              <a:rPr lang="en-US" sz="2000" b="1" i="1" dirty="0"/>
              <a:t> </a:t>
            </a:r>
            <a:r>
              <a:rPr lang="en-US" sz="2000" b="1" i="1" dirty="0" err="1"/>
              <a:t>ra</a:t>
            </a:r>
            <a:r>
              <a:rPr lang="en-US" sz="2000" b="1" i="1" dirty="0"/>
              <a:t> </a:t>
            </a:r>
            <a:r>
              <a:rPr lang="en-US" sz="2000" b="1" i="1" dirty="0" err="1"/>
              <a:t>từ</a:t>
            </a:r>
            <a:r>
              <a:rPr lang="en-US" sz="2000" b="1" i="1" dirty="0"/>
              <a:t> </a:t>
            </a:r>
            <a:r>
              <a:rPr lang="en-US" sz="2000" b="1" i="1" dirty="0" err="1"/>
              <a:t>đoạn</a:t>
            </a:r>
            <a:r>
              <a:rPr lang="en-US" sz="2000" b="1" i="1" dirty="0"/>
              <a:t> </a:t>
            </a:r>
            <a:r>
              <a:rPr lang="en-US" sz="2000" b="1" i="1" dirty="0" err="1"/>
              <a:t>văn</a:t>
            </a:r>
            <a:r>
              <a:rPr lang="en-US" sz="2000" b="1" i="1" dirty="0"/>
              <a:t>?</a:t>
            </a:r>
            <a:r>
              <a:rPr lang="en-US" sz="2000" dirty="0"/>
              <a:t/>
            </a:r>
            <a:br>
              <a:rPr lang="en-US" sz="2000" dirty="0"/>
            </a:br>
            <a:r>
              <a:rPr lang="en-US" sz="2000" dirty="0"/>
              <a:t>A. </a:t>
            </a:r>
            <a:r>
              <a:rPr lang="en-US" sz="2000" dirty="0" err="1"/>
              <a:t>Khả</a:t>
            </a:r>
            <a:r>
              <a:rPr lang="en-US" sz="2000" dirty="0"/>
              <a:t> </a:t>
            </a:r>
            <a:r>
              <a:rPr lang="en-US" sz="2000" dirty="0" err="1"/>
              <a:t>năng</a:t>
            </a:r>
            <a:r>
              <a:rPr lang="en-US" sz="2000" dirty="0"/>
              <a:t> </a:t>
            </a:r>
            <a:r>
              <a:rPr lang="en-US" sz="2000" dirty="0" err="1"/>
              <a:t>quản</a:t>
            </a:r>
            <a:r>
              <a:rPr lang="en-US" sz="2000" dirty="0"/>
              <a:t> </a:t>
            </a:r>
            <a:r>
              <a:rPr lang="en-US" sz="2000" dirty="0" err="1"/>
              <a:t>lý</a:t>
            </a:r>
            <a:r>
              <a:rPr lang="en-US" sz="2000" dirty="0"/>
              <a:t> </a:t>
            </a:r>
            <a:r>
              <a:rPr lang="en-US" sz="2000" dirty="0" err="1"/>
              <a:t>các</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của</a:t>
            </a:r>
            <a:r>
              <a:rPr lang="en-US" sz="2000" dirty="0"/>
              <a:t> con </a:t>
            </a:r>
            <a:r>
              <a:rPr lang="en-US" sz="2000" dirty="0" err="1"/>
              <a:t>người</a:t>
            </a:r>
            <a:r>
              <a:rPr lang="en-US" sz="2000" dirty="0"/>
              <a:t> </a:t>
            </a:r>
            <a:r>
              <a:rPr lang="en-US" sz="2000" dirty="0" err="1"/>
              <a:t>bị</a:t>
            </a:r>
            <a:r>
              <a:rPr lang="en-US" sz="2000" dirty="0"/>
              <a:t> </a:t>
            </a:r>
            <a:r>
              <a:rPr lang="en-US" sz="2000" dirty="0" err="1"/>
              <a:t>hạn</a:t>
            </a:r>
            <a:r>
              <a:rPr lang="en-US" sz="2000" dirty="0"/>
              <a:t> </a:t>
            </a:r>
            <a:r>
              <a:rPr lang="en-US" sz="2000" dirty="0" err="1"/>
              <a:t>chế</a:t>
            </a:r>
            <a:r>
              <a:rPr lang="en-US" sz="2000" dirty="0"/>
              <a:t>.</a:t>
            </a:r>
            <a:br>
              <a:rPr lang="en-US" sz="2000" dirty="0"/>
            </a:br>
            <a:r>
              <a:rPr lang="en-US" sz="2000" dirty="0"/>
              <a:t>B. </a:t>
            </a:r>
            <a:r>
              <a:rPr lang="en-US" sz="2000" dirty="0" err="1"/>
              <a:t>Vốn</a:t>
            </a:r>
            <a:r>
              <a:rPr lang="en-US" sz="2000" dirty="0"/>
              <a:t> </a:t>
            </a:r>
            <a:r>
              <a:rPr lang="en-US" sz="2000" dirty="0" err="1"/>
              <a:t>xã</a:t>
            </a:r>
            <a:r>
              <a:rPr lang="en-US" sz="2000" dirty="0"/>
              <a:t> </a:t>
            </a:r>
            <a:r>
              <a:rPr lang="en-US" sz="2000" dirty="0" err="1"/>
              <a:t>hội</a:t>
            </a:r>
            <a:r>
              <a:rPr lang="en-US" sz="2000" dirty="0"/>
              <a:t> </a:t>
            </a:r>
            <a:r>
              <a:rPr lang="en-US" sz="2000" dirty="0" err="1"/>
              <a:t>trở</a:t>
            </a:r>
            <a:r>
              <a:rPr lang="en-US" sz="2000" dirty="0"/>
              <a:t> </a:t>
            </a:r>
            <a:r>
              <a:rPr lang="en-US" sz="2000" dirty="0" err="1"/>
              <a:t>nên</a:t>
            </a:r>
            <a:r>
              <a:rPr lang="en-US" sz="2000" dirty="0"/>
              <a:t> </a:t>
            </a:r>
            <a:r>
              <a:rPr lang="en-US" sz="2000" dirty="0" err="1"/>
              <a:t>phức</a:t>
            </a:r>
            <a:r>
              <a:rPr lang="en-US" sz="2000" dirty="0"/>
              <a:t> </a:t>
            </a:r>
            <a:r>
              <a:rPr lang="en-US" sz="2000" dirty="0" err="1"/>
              <a:t>tạp</a:t>
            </a:r>
            <a:r>
              <a:rPr lang="en-US" sz="2000" dirty="0"/>
              <a:t> </a:t>
            </a:r>
            <a:r>
              <a:rPr lang="en-US" sz="2000" dirty="0" err="1"/>
              <a:t>hơn</a:t>
            </a:r>
            <a:r>
              <a:rPr lang="en-US" sz="2000" dirty="0"/>
              <a:t> </a:t>
            </a:r>
            <a:r>
              <a:rPr lang="en-US" sz="2000" dirty="0" err="1"/>
              <a:t>khi</a:t>
            </a:r>
            <a:r>
              <a:rPr lang="en-US" sz="2000" dirty="0"/>
              <a:t> </a:t>
            </a:r>
            <a:r>
              <a:rPr lang="en-US" sz="2000" dirty="0" err="1"/>
              <a:t>một</a:t>
            </a:r>
            <a:r>
              <a:rPr lang="en-US" sz="2000" dirty="0"/>
              <a:t> </a:t>
            </a:r>
            <a:r>
              <a:rPr lang="en-US" sz="2000" dirty="0" err="1"/>
              <a:t>người</a:t>
            </a:r>
            <a:r>
              <a:rPr lang="en-US" sz="2000" dirty="0"/>
              <a:t> </a:t>
            </a:r>
            <a:r>
              <a:rPr lang="en-US" sz="2000" dirty="0" err="1"/>
              <a:t>già</a:t>
            </a:r>
            <a:r>
              <a:rPr lang="en-US" sz="2000" dirty="0"/>
              <a:t> </a:t>
            </a:r>
            <a:r>
              <a:rPr lang="en-US" sz="2000" dirty="0" err="1"/>
              <a:t>đi</a:t>
            </a:r>
            <a:r>
              <a:rPr lang="en-US" sz="2000" dirty="0"/>
              <a:t>.</a:t>
            </a:r>
            <a:br>
              <a:rPr lang="en-US" sz="2000" dirty="0"/>
            </a:br>
            <a:r>
              <a:rPr lang="en-US" sz="2000" dirty="0"/>
              <a:t>C. </a:t>
            </a:r>
            <a:r>
              <a:rPr lang="en-US" sz="2000" dirty="0" err="1"/>
              <a:t>Tình</a:t>
            </a:r>
            <a:r>
              <a:rPr lang="en-US" sz="2000" dirty="0"/>
              <a:t> </a:t>
            </a:r>
            <a:r>
              <a:rPr lang="en-US" sz="2000" dirty="0" err="1"/>
              <a:t>bạn</a:t>
            </a:r>
            <a:r>
              <a:rPr lang="en-US" sz="2000" dirty="0"/>
              <a:t> </a:t>
            </a:r>
            <a:r>
              <a:rPr lang="en-US" sz="2000" dirty="0" err="1"/>
              <a:t>là</a:t>
            </a:r>
            <a:r>
              <a:rPr lang="en-US" sz="2000" dirty="0"/>
              <a:t> </a:t>
            </a:r>
            <a:r>
              <a:rPr lang="en-US" sz="2000" dirty="0" err="1"/>
              <a:t>một</a:t>
            </a:r>
            <a:r>
              <a:rPr lang="en-US" sz="2000" dirty="0"/>
              <a:t> </a:t>
            </a:r>
            <a:r>
              <a:rPr lang="en-US" sz="2000" dirty="0" err="1"/>
              <a:t>trong</a:t>
            </a:r>
            <a:r>
              <a:rPr lang="en-US" sz="2000" dirty="0"/>
              <a:t> </a:t>
            </a:r>
            <a:r>
              <a:rPr lang="en-US" sz="2000" dirty="0" err="1"/>
              <a:t>những</a:t>
            </a:r>
            <a:r>
              <a:rPr lang="en-US" sz="2000" dirty="0"/>
              <a:t> </a:t>
            </a:r>
            <a:r>
              <a:rPr lang="en-US" sz="2000" dirty="0" err="1"/>
              <a:t>đặc</a:t>
            </a:r>
            <a:r>
              <a:rPr lang="en-US" sz="2000" dirty="0"/>
              <a:t> </a:t>
            </a:r>
            <a:r>
              <a:rPr lang="en-US" sz="2000" dirty="0" err="1"/>
              <a:t>điểm</a:t>
            </a:r>
            <a:r>
              <a:rPr lang="en-US" sz="2000" dirty="0"/>
              <a:t> </a:t>
            </a:r>
            <a:r>
              <a:rPr lang="en-US" sz="2000" dirty="0" err="1"/>
              <a:t>cuộc</a:t>
            </a:r>
            <a:r>
              <a:rPr lang="en-US" sz="2000" dirty="0"/>
              <a:t> </a:t>
            </a:r>
            <a:r>
              <a:rPr lang="en-US" sz="2000" dirty="0" err="1"/>
              <a:t>sống</a:t>
            </a:r>
            <a:r>
              <a:rPr lang="en-US" sz="2000" dirty="0"/>
              <a:t> </a:t>
            </a:r>
            <a:r>
              <a:rPr lang="en-US" sz="2000" dirty="0" err="1"/>
              <a:t>thường</a:t>
            </a:r>
            <a:r>
              <a:rPr lang="en-US" sz="2000" dirty="0"/>
              <a:t> </a:t>
            </a:r>
            <a:r>
              <a:rPr lang="en-US" sz="2000" dirty="0" err="1"/>
              <a:t>được</a:t>
            </a:r>
            <a:r>
              <a:rPr lang="en-US" sz="2000" dirty="0"/>
              <a:t> </a:t>
            </a:r>
            <a:r>
              <a:rPr lang="en-US" sz="2000" dirty="0" err="1"/>
              <a:t>coi</a:t>
            </a:r>
            <a:r>
              <a:rPr lang="en-US" sz="2000" dirty="0"/>
              <a:t> </a:t>
            </a:r>
            <a:r>
              <a:rPr lang="en-US" sz="2000" dirty="0" err="1"/>
              <a:t>là</a:t>
            </a:r>
            <a:r>
              <a:rPr lang="en-US" sz="2000" dirty="0"/>
              <a:t> </a:t>
            </a:r>
            <a:r>
              <a:rPr lang="en-US" sz="2000" dirty="0" err="1"/>
              <a:t>điều</a:t>
            </a:r>
            <a:r>
              <a:rPr lang="en-US" sz="2000" dirty="0"/>
              <a:t> </a:t>
            </a:r>
            <a:r>
              <a:rPr lang="en-US" sz="2000" dirty="0" err="1"/>
              <a:t>hiển</a:t>
            </a:r>
            <a:r>
              <a:rPr lang="en-US" sz="2000" dirty="0"/>
              <a:t> </a:t>
            </a:r>
            <a:r>
              <a:rPr lang="en-US" sz="2000" dirty="0" err="1"/>
              <a:t>nhiên</a:t>
            </a:r>
            <a:r>
              <a:rPr lang="en-US" sz="2000" dirty="0"/>
              <a:t>.</a:t>
            </a:r>
            <a:br>
              <a:rPr lang="en-US" sz="2000" dirty="0"/>
            </a:br>
            <a:r>
              <a:rPr lang="en-US" sz="2000" dirty="0"/>
              <a:t>D. </a:t>
            </a:r>
            <a:r>
              <a:rPr lang="en-US" sz="2000" dirty="0" err="1"/>
              <a:t>Mọi</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của</a:t>
            </a:r>
            <a:r>
              <a:rPr lang="en-US" sz="2000" dirty="0"/>
              <a:t> con </a:t>
            </a:r>
            <a:r>
              <a:rPr lang="en-US" sz="2000" dirty="0" err="1"/>
              <a:t>người</a:t>
            </a:r>
            <a:r>
              <a:rPr lang="en-US" sz="2000" dirty="0"/>
              <a:t> </a:t>
            </a:r>
            <a:r>
              <a:rPr lang="en-US" sz="2000" dirty="0" err="1"/>
              <a:t>trong</a:t>
            </a:r>
            <a:r>
              <a:rPr lang="en-US" sz="2000" dirty="0"/>
              <a:t> </a:t>
            </a:r>
            <a:r>
              <a:rPr lang="en-US" sz="2000" dirty="0" err="1"/>
              <a:t>cuộc</a:t>
            </a:r>
            <a:r>
              <a:rPr lang="en-US" sz="2000" dirty="0"/>
              <a:t> </a:t>
            </a:r>
            <a:r>
              <a:rPr lang="en-US" sz="2000" dirty="0" err="1"/>
              <a:t>sống</a:t>
            </a:r>
            <a:r>
              <a:rPr lang="en-US" sz="2000" dirty="0"/>
              <a:t> </a:t>
            </a:r>
            <a:r>
              <a:rPr lang="en-US" sz="2000" dirty="0" err="1"/>
              <a:t>đều</a:t>
            </a:r>
            <a:r>
              <a:rPr lang="en-US" sz="2000" dirty="0"/>
              <a:t> </a:t>
            </a:r>
            <a:r>
              <a:rPr lang="en-US" sz="2000" dirty="0" err="1"/>
              <a:t>có</a:t>
            </a:r>
            <a:r>
              <a:rPr lang="en-US" sz="2000" dirty="0"/>
              <a:t> </a:t>
            </a:r>
            <a:r>
              <a:rPr lang="en-US" sz="2000" dirty="0" err="1"/>
              <a:t>ngày</a:t>
            </a:r>
            <a:r>
              <a:rPr lang="en-US" sz="2000" dirty="0"/>
              <a:t> </a:t>
            </a:r>
            <a:r>
              <a:rPr lang="en-US" sz="2000" dirty="0" err="1"/>
              <a:t>hết</a:t>
            </a:r>
            <a:r>
              <a:rPr lang="en-US" sz="2000" dirty="0"/>
              <a:t> </a:t>
            </a:r>
            <a:r>
              <a:rPr lang="en-US" sz="2000" dirty="0" err="1"/>
              <a:t>hạn</a:t>
            </a:r>
            <a:r>
              <a:rPr lang="en-US" sz="2000" dirty="0"/>
              <a:t>.</a:t>
            </a:r>
            <a:br>
              <a:rPr lang="en-US" sz="2000" dirty="0"/>
            </a:br>
            <a:r>
              <a:rPr lang="en-US" sz="2000" b="1" dirty="0" err="1"/>
              <a:t>Căn</a:t>
            </a:r>
            <a:r>
              <a:rPr lang="en-US" sz="2000" b="1" dirty="0"/>
              <a:t> </a:t>
            </a:r>
            <a:r>
              <a:rPr lang="en-US" sz="2000" b="1" dirty="0" err="1"/>
              <a:t>cứ</a:t>
            </a:r>
            <a:r>
              <a:rPr lang="en-US" sz="2000" b="1" dirty="0"/>
              <a:t> </a:t>
            </a:r>
            <a:r>
              <a:rPr lang="en-US" sz="2000" b="1" dirty="0" err="1"/>
              <a:t>vào</a:t>
            </a:r>
            <a:r>
              <a:rPr lang="en-US" sz="2000" b="1" dirty="0"/>
              <a:t> </a:t>
            </a:r>
            <a:r>
              <a:rPr lang="en-US" sz="2000" b="1" dirty="0" err="1"/>
              <a:t>thông</a:t>
            </a:r>
            <a:r>
              <a:rPr lang="en-US" sz="2000" b="1" dirty="0"/>
              <a:t> tin:</a:t>
            </a:r>
            <a:r>
              <a:rPr lang="en-US" sz="2000" dirty="0"/>
              <a:t/>
            </a:r>
            <a:br>
              <a:rPr lang="en-US" sz="2000" dirty="0"/>
            </a:br>
            <a:r>
              <a:rPr lang="en-US" sz="2000" dirty="0"/>
              <a:t>The human desire for companionship may feel boundless, but research suggests that our social capital is </a:t>
            </a:r>
            <a:r>
              <a:rPr lang="en-US" sz="2000" b="1" dirty="0"/>
              <a:t>finite</a:t>
            </a:r>
            <a:r>
              <a:rPr lang="en-US" sz="2000" dirty="0"/>
              <a:t>. (</a:t>
            </a:r>
            <a:r>
              <a:rPr lang="en-US" sz="2000" b="1" dirty="0"/>
              <a:t>about 250 to about 5,500 people.</a:t>
            </a:r>
            <a:r>
              <a:rPr lang="en-US" sz="2000" dirty="0"/>
              <a:t>)</a:t>
            </a:r>
          </a:p>
          <a:p>
            <a:r>
              <a:rPr lang="en-US" sz="2000" i="1" dirty="0"/>
              <a:t>(</a:t>
            </a:r>
            <a:r>
              <a:rPr lang="en-US" sz="2000" i="1" dirty="0" err="1"/>
              <a:t>Mong</a:t>
            </a:r>
            <a:r>
              <a:rPr lang="en-US" sz="2000" i="1" dirty="0"/>
              <a:t> </a:t>
            </a:r>
            <a:r>
              <a:rPr lang="en-US" sz="2000" i="1" dirty="0" err="1"/>
              <a:t>muốn</a:t>
            </a:r>
            <a:r>
              <a:rPr lang="en-US" sz="2000" i="1" dirty="0"/>
              <a:t> </a:t>
            </a:r>
            <a:r>
              <a:rPr lang="en-US" sz="2000" i="1" dirty="0" err="1"/>
              <a:t>đồng</a:t>
            </a:r>
            <a:r>
              <a:rPr lang="en-US" sz="2000" i="1" dirty="0"/>
              <a:t> </a:t>
            </a:r>
            <a:r>
              <a:rPr lang="en-US" sz="2000" i="1" dirty="0" err="1"/>
              <a:t>hành</a:t>
            </a:r>
            <a:r>
              <a:rPr lang="en-US" sz="2000" i="1" dirty="0"/>
              <a:t> </a:t>
            </a:r>
            <a:r>
              <a:rPr lang="en-US" sz="2000" i="1" dirty="0" err="1"/>
              <a:t>của</a:t>
            </a:r>
            <a:r>
              <a:rPr lang="en-US" sz="2000" i="1" dirty="0"/>
              <a:t> con </a:t>
            </a:r>
            <a:r>
              <a:rPr lang="en-US" sz="2000" i="1" dirty="0" err="1"/>
              <a:t>người</a:t>
            </a:r>
            <a:r>
              <a:rPr lang="en-US" sz="2000" i="1" dirty="0"/>
              <a:t> </a:t>
            </a:r>
            <a:r>
              <a:rPr lang="en-US" sz="2000" i="1" dirty="0" err="1"/>
              <a:t>có</a:t>
            </a:r>
            <a:r>
              <a:rPr lang="en-US" sz="2000" i="1" dirty="0"/>
              <a:t> </a:t>
            </a:r>
            <a:r>
              <a:rPr lang="en-US" sz="2000" i="1" dirty="0" err="1"/>
              <a:t>thể</a:t>
            </a:r>
            <a:r>
              <a:rPr lang="en-US" sz="2000" i="1" dirty="0"/>
              <a:t> </a:t>
            </a:r>
            <a:r>
              <a:rPr lang="en-US" sz="2000" i="1" dirty="0" err="1"/>
              <a:t>cảm</a:t>
            </a:r>
            <a:r>
              <a:rPr lang="en-US" sz="2000" i="1" dirty="0"/>
              <a:t> </a:t>
            </a:r>
            <a:r>
              <a:rPr lang="en-US" sz="2000" i="1" dirty="0" err="1"/>
              <a:t>thấy</a:t>
            </a:r>
            <a:r>
              <a:rPr lang="en-US" sz="2000" i="1" dirty="0"/>
              <a:t> </a:t>
            </a:r>
            <a:r>
              <a:rPr lang="en-US" sz="2000" i="1" dirty="0" err="1"/>
              <a:t>vô</a:t>
            </a:r>
            <a:r>
              <a:rPr lang="en-US" sz="2000" i="1" dirty="0"/>
              <a:t> </a:t>
            </a:r>
            <a:r>
              <a:rPr lang="en-US" sz="2000" i="1" dirty="0" err="1"/>
              <a:t>biên</a:t>
            </a:r>
            <a:r>
              <a:rPr lang="en-US" sz="2000" i="1" dirty="0"/>
              <a:t>, </a:t>
            </a:r>
            <a:r>
              <a:rPr lang="en-US" sz="2000" i="1" dirty="0" err="1"/>
              <a:t>nhưng</a:t>
            </a:r>
            <a:r>
              <a:rPr lang="en-US" sz="2000" i="1" dirty="0"/>
              <a:t> </a:t>
            </a:r>
            <a:r>
              <a:rPr lang="en-US" sz="2000" i="1" dirty="0" err="1"/>
              <a:t>nghiên</a:t>
            </a:r>
            <a:r>
              <a:rPr lang="en-US" sz="2000" i="1" dirty="0"/>
              <a:t> </a:t>
            </a:r>
            <a:r>
              <a:rPr lang="en-US" sz="2000" i="1" dirty="0" err="1"/>
              <a:t>cứu</a:t>
            </a:r>
            <a:r>
              <a:rPr lang="en-US" sz="2000" i="1" dirty="0"/>
              <a:t> </a:t>
            </a:r>
            <a:r>
              <a:rPr lang="en-US" sz="2000" i="1" dirty="0" err="1"/>
              <a:t>cho</a:t>
            </a:r>
            <a:r>
              <a:rPr lang="en-US" sz="2000" i="1" dirty="0"/>
              <a:t> </a:t>
            </a:r>
            <a:r>
              <a:rPr lang="en-US" sz="2000" i="1" dirty="0" err="1"/>
              <a:t>thấy</a:t>
            </a:r>
            <a:r>
              <a:rPr lang="en-US" sz="2000" i="1" dirty="0"/>
              <a:t> </a:t>
            </a:r>
            <a:r>
              <a:rPr lang="en-US" sz="2000" i="1" dirty="0" err="1"/>
              <a:t>vốn</a:t>
            </a:r>
            <a:r>
              <a:rPr lang="en-US" sz="2000" i="1" dirty="0"/>
              <a:t> </a:t>
            </a:r>
            <a:r>
              <a:rPr lang="en-US" sz="2000" i="1" dirty="0" err="1"/>
              <a:t>xã</a:t>
            </a:r>
            <a:r>
              <a:rPr lang="en-US" sz="2000" i="1" dirty="0"/>
              <a:t> </a:t>
            </a:r>
            <a:r>
              <a:rPr lang="en-US" sz="2000" i="1" dirty="0" err="1"/>
              <a:t>hội</a:t>
            </a:r>
            <a:r>
              <a:rPr lang="en-US" sz="2000" i="1" dirty="0"/>
              <a:t> </a:t>
            </a:r>
            <a:r>
              <a:rPr lang="en-US" sz="2000" i="1" dirty="0" err="1"/>
              <a:t>của</a:t>
            </a:r>
            <a:r>
              <a:rPr lang="en-US" sz="2000" i="1" dirty="0"/>
              <a:t> </a:t>
            </a:r>
            <a:r>
              <a:rPr lang="en-US" sz="2000" i="1" dirty="0" err="1"/>
              <a:t>chúng</a:t>
            </a:r>
            <a:r>
              <a:rPr lang="en-US" sz="2000" i="1" dirty="0"/>
              <a:t> ta </a:t>
            </a:r>
            <a:r>
              <a:rPr lang="en-US" sz="2000" i="1" dirty="0" err="1"/>
              <a:t>là</a:t>
            </a:r>
            <a:r>
              <a:rPr lang="en-US" sz="2000" i="1" dirty="0"/>
              <a:t> </a:t>
            </a:r>
            <a:r>
              <a:rPr lang="en-US" sz="2000" b="1" i="1" dirty="0" err="1"/>
              <a:t>hữu</a:t>
            </a:r>
            <a:r>
              <a:rPr lang="en-US" sz="2000" b="1" i="1" dirty="0"/>
              <a:t> </a:t>
            </a:r>
            <a:r>
              <a:rPr lang="en-US" sz="2000" b="1" i="1" dirty="0" err="1"/>
              <a:t>hạn</a:t>
            </a:r>
            <a:r>
              <a:rPr lang="en-US" sz="2000" i="1" dirty="0"/>
              <a:t>. </a:t>
            </a:r>
            <a:r>
              <a:rPr lang="en-US" sz="2000" b="1" i="1" dirty="0"/>
              <a:t>(</a:t>
            </a:r>
            <a:r>
              <a:rPr lang="en-US" sz="2000" b="1" i="1" dirty="0" err="1"/>
              <a:t>khoảng</a:t>
            </a:r>
            <a:r>
              <a:rPr lang="en-US" sz="2000" b="1" i="1" dirty="0"/>
              <a:t> 250 </a:t>
            </a:r>
            <a:r>
              <a:rPr lang="en-US" sz="2000" b="1" i="1" dirty="0" err="1"/>
              <a:t>đến</a:t>
            </a:r>
            <a:r>
              <a:rPr lang="en-US" sz="2000" b="1" i="1" dirty="0"/>
              <a:t> </a:t>
            </a:r>
            <a:r>
              <a:rPr lang="en-US" sz="2000" b="1" i="1" dirty="0" err="1"/>
              <a:t>khoảng</a:t>
            </a:r>
            <a:r>
              <a:rPr lang="en-US" sz="2000" b="1" i="1" dirty="0"/>
              <a:t> 5.500 </a:t>
            </a:r>
            <a:r>
              <a:rPr lang="en-US" sz="2000" b="1" i="1" dirty="0" err="1"/>
              <a:t>người</a:t>
            </a:r>
            <a:r>
              <a:rPr lang="en-US" sz="2000" b="1" i="1" dirty="0"/>
              <a:t>.))</a:t>
            </a:r>
            <a:r>
              <a:rPr lang="en-US" sz="2000" dirty="0"/>
              <a:t> =&gt; </a:t>
            </a:r>
            <a:r>
              <a:rPr lang="en-US" sz="2000" dirty="0" err="1"/>
              <a:t>Đáp</a:t>
            </a:r>
            <a:r>
              <a:rPr lang="en-US" sz="2000" dirty="0"/>
              <a:t> </a:t>
            </a:r>
            <a:r>
              <a:rPr lang="en-US" sz="2000" dirty="0" err="1"/>
              <a:t>án</a:t>
            </a:r>
            <a:r>
              <a:rPr lang="en-US" sz="2000" dirty="0"/>
              <a:t> A</a:t>
            </a:r>
          </a:p>
          <a:p>
            <a:endParaRPr lang="en-US" sz="2000" dirty="0"/>
          </a:p>
        </p:txBody>
      </p:sp>
      <p:sp>
        <p:nvSpPr>
          <p:cNvPr id="6" name="Oval 5"/>
          <p:cNvSpPr/>
          <p:nvPr/>
        </p:nvSpPr>
        <p:spPr>
          <a:xfrm>
            <a:off x="91225" y="838200"/>
            <a:ext cx="289775"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940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839200" cy="1200329"/>
          </a:xfrm>
          <a:prstGeom prst="rect">
            <a:avLst/>
          </a:prstGeom>
          <a:noFill/>
        </p:spPr>
        <p:txBody>
          <a:bodyPr wrap="square" rtlCol="0">
            <a:spAutoFit/>
          </a:bodyPr>
          <a:lstStyle/>
          <a:p>
            <a:r>
              <a:rPr lang="en-US" sz="2400" b="1" dirty="0"/>
              <a:t>Question 6: </a:t>
            </a:r>
            <a:r>
              <a:rPr lang="en-US" sz="2400" dirty="0"/>
              <a:t>Many students work to earn money ____________ their parents are rich</a:t>
            </a:r>
          </a:p>
          <a:p>
            <a:r>
              <a:rPr lang="en-US" sz="2400" b="1" dirty="0"/>
              <a:t>	A.</a:t>
            </a:r>
            <a:r>
              <a:rPr lang="en-US" sz="2400" dirty="0"/>
              <a:t> because of	</a:t>
            </a:r>
            <a:r>
              <a:rPr lang="en-US" sz="2400" b="1" dirty="0"/>
              <a:t>B.</a:t>
            </a:r>
            <a:r>
              <a:rPr lang="en-US" sz="2400" dirty="0"/>
              <a:t> despite	</a:t>
            </a:r>
            <a:r>
              <a:rPr lang="en-US" sz="2400" b="1" dirty="0"/>
              <a:t>C.</a:t>
            </a:r>
            <a:r>
              <a:rPr lang="en-US" sz="2400" dirty="0"/>
              <a:t> however	</a:t>
            </a:r>
            <a:r>
              <a:rPr lang="en-US" sz="2400" b="1" dirty="0"/>
              <a:t>D.</a:t>
            </a:r>
            <a:r>
              <a:rPr lang="en-US" sz="2400" dirty="0"/>
              <a:t> </a:t>
            </a:r>
            <a:r>
              <a:rPr lang="en-US" sz="2400" dirty="0" smtClean="0"/>
              <a:t>although</a:t>
            </a:r>
            <a:endParaRPr lang="en-US" sz="2400" dirty="0"/>
          </a:p>
        </p:txBody>
      </p:sp>
      <p:sp>
        <p:nvSpPr>
          <p:cNvPr id="5" name="TextBox 4"/>
          <p:cNvSpPr txBox="1"/>
          <p:nvPr/>
        </p:nvSpPr>
        <p:spPr>
          <a:xfrm>
            <a:off x="304800" y="1752600"/>
            <a:ext cx="8686800" cy="5262979"/>
          </a:xfrm>
          <a:prstGeom prst="rect">
            <a:avLst/>
          </a:prstGeom>
          <a:noFill/>
        </p:spPr>
        <p:txBody>
          <a:bodyPr wrap="square" rtlCol="0">
            <a:spAutoFit/>
          </a:bodyPr>
          <a:lstStyle/>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Nhiều</a:t>
            </a:r>
            <a:r>
              <a:rPr lang="en-US" sz="2400" dirty="0" smtClean="0"/>
              <a:t> </a:t>
            </a:r>
            <a:r>
              <a:rPr lang="en-US" sz="2400" dirty="0" err="1" smtClean="0"/>
              <a:t>sinh</a:t>
            </a:r>
            <a:r>
              <a:rPr lang="en-US" sz="2400" dirty="0" smtClean="0"/>
              <a:t> </a:t>
            </a:r>
            <a:r>
              <a:rPr lang="en-US" sz="2400" dirty="0" err="1" smtClean="0"/>
              <a:t>viên</a:t>
            </a:r>
            <a:r>
              <a:rPr lang="en-US" sz="2400" dirty="0" smtClean="0"/>
              <a:t> </a:t>
            </a:r>
            <a:r>
              <a:rPr lang="en-US" sz="2400" dirty="0" err="1" smtClean="0"/>
              <a:t>làm</a:t>
            </a:r>
            <a:r>
              <a:rPr lang="en-US" sz="2400" dirty="0" smtClean="0"/>
              <a:t> </a:t>
            </a:r>
            <a:r>
              <a:rPr lang="en-US" sz="2400" dirty="0" err="1" smtClean="0"/>
              <a:t>việc</a:t>
            </a:r>
            <a:r>
              <a:rPr lang="en-US" sz="2400" dirty="0" smtClean="0"/>
              <a:t> </a:t>
            </a:r>
            <a:r>
              <a:rPr lang="en-US" sz="2400" dirty="0" err="1" smtClean="0"/>
              <a:t>để</a:t>
            </a:r>
            <a:r>
              <a:rPr lang="en-US" sz="2400" dirty="0" smtClean="0"/>
              <a:t> </a:t>
            </a:r>
            <a:r>
              <a:rPr lang="en-US" sz="2400" dirty="0" err="1" smtClean="0"/>
              <a:t>kiếm</a:t>
            </a:r>
            <a:r>
              <a:rPr lang="en-US" sz="2400" dirty="0" smtClean="0"/>
              <a:t> </a:t>
            </a:r>
            <a:r>
              <a:rPr lang="en-US" sz="2400" dirty="0" err="1" smtClean="0"/>
              <a:t>tiền</a:t>
            </a:r>
            <a:r>
              <a:rPr lang="en-US" sz="2400" dirty="0" smtClean="0"/>
              <a:t> </a:t>
            </a:r>
            <a:r>
              <a:rPr lang="en-US" sz="2400" dirty="0" err="1" smtClean="0"/>
              <a:t>mặc</a:t>
            </a:r>
            <a:r>
              <a:rPr lang="en-US" sz="2400" dirty="0" smtClean="0"/>
              <a:t> </a:t>
            </a:r>
            <a:r>
              <a:rPr lang="en-US" sz="2400" dirty="0" err="1" smtClean="0"/>
              <a:t>dù</a:t>
            </a:r>
            <a:r>
              <a:rPr lang="en-US" sz="2400" dirty="0" smtClean="0"/>
              <a:t> cha </a:t>
            </a:r>
            <a:r>
              <a:rPr lang="en-US" sz="2400" dirty="0" err="1" smtClean="0"/>
              <a:t>mẹ</a:t>
            </a:r>
            <a:r>
              <a:rPr lang="en-US" sz="2400" dirty="0" smtClean="0"/>
              <a:t> </a:t>
            </a:r>
            <a:r>
              <a:rPr lang="en-US" sz="2400" dirty="0" err="1" smtClean="0"/>
              <a:t>họ</a:t>
            </a:r>
            <a:r>
              <a:rPr lang="en-US" sz="2400" dirty="0" smtClean="0"/>
              <a:t> </a:t>
            </a:r>
            <a:r>
              <a:rPr lang="en-US" sz="2400" dirty="0" err="1" smtClean="0"/>
              <a:t>giàu</a:t>
            </a:r>
            <a:r>
              <a:rPr lang="en-US" sz="2400" dirty="0" smtClean="0"/>
              <a:t> </a:t>
            </a:r>
            <a:r>
              <a:rPr lang="en-US" sz="2400" dirty="0" err="1" smtClean="0"/>
              <a:t>có</a:t>
            </a:r>
            <a:r>
              <a:rPr lang="en-US" sz="2400" dirty="0" smtClean="0"/>
              <a:t>.</a:t>
            </a:r>
            <a:br>
              <a:rPr lang="en-US" sz="2400" dirty="0" smtClean="0"/>
            </a:br>
            <a:r>
              <a:rPr lang="en-US" sz="2400" b="1" i="1" dirty="0" err="1" smtClean="0"/>
              <a:t>Xét</a:t>
            </a:r>
            <a:r>
              <a:rPr lang="en-US" sz="2400" b="1" i="1" dirty="0" smtClean="0"/>
              <a:t> </a:t>
            </a:r>
            <a:r>
              <a:rPr lang="en-US" sz="2400" b="1" i="1" dirty="0" err="1" smtClean="0"/>
              <a:t>các</a:t>
            </a:r>
            <a:r>
              <a:rPr lang="en-US" sz="2400" b="1" i="1" dirty="0" smtClean="0"/>
              <a:t> </a:t>
            </a:r>
            <a:r>
              <a:rPr lang="en-US" sz="2400" b="1" i="1" dirty="0" err="1" smtClean="0"/>
              <a:t>đáp</a:t>
            </a:r>
            <a:r>
              <a:rPr lang="en-US" sz="2400" b="1" i="1" dirty="0" smtClean="0"/>
              <a:t> </a:t>
            </a:r>
            <a:r>
              <a:rPr lang="en-US" sz="2400" b="1" i="1" dirty="0" err="1" smtClean="0"/>
              <a:t>án</a:t>
            </a:r>
            <a:r>
              <a:rPr lang="en-US" sz="2400" b="1" i="1" dirty="0" smtClean="0"/>
              <a:t>:</a:t>
            </a:r>
            <a:r>
              <a:rPr lang="en-US" sz="2400" dirty="0" smtClean="0"/>
              <a:t/>
            </a:r>
            <a:br>
              <a:rPr lang="en-US" sz="2400" dirty="0" smtClean="0"/>
            </a:br>
            <a:r>
              <a:rPr lang="en-US" sz="2400" dirty="0" smtClean="0"/>
              <a:t>A</a:t>
            </a:r>
            <a:r>
              <a:rPr lang="en-US" sz="2400" dirty="0" smtClean="0">
                <a:solidFill>
                  <a:srgbClr val="FFFF00"/>
                </a:solidFill>
              </a:rPr>
              <a:t>. because of </a:t>
            </a:r>
            <a:r>
              <a:rPr lang="vi-VN" sz="2400" dirty="0" smtClean="0">
                <a:solidFill>
                  <a:srgbClr val="FFFF00"/>
                </a:solidFill>
              </a:rPr>
              <a:t>+ Ving/ </a:t>
            </a:r>
            <a:r>
              <a:rPr lang="en-US" sz="2400" dirty="0" smtClean="0">
                <a:solidFill>
                  <a:srgbClr val="FFFF00"/>
                </a:solidFill>
              </a:rPr>
              <a:t>noun/noun </a:t>
            </a:r>
            <a:r>
              <a:rPr lang="en-US" sz="2400" dirty="0" smtClean="0">
                <a:solidFill>
                  <a:srgbClr val="FFFF00"/>
                </a:solidFill>
              </a:rPr>
              <a:t>phrase </a:t>
            </a:r>
            <a:r>
              <a:rPr lang="vi-VN" sz="2400" dirty="0" smtClean="0"/>
              <a:t>. </a:t>
            </a:r>
            <a:r>
              <a:rPr lang="en-US" sz="2400" dirty="0" err="1" smtClean="0"/>
              <a:t>không</a:t>
            </a:r>
            <a:r>
              <a:rPr lang="en-US" sz="2400" dirty="0" smtClean="0"/>
              <a:t> </a:t>
            </a:r>
            <a:r>
              <a:rPr lang="en-US" sz="2400" dirty="0" err="1" smtClean="0"/>
              <a:t>phải</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r>
              <a:rPr lang="en-US" sz="2400" dirty="0" smtClean="0"/>
              <a:t>B. </a:t>
            </a:r>
            <a:r>
              <a:rPr lang="en-US" sz="2400" dirty="0" smtClean="0">
                <a:solidFill>
                  <a:srgbClr val="FFFF00"/>
                </a:solidFill>
              </a:rPr>
              <a:t>despite </a:t>
            </a:r>
            <a:r>
              <a:rPr lang="en-US" sz="2400" dirty="0" smtClean="0">
                <a:solidFill>
                  <a:srgbClr val="FFFF00"/>
                </a:solidFill>
              </a:rPr>
              <a:t>= </a:t>
            </a:r>
            <a:r>
              <a:rPr lang="en-US" sz="2400" dirty="0" smtClean="0">
                <a:solidFill>
                  <a:srgbClr val="FFFF00"/>
                </a:solidFill>
              </a:rPr>
              <a:t>In spite </a:t>
            </a:r>
            <a:r>
              <a:rPr lang="en-US" sz="2400" dirty="0" smtClean="0">
                <a:solidFill>
                  <a:srgbClr val="FFFF00"/>
                </a:solidFill>
              </a:rPr>
              <a:t>of</a:t>
            </a:r>
            <a:r>
              <a:rPr lang="vi-VN" sz="2400" dirty="0" smtClean="0">
                <a:solidFill>
                  <a:srgbClr val="FFFF00"/>
                </a:solidFill>
              </a:rPr>
              <a:t>+ </a:t>
            </a:r>
            <a:r>
              <a:rPr lang="en-US" sz="2400" dirty="0" smtClean="0">
                <a:solidFill>
                  <a:srgbClr val="FFFF00"/>
                </a:solidFill>
              </a:rPr>
              <a:t>noun/noun </a:t>
            </a:r>
            <a:r>
              <a:rPr lang="en-US" sz="2400" dirty="0" smtClean="0">
                <a:solidFill>
                  <a:srgbClr val="FFFF00"/>
                </a:solidFill>
              </a:rPr>
              <a:t>phrase/</a:t>
            </a:r>
            <a:r>
              <a:rPr lang="en-US" sz="2400" dirty="0" err="1" smtClean="0">
                <a:solidFill>
                  <a:srgbClr val="FFFF00"/>
                </a:solidFill>
              </a:rPr>
              <a:t>V_ing</a:t>
            </a:r>
            <a:r>
              <a:rPr lang="en-US" sz="2400" dirty="0" smtClean="0">
                <a:solidFill>
                  <a:srgbClr val="FFFF00"/>
                </a:solidFill>
              </a:rPr>
              <a:t> </a:t>
            </a:r>
            <a:r>
              <a:rPr lang="en-US" sz="2400" dirty="0" smtClean="0"/>
              <a:t>(DT/</a:t>
            </a:r>
            <a:r>
              <a:rPr lang="en-US" sz="2400" dirty="0" err="1" smtClean="0"/>
              <a:t>cụm</a:t>
            </a:r>
            <a:r>
              <a:rPr lang="en-US" sz="2400" dirty="0" smtClean="0"/>
              <a:t> DT/</a:t>
            </a:r>
            <a:r>
              <a:rPr lang="en-US" sz="2400" dirty="0" err="1" smtClean="0"/>
              <a:t>V_ing</a:t>
            </a:r>
            <a:r>
              <a:rPr lang="en-US" sz="2400" dirty="0" smtClean="0"/>
              <a:t>), </a:t>
            </a:r>
            <a:r>
              <a:rPr lang="en-US" sz="2400" dirty="0" err="1" smtClean="0"/>
              <a:t>không</a:t>
            </a:r>
            <a:r>
              <a:rPr lang="en-US" sz="2400" dirty="0" smtClean="0"/>
              <a:t> </a:t>
            </a:r>
            <a:r>
              <a:rPr lang="en-US" sz="2400" dirty="0" err="1" smtClean="0"/>
              <a:t>phải</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r>
              <a:rPr lang="en-US" sz="2400" dirty="0" smtClean="0"/>
              <a:t>C. however → </a:t>
            </a:r>
            <a:r>
              <a:rPr lang="en-US" sz="2400" dirty="0" err="1" smtClean="0"/>
              <a:t>Liên</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đối</a:t>
            </a:r>
            <a:r>
              <a:rPr lang="en-US" sz="2400" dirty="0" smtClean="0"/>
              <a:t> </a:t>
            </a:r>
            <a:r>
              <a:rPr lang="en-US" sz="2400" dirty="0" err="1" smtClean="0"/>
              <a:t>lập</a:t>
            </a:r>
            <a:r>
              <a:rPr lang="en-US" sz="2400" dirty="0" smtClean="0"/>
              <a:t>, </a:t>
            </a:r>
            <a:r>
              <a:rPr lang="en-US" sz="2400" dirty="0" err="1" smtClean="0"/>
              <a:t>sau</a:t>
            </a:r>
            <a:r>
              <a:rPr lang="en-US" sz="2400" dirty="0" smtClean="0"/>
              <a:t> however (</a:t>
            </a:r>
            <a:r>
              <a:rPr lang="en-US" sz="2400" dirty="0" err="1" smtClean="0"/>
              <a:t>tuy</a:t>
            </a:r>
            <a:r>
              <a:rPr lang="en-US" sz="2400" dirty="0" smtClean="0"/>
              <a:t> </a:t>
            </a:r>
            <a:r>
              <a:rPr lang="en-US" sz="2400" dirty="0" err="1" smtClean="0"/>
              <a:t>nhiên</a:t>
            </a:r>
            <a:r>
              <a:rPr lang="en-US" sz="2400" dirty="0" smtClean="0"/>
              <a:t>) </a:t>
            </a:r>
            <a:r>
              <a:rPr lang="en-US" sz="2400" dirty="0" err="1" smtClean="0"/>
              <a:t>là</a:t>
            </a:r>
            <a:r>
              <a:rPr lang="en-US" sz="2400" dirty="0" smtClean="0"/>
              <a:t> clause (</a:t>
            </a:r>
            <a:r>
              <a:rPr lang="en-US" sz="2400" dirty="0" err="1" smtClean="0"/>
              <a:t>mệnh</a:t>
            </a:r>
            <a:r>
              <a:rPr lang="en-US" sz="2400" dirty="0" smtClean="0"/>
              <a:t> </a:t>
            </a:r>
            <a:r>
              <a:rPr lang="en-US" sz="2400" dirty="0" err="1" smtClean="0"/>
              <a:t>đề</a:t>
            </a:r>
            <a:r>
              <a:rPr lang="en-US" sz="2400" dirty="0" smtClean="0"/>
              <a:t>), </a:t>
            </a:r>
            <a:r>
              <a:rPr lang="en-US" sz="2400" dirty="0" err="1" smtClean="0"/>
              <a:t>dịch</a:t>
            </a:r>
            <a:r>
              <a:rPr lang="en-US" sz="2400" dirty="0" smtClean="0"/>
              <a:t> </a:t>
            </a:r>
            <a:r>
              <a:rPr lang="en-US" sz="2400" dirty="0" err="1" smtClean="0"/>
              <a:t>cả</a:t>
            </a:r>
            <a:r>
              <a:rPr lang="en-US" sz="2400" dirty="0" smtClean="0"/>
              <a:t> </a:t>
            </a:r>
            <a:r>
              <a:rPr lang="en-US" sz="2400" dirty="0" err="1" smtClean="0"/>
              <a:t>câu</a:t>
            </a:r>
            <a:r>
              <a:rPr lang="en-US" sz="2400" dirty="0" smtClean="0"/>
              <a:t>: </a:t>
            </a:r>
            <a:r>
              <a:rPr lang="en-US" sz="2400" dirty="0" err="1" smtClean="0"/>
              <a:t>Nhiều</a:t>
            </a:r>
            <a:r>
              <a:rPr lang="en-US" sz="2400" dirty="0" smtClean="0"/>
              <a:t> </a:t>
            </a:r>
            <a:r>
              <a:rPr lang="en-US" sz="2400" dirty="0" err="1" smtClean="0"/>
              <a:t>sinh</a:t>
            </a:r>
            <a:r>
              <a:rPr lang="en-US" sz="2400" dirty="0" smtClean="0"/>
              <a:t> </a:t>
            </a:r>
            <a:r>
              <a:rPr lang="en-US" sz="2400" dirty="0" err="1" smtClean="0"/>
              <a:t>viên</a:t>
            </a:r>
            <a:r>
              <a:rPr lang="en-US" sz="2400" dirty="0" smtClean="0"/>
              <a:t> </a:t>
            </a:r>
            <a:r>
              <a:rPr lang="en-US" sz="2400" dirty="0" err="1" smtClean="0"/>
              <a:t>làm</a:t>
            </a:r>
            <a:r>
              <a:rPr lang="en-US" sz="2400" dirty="0" smtClean="0"/>
              <a:t> </a:t>
            </a:r>
            <a:r>
              <a:rPr lang="en-US" sz="2400" dirty="0" err="1" smtClean="0"/>
              <a:t>việc</a:t>
            </a:r>
            <a:r>
              <a:rPr lang="en-US" sz="2400" dirty="0" smtClean="0"/>
              <a:t> </a:t>
            </a:r>
            <a:r>
              <a:rPr lang="en-US" sz="2400" dirty="0" err="1" smtClean="0"/>
              <a:t>để</a:t>
            </a:r>
            <a:r>
              <a:rPr lang="en-US" sz="2400" dirty="0" smtClean="0"/>
              <a:t> </a:t>
            </a:r>
            <a:r>
              <a:rPr lang="en-US" sz="2400" dirty="0" err="1" smtClean="0"/>
              <a:t>kiếm</a:t>
            </a:r>
            <a:r>
              <a:rPr lang="en-US" sz="2400" dirty="0" smtClean="0"/>
              <a:t> </a:t>
            </a:r>
            <a:r>
              <a:rPr lang="en-US" sz="2400" dirty="0" err="1" smtClean="0"/>
              <a:t>tiền</a:t>
            </a:r>
            <a:r>
              <a:rPr lang="en-US" sz="2400" dirty="0" smtClean="0"/>
              <a:t> </a:t>
            </a:r>
            <a:r>
              <a:rPr lang="en-US" sz="2400" dirty="0" err="1" smtClean="0"/>
              <a:t>tuy</a:t>
            </a:r>
            <a:r>
              <a:rPr lang="en-US" sz="2400" dirty="0" smtClean="0"/>
              <a:t> </a:t>
            </a:r>
            <a:r>
              <a:rPr lang="en-US" sz="2400" dirty="0" err="1" smtClean="0"/>
              <a:t>nhiên</a:t>
            </a:r>
            <a:r>
              <a:rPr lang="en-US" sz="2400" dirty="0" smtClean="0"/>
              <a:t> cha </a:t>
            </a:r>
            <a:r>
              <a:rPr lang="en-US" sz="2400" dirty="0" err="1" smtClean="0"/>
              <a:t>mẹ</a:t>
            </a:r>
            <a:r>
              <a:rPr lang="en-US" sz="2400" dirty="0" smtClean="0"/>
              <a:t> </a:t>
            </a:r>
            <a:r>
              <a:rPr lang="en-US" sz="2400" dirty="0" err="1" smtClean="0"/>
              <a:t>họ</a:t>
            </a:r>
            <a:r>
              <a:rPr lang="en-US" sz="2400" dirty="0" smtClean="0"/>
              <a:t> </a:t>
            </a:r>
            <a:r>
              <a:rPr lang="en-US" sz="2400" dirty="0" err="1" smtClean="0"/>
              <a:t>giàu</a:t>
            </a:r>
            <a:r>
              <a:rPr lang="en-US" sz="2400" dirty="0" smtClean="0"/>
              <a:t> </a:t>
            </a:r>
            <a:r>
              <a:rPr lang="en-US" sz="2400" dirty="0" err="1" smtClean="0"/>
              <a:t>có</a:t>
            </a:r>
            <a:r>
              <a:rPr lang="en-US" sz="2400" dirty="0" smtClean="0"/>
              <a:t>. (</a:t>
            </a:r>
            <a:r>
              <a:rPr lang="en-US" sz="2400" dirty="0" err="1" smtClean="0"/>
              <a:t>không</a:t>
            </a:r>
            <a:r>
              <a:rPr lang="en-US" sz="2400" dirty="0" smtClean="0"/>
              <a:t> </a:t>
            </a:r>
            <a:r>
              <a:rPr lang="en-US" sz="2400" dirty="0" err="1" smtClean="0"/>
              <a:t>hợp</a:t>
            </a:r>
            <a:r>
              <a:rPr lang="en-US" sz="2400" dirty="0" smtClean="0"/>
              <a:t> </a:t>
            </a:r>
            <a:r>
              <a:rPr lang="en-US" sz="2400" dirty="0" err="1" smtClean="0"/>
              <a:t>lý</a:t>
            </a:r>
            <a:r>
              <a:rPr lang="en-US" sz="2400" dirty="0" smtClean="0"/>
              <a:t>)</a:t>
            </a:r>
            <a:br>
              <a:rPr lang="en-US" sz="2400" dirty="0" smtClean="0"/>
            </a:br>
            <a:r>
              <a:rPr lang="en-US" sz="2400" dirty="0" smtClean="0"/>
              <a:t>D. although → </a:t>
            </a:r>
            <a:r>
              <a:rPr lang="en-US" sz="2400" dirty="0" err="1" smtClean="0"/>
              <a:t>Liên</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đối</a:t>
            </a:r>
            <a:r>
              <a:rPr lang="en-US" sz="2400" dirty="0" smtClean="0"/>
              <a:t> </a:t>
            </a:r>
            <a:r>
              <a:rPr lang="en-US" sz="2400" dirty="0" err="1" smtClean="0"/>
              <a:t>lập</a:t>
            </a:r>
            <a:r>
              <a:rPr lang="en-US" sz="2400" dirty="0" smtClean="0"/>
              <a:t>, </a:t>
            </a:r>
            <a:r>
              <a:rPr lang="en-US" sz="2400" dirty="0" err="1" smtClean="0"/>
              <a:t>sau</a:t>
            </a:r>
            <a:r>
              <a:rPr lang="en-US" sz="2400" dirty="0" smtClean="0"/>
              <a:t> Although (</a:t>
            </a:r>
            <a:r>
              <a:rPr lang="en-US" sz="2400" dirty="0" err="1" smtClean="0"/>
              <a:t>mặc</a:t>
            </a:r>
            <a:r>
              <a:rPr lang="en-US" sz="2400" dirty="0" smtClean="0"/>
              <a:t> </a:t>
            </a:r>
            <a:r>
              <a:rPr lang="en-US" sz="2400" dirty="0" err="1" smtClean="0"/>
              <a:t>dù</a:t>
            </a:r>
            <a:r>
              <a:rPr lang="en-US" sz="2400" dirty="0" smtClean="0"/>
              <a:t>) = Even though = Though = In spite that </a:t>
            </a:r>
            <a:r>
              <a:rPr lang="en-US" sz="2400" dirty="0" err="1" smtClean="0"/>
              <a:t>là</a:t>
            </a:r>
            <a:r>
              <a:rPr lang="en-US" sz="2400" dirty="0" smtClean="0"/>
              <a:t> clause (</a:t>
            </a:r>
            <a:r>
              <a:rPr lang="en-US" sz="2400" dirty="0" err="1" smtClean="0"/>
              <a:t>mệnh</a:t>
            </a:r>
            <a:r>
              <a:rPr lang="en-US" sz="2400" dirty="0" smtClean="0"/>
              <a:t> </a:t>
            </a:r>
            <a:r>
              <a:rPr lang="en-US" sz="2400" dirty="0" err="1" smtClean="0"/>
              <a:t>đề</a:t>
            </a:r>
            <a:r>
              <a:rPr lang="en-US" sz="2400" dirty="0" smtClean="0"/>
              <a:t>)</a:t>
            </a:r>
            <a:br>
              <a:rPr lang="en-US" sz="2400" dirty="0" smtClean="0"/>
            </a:br>
            <a:endParaRPr lang="en-US" sz="2400" dirty="0" smtClean="0"/>
          </a:p>
          <a:p>
            <a:endParaRPr lang="en-US" sz="2400" dirty="0"/>
          </a:p>
        </p:txBody>
      </p:sp>
      <p:sp>
        <p:nvSpPr>
          <p:cNvPr id="6" name="Oval 5"/>
          <p:cNvSpPr/>
          <p:nvPr/>
        </p:nvSpPr>
        <p:spPr>
          <a:xfrm>
            <a:off x="6629400" y="1295400"/>
            <a:ext cx="304800" cy="43832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305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763000" cy="2677656"/>
          </a:xfrm>
          <a:prstGeom prst="rect">
            <a:avLst/>
          </a:prstGeom>
          <a:noFill/>
        </p:spPr>
        <p:txBody>
          <a:bodyPr wrap="square" rtlCol="0">
            <a:spAutoFit/>
          </a:bodyPr>
          <a:lstStyle/>
          <a:p>
            <a:r>
              <a:rPr lang="en-US" sz="2400" b="1" dirty="0"/>
              <a:t>Question 7:</a:t>
            </a:r>
            <a:r>
              <a:rPr lang="en-US" sz="2400" dirty="0"/>
              <a:t> When I was going to school this morning, I saw a </a:t>
            </a:r>
            <a:r>
              <a:rPr lang="en-US" sz="2400" dirty="0" smtClean="0"/>
              <a:t>_____ </a:t>
            </a:r>
            <a:r>
              <a:rPr lang="en-US" sz="2400" dirty="0"/>
              <a:t>girl. She asked me how to get to </a:t>
            </a:r>
            <a:r>
              <a:rPr lang="en-US" sz="2400" dirty="0" err="1"/>
              <a:t>Hoan</a:t>
            </a:r>
            <a:r>
              <a:rPr lang="en-US" sz="2400" dirty="0"/>
              <a:t> </a:t>
            </a:r>
            <a:r>
              <a:rPr lang="en-US" sz="2400" dirty="0" err="1"/>
              <a:t>Kiem</a:t>
            </a:r>
            <a:r>
              <a:rPr lang="en-US" sz="2400" dirty="0"/>
              <a:t> Lake.</a:t>
            </a:r>
          </a:p>
          <a:p>
            <a:r>
              <a:rPr lang="en-US" sz="2400" b="1" dirty="0" smtClean="0"/>
              <a:t>A</a:t>
            </a:r>
            <a:r>
              <a:rPr lang="en-US" sz="2400" b="1" dirty="0"/>
              <a:t>.</a:t>
            </a:r>
            <a:r>
              <a:rPr lang="en-US" sz="2400" dirty="0"/>
              <a:t> beautiful young blonde Russian	</a:t>
            </a:r>
            <a:endParaRPr lang="vi-VN" sz="2400" dirty="0" smtClean="0"/>
          </a:p>
          <a:p>
            <a:r>
              <a:rPr lang="en-US" sz="2400" b="1" dirty="0" smtClean="0"/>
              <a:t>B</a:t>
            </a:r>
            <a:r>
              <a:rPr lang="en-US" sz="2400" b="1" dirty="0"/>
              <a:t>.</a:t>
            </a:r>
            <a:r>
              <a:rPr lang="en-US" sz="2400" dirty="0"/>
              <a:t> beautiful young Russian blonde</a:t>
            </a:r>
          </a:p>
          <a:p>
            <a:r>
              <a:rPr lang="en-US" sz="2400" b="1" dirty="0" smtClean="0"/>
              <a:t>C</a:t>
            </a:r>
            <a:r>
              <a:rPr lang="en-US" sz="2400" b="1" dirty="0"/>
              <a:t>.</a:t>
            </a:r>
            <a:r>
              <a:rPr lang="en-US" sz="2400" dirty="0"/>
              <a:t> blonde young beautiful Russian	</a:t>
            </a:r>
            <a:endParaRPr lang="vi-VN" sz="2400" dirty="0" smtClean="0"/>
          </a:p>
          <a:p>
            <a:r>
              <a:rPr lang="en-US" sz="2400" b="1" dirty="0" smtClean="0"/>
              <a:t>D</a:t>
            </a:r>
            <a:r>
              <a:rPr lang="en-US" sz="2400" b="1" dirty="0"/>
              <a:t>.</a:t>
            </a:r>
            <a:r>
              <a:rPr lang="en-US" sz="2400" dirty="0"/>
              <a:t> Russian young blonde beautiful</a:t>
            </a:r>
          </a:p>
          <a:p>
            <a:endParaRPr lang="en-US" sz="2400" dirty="0"/>
          </a:p>
        </p:txBody>
      </p:sp>
      <p:sp>
        <p:nvSpPr>
          <p:cNvPr id="5" name="TextBox 4"/>
          <p:cNvSpPr txBox="1"/>
          <p:nvPr/>
        </p:nvSpPr>
        <p:spPr>
          <a:xfrm>
            <a:off x="152400" y="3810000"/>
            <a:ext cx="8763000" cy="1938992"/>
          </a:xfrm>
          <a:prstGeom prst="rect">
            <a:avLst/>
          </a:prstGeom>
          <a:noFill/>
        </p:spPr>
        <p:txBody>
          <a:bodyPr wrap="square" rtlCol="0">
            <a:spAutoFit/>
          </a:bodyPr>
          <a:lstStyle/>
          <a:p>
            <a:r>
              <a:rPr lang="en-US" sz="2400" dirty="0" smtClean="0"/>
              <a:t>Theo </a:t>
            </a:r>
            <a:r>
              <a:rPr lang="en-US" sz="2400" dirty="0" err="1" smtClean="0"/>
              <a:t>quy</a:t>
            </a:r>
            <a:r>
              <a:rPr lang="en-US" sz="2400" dirty="0" smtClean="0"/>
              <a:t> </a:t>
            </a:r>
            <a:r>
              <a:rPr lang="en-US" sz="2400" dirty="0" err="1" smtClean="0"/>
              <a:t>tắc</a:t>
            </a:r>
            <a:r>
              <a:rPr lang="en-US" sz="2400" dirty="0" smtClean="0"/>
              <a:t> </a:t>
            </a:r>
            <a:r>
              <a:rPr lang="en-US" sz="2400" dirty="0" err="1" smtClean="0"/>
              <a:t>của</a:t>
            </a:r>
            <a:r>
              <a:rPr lang="en-US" sz="2400" dirty="0" smtClean="0"/>
              <a:t> </a:t>
            </a:r>
            <a:r>
              <a:rPr lang="en-US" sz="2400" dirty="0" err="1" smtClean="0"/>
              <a:t>trật</a:t>
            </a:r>
            <a:r>
              <a:rPr lang="en-US" sz="2400" dirty="0" smtClean="0"/>
              <a:t> </a:t>
            </a:r>
            <a:r>
              <a:rPr lang="en-US" sz="2400" dirty="0" err="1" smtClean="0"/>
              <a:t>tự</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b="1" dirty="0" smtClean="0"/>
              <a:t>OSASCOMP</a:t>
            </a:r>
            <a:endParaRPr lang="en-US" sz="2400" dirty="0" smtClean="0"/>
          </a:p>
          <a:p>
            <a:r>
              <a:rPr lang="en-US" sz="2400" dirty="0" smtClean="0"/>
              <a:t>=&gt; </a:t>
            </a:r>
            <a:r>
              <a:rPr lang="en-US" sz="2400" b="1" dirty="0" err="1" smtClean="0"/>
              <a:t>Đáp</a:t>
            </a:r>
            <a:r>
              <a:rPr lang="en-US" sz="2400" b="1" dirty="0" smtClean="0"/>
              <a:t> </a:t>
            </a:r>
            <a:r>
              <a:rPr lang="en-US" sz="2400" b="1" dirty="0" err="1" smtClean="0"/>
              <a:t>án</a:t>
            </a:r>
            <a:r>
              <a:rPr lang="en-US" sz="2400" b="1" dirty="0" smtClean="0"/>
              <a:t> </a:t>
            </a:r>
            <a:r>
              <a:rPr lang="en-US" sz="2400" b="1" dirty="0" err="1" smtClean="0"/>
              <a:t>là</a:t>
            </a:r>
            <a:r>
              <a:rPr lang="en-US" sz="2400" b="1" dirty="0" smtClean="0"/>
              <a:t> A</a:t>
            </a:r>
            <a:r>
              <a:rPr lang="en-US" sz="2400" dirty="0" smtClean="0"/>
              <a:t>: beautiful - O, young - A, blonde - C, Russian - Origin</a:t>
            </a:r>
            <a:br>
              <a:rPr lang="en-US" sz="2400" dirty="0" smtClean="0"/>
            </a:br>
            <a:r>
              <a:rPr lang="en-US" sz="2400" b="1" dirty="0" err="1" smtClean="0"/>
              <a:t>Tạm</a:t>
            </a:r>
            <a:r>
              <a:rPr lang="en-US" sz="2400" b="1" dirty="0" smtClean="0"/>
              <a:t> </a:t>
            </a:r>
            <a:r>
              <a:rPr lang="en-US" sz="2400" b="1" dirty="0" err="1" smtClean="0"/>
              <a:t>dịch</a:t>
            </a:r>
            <a:r>
              <a:rPr lang="en-US" sz="2400" b="1" dirty="0" smtClean="0"/>
              <a:t>:</a:t>
            </a:r>
            <a:r>
              <a:rPr lang="en-US" sz="2400" dirty="0" smtClean="0"/>
              <a:t> </a:t>
            </a:r>
            <a:r>
              <a:rPr lang="en-US" sz="2400" dirty="0" err="1" smtClean="0"/>
              <a:t>Khi</a:t>
            </a:r>
            <a:r>
              <a:rPr lang="en-US" sz="2400" dirty="0" smtClean="0"/>
              <a:t> </a:t>
            </a:r>
            <a:r>
              <a:rPr lang="en-US" sz="2400" dirty="0" err="1" smtClean="0"/>
              <a:t>tôi</a:t>
            </a:r>
            <a:r>
              <a:rPr lang="en-US" sz="2400" dirty="0" smtClean="0"/>
              <a:t> </a:t>
            </a:r>
            <a:r>
              <a:rPr lang="en-US" sz="2400" dirty="0" err="1" smtClean="0"/>
              <a:t>tới</a:t>
            </a:r>
            <a:r>
              <a:rPr lang="en-US" sz="2400" dirty="0" smtClean="0"/>
              <a:t> </a:t>
            </a:r>
            <a:r>
              <a:rPr lang="en-US" sz="2400" dirty="0" err="1" smtClean="0"/>
              <a:t>trường</a:t>
            </a:r>
            <a:r>
              <a:rPr lang="en-US" sz="2400" dirty="0" smtClean="0"/>
              <a:t> </a:t>
            </a:r>
            <a:r>
              <a:rPr lang="en-US" sz="2400" dirty="0" err="1" smtClean="0"/>
              <a:t>vào</a:t>
            </a:r>
            <a:r>
              <a:rPr lang="en-US" sz="2400" dirty="0" smtClean="0"/>
              <a:t> </a:t>
            </a:r>
            <a:r>
              <a:rPr lang="en-US" sz="2400" dirty="0" err="1" smtClean="0"/>
              <a:t>sáng</a:t>
            </a:r>
            <a:r>
              <a:rPr lang="en-US" sz="2400" dirty="0" smtClean="0"/>
              <a:t> nay, </a:t>
            </a:r>
            <a:r>
              <a:rPr lang="en-US" sz="2400" dirty="0" err="1" smtClean="0"/>
              <a:t>tôi</a:t>
            </a:r>
            <a:r>
              <a:rPr lang="en-US" sz="2400" dirty="0" smtClean="0"/>
              <a:t> </a:t>
            </a:r>
            <a:r>
              <a:rPr lang="en-US" sz="2400" dirty="0" err="1" smtClean="0"/>
              <a:t>đã</a:t>
            </a:r>
            <a:r>
              <a:rPr lang="en-US" sz="2400" dirty="0" smtClean="0"/>
              <a:t> </a:t>
            </a:r>
            <a:r>
              <a:rPr lang="en-US" sz="2400" dirty="0" err="1" smtClean="0"/>
              <a:t>nhìn</a:t>
            </a:r>
            <a:r>
              <a:rPr lang="en-US" sz="2400" dirty="0" smtClean="0"/>
              <a:t> </a:t>
            </a:r>
            <a:r>
              <a:rPr lang="en-US" sz="2400" dirty="0" err="1" smtClean="0"/>
              <a:t>thấy</a:t>
            </a:r>
            <a:r>
              <a:rPr lang="en-US" sz="2400" dirty="0" smtClean="0"/>
              <a:t> </a:t>
            </a:r>
            <a:r>
              <a:rPr lang="en-US" sz="2400" dirty="0" err="1" smtClean="0"/>
              <a:t>một</a:t>
            </a:r>
            <a:r>
              <a:rPr lang="en-US" sz="2400" dirty="0" smtClean="0"/>
              <a:t> </a:t>
            </a:r>
            <a:r>
              <a:rPr lang="en-US" sz="2400" dirty="0" err="1" smtClean="0"/>
              <a:t>cô</a:t>
            </a:r>
            <a:r>
              <a:rPr lang="en-US" sz="2400" dirty="0" smtClean="0"/>
              <a:t> </a:t>
            </a:r>
            <a:r>
              <a:rPr lang="en-US" sz="2400" dirty="0" err="1" smtClean="0"/>
              <a:t>gái</a:t>
            </a:r>
            <a:r>
              <a:rPr lang="en-US" sz="2400" dirty="0" smtClean="0"/>
              <a:t> </a:t>
            </a:r>
            <a:r>
              <a:rPr lang="en-US" sz="2400" dirty="0" err="1" smtClean="0"/>
              <a:t>Nga</a:t>
            </a:r>
            <a:r>
              <a:rPr lang="en-US" sz="2400" dirty="0" smtClean="0"/>
              <a:t> </a:t>
            </a:r>
            <a:r>
              <a:rPr lang="en-US" sz="2400" dirty="0" err="1" smtClean="0"/>
              <a:t>trẻ</a:t>
            </a:r>
            <a:r>
              <a:rPr lang="en-US" sz="2400" dirty="0" smtClean="0"/>
              <a:t> </a:t>
            </a:r>
            <a:r>
              <a:rPr lang="en-US" sz="2400" dirty="0" err="1" smtClean="0"/>
              <a:t>đẹp</a:t>
            </a:r>
            <a:r>
              <a:rPr lang="en-US" sz="2400" dirty="0" smtClean="0"/>
              <a:t>, </a:t>
            </a:r>
            <a:r>
              <a:rPr lang="en-US" sz="2400" dirty="0" err="1" smtClean="0"/>
              <a:t>tóc</a:t>
            </a:r>
            <a:r>
              <a:rPr lang="en-US" sz="2400" dirty="0" smtClean="0"/>
              <a:t> </a:t>
            </a:r>
            <a:r>
              <a:rPr lang="en-US" sz="2400" dirty="0" err="1" smtClean="0"/>
              <a:t>vàng</a:t>
            </a:r>
            <a:r>
              <a:rPr lang="en-US" sz="2400" dirty="0" smtClean="0"/>
              <a:t> hoe. </a:t>
            </a:r>
            <a:r>
              <a:rPr lang="en-US" sz="2400" dirty="0" err="1" smtClean="0"/>
              <a:t>Cô</a:t>
            </a:r>
            <a:r>
              <a:rPr lang="en-US" sz="2400" dirty="0" smtClean="0"/>
              <a:t> </a:t>
            </a:r>
            <a:r>
              <a:rPr lang="en-US" sz="2400" dirty="0" err="1" smtClean="0"/>
              <a:t>ấy</a:t>
            </a:r>
            <a:r>
              <a:rPr lang="en-US" sz="2400" dirty="0" smtClean="0"/>
              <a:t> </a:t>
            </a:r>
            <a:r>
              <a:rPr lang="en-US" sz="2400" dirty="0" err="1" smtClean="0"/>
              <a:t>hỏi</a:t>
            </a:r>
            <a:r>
              <a:rPr lang="en-US" sz="2400" dirty="0" smtClean="0"/>
              <a:t> </a:t>
            </a:r>
            <a:r>
              <a:rPr lang="en-US" sz="2400" dirty="0" err="1" smtClean="0"/>
              <a:t>tôi</a:t>
            </a:r>
            <a:r>
              <a:rPr lang="en-US" sz="2400" dirty="0" smtClean="0"/>
              <a:t> </a:t>
            </a:r>
            <a:r>
              <a:rPr lang="en-US" sz="2400" dirty="0" err="1" smtClean="0"/>
              <a:t>đường</a:t>
            </a:r>
            <a:r>
              <a:rPr lang="en-US" sz="2400" dirty="0" smtClean="0"/>
              <a:t> </a:t>
            </a:r>
            <a:r>
              <a:rPr lang="en-US" sz="2400" dirty="0" err="1" smtClean="0"/>
              <a:t>tới</a:t>
            </a:r>
            <a:r>
              <a:rPr lang="en-US" sz="2400" dirty="0" smtClean="0"/>
              <a:t> </a:t>
            </a:r>
            <a:r>
              <a:rPr lang="en-US" sz="2400" dirty="0" err="1" smtClean="0"/>
              <a:t>hồ</a:t>
            </a:r>
            <a:r>
              <a:rPr lang="en-US" sz="2400" dirty="0" smtClean="0"/>
              <a:t> </a:t>
            </a:r>
            <a:r>
              <a:rPr lang="en-US" sz="2400" dirty="0" err="1" smtClean="0"/>
              <a:t>Hoàn</a:t>
            </a:r>
            <a:r>
              <a:rPr lang="en-US" sz="2400" dirty="0" smtClean="0"/>
              <a:t> </a:t>
            </a:r>
            <a:r>
              <a:rPr lang="en-US" sz="2400" dirty="0" err="1" smtClean="0"/>
              <a:t>Kiếm</a:t>
            </a:r>
            <a:r>
              <a:rPr lang="en-US" sz="2400" dirty="0" smtClean="0"/>
              <a:t>.</a:t>
            </a:r>
          </a:p>
          <a:p>
            <a:endParaRPr lang="en-US" sz="2400" dirty="0"/>
          </a:p>
        </p:txBody>
      </p:sp>
      <p:sp>
        <p:nvSpPr>
          <p:cNvPr id="6" name="Oval 5"/>
          <p:cNvSpPr/>
          <p:nvPr/>
        </p:nvSpPr>
        <p:spPr>
          <a:xfrm>
            <a:off x="152400" y="1371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198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1200329"/>
          </a:xfrm>
          <a:prstGeom prst="rect">
            <a:avLst/>
          </a:prstGeom>
          <a:noFill/>
        </p:spPr>
        <p:txBody>
          <a:bodyPr wrap="square" rtlCol="0">
            <a:spAutoFit/>
          </a:bodyPr>
          <a:lstStyle/>
          <a:p>
            <a:r>
              <a:rPr lang="en-US" sz="2400" b="1" dirty="0"/>
              <a:t>Question 8</a:t>
            </a:r>
            <a:r>
              <a:rPr lang="en-US" sz="2400" dirty="0"/>
              <a:t>: Our refrigerator _________________ just a month after the guarantee had expired.</a:t>
            </a:r>
          </a:p>
          <a:p>
            <a:r>
              <a:rPr lang="en-US" sz="2400" b="1" dirty="0"/>
              <a:t>	A.</a:t>
            </a:r>
            <a:r>
              <a:rPr lang="en-US" sz="2400" dirty="0"/>
              <a:t> broke off	</a:t>
            </a:r>
            <a:r>
              <a:rPr lang="en-US" sz="2400" b="1" dirty="0"/>
              <a:t>B.</a:t>
            </a:r>
            <a:r>
              <a:rPr lang="en-US" sz="2400" dirty="0"/>
              <a:t> broke up	</a:t>
            </a:r>
            <a:r>
              <a:rPr lang="en-US" sz="2400" b="1" dirty="0"/>
              <a:t>C.</a:t>
            </a:r>
            <a:r>
              <a:rPr lang="en-US" sz="2400" dirty="0"/>
              <a:t> broke into	</a:t>
            </a:r>
            <a:r>
              <a:rPr lang="en-US" sz="2400" b="1" dirty="0"/>
              <a:t>D.</a:t>
            </a:r>
            <a:r>
              <a:rPr lang="en-US" sz="2400" dirty="0"/>
              <a:t> broke </a:t>
            </a:r>
            <a:r>
              <a:rPr lang="en-US" sz="2400" dirty="0" smtClean="0"/>
              <a:t>down</a:t>
            </a:r>
            <a:endParaRPr lang="en-US" sz="2400" dirty="0"/>
          </a:p>
        </p:txBody>
      </p:sp>
      <p:sp>
        <p:nvSpPr>
          <p:cNvPr id="5" name="TextBox 4"/>
          <p:cNvSpPr txBox="1"/>
          <p:nvPr/>
        </p:nvSpPr>
        <p:spPr>
          <a:xfrm>
            <a:off x="228600" y="2057400"/>
            <a:ext cx="8763000" cy="3046988"/>
          </a:xfrm>
          <a:prstGeom prst="rect">
            <a:avLst/>
          </a:prstGeom>
          <a:noFill/>
        </p:spPr>
        <p:txBody>
          <a:bodyPr wrap="square" rtlCol="0">
            <a:spAutoFit/>
          </a:bodyPr>
          <a:lstStyle/>
          <a:p>
            <a:r>
              <a:rPr lang="en-US" sz="2400" dirty="0" smtClean="0"/>
              <a:t>A. broke off: bong </a:t>
            </a:r>
            <a:r>
              <a:rPr lang="en-US" sz="2400" dirty="0" err="1" smtClean="0"/>
              <a:t>ra</a:t>
            </a:r>
            <a:r>
              <a:rPr lang="en-US" sz="2400" dirty="0" smtClean="0"/>
              <a:t>, long </a:t>
            </a:r>
            <a:r>
              <a:rPr lang="en-US" sz="2400" dirty="0" err="1" smtClean="0"/>
              <a:t>ra</a:t>
            </a:r>
            <a:r>
              <a:rPr lang="en-US" sz="2400" dirty="0" smtClean="0"/>
              <a:t>, </a:t>
            </a:r>
            <a:r>
              <a:rPr lang="en-US" sz="2400" dirty="0" err="1" smtClean="0"/>
              <a:t>chấm</a:t>
            </a:r>
            <a:r>
              <a:rPr lang="en-US" sz="2400" dirty="0" smtClean="0"/>
              <a:t> </a:t>
            </a:r>
            <a:r>
              <a:rPr lang="en-US" sz="2400" dirty="0" err="1" smtClean="0"/>
              <a:t>dứt</a:t>
            </a:r>
            <a:r>
              <a:rPr lang="en-US" sz="2400" dirty="0" smtClean="0"/>
              <a:t> </a:t>
            </a:r>
            <a:r>
              <a:rPr lang="en-US" sz="2400" dirty="0" err="1" smtClean="0"/>
              <a:t>quan</a:t>
            </a:r>
            <a:r>
              <a:rPr lang="en-US" sz="2400" dirty="0" smtClean="0"/>
              <a:t> </a:t>
            </a:r>
            <a:r>
              <a:rPr lang="en-US" sz="2400" dirty="0" err="1" smtClean="0"/>
              <a:t>hệ</a:t>
            </a:r>
            <a:r>
              <a:rPr lang="en-US" sz="2400" dirty="0" smtClean="0"/>
              <a:t/>
            </a:r>
            <a:br>
              <a:rPr lang="en-US" sz="2400" dirty="0" smtClean="0"/>
            </a:br>
            <a:r>
              <a:rPr lang="en-US" sz="2400" dirty="0" smtClean="0"/>
              <a:t>B. broke up: chia </a:t>
            </a:r>
            <a:r>
              <a:rPr lang="en-US" sz="2400" dirty="0" err="1" smtClean="0"/>
              <a:t>tay</a:t>
            </a:r>
            <a:r>
              <a:rPr lang="en-US" sz="2400" dirty="0" smtClean="0"/>
              <a:t/>
            </a:r>
            <a:br>
              <a:rPr lang="en-US" sz="2400" dirty="0" smtClean="0"/>
            </a:br>
            <a:r>
              <a:rPr lang="en-US" sz="2400" dirty="0" smtClean="0"/>
              <a:t>C. broke into: </a:t>
            </a:r>
            <a:r>
              <a:rPr lang="en-US" sz="2400" dirty="0" err="1" smtClean="0"/>
              <a:t>đột</a:t>
            </a:r>
            <a:r>
              <a:rPr lang="en-US" sz="2400" dirty="0" smtClean="0"/>
              <a:t> </a:t>
            </a:r>
            <a:r>
              <a:rPr lang="en-US" sz="2400" dirty="0" err="1" smtClean="0"/>
              <a:t>nhập</a:t>
            </a:r>
            <a:r>
              <a:rPr lang="en-US" sz="2400" dirty="0" smtClean="0"/>
              <a:t/>
            </a:r>
            <a:br>
              <a:rPr lang="en-US" sz="2400" dirty="0" smtClean="0"/>
            </a:br>
            <a:r>
              <a:rPr lang="en-US" sz="2400" dirty="0" smtClean="0"/>
              <a:t>D. broke down: </a:t>
            </a:r>
            <a:r>
              <a:rPr lang="en-US" sz="2400" dirty="0" err="1" smtClean="0"/>
              <a:t>hỏng</a:t>
            </a:r>
            <a:r>
              <a:rPr lang="en-US" sz="2400" dirty="0" smtClean="0"/>
              <a:t> </a:t>
            </a:r>
            <a:r>
              <a:rPr lang="en-US" sz="2400" dirty="0" err="1" smtClean="0"/>
              <a:t>hóc</a:t>
            </a:r>
            <a:r>
              <a:rPr lang="en-US" sz="2400" dirty="0" smtClean="0"/>
              <a:t>, </a:t>
            </a:r>
            <a:r>
              <a:rPr lang="en-US" sz="2400" dirty="0" err="1" smtClean="0"/>
              <a:t>đàm</a:t>
            </a:r>
            <a:r>
              <a:rPr lang="en-US" sz="2400" dirty="0" smtClean="0"/>
              <a:t> </a:t>
            </a:r>
            <a:r>
              <a:rPr lang="en-US" sz="2400" dirty="0" err="1" smtClean="0"/>
              <a:t>phán</a:t>
            </a:r>
            <a:r>
              <a:rPr lang="en-US" sz="2400" dirty="0" smtClean="0"/>
              <a:t> </a:t>
            </a:r>
            <a:r>
              <a:rPr lang="en-US" sz="2400" dirty="0" err="1" smtClean="0"/>
              <a:t>thất</a:t>
            </a:r>
            <a:r>
              <a:rPr lang="en-US" sz="2400" dirty="0" smtClean="0"/>
              <a:t> </a:t>
            </a:r>
            <a:r>
              <a:rPr lang="en-US" sz="2400" dirty="0" err="1" smtClean="0"/>
              <a:t>bại</a:t>
            </a:r>
            <a:r>
              <a:rPr lang="en-US" sz="2400" dirty="0" smtClean="0"/>
              <a:t/>
            </a:r>
            <a:br>
              <a:rPr lang="en-US" sz="2400" dirty="0" smtClean="0"/>
            </a:br>
            <a:r>
              <a:rPr lang="en-US" sz="2400" dirty="0" err="1" smtClean="0"/>
              <a:t>Dịch</a:t>
            </a:r>
            <a:r>
              <a:rPr lang="en-US" sz="2400" dirty="0" smtClean="0"/>
              <a:t> </a:t>
            </a:r>
            <a:r>
              <a:rPr lang="en-US" sz="2400" dirty="0" err="1" smtClean="0"/>
              <a:t>nghĩa</a:t>
            </a:r>
            <a:r>
              <a:rPr lang="en-US" sz="2400" dirty="0" smtClean="0"/>
              <a:t>: </a:t>
            </a:r>
            <a:r>
              <a:rPr lang="en-US" sz="2400" dirty="0" err="1" smtClean="0"/>
              <a:t>Tủ</a:t>
            </a:r>
            <a:r>
              <a:rPr lang="en-US" sz="2400" dirty="0" smtClean="0"/>
              <a:t> </a:t>
            </a:r>
            <a:r>
              <a:rPr lang="en-US" sz="2400" dirty="0" err="1" smtClean="0"/>
              <a:t>lạnh</a:t>
            </a:r>
            <a:r>
              <a:rPr lang="en-US" sz="2400" dirty="0" smtClean="0"/>
              <a:t> </a:t>
            </a:r>
            <a:r>
              <a:rPr lang="en-US" sz="2400" dirty="0" err="1" smtClean="0"/>
              <a:t>của</a:t>
            </a:r>
            <a:r>
              <a:rPr lang="en-US" sz="2400" dirty="0" smtClean="0"/>
              <a:t> </a:t>
            </a:r>
            <a:r>
              <a:rPr lang="en-US" sz="2400" dirty="0" err="1" smtClean="0"/>
              <a:t>chúng</a:t>
            </a:r>
            <a:r>
              <a:rPr lang="en-US" sz="2400" dirty="0" smtClean="0"/>
              <a:t> </a:t>
            </a:r>
            <a:r>
              <a:rPr lang="en-US" sz="2400" dirty="0" err="1" smtClean="0"/>
              <a:t>tôi</a:t>
            </a:r>
            <a:r>
              <a:rPr lang="en-US" sz="2400" dirty="0" smtClean="0"/>
              <a:t> </a:t>
            </a:r>
            <a:r>
              <a:rPr lang="en-US" sz="2400" dirty="0" err="1" smtClean="0"/>
              <a:t>đã</a:t>
            </a:r>
            <a:r>
              <a:rPr lang="en-US" sz="2400" dirty="0" smtClean="0"/>
              <a:t> </a:t>
            </a:r>
            <a:r>
              <a:rPr lang="en-US" sz="2400" dirty="0" err="1" smtClean="0"/>
              <a:t>bị</a:t>
            </a:r>
            <a:r>
              <a:rPr lang="en-US" sz="2400" dirty="0" smtClean="0"/>
              <a:t> </a:t>
            </a:r>
            <a:r>
              <a:rPr lang="en-US" sz="2400" dirty="0" err="1" smtClean="0"/>
              <a:t>hỏng</a:t>
            </a:r>
            <a:r>
              <a:rPr lang="en-US" sz="2400" dirty="0" smtClean="0"/>
              <a:t> </a:t>
            </a:r>
            <a:r>
              <a:rPr lang="en-US" sz="2400" dirty="0" err="1" smtClean="0"/>
              <a:t>chỉ</a:t>
            </a:r>
            <a:r>
              <a:rPr lang="en-US" sz="2400" dirty="0" smtClean="0"/>
              <a:t> </a:t>
            </a:r>
            <a:r>
              <a:rPr lang="en-US" sz="2400" dirty="0" err="1" smtClean="0"/>
              <a:t>một</a:t>
            </a:r>
            <a:r>
              <a:rPr lang="en-US" sz="2400" dirty="0" smtClean="0"/>
              <a:t> </a:t>
            </a:r>
            <a:r>
              <a:rPr lang="en-US" sz="2400" dirty="0" err="1" smtClean="0"/>
              <a:t>tháng</a:t>
            </a:r>
            <a:r>
              <a:rPr lang="en-US" sz="2400" dirty="0" smtClean="0"/>
              <a:t> </a:t>
            </a:r>
            <a:r>
              <a:rPr lang="en-US" sz="2400" dirty="0" err="1" smtClean="0"/>
              <a:t>sau</a:t>
            </a:r>
            <a:r>
              <a:rPr lang="en-US" sz="2400" dirty="0" smtClean="0"/>
              <a:t> </a:t>
            </a:r>
            <a:r>
              <a:rPr lang="en-US" sz="2400" dirty="0" err="1" smtClean="0"/>
              <a:t>khi</a:t>
            </a:r>
            <a:r>
              <a:rPr lang="en-US" sz="2400" dirty="0" smtClean="0"/>
              <a:t> </a:t>
            </a:r>
            <a:r>
              <a:rPr lang="en-US" sz="2400" dirty="0" err="1" smtClean="0"/>
              <a:t>hết</a:t>
            </a:r>
            <a:r>
              <a:rPr lang="en-US" sz="2400" dirty="0" smtClean="0"/>
              <a:t> </a:t>
            </a:r>
            <a:r>
              <a:rPr lang="en-US" sz="2400" dirty="0" err="1" smtClean="0"/>
              <a:t>hạn</a:t>
            </a:r>
            <a:r>
              <a:rPr lang="en-US" sz="2400" dirty="0" smtClean="0"/>
              <a:t> </a:t>
            </a:r>
            <a:r>
              <a:rPr lang="en-US" sz="2400" dirty="0" err="1" smtClean="0"/>
              <a:t>bảo</a:t>
            </a:r>
            <a:r>
              <a:rPr lang="en-US" sz="2400" dirty="0" smtClean="0"/>
              <a:t> </a:t>
            </a:r>
            <a:r>
              <a:rPr lang="en-US" sz="2400" dirty="0" err="1" smtClean="0"/>
              <a:t>hành</a:t>
            </a:r>
            <a:endParaRPr lang="en-US" sz="2400" dirty="0" smtClean="0"/>
          </a:p>
          <a:p>
            <a:endParaRPr lang="en-US" sz="2400" dirty="0" smtClean="0"/>
          </a:p>
          <a:p>
            <a:endParaRPr lang="en-US" sz="2400" dirty="0"/>
          </a:p>
        </p:txBody>
      </p:sp>
      <p:sp>
        <p:nvSpPr>
          <p:cNvPr id="6" name="Oval 5"/>
          <p:cNvSpPr/>
          <p:nvPr/>
        </p:nvSpPr>
        <p:spPr>
          <a:xfrm>
            <a:off x="6705600" y="1219200"/>
            <a:ext cx="304800" cy="51452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048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09600"/>
            <a:ext cx="8534400" cy="1569660"/>
          </a:xfrm>
          <a:prstGeom prst="rect">
            <a:avLst/>
          </a:prstGeom>
          <a:noFill/>
        </p:spPr>
        <p:txBody>
          <a:bodyPr wrap="square" rtlCol="0">
            <a:spAutoFit/>
          </a:bodyPr>
          <a:lstStyle/>
          <a:p>
            <a:r>
              <a:rPr lang="en-US" sz="2400" b="1" dirty="0"/>
              <a:t>Question 9:</a:t>
            </a:r>
            <a:r>
              <a:rPr lang="en-US" sz="2400" dirty="0"/>
              <a:t> When I came to visit her last night, she </a:t>
            </a:r>
            <a:r>
              <a:rPr lang="en-US" sz="2400" dirty="0" smtClean="0"/>
              <a:t>_____ </a:t>
            </a:r>
            <a:r>
              <a:rPr lang="en-US" sz="2400" dirty="0"/>
              <a:t>a bath.</a:t>
            </a:r>
          </a:p>
          <a:p>
            <a:r>
              <a:rPr lang="en-US" sz="2400" b="1" dirty="0"/>
              <a:t>	A.</a:t>
            </a:r>
            <a:r>
              <a:rPr lang="en-US" sz="2400" dirty="0"/>
              <a:t> is having	</a:t>
            </a:r>
            <a:r>
              <a:rPr lang="en-US" sz="2400" b="1" dirty="0"/>
              <a:t>B.</a:t>
            </a:r>
            <a:r>
              <a:rPr lang="en-US" sz="2400" dirty="0"/>
              <a:t> was having	</a:t>
            </a:r>
            <a:r>
              <a:rPr lang="en-US" sz="2400" b="1" dirty="0"/>
              <a:t>C.</a:t>
            </a:r>
            <a:r>
              <a:rPr lang="en-US" sz="2400" dirty="0"/>
              <a:t> has had	</a:t>
            </a:r>
            <a:r>
              <a:rPr lang="en-US" sz="2400" b="1" dirty="0"/>
              <a:t>D.</a:t>
            </a:r>
            <a:r>
              <a:rPr lang="en-US" sz="2400" dirty="0"/>
              <a:t> had had</a:t>
            </a:r>
          </a:p>
          <a:p>
            <a:r>
              <a:rPr lang="en-US" sz="2400" dirty="0" smtClean="0"/>
              <a:t>.</a:t>
            </a:r>
            <a:endParaRPr lang="en-US" sz="2400" dirty="0"/>
          </a:p>
          <a:p>
            <a:endParaRPr lang="en-US" sz="2400" dirty="0"/>
          </a:p>
        </p:txBody>
      </p:sp>
      <p:sp>
        <p:nvSpPr>
          <p:cNvPr id="5" name="TextBox 4"/>
          <p:cNvSpPr txBox="1"/>
          <p:nvPr/>
        </p:nvSpPr>
        <p:spPr>
          <a:xfrm>
            <a:off x="304800" y="2362200"/>
            <a:ext cx="8686800" cy="2308324"/>
          </a:xfrm>
          <a:prstGeom prst="rect">
            <a:avLst/>
          </a:prstGeom>
          <a:noFill/>
        </p:spPr>
        <p:txBody>
          <a:bodyPr wrap="square" rtlCol="0">
            <a:spAutoFit/>
          </a:bodyPr>
          <a:lstStyle/>
          <a:p>
            <a:r>
              <a:rPr lang="en-US" sz="2400" dirty="0" smtClean="0"/>
              <a: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trạng</a:t>
            </a:r>
            <a:r>
              <a:rPr lang="en-US" sz="2400" dirty="0" smtClean="0"/>
              <a:t> </a:t>
            </a:r>
            <a:r>
              <a:rPr lang="en-US" sz="2400" dirty="0" err="1" smtClean="0"/>
              <a:t>ngữ</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a:t>
            </a:r>
            <a:endParaRPr lang="vi-VN" sz="2400" dirty="0" smtClean="0"/>
          </a:p>
          <a:p>
            <a:r>
              <a:rPr lang="en-US" sz="2400" dirty="0" smtClean="0"/>
              <a:t> </a:t>
            </a:r>
            <a:r>
              <a:rPr lang="en-US" sz="2400" dirty="0" smtClean="0">
                <a:solidFill>
                  <a:srgbClr val="FFFF00"/>
                </a:solidFill>
              </a:rPr>
              <a:t>When S + V (</a:t>
            </a:r>
            <a:r>
              <a:rPr lang="en-US" sz="2400" dirty="0" err="1" smtClean="0">
                <a:solidFill>
                  <a:srgbClr val="FFFF00"/>
                </a:solidFill>
              </a:rPr>
              <a:t>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đơn</a:t>
            </a:r>
            <a:r>
              <a:rPr lang="en-US" sz="2400" dirty="0" smtClean="0">
                <a:solidFill>
                  <a:srgbClr val="FFFF00"/>
                </a:solidFill>
              </a:rPr>
              <a:t>), S + V (</a:t>
            </a:r>
            <a:r>
              <a:rPr lang="en-US" sz="2400" dirty="0" err="1" smtClean="0">
                <a:solidFill>
                  <a:srgbClr val="FFFF00"/>
                </a:solidFill>
              </a:rPr>
              <a:t>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tiếp</a:t>
            </a:r>
            <a:r>
              <a:rPr lang="en-US" sz="2400" dirty="0" smtClean="0">
                <a:solidFill>
                  <a:srgbClr val="FFFF00"/>
                </a:solidFill>
              </a:rPr>
              <a:t> </a:t>
            </a:r>
            <a:r>
              <a:rPr lang="en-US" sz="2400" dirty="0" err="1" smtClean="0">
                <a:solidFill>
                  <a:srgbClr val="FFFF00"/>
                </a:solidFill>
              </a:rPr>
              <a:t>diễn</a:t>
            </a:r>
            <a:r>
              <a:rPr lang="en-US" sz="2400" dirty="0" smtClean="0"/>
              <a:t>). ( </a:t>
            </a:r>
            <a:r>
              <a:rPr lang="en-US" sz="2400" dirty="0" err="1" smtClean="0"/>
              <a:t>Diễn</a:t>
            </a:r>
            <a:r>
              <a:rPr lang="en-US" sz="2400" dirty="0" smtClean="0"/>
              <a:t> </a:t>
            </a:r>
            <a:r>
              <a:rPr lang="en-US" sz="2400" dirty="0" err="1" smtClean="0"/>
              <a:t>tả</a:t>
            </a:r>
            <a:r>
              <a:rPr lang="en-US" sz="2400" dirty="0" smtClean="0"/>
              <a:t> </a:t>
            </a:r>
            <a:r>
              <a:rPr lang="en-US" sz="2400" dirty="0" err="1" smtClean="0"/>
              <a:t>một</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đang</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thì</a:t>
            </a:r>
            <a:r>
              <a:rPr lang="en-US" sz="2400" dirty="0" smtClean="0"/>
              <a:t> </a:t>
            </a:r>
            <a:r>
              <a:rPr lang="en-US" sz="2400" dirty="0" err="1" smtClean="0"/>
              <a:t>có</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khác</a:t>
            </a:r>
            <a:r>
              <a:rPr lang="en-US" sz="2400" dirty="0" smtClean="0"/>
              <a:t> </a:t>
            </a:r>
            <a:r>
              <a:rPr lang="en-US" sz="2400" dirty="0" err="1" smtClean="0"/>
              <a:t>xen</a:t>
            </a:r>
            <a:r>
              <a:rPr lang="en-US" sz="2400" dirty="0" smtClean="0"/>
              <a:t> </a:t>
            </a:r>
            <a:r>
              <a:rPr lang="en-US" sz="2400" dirty="0" err="1" smtClean="0"/>
              <a:t>vào</a:t>
            </a:r>
            <a:r>
              <a:rPr lang="en-US" sz="2400" dirty="0" smtClean="0"/>
              <a:t>).</a:t>
            </a:r>
            <a:br>
              <a:rPr lang="en-US" sz="2400" dirty="0" smtClean="0"/>
            </a:br>
            <a:r>
              <a:rPr lang="en-US" sz="2400" dirty="0" err="1" smtClean="0"/>
              <a:t>Vế</a:t>
            </a:r>
            <a:r>
              <a:rPr lang="en-US" sz="2400" dirty="0" smtClean="0"/>
              <a:t> </a:t>
            </a:r>
            <a:r>
              <a:rPr lang="en-US" sz="2400" dirty="0" err="1" smtClean="0"/>
              <a:t>chứa</a:t>
            </a:r>
            <a:r>
              <a:rPr lang="en-US" sz="2400" dirty="0" smtClean="0"/>
              <a:t> “when” chia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đơn</a:t>
            </a:r>
            <a:r>
              <a:rPr lang="en-US" sz="2400" dirty="0" smtClean="0"/>
              <a:t> =&gt; </a:t>
            </a:r>
            <a:r>
              <a:rPr lang="en-US" sz="2400" dirty="0" err="1" smtClean="0"/>
              <a:t>Vế</a:t>
            </a:r>
            <a:r>
              <a:rPr lang="en-US" sz="2400" dirty="0" smtClean="0"/>
              <a:t> </a:t>
            </a:r>
            <a:r>
              <a:rPr lang="en-US" sz="2400" dirty="0" err="1" smtClean="0"/>
              <a:t>còn</a:t>
            </a:r>
            <a:r>
              <a:rPr lang="en-US" sz="2400" dirty="0" smtClean="0"/>
              <a:t> </a:t>
            </a:r>
            <a:r>
              <a:rPr lang="en-US" sz="2400" dirty="0" err="1" smtClean="0"/>
              <a:t>lại</a:t>
            </a:r>
            <a:r>
              <a:rPr lang="en-US" sz="2400" dirty="0" smtClean="0"/>
              <a:t> chia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tiếp</a:t>
            </a:r>
            <a:r>
              <a:rPr lang="en-US" sz="2400" dirty="0" smtClean="0"/>
              <a:t> </a:t>
            </a:r>
            <a:r>
              <a:rPr lang="en-US" sz="2400" dirty="0" err="1" smtClean="0"/>
              <a:t>diễn</a:t>
            </a:r>
            <a:r>
              <a:rPr lang="en-US" sz="2400" dirty="0" smtClean="0"/>
              <a:t>.</a:t>
            </a:r>
            <a:br>
              <a:rPr lang="en-US" sz="2400" dirty="0" smtClean="0"/>
            </a:br>
            <a:r>
              <a:rPr lang="en-US" sz="2400" dirty="0" smtClean="0"/>
              <a:t>– </a:t>
            </a:r>
            <a:r>
              <a:rPr lang="en-US" sz="2400" dirty="0" err="1" smtClean="0"/>
              <a:t>Dịch</a:t>
            </a:r>
            <a:r>
              <a:rPr lang="en-US" sz="2400" dirty="0" smtClean="0"/>
              <a:t>: </a:t>
            </a:r>
            <a:r>
              <a:rPr lang="en-US" sz="2400" dirty="0" err="1" smtClean="0"/>
              <a:t>Khi</a:t>
            </a:r>
            <a:r>
              <a:rPr lang="en-US" sz="2400" dirty="0" smtClean="0"/>
              <a:t> </a:t>
            </a:r>
            <a:r>
              <a:rPr lang="en-US" sz="2400" dirty="0" err="1" smtClean="0"/>
              <a:t>tôi</a:t>
            </a:r>
            <a:r>
              <a:rPr lang="en-US" sz="2400" dirty="0" smtClean="0"/>
              <a:t> </a:t>
            </a:r>
            <a:r>
              <a:rPr lang="en-US" sz="2400" dirty="0" err="1" smtClean="0"/>
              <a:t>đến</a:t>
            </a:r>
            <a:r>
              <a:rPr lang="en-US" sz="2400" dirty="0" smtClean="0"/>
              <a:t> </a:t>
            </a:r>
            <a:r>
              <a:rPr lang="en-US" sz="2400" dirty="0" err="1" smtClean="0"/>
              <a:t>thăm</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tối</a:t>
            </a:r>
            <a:r>
              <a:rPr lang="en-US" sz="2400" dirty="0" smtClean="0"/>
              <a:t> qua, </a:t>
            </a:r>
            <a:r>
              <a:rPr lang="en-US" sz="2400" dirty="0" err="1" smtClean="0"/>
              <a:t>cô</a:t>
            </a:r>
            <a:r>
              <a:rPr lang="en-US" sz="2400" dirty="0" smtClean="0"/>
              <a:t> </a:t>
            </a:r>
            <a:r>
              <a:rPr lang="en-US" sz="2400" dirty="0" err="1" smtClean="0"/>
              <a:t>ấy</a:t>
            </a:r>
            <a:r>
              <a:rPr lang="en-US" sz="2400" dirty="0" smtClean="0"/>
              <a:t> </a:t>
            </a:r>
            <a:r>
              <a:rPr lang="en-US" sz="2400" dirty="0" err="1" smtClean="0"/>
              <a:t>đang</a:t>
            </a:r>
            <a:r>
              <a:rPr lang="en-US" sz="2400" dirty="0" smtClean="0"/>
              <a:t> </a:t>
            </a:r>
            <a:r>
              <a:rPr lang="en-US" sz="2400" dirty="0" err="1" smtClean="0"/>
              <a:t>tắm</a:t>
            </a:r>
            <a:endParaRPr lang="en-US" sz="2400" dirty="0"/>
          </a:p>
        </p:txBody>
      </p:sp>
      <p:sp>
        <p:nvSpPr>
          <p:cNvPr id="6" name="Oval 5"/>
          <p:cNvSpPr/>
          <p:nvPr/>
        </p:nvSpPr>
        <p:spPr>
          <a:xfrm>
            <a:off x="3124200" y="1066800"/>
            <a:ext cx="3048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51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3888</Words>
  <Application>Microsoft Office PowerPoint</Application>
  <PresentationFormat>On-screen Show (4:3)</PresentationFormat>
  <Paragraphs>383</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18</cp:revision>
  <dcterms:created xsi:type="dcterms:W3CDTF">2022-04-02T23:28:41Z</dcterms:created>
  <dcterms:modified xsi:type="dcterms:W3CDTF">2022-04-03T04:52:20Z</dcterms:modified>
</cp:coreProperties>
</file>