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63" r:id="rId3"/>
    <p:sldId id="267" r:id="rId4"/>
    <p:sldId id="275" r:id="rId5"/>
    <p:sldId id="276" r:id="rId6"/>
    <p:sldId id="266" r:id="rId7"/>
    <p:sldId id="274" r:id="rId8"/>
    <p:sldId id="27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F906B-D735-4C39-85DC-3379803230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B069-D367-468A-AA7D-4583F63B0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7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9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1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9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1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49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8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7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743A12-7AAD-4DA1-9BC0-B5B004B23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9" t="77780" r="2497" b="7218"/>
          <a:stretch/>
        </p:blipFill>
        <p:spPr>
          <a:xfrm>
            <a:off x="7226300" y="5219830"/>
            <a:ext cx="4965700" cy="16381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D7F58C-422A-4FA2-9F69-C652CB960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-1171" r="59497" b="79015"/>
          <a:stretch/>
        </p:blipFill>
        <p:spPr>
          <a:xfrm>
            <a:off x="127000" y="0"/>
            <a:ext cx="1608365" cy="16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9CC437A-0F33-4B4D-B3DB-83A164B71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334" r="4472" b="8140"/>
          <a:stretch/>
        </p:blipFill>
        <p:spPr>
          <a:xfrm>
            <a:off x="-13112" y="0"/>
            <a:ext cx="12205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9ED0D2B-41AA-4DE6-966E-544F89ABB3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11111" r="2472" b="6108"/>
          <a:stretch/>
        </p:blipFill>
        <p:spPr>
          <a:xfrm>
            <a:off x="92749" y="81506"/>
            <a:ext cx="12006502" cy="606529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9DED3E5-9C4A-417F-8864-5E8A2ADA83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5188" r="72398"/>
          <a:stretch/>
        </p:blipFill>
        <p:spPr>
          <a:xfrm>
            <a:off x="-12700" y="5842284"/>
            <a:ext cx="3251200" cy="1015716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B8B05A6-FAC5-4792-AA2F-6185960B29C4}"/>
              </a:ext>
            </a:extLst>
          </p:cNvPr>
          <p:cNvCxnSpPr>
            <a:cxnSpLocks/>
          </p:cNvCxnSpPr>
          <p:nvPr/>
        </p:nvCxnSpPr>
        <p:spPr>
          <a:xfrm>
            <a:off x="2462350" y="2815703"/>
            <a:ext cx="79955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B656F-B007-41F0-8508-5BC8C4B95E23}"/>
              </a:ext>
            </a:extLst>
          </p:cNvPr>
          <p:cNvSpPr txBox="1"/>
          <p:nvPr/>
        </p:nvSpPr>
        <p:spPr>
          <a:xfrm>
            <a:off x="2848132" y="3039776"/>
            <a:ext cx="694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NHỮNG TÌNH HUỐNG KHÔI HÀI </a:t>
            </a:r>
          </a:p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(HÀI KỊCH)</a:t>
            </a:r>
            <a:r>
              <a:rPr lang="zh-CN" altLang="en-US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10EE2E-7436-40E7-9688-4F4D4EC4292A}"/>
              </a:ext>
            </a:extLst>
          </p:cNvPr>
          <p:cNvSpPr txBox="1"/>
          <p:nvPr/>
        </p:nvSpPr>
        <p:spPr>
          <a:xfrm>
            <a:off x="2667995" y="1184487"/>
            <a:ext cx="76947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BÀI 5</a:t>
            </a:r>
            <a:endParaRPr lang="zh-CN" altLang="en-US" sz="10000" dirty="0">
              <a:solidFill>
                <a:schemeClr val="bg1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FE472BD-1A0A-4DD3-BA98-03918CB22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16" y="4042297"/>
            <a:ext cx="4787082" cy="2676515"/>
          </a:xfrm>
          <a:prstGeom prst="rect">
            <a:avLst/>
          </a:prstGeom>
        </p:spPr>
      </p:pic>
      <p:pic>
        <p:nvPicPr>
          <p:cNvPr id="7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347C38F6-2B44-4006-ABC3-12AB9DF4C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7550" y="-1395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9C5A92-785E-4F15-B5C9-9694145B32B6}"/>
              </a:ext>
            </a:extLst>
          </p:cNvPr>
          <p:cNvSpPr txBox="1"/>
          <p:nvPr/>
        </p:nvSpPr>
        <p:spPr>
          <a:xfrm>
            <a:off x="1676400" y="342900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MỞ ĐẦU</a:t>
            </a:r>
            <a:endParaRPr lang="zh-CN" altLang="en-US" sz="60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84CAF73-136F-4DA1-ADD4-1D78CA4AC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6" y="1358563"/>
            <a:ext cx="4578072" cy="3602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E565EC-2838-42B3-92C5-ABA9DB0E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98" y="342900"/>
            <a:ext cx="4578072" cy="360299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C9A6724-97EC-4F39-A9D4-2D7A0E01CA19}"/>
              </a:ext>
            </a:extLst>
          </p:cNvPr>
          <p:cNvCxnSpPr/>
          <p:nvPr/>
        </p:nvCxnSpPr>
        <p:spPr>
          <a:xfrm>
            <a:off x="5816600" y="342900"/>
            <a:ext cx="0" cy="6007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6683758-1566-4910-83E3-17E50FD8A3C0}"/>
              </a:ext>
            </a:extLst>
          </p:cNvPr>
          <p:cNvSpPr txBox="1"/>
          <p:nvPr/>
        </p:nvSpPr>
        <p:spPr>
          <a:xfrm>
            <a:off x="852844" y="5041359"/>
            <a:ext cx="4472407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Vận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dụng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kiến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thức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kĩ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năng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để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trả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lời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hỏi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SGK</a:t>
            </a:r>
            <a:endParaRPr lang="zh-CN" altLang="en-US" sz="3200" b="1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9D8F80D-CE35-4F98-BB67-D270B4DBE627}"/>
              </a:ext>
            </a:extLst>
          </p:cNvPr>
          <p:cNvSpPr txBox="1"/>
          <p:nvPr/>
        </p:nvSpPr>
        <p:spPr>
          <a:xfrm>
            <a:off x="7341092" y="4528836"/>
            <a:ext cx="403697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Chia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sẻ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kết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chuẩn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bị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ở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nhà</a:t>
            </a:r>
            <a:endParaRPr lang="zh-CN" altLang="en-US" sz="3200" b="1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24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C32C34-028D-4060-8C38-D07B81B6EC80}"/>
              </a:ext>
            </a:extLst>
          </p:cNvPr>
          <p:cNvSpPr txBox="1"/>
          <p:nvPr/>
        </p:nvSpPr>
        <p:spPr>
          <a:xfrm>
            <a:off x="1691390" y="260454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  <a:endParaRPr lang="zh-CN" alt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F2DAC-ECFB-49BC-A8C1-9890E5860D09}"/>
              </a:ext>
            </a:extLst>
          </p:cNvPr>
          <p:cNvSpPr txBox="1"/>
          <p:nvPr/>
        </p:nvSpPr>
        <p:spPr>
          <a:xfrm>
            <a:off x="1813810" y="906785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I. PHẦN ĐỌC VĂN BẢN VÀ THỰC HÀNH TIẾNG VIỆT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F98E7-DB6E-48C1-8EE7-4E28FAAC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1" y="1535630"/>
            <a:ext cx="3862466" cy="515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1B24F-4C45-45EB-AA8A-F38B0C59B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5630"/>
            <a:ext cx="5336497" cy="5159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EF7A54-7FA8-4E35-8101-F6FFB50D3649}"/>
              </a:ext>
            </a:extLst>
          </p:cNvPr>
          <p:cNvSpPr txBox="1"/>
          <p:nvPr/>
        </p:nvSpPr>
        <p:spPr>
          <a:xfrm>
            <a:off x="2236032" y="2086390"/>
            <a:ext cx="32890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Nhóm</a:t>
            </a:r>
            <a:r>
              <a:rPr lang="en-US" sz="2000" u="sng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1,3,5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</a:p>
          <a:p>
            <a:pPr algn="just"/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(1)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Nêu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giải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thích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Minh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hoạt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ấy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bằng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dẫn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chứng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rút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ra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đọc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(2)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Đặt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một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câu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sử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dụng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trợ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thán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lấy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tài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văn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đã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học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Xác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định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trợ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thán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nêu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tác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dụng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chúng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9ABE46-31EF-491F-8B78-CCAEA3F1DFF6}"/>
              </a:ext>
            </a:extLst>
          </p:cNvPr>
          <p:cNvSpPr txBox="1"/>
          <p:nvPr/>
        </p:nvSpPr>
        <p:spPr>
          <a:xfrm>
            <a:off x="6425783" y="2058850"/>
            <a:ext cx="4736891" cy="44012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kern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Nhóm</a:t>
            </a:r>
            <a:r>
              <a:rPr lang="en-US" sz="2000" u="sng" kern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2,4,6</a:t>
            </a:r>
            <a:r>
              <a:rPr lang="en-US" sz="2000" kern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</a:p>
          <a:p>
            <a:r>
              <a:rPr lang="en-US" sz="2000" kern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(1)</a:t>
            </a:r>
            <a:r>
              <a:rPr lang="en-US" sz="20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 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Nêu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chủ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thủ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pháp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gây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cười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sử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dụng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ba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văn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: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Ông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Giuốc-đanh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mặc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lễ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phục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chúc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thư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Thuyền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trưởng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tàu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viễn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dương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theo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mẫu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sau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:</a:t>
            </a:r>
          </a:p>
          <a:p>
            <a:endParaRPr lang="en-US" sz="20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(2)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Tiếng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cười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ý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nghĩa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như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thế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nào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đối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đời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con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?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4D83868-60F0-41DA-9526-C675A8A32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35762"/>
              </p:ext>
            </p:extLst>
          </p:nvPr>
        </p:nvGraphicFramePr>
        <p:xfrm>
          <a:off x="6530714" y="3798370"/>
          <a:ext cx="4467068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133">
                  <a:extLst>
                    <a:ext uri="{9D8B030D-6E8A-4147-A177-3AD203B41FA5}">
                      <a16:colId xmlns:a16="http://schemas.microsoft.com/office/drawing/2014/main" val="1614208241"/>
                    </a:ext>
                  </a:extLst>
                </a:gridCol>
                <a:gridCol w="1336350">
                  <a:extLst>
                    <a:ext uri="{9D8B030D-6E8A-4147-A177-3AD203B41FA5}">
                      <a16:colId xmlns:a16="http://schemas.microsoft.com/office/drawing/2014/main" val="2059473752"/>
                    </a:ext>
                  </a:extLst>
                </a:gridCol>
                <a:gridCol w="1717585">
                  <a:extLst>
                    <a:ext uri="{9D8B030D-6E8A-4147-A177-3AD203B41FA5}">
                      <a16:colId xmlns:a16="http://schemas.microsoft.com/office/drawing/2014/main" val="3778440008"/>
                    </a:ext>
                  </a:extLst>
                </a:gridCol>
              </a:tblGrid>
              <a:tr h="34779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Văn bản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đề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Thủ pháp gây cười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671959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15580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516447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3818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E5C90B0-3773-4319-9D8F-686A864AF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77" y="4279693"/>
            <a:ext cx="2410606" cy="25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60DA1-14FA-4283-8869-D04CBA943650}"/>
              </a:ext>
            </a:extLst>
          </p:cNvPr>
          <p:cNvSpPr txBox="1"/>
          <p:nvPr/>
        </p:nvSpPr>
        <p:spPr>
          <a:xfrm>
            <a:off x="1691390" y="73077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  <a:endParaRPr lang="zh-CN" alt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8B7E7-F170-42C7-A61F-2B1439CE2B94}"/>
              </a:ext>
            </a:extLst>
          </p:cNvPr>
          <p:cNvSpPr txBox="1"/>
          <p:nvPr/>
        </p:nvSpPr>
        <p:spPr>
          <a:xfrm>
            <a:off x="1768840" y="577001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I. PHẦN ĐỌC VĂN BẢN VÀ THỰC HÀNH TIẾNG VIỆT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FE869-E922-490E-903B-9FB0938DA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6" y="1379096"/>
            <a:ext cx="6663129" cy="5405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F89B4-F748-4AE1-907F-5E7C6D4214FB}"/>
              </a:ext>
            </a:extLst>
          </p:cNvPr>
          <p:cNvSpPr txBox="1"/>
          <p:nvPr/>
        </p:nvSpPr>
        <p:spPr>
          <a:xfrm>
            <a:off x="539645" y="1902316"/>
            <a:ext cx="59211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*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sz="19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Hành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Xung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thoại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chỉ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dẫn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sân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khấu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*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Ví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Thuyền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trưởng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tàu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viễn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dương</a:t>
            </a:r>
            <a:endParaRPr lang="en-US" sz="19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đoạn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trích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mâu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thuẫn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xấu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tốt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đoạn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trích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không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tương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xứng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thực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chất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bên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hình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thức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bên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ngoài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suy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nghĩ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hành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khiến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việc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làm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trở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lố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bịch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hước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Đoạn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trích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chủ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yếu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toàn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là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thoại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nhau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thoại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lộ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được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tính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yếu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tố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hước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gây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cười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A2CE71-642F-4A66-B173-D76CAEC64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82" y="1379096"/>
            <a:ext cx="5079167" cy="5405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AAA4F-DBA3-4745-9870-85A0CFA1C159}"/>
              </a:ext>
            </a:extLst>
          </p:cNvPr>
          <p:cNvSpPr txBox="1"/>
          <p:nvPr/>
        </p:nvSpPr>
        <p:spPr>
          <a:xfrm>
            <a:off x="7430124" y="1969772"/>
            <a:ext cx="4294682" cy="45243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Trợ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sz="24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Giuốc-đanh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khen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bốn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nhấn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Thán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endParaRPr lang="en-US" sz="24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A</a:t>
            </a:r>
            <a:r>
              <a:rPr lang="en-US" sz="24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!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tới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đấy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à?</a:t>
            </a:r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xúc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rỡ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7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4D0A1F-0BD9-48C8-AD54-035E2F78D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11281"/>
              </p:ext>
            </p:extLst>
          </p:nvPr>
        </p:nvGraphicFramePr>
        <p:xfrm>
          <a:off x="256367" y="1753850"/>
          <a:ext cx="7937291" cy="4652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345">
                  <a:extLst>
                    <a:ext uri="{9D8B030D-6E8A-4147-A177-3AD203B41FA5}">
                      <a16:colId xmlns:a16="http://schemas.microsoft.com/office/drawing/2014/main" val="1831921525"/>
                    </a:ext>
                  </a:extLst>
                </a:gridCol>
                <a:gridCol w="2789186">
                  <a:extLst>
                    <a:ext uri="{9D8B030D-6E8A-4147-A177-3AD203B41FA5}">
                      <a16:colId xmlns:a16="http://schemas.microsoft.com/office/drawing/2014/main" val="1408182062"/>
                    </a:ext>
                  </a:extLst>
                </a:gridCol>
                <a:gridCol w="3739760">
                  <a:extLst>
                    <a:ext uri="{9D8B030D-6E8A-4147-A177-3AD203B41FA5}">
                      <a16:colId xmlns:a16="http://schemas.microsoft.com/office/drawing/2014/main" val="2864495849"/>
                    </a:ext>
                  </a:extLst>
                </a:gridCol>
              </a:tblGrid>
              <a:tr h="4313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bản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Chủ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đề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Thủ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pháp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gây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cười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900572"/>
                  </a:ext>
                </a:extLst>
              </a:tr>
              <a:tr h="1507603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Ông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Giuốc-đanh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mặc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lễ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phục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Khắc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họa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lố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lăng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trưởng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dốt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nát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còn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đòi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sang,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tiếng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cười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độc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.</a:t>
                      </a:r>
                      <a:endParaRPr lang="en-US" sz="18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Xây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dựng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hài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kịch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bất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hủ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ra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khập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khiễng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bất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hòa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giữa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ngu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dốt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ngớ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ngẩn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giấc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đòi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sang.</a:t>
                      </a:r>
                      <a:endParaRPr lang="en-US" sz="18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45121"/>
                  </a:ext>
                </a:extLst>
              </a:tr>
              <a:tr h="120608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Cái chúc thư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Khắc họa tính cách tham lam của những con người hám của, hám vật chất vì tiền mà có thể làm tất cả.</a:t>
                      </a:r>
                      <a:endParaRPr lang="en-US" sz="18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Sự tham lam nhưng sợ sệt của những con người hám tiền gây tiếng cười cho độc giả</a:t>
                      </a:r>
                    </a:p>
                    <a:p>
                      <a:r>
                        <a:rPr lang="en-US" sz="18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849237"/>
                  </a:ext>
                </a:extLst>
              </a:tr>
              <a:tr h="1507603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Thuyền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trưởng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tàu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viễn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dương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Khắc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họa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bệnh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sĩ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kém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</a:p>
                    <a:p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bệnh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sĩ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muốn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tiếng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bắt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đóng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tầm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nhưng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thất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bại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tiếng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cười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độc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.</a:t>
                      </a:r>
                      <a:endParaRPr lang="en-US" sz="18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927373"/>
                  </a:ext>
                </a:extLst>
              </a:tr>
            </a:tbl>
          </a:graphicData>
        </a:graphic>
      </p:graphicFrame>
      <p:sp>
        <p:nvSpPr>
          <p:cNvPr id="3" name="文本框 1">
            <a:extLst>
              <a:ext uri="{FF2B5EF4-FFF2-40B4-BE49-F238E27FC236}">
                <a16:creationId xmlns:a16="http://schemas.microsoft.com/office/drawing/2014/main" id="{C9EFC0EC-ACF8-4E9C-BC3E-D54EE834B17A}"/>
              </a:ext>
            </a:extLst>
          </p:cNvPr>
          <p:cNvSpPr txBox="1"/>
          <p:nvPr/>
        </p:nvSpPr>
        <p:spPr>
          <a:xfrm>
            <a:off x="1706380" y="305424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  <a:endParaRPr lang="zh-CN" alt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C7ACA-FA15-43B5-9B33-CA7829766985}"/>
              </a:ext>
            </a:extLst>
          </p:cNvPr>
          <p:cNvSpPr txBox="1"/>
          <p:nvPr/>
        </p:nvSpPr>
        <p:spPr>
          <a:xfrm>
            <a:off x="1783830" y="809348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I. PHẦN ĐỌC VĂN BẢN VÀ THỰC HÀNH TIẾNG VIỆT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B8906-61DA-4AE6-B849-8B16DEB3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49" y="1317579"/>
            <a:ext cx="3640111" cy="5405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1A5CE-6B30-41D9-A256-A675BD7865B1}"/>
              </a:ext>
            </a:extLst>
          </p:cNvPr>
          <p:cNvSpPr txBox="1"/>
          <p:nvPr/>
        </p:nvSpPr>
        <p:spPr>
          <a:xfrm>
            <a:off x="8551889" y="1821699"/>
            <a:ext cx="3155429" cy="480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- 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Tiếng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cười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là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một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loại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vũ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khí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phương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tiện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để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phê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phán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mặt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cuộc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để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phủ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định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tất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cả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những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gì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xấu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xa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giả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dối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lỗi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thời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đó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là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hình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thức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phê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phán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đặc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biệt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để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khẳng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định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mới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tốt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đẹp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- Qua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nhân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vật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chúng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ta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thể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nhận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diện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những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vi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chưa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đúng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chuẩn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mực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đời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đó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hình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thành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lối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ứng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xử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văn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phù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hợp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-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Tiếng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cười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góp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phần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làm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cuộc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vui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tươi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lạc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quan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78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70BCAD6-219A-45F9-AAE2-6EF1B8D4D2B7}"/>
              </a:ext>
            </a:extLst>
          </p:cNvPr>
          <p:cNvSpPr txBox="1"/>
          <p:nvPr/>
        </p:nvSpPr>
        <p:spPr>
          <a:xfrm>
            <a:off x="1821865" y="287096"/>
            <a:ext cx="5274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</a:p>
          <a:p>
            <a:r>
              <a:rPr lang="en-US" altLang="zh-CN" sz="32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II. PHẦN VIẾT, NÓI VÀ NGHE</a:t>
            </a:r>
            <a:endParaRPr lang="zh-CN" altLang="en-US" sz="32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372DB98-B6CB-4326-8DDD-3755812390E1}"/>
              </a:ext>
            </a:extLst>
          </p:cNvPr>
          <p:cNvGrpSpPr/>
          <p:nvPr/>
        </p:nvGrpSpPr>
        <p:grpSpPr>
          <a:xfrm>
            <a:off x="6636075" y="765698"/>
            <a:ext cx="5592699" cy="3816792"/>
            <a:chOff x="857250" y="1501773"/>
            <a:chExt cx="1941513" cy="125730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10A656F-F2D3-463E-A0BA-A21129C48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57250" y="1501773"/>
              <a:ext cx="1941513" cy="12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44E1FB12-0B64-4A63-9B57-CF31B224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348" y="2212446"/>
              <a:ext cx="1335193" cy="395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sz="24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(2)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rút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ra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được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lưu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ý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gì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khi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trình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bày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ý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kiến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vê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̀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một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vấn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đê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̀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xa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̃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hội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?</a:t>
              </a:r>
              <a:endParaRPr lang="en-US" sz="2400" dirty="0"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365668B-A996-477B-8999-ED099646B399}"/>
              </a:ext>
            </a:extLst>
          </p:cNvPr>
          <p:cNvGrpSpPr/>
          <p:nvPr/>
        </p:nvGrpSpPr>
        <p:grpSpPr>
          <a:xfrm rot="21106602">
            <a:off x="40487" y="1180041"/>
            <a:ext cx="6156664" cy="5048795"/>
            <a:chOff x="850953" y="1497034"/>
            <a:chExt cx="1941513" cy="1257305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09E05CC3-6D5A-41A0-8EE6-14D80A222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50953" y="1497034"/>
              <a:ext cx="1941513" cy="12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2F4D334-2725-4E0E-844B-E6ACA56D6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6406" y="2044843"/>
              <a:ext cx="1313323" cy="68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/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(1) Theo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em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,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vì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sao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khi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viết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một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văn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bản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kiến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nghị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về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một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vấn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đề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của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đời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sống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,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người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viết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không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được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để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thiếu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bất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kì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nào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các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: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mở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đầu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,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nội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dung,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kết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thúc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?</a:t>
              </a:r>
              <a:endParaRPr lang="en-US" sz="2200" dirty="0"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756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C32C34-028D-4060-8C38-D07B81B6EC80}"/>
              </a:ext>
            </a:extLst>
          </p:cNvPr>
          <p:cNvSpPr txBox="1"/>
          <p:nvPr/>
        </p:nvSpPr>
        <p:spPr>
          <a:xfrm>
            <a:off x="1691390" y="260454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  <a:endParaRPr lang="zh-CN" alt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8E24E7-85E1-4FD4-B171-BA0E5DFD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02" y="1168395"/>
            <a:ext cx="7263676" cy="5679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F2DAC-ECFB-49BC-A8C1-9890E5860D09}"/>
              </a:ext>
            </a:extLst>
          </p:cNvPr>
          <p:cNvSpPr txBox="1"/>
          <p:nvPr/>
        </p:nvSpPr>
        <p:spPr>
          <a:xfrm>
            <a:off x="1813810" y="906785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II. PHẦN VIẾT, NÓI VÀ NGHE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1DED3-F70B-4713-84CD-AB1983923375}"/>
              </a:ext>
            </a:extLst>
          </p:cNvPr>
          <p:cNvSpPr txBox="1"/>
          <p:nvPr/>
        </p:nvSpPr>
        <p:spPr>
          <a:xfrm>
            <a:off x="1229193" y="2651823"/>
            <a:ext cx="49945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Câu</a:t>
            </a:r>
            <a:r>
              <a:rPr lang="en-US" sz="2000" b="1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4: 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Khi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kiến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nghị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vấn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đời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sống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không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thiếu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bất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kì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nào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vì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Đó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là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cơ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sở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(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thuộc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pháp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lí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)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kiến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nghị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quyết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đúng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việc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Đáp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ứng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chuẩn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mực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theo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yêu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cầu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chung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chính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Tăng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tính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trân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trọng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giao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tiếp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đúng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đắn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vấn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xuất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EA4BB01E-9226-4BC7-AB9D-12A10217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44" y="1178722"/>
            <a:ext cx="7263676" cy="5679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8CAC0-2E57-41D3-AC53-F3EE41A717C3}"/>
              </a:ext>
            </a:extLst>
          </p:cNvPr>
          <p:cNvSpPr txBox="1"/>
          <p:nvPr/>
        </p:nvSpPr>
        <p:spPr>
          <a:xfrm>
            <a:off x="7513796" y="2571875"/>
            <a:ext cx="43804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5: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ý: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kĩ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lắng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nghe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áp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suy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nghĩ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mọi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đúng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rõ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ràng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luận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Mỗi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luận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kèm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lĩ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lẽ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bằng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chứng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xác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thực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tăng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tính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thuyết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phục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nghe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8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19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1226</Words>
  <PresentationFormat>Widescreen</PresentationFormat>
  <Paragraphs>96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等线</vt:lpstr>
      <vt:lpstr>#9Slide03 Arima Madurai Black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2018-04-21T06:51:04Z</dcterms:created>
  <dcterms:modified xsi:type="dcterms:W3CDTF">2023-07-05T05:00:17Z</dcterms:modified>
</cp:coreProperties>
</file>