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6" d="100"/>
          <a:sy n="56" d="100"/>
        </p:scale>
        <p:origin x="456" y="54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23595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859765" y="3581400"/>
            <a:ext cx="59771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Gôn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40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854426" y="12954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3: TRONG NẮNG CHIỀU</a:t>
            </a:r>
            <a:endParaRPr lang="en-US" sz="28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9666</TotalTime>
  <Words>20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AutoBVT</cp:lastModifiedBy>
  <cp:revision>1045</cp:revision>
  <dcterms:created xsi:type="dcterms:W3CDTF">2008-09-09T22:52:10Z</dcterms:created>
  <dcterms:modified xsi:type="dcterms:W3CDTF">2022-08-01T15:26:47Z</dcterms:modified>
</cp:coreProperties>
</file>