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  <p:sldId id="260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79" r:id="rId15"/>
    <p:sldId id="278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41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4D851-9A3C-4D89-A2A3-D6D339EC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BB01B7F-5805-4D23-91B2-FA8BF6F5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7474-BE3E-4BBA-80E5-CFFB73DF75B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A2A6E52-C82D-4501-BAC7-887DE31D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254F6B-9759-4811-944F-544B6D79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1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4F60B3A-E3B6-4C6C-8355-CDBD10DA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36C9A6-278D-4028-B9E1-4700A2F0B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7AFF20-99C3-4DB4-B0DB-002FCCBA6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7474-BE3E-4BBA-80E5-CFFB73DF75B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797FB2-409A-4B88-9EA9-B63B65280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3097FC-6E47-4B57-845A-817974342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220C72A-3852-412C-BC15-BF6C6F5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11506200" cy="1481175"/>
          </a:xfrm>
          <a:prstGeom prst="rect">
            <a:avLst/>
          </a:prstGeom>
          <a:solidFill>
            <a:srgbClr val="FFFF00"/>
          </a:solidFill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NGUYÊN TỬ. NGUYÊN TỐ HÓA 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11506200" cy="4616648"/>
          </a:xfrm>
          <a:prstGeom prst="rect">
            <a:avLst/>
          </a:prstGeom>
          <a:noFill/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CHUYỂN ĐỘNG CỦA ELECTRON TRONG NGUYÊN TỬ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KHỐI LƯỢNG NGUYÊN TỬ</a:t>
            </a:r>
          </a:p>
        </p:txBody>
      </p:sp>
    </p:spTree>
    <p:extLst>
      <p:ext uri="{BB962C8B-B14F-4D97-AF65-F5344CB8AC3E}">
        <p14:creationId xmlns:p14="http://schemas.microsoft.com/office/powerpoint/2010/main" val="4191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 LƯỢNG CỦA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782" y="2025208"/>
            <a:ext cx="11353800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1,6605.10</a:t>
            </a:r>
            <a:r>
              <a:rPr lang="en-US" sz="2400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g.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neutron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0,00055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500" y="914400"/>
            <a:ext cx="1091738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vi-VN" sz="2400" b="1" dirty="0">
                <a:latin typeface="+mj-lt"/>
                <a:ea typeface="Times New Roman" pitchFamily="18" charset="0"/>
                <a:cs typeface="Times New Roman" pitchFamily="18" charset="0"/>
              </a:rPr>
              <a:t>Câu </a:t>
            </a:r>
            <a:r>
              <a:rPr lang="vi-VN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Hoàn thành thông tin trong bảng sau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24060"/>
              </p:ext>
            </p:extLst>
          </p:nvPr>
        </p:nvGraphicFramePr>
        <p:xfrm>
          <a:off x="1600200" y="1295400"/>
          <a:ext cx="9448800" cy="246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63"/>
                <a:gridCol w="1662946"/>
                <a:gridCol w="1681782"/>
                <a:gridCol w="1683576"/>
                <a:gridCol w="2703733"/>
              </a:tblGrid>
              <a:tr h="78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neutron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electron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tích hạt nhân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Potasium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38156"/>
              </p:ext>
            </p:extLst>
          </p:nvPr>
        </p:nvGraphicFramePr>
        <p:xfrm>
          <a:off x="1614050" y="1299880"/>
          <a:ext cx="9448800" cy="246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63"/>
                <a:gridCol w="1662946"/>
                <a:gridCol w="1681782"/>
                <a:gridCol w="1683576"/>
                <a:gridCol w="2703733"/>
              </a:tblGrid>
              <a:tr h="78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neutron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electron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tích hạt nhân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Potasium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0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500" y="645096"/>
            <a:ext cx="1091738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Câu 14: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Cho biết nguyên tử sulfur có 16 electron. Hỏi nguyên tử sulfur có bao nhiêu proton? Hãy chứng minh nguyên tử sulfur trung hòa về điện</a:t>
            </a:r>
            <a:r>
              <a:rPr kumimoji="0" lang="vi-V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=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= 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+ 16 electron,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-1 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+ 16 proton,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+1 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+16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55626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Quan sát hình vẽ mô tả cấu tạo nguyên tử carbon và aluminium (hình 1.5), hãy cho biết mỗi nguyên t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15088"/>
            <a:ext cx="5129530" cy="30949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8200" y="3710358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electron.   </a:t>
            </a:r>
            <a:r>
              <a:rPr lang="en-US" dirty="0">
                <a:solidFill>
                  <a:srgbClr val="0000FF"/>
                </a:solidFill>
              </a:rPr>
              <a:t>  </a:t>
            </a:r>
            <a:r>
              <a:rPr lang="en-US" dirty="0"/>
              <a:t>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62484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proton, neutron,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proton; 6 neutron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electron.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proton; 14 neutron; 13 electron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6.1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+ 6.1 = 12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13.1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+ 14.1 = 27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pic>
        <p:nvPicPr>
          <p:cNvPr id="6" name="Picture 5" descr="Quan sát hình 1.5 hãy cho biết: Số proton, neutron, electron trong mỗi nguyên tử carbon và alumini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1272"/>
            <a:ext cx="4572000" cy="2978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4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11049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14.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electron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     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914400"/>
            <a:ext cx="670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18: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a) Hãy tên và số lượng các hạt tương ứng trong hình vẽ mô tả cấu tạo nguyên tử carbon.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b) Em hãy tìm hiểu ý nghĩa của các kí hiệu HB, 2B và 6B được ghi trên một số loại bút chì.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Ruột bút chì thường được làm từ than chì và đất sét. Than chì được cấu tạo từ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43000"/>
            <a:ext cx="35814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8200" y="5029200"/>
            <a:ext cx="105918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7411F7">
                <a:alpha val="4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48449"/>
            <a:ext cx="7467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440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Đê-mô-crit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(Democritus)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(“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atomos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Khoảng năm 440 trước Công Nguyên, nhà triết học Hy Lạp, Đê-mô-crit (Democritus) cho rằng: nếu chia nhỏ nhiều lần một đồng tiề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90600"/>
            <a:ext cx="32766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85800" y="5681990"/>
            <a:ext cx="111252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5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NGUYÊN TỬ LÀ 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44263"/>
            <a:ext cx="1112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C Computer\Downloads\Khí-ox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3454742" cy="21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C Computer\Downloads\nuoc-la-gitim-hieu-ve-nuoc-la-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1"/>
            <a:ext cx="3505200" cy="22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C Computer\Downloads\thung-nuoc-tinh-khiet-aquafina-500m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495801"/>
            <a:ext cx="2971800" cy="216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1112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VC Computer\Downloads\02b1b9746333a16df8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56865"/>
            <a:ext cx="5410200" cy="1715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42900" y="5293519"/>
            <a:ext cx="11506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055" y="1675150"/>
            <a:ext cx="82088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(p)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(n).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lithium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 Electron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 Neutron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4) Proton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:\Users\VC Computer\Downloads\02b1b9746333a16df8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371600"/>
            <a:ext cx="2214880" cy="219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Quan sát hình 1.3 và hoàn thành thông tin chú thích các thành phần trong cấu tạo nguyên tử lithi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45" y="3962400"/>
            <a:ext cx="2299855" cy="2276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7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82" y="1675150"/>
            <a:ext cx="1079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proton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9" name="Picture 8" descr="Điện tích của nguyên tử helium bằng bao nhiêu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1054"/>
            <a:ext cx="4228465" cy="137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5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867073"/>
            <a:ext cx="10591800" cy="2308324"/>
          </a:xfrm>
          <a:prstGeom prst="rect">
            <a:avLst/>
          </a:prstGeom>
          <a:noFill/>
          <a:ln>
            <a:solidFill>
              <a:srgbClr val="7411F7">
                <a:alpha val="6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(p)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(n).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 ĐỘNG CỦA ELECTRON TRONG NGUYÊN TỬ.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1244263"/>
            <a:ext cx="7294418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electron…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Quan sát hình 1.4, hãy cho biết nguyên tử sodium có bao nhiêu lớp electr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34524"/>
            <a:ext cx="3886201" cy="3178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8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 LƯỢNG CỦA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11353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1,6605.10</a:t>
            </a:r>
            <a:r>
              <a:rPr lang="en-US" sz="24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g.</a:t>
            </a: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0,00055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proton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neutron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8.1 + 8.1 = 16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79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PresentationFormat>Custom</PresentationFormat>
  <Paragraphs>187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2022-08-14T14:06:13Z</dcterms:created>
  <dcterms:modified xsi:type="dcterms:W3CDTF">2022-08-14T14:06:16Z</dcterms:modified>
</cp:coreProperties>
</file>