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64" r:id="rId6"/>
    <p:sldId id="265" r:id="rId7"/>
    <p:sldId id="266" r:id="rId8"/>
    <p:sldId id="260" r:id="rId9"/>
    <p:sldId id="267" r:id="rId10"/>
    <p:sldId id="268" r:id="rId11"/>
    <p:sldId id="261" r:id="rId12"/>
    <p:sldId id="269" r:id="rId13"/>
    <p:sldId id="258" r:id="rId14"/>
    <p:sldId id="270" r:id="rId15"/>
    <p:sldId id="25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4660"/>
  </p:normalViewPr>
  <p:slideViewPr>
    <p:cSldViewPr snapToGrid="0">
      <p:cViewPr>
        <p:scale>
          <a:sx n="25" d="100"/>
          <a:sy n="25" d="100"/>
        </p:scale>
        <p:origin x="2260" y="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6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9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4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7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77309" r="12904" b="7249"/>
          <a:stretch/>
        </p:blipFill>
        <p:spPr>
          <a:xfrm>
            <a:off x="0" y="1211093"/>
            <a:ext cx="12192000" cy="3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0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3CBC4-9450-46A6-BAD5-98B50D673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70601" r="16192" b="8690"/>
          <a:stretch/>
        </p:blipFill>
        <p:spPr>
          <a:xfrm>
            <a:off x="1412866" y="1108952"/>
            <a:ext cx="9366267" cy="35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7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C069304-4E67-4DA4-B3E6-12D85CF6D0DD}"/>
              </a:ext>
            </a:extLst>
          </p:cNvPr>
          <p:cNvGrpSpPr/>
          <p:nvPr/>
        </p:nvGrpSpPr>
        <p:grpSpPr>
          <a:xfrm>
            <a:off x="745434" y="842713"/>
            <a:ext cx="10885127" cy="6015287"/>
            <a:chOff x="0" y="1329731"/>
            <a:chExt cx="6641668" cy="3670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2F7AF0-92C3-45C9-AAA9-E4779D67E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9" t="13379" r="479" b="35557"/>
            <a:stretch/>
          </p:blipFill>
          <p:spPr>
            <a:xfrm>
              <a:off x="0" y="1498060"/>
              <a:ext cx="4435813" cy="35019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7E9459-6579-482C-935A-C0516C279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09" r="54657" b="36298"/>
            <a:stretch/>
          </p:blipFill>
          <p:spPr>
            <a:xfrm>
              <a:off x="4435813" y="1329731"/>
              <a:ext cx="2205855" cy="36205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1F51E7-BB22-4102-86C1-37071721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4525" r="7930" b="87977"/>
          <a:stretch/>
        </p:blipFill>
        <p:spPr>
          <a:xfrm>
            <a:off x="745434" y="81446"/>
            <a:ext cx="8717155" cy="10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6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1F51E7-BB22-4102-86C1-37071721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67846" r="8503" b="7366"/>
          <a:stretch/>
        </p:blipFill>
        <p:spPr>
          <a:xfrm>
            <a:off x="473814" y="704015"/>
            <a:ext cx="11244371" cy="45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7" t="5801" r="7162" b="62993"/>
          <a:stretch/>
        </p:blipFill>
        <p:spPr>
          <a:xfrm>
            <a:off x="2237362" y="0"/>
            <a:ext cx="7412476" cy="69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1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6" t="39716" r="9020" b="35155"/>
          <a:stretch/>
        </p:blipFill>
        <p:spPr>
          <a:xfrm>
            <a:off x="2467582" y="0"/>
            <a:ext cx="7256836" cy="68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4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69510" r="8227" b="8147"/>
          <a:stretch/>
        </p:blipFill>
        <p:spPr>
          <a:xfrm>
            <a:off x="0" y="1200150"/>
            <a:ext cx="12254012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9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0" y="1265307"/>
            <a:ext cx="12374206" cy="36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2163063" y="298174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37BE28F-E8AE-4C2B-A35E-7FBB30DA3DE2}"/>
              </a:ext>
            </a:extLst>
          </p:cNvPr>
          <p:cNvGrpSpPr/>
          <p:nvPr/>
        </p:nvGrpSpPr>
        <p:grpSpPr>
          <a:xfrm>
            <a:off x="250254" y="1247289"/>
            <a:ext cx="11859233" cy="5610711"/>
            <a:chOff x="741144" y="1049971"/>
            <a:chExt cx="8265578" cy="3910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FC8870-8759-4E3A-A772-1EB73ACAB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1" t="12754" b="32318"/>
            <a:stretch/>
          </p:blipFill>
          <p:spPr>
            <a:xfrm>
              <a:off x="741144" y="1135781"/>
              <a:ext cx="4091217" cy="37669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3DA790-0C2C-4D78-9929-B6A970622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 r="14193" b="31385"/>
            <a:stretch/>
          </p:blipFill>
          <p:spPr>
            <a:xfrm>
              <a:off x="4832362" y="1049971"/>
              <a:ext cx="4174360" cy="391052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5201" r="17468" b="88440"/>
          <a:stretch/>
        </p:blipFill>
        <p:spPr>
          <a:xfrm>
            <a:off x="1632181" y="82858"/>
            <a:ext cx="9075703" cy="10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67624" r="17691" b="23910"/>
          <a:stretch/>
        </p:blipFill>
        <p:spPr>
          <a:xfrm>
            <a:off x="914399" y="1459148"/>
            <a:ext cx="10483525" cy="24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9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2020-08-27T15:46:50Z</dcterms:created>
  <dcterms:modified xsi:type="dcterms:W3CDTF">2020-08-27T15:58:58Z</dcterms:modified>
</cp:coreProperties>
</file>