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91" r:id="rId2"/>
  </p:sldMasterIdLst>
  <p:notesMasterIdLst>
    <p:notesMasterId r:id="rId35"/>
  </p:notesMasterIdLst>
  <p:sldIdLst>
    <p:sldId id="301" r:id="rId3"/>
    <p:sldId id="330" r:id="rId4"/>
    <p:sldId id="303" r:id="rId5"/>
    <p:sldId id="256" r:id="rId6"/>
    <p:sldId id="302" r:id="rId7"/>
    <p:sldId id="259" r:id="rId8"/>
    <p:sldId id="331" r:id="rId9"/>
    <p:sldId id="332" r:id="rId10"/>
    <p:sldId id="333" r:id="rId11"/>
    <p:sldId id="304" r:id="rId12"/>
    <p:sldId id="268" r:id="rId13"/>
    <p:sldId id="334" r:id="rId14"/>
    <p:sldId id="261" r:id="rId15"/>
    <p:sldId id="260" r:id="rId16"/>
    <p:sldId id="335" r:id="rId17"/>
    <p:sldId id="305" r:id="rId18"/>
    <p:sldId id="306" r:id="rId19"/>
    <p:sldId id="307" r:id="rId20"/>
    <p:sldId id="338" r:id="rId21"/>
    <p:sldId id="308" r:id="rId22"/>
    <p:sldId id="310" r:id="rId23"/>
    <p:sldId id="309" r:id="rId24"/>
    <p:sldId id="339" r:id="rId25"/>
    <p:sldId id="340" r:id="rId26"/>
    <p:sldId id="341" r:id="rId27"/>
    <p:sldId id="273" r:id="rId28"/>
    <p:sldId id="336" r:id="rId29"/>
    <p:sldId id="337" r:id="rId30"/>
    <p:sldId id="343" r:id="rId31"/>
    <p:sldId id="345" r:id="rId32"/>
    <p:sldId id="319" r:id="rId33"/>
    <p:sldId id="329" r:id="rId34"/>
  </p:sldIdLst>
  <p:sldSz cx="9144000" cy="5143500" type="screen16x9"/>
  <p:notesSz cx="6858000" cy="9144000"/>
  <p:embeddedFontLst>
    <p:embeddedFont>
      <p:font typeface="Boogaloo" panose="020B0604020202020204" charset="0"/>
      <p:regular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D"/>
    <a:srgbClr val="391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71600F-858F-4B83-B15B-74BE929C0550}">
  <a:tblStyle styleId="{DD71600F-858F-4B83-B15B-74BE929C05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F76E9-1CF8-4FDE-A04F-0F83EEAFB0D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vi-VN"/>
        </a:p>
      </dgm:t>
    </dgm:pt>
    <dgm:pt modelId="{C53D3D90-9BDD-4BBC-8CA2-2E9E1925DD8F}">
      <dgm:prSet phldrT="[Text]"/>
      <dgm:spPr/>
      <dgm:t>
        <a:bodyPr/>
        <a:lstStyle/>
        <a:p>
          <a:r>
            <a:rPr lang="vi-VN" dirty="0"/>
            <a:t>I. Tìm hiểu chung</a:t>
          </a:r>
        </a:p>
      </dgm:t>
    </dgm:pt>
    <dgm:pt modelId="{D0B6AD55-1824-4834-B513-54A5DE924F50}" type="parTrans" cxnId="{88F7797F-5587-4E08-991F-222160515299}">
      <dgm:prSet/>
      <dgm:spPr/>
      <dgm:t>
        <a:bodyPr/>
        <a:lstStyle/>
        <a:p>
          <a:endParaRPr lang="vi-VN"/>
        </a:p>
      </dgm:t>
    </dgm:pt>
    <dgm:pt modelId="{6B444182-25CC-4688-8E3B-E12537F7C58F}" type="sibTrans" cxnId="{88F7797F-5587-4E08-991F-222160515299}">
      <dgm:prSet/>
      <dgm:spPr/>
      <dgm:t>
        <a:bodyPr/>
        <a:lstStyle/>
        <a:p>
          <a:endParaRPr lang="vi-VN"/>
        </a:p>
      </dgm:t>
    </dgm:pt>
    <dgm:pt modelId="{7FC27297-2750-41DF-9D0C-5972847A61DC}">
      <dgm:prSet phldrT="[Text]"/>
      <dgm:spPr/>
      <dgm:t>
        <a:bodyPr/>
        <a:lstStyle/>
        <a:p>
          <a:r>
            <a:rPr lang="vi-VN" dirty="0"/>
            <a:t>Tác giả</a:t>
          </a:r>
        </a:p>
      </dgm:t>
    </dgm:pt>
    <dgm:pt modelId="{4851018C-63ED-48BB-96AC-8CD218733EA9}" type="parTrans" cxnId="{66FF0070-9C35-4EB6-A6BC-2896FF5173DC}">
      <dgm:prSet/>
      <dgm:spPr/>
      <dgm:t>
        <a:bodyPr/>
        <a:lstStyle/>
        <a:p>
          <a:endParaRPr lang="vi-VN"/>
        </a:p>
      </dgm:t>
    </dgm:pt>
    <dgm:pt modelId="{F6F17860-092C-43BA-9F44-81BE5D7DB9FC}" type="sibTrans" cxnId="{66FF0070-9C35-4EB6-A6BC-2896FF5173DC}">
      <dgm:prSet/>
      <dgm:spPr/>
      <dgm:t>
        <a:bodyPr/>
        <a:lstStyle/>
        <a:p>
          <a:endParaRPr lang="vi-VN"/>
        </a:p>
      </dgm:t>
    </dgm:pt>
    <dgm:pt modelId="{E3D6B54D-6BE8-441A-8950-841BC2834BEE}">
      <dgm:prSet phldrT="[Text]"/>
      <dgm:spPr/>
      <dgm:t>
        <a:bodyPr/>
        <a:lstStyle/>
        <a:p>
          <a:r>
            <a:rPr lang="vi-VN" dirty="0"/>
            <a:t>Tác phẩm</a:t>
          </a:r>
        </a:p>
      </dgm:t>
    </dgm:pt>
    <dgm:pt modelId="{375FD970-A6A1-4641-B4D7-43C1BE4EDA31}" type="parTrans" cxnId="{087A029F-13C7-454A-9B9B-18ACA57D0E85}">
      <dgm:prSet/>
      <dgm:spPr/>
      <dgm:t>
        <a:bodyPr/>
        <a:lstStyle/>
        <a:p>
          <a:endParaRPr lang="vi-VN"/>
        </a:p>
      </dgm:t>
    </dgm:pt>
    <dgm:pt modelId="{B83D625A-465B-46BB-B6D0-A8F9E03EBD9D}" type="sibTrans" cxnId="{087A029F-13C7-454A-9B9B-18ACA57D0E85}">
      <dgm:prSet/>
      <dgm:spPr/>
      <dgm:t>
        <a:bodyPr/>
        <a:lstStyle/>
        <a:p>
          <a:endParaRPr lang="vi-VN"/>
        </a:p>
      </dgm:t>
    </dgm:pt>
    <dgm:pt modelId="{E45B4C56-E90E-420B-BAD4-12B734F05C82}">
      <dgm:prSet phldrT="[Text]"/>
      <dgm:spPr/>
      <dgm:t>
        <a:bodyPr/>
        <a:lstStyle/>
        <a:p>
          <a:r>
            <a:rPr lang="vi-VN" dirty="0"/>
            <a:t>II. Tìm hiểu chi tiết</a:t>
          </a:r>
        </a:p>
      </dgm:t>
    </dgm:pt>
    <dgm:pt modelId="{FC2B5026-EAD8-4B75-AADA-045145414E8B}" type="parTrans" cxnId="{8226600E-FC8F-4BD7-8DD4-0571E8D16382}">
      <dgm:prSet/>
      <dgm:spPr/>
      <dgm:t>
        <a:bodyPr/>
        <a:lstStyle/>
        <a:p>
          <a:endParaRPr lang="vi-VN"/>
        </a:p>
      </dgm:t>
    </dgm:pt>
    <dgm:pt modelId="{9B5F1CC8-6376-49BB-B71C-BBCAFF139EEB}" type="sibTrans" cxnId="{8226600E-FC8F-4BD7-8DD4-0571E8D16382}">
      <dgm:prSet/>
      <dgm:spPr/>
      <dgm:t>
        <a:bodyPr/>
        <a:lstStyle/>
        <a:p>
          <a:endParaRPr lang="vi-VN"/>
        </a:p>
      </dgm:t>
    </dgm:pt>
    <dgm:pt modelId="{9246C22F-A4F6-4E94-8835-CDFBE3D02343}">
      <dgm:prSet phldrT="[Text]"/>
      <dgm:spPr/>
      <dgm:t>
        <a:bodyPr/>
        <a:lstStyle/>
        <a:p>
          <a:r>
            <a:rPr lang="vi-VN" dirty="0"/>
            <a:t>Nhân vật lão Hạc</a:t>
          </a:r>
        </a:p>
      </dgm:t>
    </dgm:pt>
    <dgm:pt modelId="{F1AAE8A4-9A47-4AF5-844E-E0653007511A}" type="parTrans" cxnId="{C8E23C8E-B532-41F3-B928-228EBB34E2D6}">
      <dgm:prSet/>
      <dgm:spPr/>
      <dgm:t>
        <a:bodyPr/>
        <a:lstStyle/>
        <a:p>
          <a:endParaRPr lang="vi-VN"/>
        </a:p>
      </dgm:t>
    </dgm:pt>
    <dgm:pt modelId="{513562AB-2DB9-49B9-9EC7-1FE90D02F940}" type="sibTrans" cxnId="{C8E23C8E-B532-41F3-B928-228EBB34E2D6}">
      <dgm:prSet/>
      <dgm:spPr/>
      <dgm:t>
        <a:bodyPr/>
        <a:lstStyle/>
        <a:p>
          <a:endParaRPr lang="vi-VN"/>
        </a:p>
      </dgm:t>
    </dgm:pt>
    <dgm:pt modelId="{01E9AD98-6598-47C5-B90D-847DADD3830B}">
      <dgm:prSet phldrT="[Text]"/>
      <dgm:spPr/>
      <dgm:t>
        <a:bodyPr/>
        <a:lstStyle/>
        <a:p>
          <a:r>
            <a:rPr lang="vi-VN" dirty="0"/>
            <a:t>Nhân vật ông giáo</a:t>
          </a:r>
        </a:p>
      </dgm:t>
    </dgm:pt>
    <dgm:pt modelId="{9AA7AAB1-E53B-43B2-AFC6-7A777F498B2E}" type="parTrans" cxnId="{0FF99905-57DD-475B-A02E-1CC2BEC2305F}">
      <dgm:prSet/>
      <dgm:spPr/>
      <dgm:t>
        <a:bodyPr/>
        <a:lstStyle/>
        <a:p>
          <a:endParaRPr lang="vi-VN"/>
        </a:p>
      </dgm:t>
    </dgm:pt>
    <dgm:pt modelId="{4D8EF58E-EEE3-473F-8B85-8CF6F7437220}" type="sibTrans" cxnId="{0FF99905-57DD-475B-A02E-1CC2BEC2305F}">
      <dgm:prSet/>
      <dgm:spPr/>
      <dgm:t>
        <a:bodyPr/>
        <a:lstStyle/>
        <a:p>
          <a:endParaRPr lang="vi-VN"/>
        </a:p>
      </dgm:t>
    </dgm:pt>
    <dgm:pt modelId="{316713DB-A0FA-435E-A5E8-4F9363CA9783}">
      <dgm:prSet phldrT="[Text]"/>
      <dgm:spPr/>
      <dgm:t>
        <a:bodyPr/>
        <a:lstStyle/>
        <a:p>
          <a:r>
            <a:rPr lang="vi-VN" dirty="0"/>
            <a:t>III. Tổng kết</a:t>
          </a:r>
        </a:p>
      </dgm:t>
    </dgm:pt>
    <dgm:pt modelId="{356C0A44-6CAA-4E79-9DAD-91A0CE575C1E}" type="parTrans" cxnId="{4F2FC46B-C0DF-46EE-B0CE-D0770B0C5AE4}">
      <dgm:prSet/>
      <dgm:spPr/>
      <dgm:t>
        <a:bodyPr/>
        <a:lstStyle/>
        <a:p>
          <a:endParaRPr lang="vi-VN"/>
        </a:p>
      </dgm:t>
    </dgm:pt>
    <dgm:pt modelId="{1E38A89F-5177-427C-B0FB-9E0B589F727C}" type="sibTrans" cxnId="{4F2FC46B-C0DF-46EE-B0CE-D0770B0C5AE4}">
      <dgm:prSet/>
      <dgm:spPr/>
      <dgm:t>
        <a:bodyPr/>
        <a:lstStyle/>
        <a:p>
          <a:endParaRPr lang="vi-VN"/>
        </a:p>
      </dgm:t>
    </dgm:pt>
    <dgm:pt modelId="{83E77322-E979-44BB-A27B-02A5680E1EFE}">
      <dgm:prSet phldrT="[Text]"/>
      <dgm:spPr/>
      <dgm:t>
        <a:bodyPr/>
        <a:lstStyle/>
        <a:p>
          <a:r>
            <a:rPr lang="vi-VN" dirty="0"/>
            <a:t>Nghệ thuật</a:t>
          </a:r>
        </a:p>
      </dgm:t>
    </dgm:pt>
    <dgm:pt modelId="{2878CB33-C8D5-4EFC-8DF8-7C1A6B7DA6C1}" type="parTrans" cxnId="{19F62081-866A-433D-9253-135D4CFC63EB}">
      <dgm:prSet/>
      <dgm:spPr/>
      <dgm:t>
        <a:bodyPr/>
        <a:lstStyle/>
        <a:p>
          <a:endParaRPr lang="vi-VN"/>
        </a:p>
      </dgm:t>
    </dgm:pt>
    <dgm:pt modelId="{C3085CC5-8E19-4CFA-B5D7-FFEAE46519EA}" type="sibTrans" cxnId="{19F62081-866A-433D-9253-135D4CFC63EB}">
      <dgm:prSet/>
      <dgm:spPr/>
      <dgm:t>
        <a:bodyPr/>
        <a:lstStyle/>
        <a:p>
          <a:endParaRPr lang="vi-VN"/>
        </a:p>
      </dgm:t>
    </dgm:pt>
    <dgm:pt modelId="{33EA4972-A1A7-4402-B227-ECEC157DFB09}">
      <dgm:prSet phldrT="[Text]"/>
      <dgm:spPr/>
      <dgm:t>
        <a:bodyPr/>
        <a:lstStyle/>
        <a:p>
          <a:r>
            <a:rPr lang="vi-VN" dirty="0"/>
            <a:t>Nội dung – ý nghĩa văn bản</a:t>
          </a:r>
        </a:p>
      </dgm:t>
    </dgm:pt>
    <dgm:pt modelId="{CFBCE356-5D27-49D9-B041-B59CF5539879}" type="parTrans" cxnId="{7EF17DA4-6318-4719-A410-5F1CC462FAD3}">
      <dgm:prSet/>
      <dgm:spPr/>
      <dgm:t>
        <a:bodyPr/>
        <a:lstStyle/>
        <a:p>
          <a:endParaRPr lang="vi-VN"/>
        </a:p>
      </dgm:t>
    </dgm:pt>
    <dgm:pt modelId="{CE9D8118-4E31-4754-A20A-63802FABEEE7}" type="sibTrans" cxnId="{7EF17DA4-6318-4719-A410-5F1CC462FAD3}">
      <dgm:prSet/>
      <dgm:spPr/>
      <dgm:t>
        <a:bodyPr/>
        <a:lstStyle/>
        <a:p>
          <a:endParaRPr lang="vi-VN"/>
        </a:p>
      </dgm:t>
    </dgm:pt>
    <dgm:pt modelId="{D57CD2FB-8A7A-401A-A8D7-CA441161D86C}" type="pres">
      <dgm:prSet presAssocID="{773F76E9-1CF8-4FDE-A04F-0F83EEAFB0D8}" presName="Name0" presStyleCnt="0">
        <dgm:presLayoutVars>
          <dgm:dir/>
          <dgm:animLvl val="lvl"/>
          <dgm:resizeHandles val="exact"/>
        </dgm:presLayoutVars>
      </dgm:prSet>
      <dgm:spPr/>
    </dgm:pt>
    <dgm:pt modelId="{D469CFA6-C230-4F2E-ADE1-39A6935FA436}" type="pres">
      <dgm:prSet presAssocID="{C53D3D90-9BDD-4BBC-8CA2-2E9E1925DD8F}" presName="composite" presStyleCnt="0"/>
      <dgm:spPr/>
    </dgm:pt>
    <dgm:pt modelId="{CFBFDA57-2DC9-44BE-9BF0-32F1EA873B03}" type="pres">
      <dgm:prSet presAssocID="{C53D3D90-9BDD-4BBC-8CA2-2E9E1925DD8F}" presName="parTx" presStyleLbl="alignNode1" presStyleIdx="0" presStyleCnt="3">
        <dgm:presLayoutVars>
          <dgm:chMax val="0"/>
          <dgm:chPref val="0"/>
          <dgm:bulletEnabled val="1"/>
        </dgm:presLayoutVars>
      </dgm:prSet>
      <dgm:spPr/>
    </dgm:pt>
    <dgm:pt modelId="{DC67E717-B619-4030-9F3A-9B03B25944E7}" type="pres">
      <dgm:prSet presAssocID="{C53D3D90-9BDD-4BBC-8CA2-2E9E1925DD8F}" presName="desTx" presStyleLbl="alignAccFollowNode1" presStyleIdx="0" presStyleCnt="3">
        <dgm:presLayoutVars>
          <dgm:bulletEnabled val="1"/>
        </dgm:presLayoutVars>
      </dgm:prSet>
      <dgm:spPr/>
    </dgm:pt>
    <dgm:pt modelId="{E1342B2D-11F4-45A1-AB87-E1C7B096EB3A}" type="pres">
      <dgm:prSet presAssocID="{6B444182-25CC-4688-8E3B-E12537F7C58F}" presName="space" presStyleCnt="0"/>
      <dgm:spPr/>
    </dgm:pt>
    <dgm:pt modelId="{8F64AC63-32E4-4AF7-BB22-A7D965645B3E}" type="pres">
      <dgm:prSet presAssocID="{E45B4C56-E90E-420B-BAD4-12B734F05C82}" presName="composite" presStyleCnt="0"/>
      <dgm:spPr/>
    </dgm:pt>
    <dgm:pt modelId="{C12A4675-C33F-49BD-A30E-D86FDA974C56}" type="pres">
      <dgm:prSet presAssocID="{E45B4C56-E90E-420B-BAD4-12B734F05C82}" presName="parTx" presStyleLbl="alignNode1" presStyleIdx="1" presStyleCnt="3">
        <dgm:presLayoutVars>
          <dgm:chMax val="0"/>
          <dgm:chPref val="0"/>
          <dgm:bulletEnabled val="1"/>
        </dgm:presLayoutVars>
      </dgm:prSet>
      <dgm:spPr/>
    </dgm:pt>
    <dgm:pt modelId="{C1A02C98-B3A8-4B5B-BF5F-5B1CAEF0AEE6}" type="pres">
      <dgm:prSet presAssocID="{E45B4C56-E90E-420B-BAD4-12B734F05C82}" presName="desTx" presStyleLbl="alignAccFollowNode1" presStyleIdx="1" presStyleCnt="3">
        <dgm:presLayoutVars>
          <dgm:bulletEnabled val="1"/>
        </dgm:presLayoutVars>
      </dgm:prSet>
      <dgm:spPr/>
    </dgm:pt>
    <dgm:pt modelId="{8BC63967-3D00-4282-912D-DC51156D1264}" type="pres">
      <dgm:prSet presAssocID="{9B5F1CC8-6376-49BB-B71C-BBCAFF139EEB}" presName="space" presStyleCnt="0"/>
      <dgm:spPr/>
    </dgm:pt>
    <dgm:pt modelId="{962FBB4C-45D4-4532-8CEE-7CC00179CF00}" type="pres">
      <dgm:prSet presAssocID="{316713DB-A0FA-435E-A5E8-4F9363CA9783}" presName="composite" presStyleCnt="0"/>
      <dgm:spPr/>
    </dgm:pt>
    <dgm:pt modelId="{D883E353-1247-4364-AEB8-D26108619D43}" type="pres">
      <dgm:prSet presAssocID="{316713DB-A0FA-435E-A5E8-4F9363CA9783}" presName="parTx" presStyleLbl="alignNode1" presStyleIdx="2" presStyleCnt="3">
        <dgm:presLayoutVars>
          <dgm:chMax val="0"/>
          <dgm:chPref val="0"/>
          <dgm:bulletEnabled val="1"/>
        </dgm:presLayoutVars>
      </dgm:prSet>
      <dgm:spPr/>
    </dgm:pt>
    <dgm:pt modelId="{D510B325-5DBC-442A-BC6A-A37D055E1888}" type="pres">
      <dgm:prSet presAssocID="{316713DB-A0FA-435E-A5E8-4F9363CA9783}" presName="desTx" presStyleLbl="alignAccFollowNode1" presStyleIdx="2" presStyleCnt="3">
        <dgm:presLayoutVars>
          <dgm:bulletEnabled val="1"/>
        </dgm:presLayoutVars>
      </dgm:prSet>
      <dgm:spPr/>
    </dgm:pt>
  </dgm:ptLst>
  <dgm:cxnLst>
    <dgm:cxn modelId="{0FF99905-57DD-475B-A02E-1CC2BEC2305F}" srcId="{E45B4C56-E90E-420B-BAD4-12B734F05C82}" destId="{01E9AD98-6598-47C5-B90D-847DADD3830B}" srcOrd="1" destOrd="0" parTransId="{9AA7AAB1-E53B-43B2-AFC6-7A777F498B2E}" sibTransId="{4D8EF58E-EEE3-473F-8B85-8CF6F7437220}"/>
    <dgm:cxn modelId="{8226600E-FC8F-4BD7-8DD4-0571E8D16382}" srcId="{773F76E9-1CF8-4FDE-A04F-0F83EEAFB0D8}" destId="{E45B4C56-E90E-420B-BAD4-12B734F05C82}" srcOrd="1" destOrd="0" parTransId="{FC2B5026-EAD8-4B75-AADA-045145414E8B}" sibTransId="{9B5F1CC8-6376-49BB-B71C-BBCAFF139EEB}"/>
    <dgm:cxn modelId="{E3038E0F-E881-4E7A-8915-C476F5589CC7}" type="presOf" srcId="{C53D3D90-9BDD-4BBC-8CA2-2E9E1925DD8F}" destId="{CFBFDA57-2DC9-44BE-9BF0-32F1EA873B03}" srcOrd="0" destOrd="0" presId="urn:microsoft.com/office/officeart/2005/8/layout/hList1"/>
    <dgm:cxn modelId="{1A6D291C-7115-4193-8175-41E40684FCC3}" type="presOf" srcId="{316713DB-A0FA-435E-A5E8-4F9363CA9783}" destId="{D883E353-1247-4364-AEB8-D26108619D43}" srcOrd="0" destOrd="0" presId="urn:microsoft.com/office/officeart/2005/8/layout/hList1"/>
    <dgm:cxn modelId="{B44A8738-C43B-459F-AE04-E3E11943CA3D}" type="presOf" srcId="{9246C22F-A4F6-4E94-8835-CDFBE3D02343}" destId="{C1A02C98-B3A8-4B5B-BF5F-5B1CAEF0AEE6}" srcOrd="0" destOrd="0" presId="urn:microsoft.com/office/officeart/2005/8/layout/hList1"/>
    <dgm:cxn modelId="{4F3DD73A-D5E3-44F9-90A6-AEC07B646D3A}" type="presOf" srcId="{33EA4972-A1A7-4402-B227-ECEC157DFB09}" destId="{D510B325-5DBC-442A-BC6A-A37D055E1888}" srcOrd="0" destOrd="1" presId="urn:microsoft.com/office/officeart/2005/8/layout/hList1"/>
    <dgm:cxn modelId="{2D45655E-4015-4B19-A150-33591933984E}" type="presOf" srcId="{E45B4C56-E90E-420B-BAD4-12B734F05C82}" destId="{C12A4675-C33F-49BD-A30E-D86FDA974C56}" srcOrd="0" destOrd="0" presId="urn:microsoft.com/office/officeart/2005/8/layout/hList1"/>
    <dgm:cxn modelId="{55B3845F-675E-4C90-870A-C92658ADB014}" type="presOf" srcId="{83E77322-E979-44BB-A27B-02A5680E1EFE}" destId="{D510B325-5DBC-442A-BC6A-A37D055E1888}" srcOrd="0" destOrd="0" presId="urn:microsoft.com/office/officeart/2005/8/layout/hList1"/>
    <dgm:cxn modelId="{4F2FC46B-C0DF-46EE-B0CE-D0770B0C5AE4}" srcId="{773F76E9-1CF8-4FDE-A04F-0F83EEAFB0D8}" destId="{316713DB-A0FA-435E-A5E8-4F9363CA9783}" srcOrd="2" destOrd="0" parTransId="{356C0A44-6CAA-4E79-9DAD-91A0CE575C1E}" sibTransId="{1E38A89F-5177-427C-B0FB-9E0B589F727C}"/>
    <dgm:cxn modelId="{66FF0070-9C35-4EB6-A6BC-2896FF5173DC}" srcId="{C53D3D90-9BDD-4BBC-8CA2-2E9E1925DD8F}" destId="{7FC27297-2750-41DF-9D0C-5972847A61DC}" srcOrd="0" destOrd="0" parTransId="{4851018C-63ED-48BB-96AC-8CD218733EA9}" sibTransId="{F6F17860-092C-43BA-9F44-81BE5D7DB9FC}"/>
    <dgm:cxn modelId="{88F7797F-5587-4E08-991F-222160515299}" srcId="{773F76E9-1CF8-4FDE-A04F-0F83EEAFB0D8}" destId="{C53D3D90-9BDD-4BBC-8CA2-2E9E1925DD8F}" srcOrd="0" destOrd="0" parTransId="{D0B6AD55-1824-4834-B513-54A5DE924F50}" sibTransId="{6B444182-25CC-4688-8E3B-E12537F7C58F}"/>
    <dgm:cxn modelId="{19F62081-866A-433D-9253-135D4CFC63EB}" srcId="{316713DB-A0FA-435E-A5E8-4F9363CA9783}" destId="{83E77322-E979-44BB-A27B-02A5680E1EFE}" srcOrd="0" destOrd="0" parTransId="{2878CB33-C8D5-4EFC-8DF8-7C1A6B7DA6C1}" sibTransId="{C3085CC5-8E19-4CFA-B5D7-FFEAE46519EA}"/>
    <dgm:cxn modelId="{C8E23C8E-B532-41F3-B928-228EBB34E2D6}" srcId="{E45B4C56-E90E-420B-BAD4-12B734F05C82}" destId="{9246C22F-A4F6-4E94-8835-CDFBE3D02343}" srcOrd="0" destOrd="0" parTransId="{F1AAE8A4-9A47-4AF5-844E-E0653007511A}" sibTransId="{513562AB-2DB9-49B9-9EC7-1FE90D02F940}"/>
    <dgm:cxn modelId="{087A029F-13C7-454A-9B9B-18ACA57D0E85}" srcId="{C53D3D90-9BDD-4BBC-8CA2-2E9E1925DD8F}" destId="{E3D6B54D-6BE8-441A-8950-841BC2834BEE}" srcOrd="1" destOrd="0" parTransId="{375FD970-A6A1-4641-B4D7-43C1BE4EDA31}" sibTransId="{B83D625A-465B-46BB-B6D0-A8F9E03EBD9D}"/>
    <dgm:cxn modelId="{7EF17DA4-6318-4719-A410-5F1CC462FAD3}" srcId="{316713DB-A0FA-435E-A5E8-4F9363CA9783}" destId="{33EA4972-A1A7-4402-B227-ECEC157DFB09}" srcOrd="1" destOrd="0" parTransId="{CFBCE356-5D27-49D9-B041-B59CF5539879}" sibTransId="{CE9D8118-4E31-4754-A20A-63802FABEEE7}"/>
    <dgm:cxn modelId="{7F50D1A7-15ED-4CBD-BBE5-A24839AA9444}" type="presOf" srcId="{01E9AD98-6598-47C5-B90D-847DADD3830B}" destId="{C1A02C98-B3A8-4B5B-BF5F-5B1CAEF0AEE6}" srcOrd="0" destOrd="1" presId="urn:microsoft.com/office/officeart/2005/8/layout/hList1"/>
    <dgm:cxn modelId="{DBEF05B4-B3FF-4E02-9484-2A11C175E53D}" type="presOf" srcId="{773F76E9-1CF8-4FDE-A04F-0F83EEAFB0D8}" destId="{D57CD2FB-8A7A-401A-A8D7-CA441161D86C}" srcOrd="0" destOrd="0" presId="urn:microsoft.com/office/officeart/2005/8/layout/hList1"/>
    <dgm:cxn modelId="{7239BDBE-083F-49FD-A146-5D4062D2A057}" type="presOf" srcId="{7FC27297-2750-41DF-9D0C-5972847A61DC}" destId="{DC67E717-B619-4030-9F3A-9B03B25944E7}" srcOrd="0" destOrd="0" presId="urn:microsoft.com/office/officeart/2005/8/layout/hList1"/>
    <dgm:cxn modelId="{2149BDD4-2654-43A0-8740-E227D3CF9B05}" type="presOf" srcId="{E3D6B54D-6BE8-441A-8950-841BC2834BEE}" destId="{DC67E717-B619-4030-9F3A-9B03B25944E7}" srcOrd="0" destOrd="1" presId="urn:microsoft.com/office/officeart/2005/8/layout/hList1"/>
    <dgm:cxn modelId="{CA073862-079D-40BF-9362-1AE324F83608}" type="presParOf" srcId="{D57CD2FB-8A7A-401A-A8D7-CA441161D86C}" destId="{D469CFA6-C230-4F2E-ADE1-39A6935FA436}" srcOrd="0" destOrd="0" presId="urn:microsoft.com/office/officeart/2005/8/layout/hList1"/>
    <dgm:cxn modelId="{A13CD9B4-7901-4ACB-B07C-570F63507F6C}" type="presParOf" srcId="{D469CFA6-C230-4F2E-ADE1-39A6935FA436}" destId="{CFBFDA57-2DC9-44BE-9BF0-32F1EA873B03}" srcOrd="0" destOrd="0" presId="urn:microsoft.com/office/officeart/2005/8/layout/hList1"/>
    <dgm:cxn modelId="{84CD0AEF-F229-4B47-8F91-7DFB19B7E5F0}" type="presParOf" srcId="{D469CFA6-C230-4F2E-ADE1-39A6935FA436}" destId="{DC67E717-B619-4030-9F3A-9B03B25944E7}" srcOrd="1" destOrd="0" presId="urn:microsoft.com/office/officeart/2005/8/layout/hList1"/>
    <dgm:cxn modelId="{E34E42DF-1556-459A-ADD1-8D544F332C93}" type="presParOf" srcId="{D57CD2FB-8A7A-401A-A8D7-CA441161D86C}" destId="{E1342B2D-11F4-45A1-AB87-E1C7B096EB3A}" srcOrd="1" destOrd="0" presId="urn:microsoft.com/office/officeart/2005/8/layout/hList1"/>
    <dgm:cxn modelId="{A0CD2039-2290-42D3-A069-22EAFD61F8F4}" type="presParOf" srcId="{D57CD2FB-8A7A-401A-A8D7-CA441161D86C}" destId="{8F64AC63-32E4-4AF7-BB22-A7D965645B3E}" srcOrd="2" destOrd="0" presId="urn:microsoft.com/office/officeart/2005/8/layout/hList1"/>
    <dgm:cxn modelId="{D855EEB8-D134-4E48-B5F0-88893EF298A6}" type="presParOf" srcId="{8F64AC63-32E4-4AF7-BB22-A7D965645B3E}" destId="{C12A4675-C33F-49BD-A30E-D86FDA974C56}" srcOrd="0" destOrd="0" presId="urn:microsoft.com/office/officeart/2005/8/layout/hList1"/>
    <dgm:cxn modelId="{F07956C6-2D68-496F-ADDD-B0765955E80B}" type="presParOf" srcId="{8F64AC63-32E4-4AF7-BB22-A7D965645B3E}" destId="{C1A02C98-B3A8-4B5B-BF5F-5B1CAEF0AEE6}" srcOrd="1" destOrd="0" presId="urn:microsoft.com/office/officeart/2005/8/layout/hList1"/>
    <dgm:cxn modelId="{E0147DBE-CA56-4A49-9767-127E47514C38}" type="presParOf" srcId="{D57CD2FB-8A7A-401A-A8D7-CA441161D86C}" destId="{8BC63967-3D00-4282-912D-DC51156D1264}" srcOrd="3" destOrd="0" presId="urn:microsoft.com/office/officeart/2005/8/layout/hList1"/>
    <dgm:cxn modelId="{74A4CB2D-80FD-40FB-9578-F5C380F911DE}" type="presParOf" srcId="{D57CD2FB-8A7A-401A-A8D7-CA441161D86C}" destId="{962FBB4C-45D4-4532-8CEE-7CC00179CF00}" srcOrd="4" destOrd="0" presId="urn:microsoft.com/office/officeart/2005/8/layout/hList1"/>
    <dgm:cxn modelId="{51836A00-8776-4197-8E41-223C05BC8EE3}" type="presParOf" srcId="{962FBB4C-45D4-4532-8CEE-7CC00179CF00}" destId="{D883E353-1247-4364-AEB8-D26108619D43}" srcOrd="0" destOrd="0" presId="urn:microsoft.com/office/officeart/2005/8/layout/hList1"/>
    <dgm:cxn modelId="{CD1B3CC3-7180-4178-BC9E-9EC0B41FAC58}" type="presParOf" srcId="{962FBB4C-45D4-4532-8CEE-7CC00179CF00}" destId="{D510B325-5DBC-442A-BC6A-A37D055E18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F165F-1F09-439C-B9B4-58294A2740D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B0FF370D-22ED-4FB9-9A40-F940C1C9B1A0}">
      <dgm:prSet phldrT="[Text]" custT="1"/>
      <dgm:spPr/>
      <dgm:t>
        <a:bodyPr/>
        <a:lstStyle/>
        <a:p>
          <a:r>
            <a:rPr lang="vi-VN" sz="2000" b="1" dirty="0">
              <a:latin typeface="+mn-lt"/>
            </a:rPr>
            <a:t>Hoàn cảnh sáng tác: </a:t>
          </a:r>
          <a:r>
            <a:rPr lang="fr-FR" sz="2000" dirty="0" err="1">
              <a:latin typeface="+mn-lt"/>
            </a:rPr>
            <a:t>Truyện</a:t>
          </a:r>
          <a:r>
            <a:rPr lang="fr-FR" sz="2000" dirty="0">
              <a:latin typeface="+mn-lt"/>
            </a:rPr>
            <a:t> "</a:t>
          </a:r>
          <a:r>
            <a:rPr lang="fr-FR" sz="2000" dirty="0" err="1">
              <a:latin typeface="+mn-lt"/>
            </a:rPr>
            <a:t>Lục</a:t>
          </a:r>
          <a:r>
            <a:rPr lang="fr-FR" sz="2000" dirty="0">
              <a:latin typeface="+mn-lt"/>
            </a:rPr>
            <a:t> </a:t>
          </a:r>
          <a:r>
            <a:rPr lang="fr-FR" sz="2000" dirty="0" err="1">
              <a:latin typeface="+mn-lt"/>
            </a:rPr>
            <a:t>Vân</a:t>
          </a:r>
          <a:r>
            <a:rPr lang="fr-FR" sz="2000" dirty="0">
              <a:latin typeface="+mn-lt"/>
            </a:rPr>
            <a:t> </a:t>
          </a:r>
          <a:r>
            <a:rPr lang="fr-FR" sz="2000" dirty="0" err="1">
              <a:latin typeface="+mn-lt"/>
            </a:rPr>
            <a:t>Tiên</a:t>
          </a:r>
          <a:r>
            <a:rPr lang="fr-FR" sz="2000" dirty="0">
              <a:latin typeface="+mn-lt"/>
            </a:rPr>
            <a:t>" là </a:t>
          </a:r>
          <a:r>
            <a:rPr lang="fr-FR" sz="2000" dirty="0" err="1">
              <a:latin typeface="+mn-lt"/>
            </a:rPr>
            <a:t>truyện</a:t>
          </a:r>
          <a:r>
            <a:rPr lang="fr-FR" sz="2000" dirty="0">
              <a:latin typeface="+mn-lt"/>
            </a:rPr>
            <a:t> </a:t>
          </a:r>
          <a:r>
            <a:rPr lang="fr-FR" sz="2000" dirty="0" err="1">
              <a:latin typeface="+mn-lt"/>
            </a:rPr>
            <a:t>thơ</a:t>
          </a:r>
          <a:r>
            <a:rPr lang="fr-FR" sz="2000" dirty="0">
              <a:latin typeface="+mn-lt"/>
            </a:rPr>
            <a:t> Nôm, </a:t>
          </a:r>
          <a:r>
            <a:rPr lang="fr-FR" sz="2000" dirty="0" err="1">
              <a:latin typeface="+mn-lt"/>
            </a:rPr>
            <a:t>gồm</a:t>
          </a:r>
          <a:r>
            <a:rPr lang="fr-FR" sz="2000" dirty="0">
              <a:latin typeface="+mn-lt"/>
            </a:rPr>
            <a:t> 2082 </a:t>
          </a:r>
          <a:r>
            <a:rPr lang="fr-FR" sz="2000" dirty="0" err="1">
              <a:latin typeface="+mn-lt"/>
            </a:rPr>
            <a:t>câu</a:t>
          </a:r>
          <a:r>
            <a:rPr lang="fr-FR" sz="2000" dirty="0">
              <a:latin typeface="+mn-lt"/>
            </a:rPr>
            <a:t> </a:t>
          </a:r>
          <a:r>
            <a:rPr lang="fr-FR" sz="2000" dirty="0" err="1">
              <a:latin typeface="+mn-lt"/>
            </a:rPr>
            <a:t>thơ</a:t>
          </a:r>
          <a:r>
            <a:rPr lang="fr-FR" sz="2000" dirty="0">
              <a:latin typeface="+mn-lt"/>
            </a:rPr>
            <a:t> </a:t>
          </a:r>
          <a:r>
            <a:rPr lang="fr-FR" sz="2000" dirty="0" err="1">
              <a:latin typeface="+mn-lt"/>
            </a:rPr>
            <a:t>lục</a:t>
          </a:r>
          <a:r>
            <a:rPr lang="fr-FR" sz="2000" dirty="0">
              <a:latin typeface="+mn-lt"/>
            </a:rPr>
            <a:t> </a:t>
          </a:r>
          <a:r>
            <a:rPr lang="fr-FR" sz="2000" dirty="0" err="1">
              <a:latin typeface="+mn-lt"/>
            </a:rPr>
            <a:t>bát</a:t>
          </a:r>
          <a:r>
            <a:rPr lang="fr-FR" sz="2000" dirty="0">
              <a:latin typeface="+mn-lt"/>
            </a:rPr>
            <a:t>, ra </a:t>
          </a:r>
          <a:r>
            <a:rPr lang="fr-FR" sz="2000" dirty="0" err="1">
              <a:latin typeface="+mn-lt"/>
            </a:rPr>
            <a:t>đời</a:t>
          </a:r>
          <a:r>
            <a:rPr lang="fr-FR" sz="2000" dirty="0">
              <a:latin typeface="+mn-lt"/>
            </a:rPr>
            <a:t> </a:t>
          </a:r>
          <a:r>
            <a:rPr lang="fr-FR" sz="2000" dirty="0" err="1">
              <a:latin typeface="+mn-lt"/>
            </a:rPr>
            <a:t>khoảng</a:t>
          </a:r>
          <a:r>
            <a:rPr lang="fr-FR" sz="2000" dirty="0">
              <a:latin typeface="+mn-lt"/>
            </a:rPr>
            <a:t> </a:t>
          </a:r>
          <a:r>
            <a:rPr lang="fr-FR" sz="2000" dirty="0" err="1">
              <a:latin typeface="+mn-lt"/>
            </a:rPr>
            <a:t>đầu</a:t>
          </a:r>
          <a:r>
            <a:rPr lang="fr-FR" sz="2000" dirty="0">
              <a:latin typeface="+mn-lt"/>
            </a:rPr>
            <a:t> </a:t>
          </a:r>
          <a:r>
            <a:rPr lang="fr-FR" sz="2000" dirty="0" err="1">
              <a:latin typeface="+mn-lt"/>
            </a:rPr>
            <a:t>những</a:t>
          </a:r>
          <a:r>
            <a:rPr lang="fr-FR" sz="2000" dirty="0">
              <a:latin typeface="+mn-lt"/>
            </a:rPr>
            <a:t> </a:t>
          </a:r>
          <a:r>
            <a:rPr lang="fr-FR" sz="2000" dirty="0" err="1">
              <a:latin typeface="+mn-lt"/>
            </a:rPr>
            <a:t>năm</a:t>
          </a:r>
          <a:r>
            <a:rPr lang="fr-FR" sz="2000" dirty="0">
              <a:latin typeface="+mn-lt"/>
            </a:rPr>
            <a:t> 50 </a:t>
          </a:r>
          <a:r>
            <a:rPr lang="fr-FR" sz="2000" dirty="0" err="1">
              <a:latin typeface="+mn-lt"/>
            </a:rPr>
            <a:t>của</a:t>
          </a:r>
          <a:r>
            <a:rPr lang="fr-FR" sz="2000" dirty="0">
              <a:latin typeface="+mn-lt"/>
            </a:rPr>
            <a:t> </a:t>
          </a:r>
          <a:r>
            <a:rPr lang="fr-FR" sz="2000" dirty="0" err="1">
              <a:latin typeface="+mn-lt"/>
            </a:rPr>
            <a:t>thế</a:t>
          </a:r>
          <a:r>
            <a:rPr lang="fr-FR" sz="2000" dirty="0">
              <a:latin typeface="+mn-lt"/>
            </a:rPr>
            <a:t> </a:t>
          </a:r>
          <a:r>
            <a:rPr lang="fr-FR" sz="2000" dirty="0" err="1">
              <a:latin typeface="+mn-lt"/>
            </a:rPr>
            <a:t>kỷ</a:t>
          </a:r>
          <a:r>
            <a:rPr lang="fr-FR" sz="2000" dirty="0">
              <a:latin typeface="+mn-lt"/>
            </a:rPr>
            <a:t> 19 (1850)</a:t>
          </a:r>
          <a:endParaRPr lang="en-US" sz="2000" dirty="0">
            <a:latin typeface="+mn-lt"/>
          </a:endParaRPr>
        </a:p>
      </dgm:t>
    </dgm:pt>
    <dgm:pt modelId="{324D657B-68D2-4F79-BCF7-B987244CE825}" type="parTrans" cxnId="{E89411D3-ABD2-4308-A99A-DFFD1FEFAA6A}">
      <dgm:prSet/>
      <dgm:spPr/>
      <dgm:t>
        <a:bodyPr/>
        <a:lstStyle/>
        <a:p>
          <a:endParaRPr lang="en-US" sz="2000">
            <a:latin typeface="+mn-lt"/>
          </a:endParaRPr>
        </a:p>
      </dgm:t>
    </dgm:pt>
    <dgm:pt modelId="{A5AC67F0-EAEE-4B66-AE9D-4678E624B3D1}" type="sibTrans" cxnId="{E89411D3-ABD2-4308-A99A-DFFD1FEFAA6A}">
      <dgm:prSet/>
      <dgm:spPr/>
      <dgm:t>
        <a:bodyPr/>
        <a:lstStyle/>
        <a:p>
          <a:endParaRPr lang="en-US" sz="2000">
            <a:latin typeface="+mn-lt"/>
          </a:endParaRPr>
        </a:p>
      </dgm:t>
    </dgm:pt>
    <dgm:pt modelId="{73F1DD13-2FE7-4D47-8425-688F87774A3F}">
      <dgm:prSet phldrT="[Text]" custT="1"/>
      <dgm:spPr/>
      <dgm:t>
        <a:bodyPr/>
        <a:lstStyle/>
        <a:p>
          <a:r>
            <a:rPr lang="fr-FR" sz="2000" b="1" dirty="0" err="1">
              <a:latin typeface="+mn-lt"/>
            </a:rPr>
            <a:t>Kết</a:t>
          </a:r>
          <a:r>
            <a:rPr lang="fr-FR" sz="2000" b="1" dirty="0">
              <a:latin typeface="+mn-lt"/>
            </a:rPr>
            <a:t> </a:t>
          </a:r>
          <a:r>
            <a:rPr lang="fr-FR" sz="2000" b="1" dirty="0" err="1">
              <a:latin typeface="+mn-lt"/>
            </a:rPr>
            <a:t>cấu</a:t>
          </a:r>
          <a:r>
            <a:rPr lang="fr-FR" sz="2000" b="1" dirty="0">
              <a:latin typeface="+mn-lt"/>
            </a:rPr>
            <a:t> : </a:t>
          </a:r>
          <a:r>
            <a:rPr lang="fr-FR" sz="2000" dirty="0">
              <a:latin typeface="+mn-lt"/>
            </a:rPr>
            <a:t>Theo </a:t>
          </a:r>
          <a:r>
            <a:rPr lang="fr-FR" sz="2000" dirty="0" err="1">
              <a:latin typeface="+mn-lt"/>
            </a:rPr>
            <a:t>từng</a:t>
          </a:r>
          <a:r>
            <a:rPr lang="fr-FR" sz="2000" dirty="0">
              <a:latin typeface="+mn-lt"/>
            </a:rPr>
            <a:t> </a:t>
          </a:r>
          <a:r>
            <a:rPr lang="fr-FR" sz="2000" dirty="0" err="1">
              <a:latin typeface="+mn-lt"/>
            </a:rPr>
            <a:t>chương</a:t>
          </a:r>
          <a:r>
            <a:rPr lang="fr-FR" sz="2000" dirty="0">
              <a:latin typeface="+mn-lt"/>
            </a:rPr>
            <a:t> </a:t>
          </a:r>
          <a:r>
            <a:rPr lang="fr-FR" sz="2000" dirty="0" err="1">
              <a:latin typeface="+mn-lt"/>
            </a:rPr>
            <a:t>hồi</a:t>
          </a:r>
          <a:r>
            <a:rPr lang="fr-FR" sz="2000" dirty="0">
              <a:latin typeface="+mn-lt"/>
            </a:rPr>
            <a:t> </a:t>
          </a:r>
          <a:r>
            <a:rPr lang="fr-FR" sz="2000" dirty="0" err="1">
              <a:latin typeface="+mn-lt"/>
            </a:rPr>
            <a:t>xoay</a:t>
          </a:r>
          <a:r>
            <a:rPr lang="fr-FR" sz="2000" dirty="0">
              <a:latin typeface="+mn-lt"/>
            </a:rPr>
            <a:t> </a:t>
          </a:r>
          <a:r>
            <a:rPr lang="fr-FR" sz="2000" dirty="0" err="1">
              <a:latin typeface="+mn-lt"/>
            </a:rPr>
            <a:t>quanh</a:t>
          </a:r>
          <a:r>
            <a:rPr lang="fr-FR" sz="2000" dirty="0">
              <a:latin typeface="+mn-lt"/>
            </a:rPr>
            <a:t> </a:t>
          </a:r>
          <a:r>
            <a:rPr lang="fr-FR" sz="2000" dirty="0" err="1">
              <a:latin typeface="+mn-lt"/>
            </a:rPr>
            <a:t>diễn</a:t>
          </a:r>
          <a:r>
            <a:rPr lang="fr-FR" sz="2000" dirty="0">
              <a:latin typeface="+mn-lt"/>
            </a:rPr>
            <a:t> </a:t>
          </a:r>
          <a:r>
            <a:rPr lang="fr-FR" sz="2000" dirty="0" err="1">
              <a:latin typeface="+mn-lt"/>
            </a:rPr>
            <a:t>biến</a:t>
          </a:r>
          <a:r>
            <a:rPr lang="fr-FR" sz="2000" dirty="0">
              <a:latin typeface="+mn-lt"/>
            </a:rPr>
            <a:t> </a:t>
          </a:r>
          <a:r>
            <a:rPr lang="fr-FR" sz="2000" dirty="0" err="1">
              <a:latin typeface="+mn-lt"/>
            </a:rPr>
            <a:t>cuộc</a:t>
          </a:r>
          <a:r>
            <a:rPr lang="fr-FR" sz="2000" dirty="0">
              <a:latin typeface="+mn-lt"/>
            </a:rPr>
            <a:t> </a:t>
          </a:r>
          <a:r>
            <a:rPr lang="fr-FR" sz="2000" dirty="0" err="1">
              <a:latin typeface="+mn-lt"/>
            </a:rPr>
            <a:t>đời</a:t>
          </a:r>
          <a:r>
            <a:rPr lang="fr-FR" sz="2000" dirty="0">
              <a:latin typeface="+mn-lt"/>
            </a:rPr>
            <a:t> </a:t>
          </a:r>
          <a:r>
            <a:rPr lang="fr-FR" sz="2000" dirty="0" err="1">
              <a:latin typeface="+mn-lt"/>
            </a:rPr>
            <a:t>các</a:t>
          </a:r>
          <a:r>
            <a:rPr lang="fr-FR" sz="2000" dirty="0">
              <a:latin typeface="+mn-lt"/>
            </a:rPr>
            <a:t> </a:t>
          </a:r>
          <a:r>
            <a:rPr lang="fr-FR" sz="2000" dirty="0" err="1">
              <a:latin typeface="+mn-lt"/>
            </a:rPr>
            <a:t>nhân</a:t>
          </a:r>
          <a:r>
            <a:rPr lang="fr-FR" sz="2000" dirty="0">
              <a:latin typeface="+mn-lt"/>
            </a:rPr>
            <a:t> </a:t>
          </a:r>
          <a:r>
            <a:rPr lang="fr-FR" sz="2000" dirty="0" err="1">
              <a:latin typeface="+mn-lt"/>
            </a:rPr>
            <a:t>vật</a:t>
          </a:r>
          <a:r>
            <a:rPr lang="fr-FR" sz="2000" dirty="0">
              <a:latin typeface="+mn-lt"/>
            </a:rPr>
            <a:t> </a:t>
          </a:r>
          <a:r>
            <a:rPr lang="fr-FR" sz="2000" dirty="0" err="1">
              <a:latin typeface="+mn-lt"/>
            </a:rPr>
            <a:t>chính</a:t>
          </a:r>
          <a:r>
            <a:rPr lang="fr-FR" sz="2000" dirty="0">
              <a:latin typeface="+mn-lt"/>
            </a:rPr>
            <a:t>. </a:t>
          </a:r>
          <a:r>
            <a:rPr lang="fr-FR" sz="2000" dirty="0" err="1">
              <a:latin typeface="+mn-lt"/>
            </a:rPr>
            <a:t>Có</a:t>
          </a:r>
          <a:r>
            <a:rPr lang="fr-FR" sz="2000" dirty="0">
              <a:latin typeface="+mn-lt"/>
            </a:rPr>
            <a:t> </a:t>
          </a:r>
          <a:r>
            <a:rPr lang="fr-FR" sz="2000" dirty="0" err="1">
              <a:latin typeface="+mn-lt"/>
            </a:rPr>
            <a:t>tính</a:t>
          </a:r>
          <a:r>
            <a:rPr lang="fr-FR" sz="2000" dirty="0">
              <a:latin typeface="+mn-lt"/>
            </a:rPr>
            <a:t> </a:t>
          </a:r>
          <a:r>
            <a:rPr lang="fr-FR" sz="2000" dirty="0" err="1">
              <a:latin typeface="+mn-lt"/>
            </a:rPr>
            <a:t>ước</a:t>
          </a:r>
          <a:r>
            <a:rPr lang="fr-FR" sz="2000" dirty="0">
              <a:latin typeface="+mn-lt"/>
            </a:rPr>
            <a:t> </a:t>
          </a:r>
          <a:r>
            <a:rPr lang="fr-FR" sz="2000" dirty="0" err="1">
              <a:latin typeface="+mn-lt"/>
            </a:rPr>
            <a:t>lệ</a:t>
          </a:r>
          <a:r>
            <a:rPr lang="fr-FR" sz="2000" dirty="0">
              <a:latin typeface="+mn-lt"/>
            </a:rPr>
            <a:t>, </a:t>
          </a:r>
          <a:r>
            <a:rPr lang="fr-FR" sz="2000" dirty="0" err="1">
              <a:latin typeface="+mn-lt"/>
            </a:rPr>
            <a:t>khuôn</a:t>
          </a:r>
          <a:r>
            <a:rPr lang="fr-FR" sz="2000" dirty="0">
              <a:latin typeface="+mn-lt"/>
            </a:rPr>
            <a:t> </a:t>
          </a:r>
          <a:r>
            <a:rPr lang="fr-FR" sz="2000" dirty="0" err="1">
              <a:latin typeface="+mn-lt"/>
            </a:rPr>
            <a:t>mẫu</a:t>
          </a:r>
          <a:endParaRPr lang="en-US" sz="2000" dirty="0">
            <a:latin typeface="+mn-lt"/>
          </a:endParaRPr>
        </a:p>
      </dgm:t>
    </dgm:pt>
    <dgm:pt modelId="{6DED7072-B8ED-4B2A-AC46-6400E38286F9}" type="parTrans" cxnId="{F41EF529-E7D2-40DF-8EF3-63206488EA89}">
      <dgm:prSet/>
      <dgm:spPr/>
      <dgm:t>
        <a:bodyPr/>
        <a:lstStyle/>
        <a:p>
          <a:endParaRPr lang="en-US" sz="2000">
            <a:latin typeface="+mn-lt"/>
          </a:endParaRPr>
        </a:p>
      </dgm:t>
    </dgm:pt>
    <dgm:pt modelId="{155ACF44-5BF6-404E-9EB0-B40623FEABF4}" type="sibTrans" cxnId="{F41EF529-E7D2-40DF-8EF3-63206488EA89}">
      <dgm:prSet/>
      <dgm:spPr/>
      <dgm:t>
        <a:bodyPr/>
        <a:lstStyle/>
        <a:p>
          <a:endParaRPr lang="en-US" sz="2000">
            <a:latin typeface="+mn-lt"/>
          </a:endParaRPr>
        </a:p>
      </dgm:t>
    </dgm:pt>
    <dgm:pt modelId="{ADC5A6CC-974B-49E6-B1EF-485B839B2222}">
      <dgm:prSet phldrT="[Text]" custT="1"/>
      <dgm:spPr/>
      <dgm:t>
        <a:bodyPr/>
        <a:lstStyle/>
        <a:p>
          <a:r>
            <a:rPr lang="vi-VN" sz="2000" b="1" dirty="0">
              <a:latin typeface="+mn-lt"/>
            </a:rPr>
            <a:t>Mục đích: </a:t>
          </a:r>
          <a:r>
            <a:rPr lang="fr-FR" sz="2000" dirty="0" err="1">
              <a:latin typeface="+mn-lt"/>
            </a:rPr>
            <a:t>Nhằm</a:t>
          </a:r>
          <a:r>
            <a:rPr lang="fr-FR" sz="2000" dirty="0">
              <a:latin typeface="+mn-lt"/>
            </a:rPr>
            <a:t> </a:t>
          </a:r>
          <a:r>
            <a:rPr lang="fr-FR" sz="2000" dirty="0" err="1">
              <a:latin typeface="+mn-lt"/>
            </a:rPr>
            <a:t>mục</a:t>
          </a:r>
          <a:r>
            <a:rPr lang="fr-FR" sz="2000" dirty="0">
              <a:latin typeface="+mn-lt"/>
            </a:rPr>
            <a:t> </a:t>
          </a:r>
          <a:r>
            <a:rPr lang="fr-FR" sz="2000" dirty="0" err="1">
              <a:latin typeface="+mn-lt"/>
            </a:rPr>
            <a:t>đích</a:t>
          </a:r>
          <a:r>
            <a:rPr lang="fr-FR" sz="2000" dirty="0">
              <a:latin typeface="+mn-lt"/>
            </a:rPr>
            <a:t> </a:t>
          </a:r>
          <a:r>
            <a:rPr lang="fr-FR" sz="2000" dirty="0" err="1">
              <a:latin typeface="+mn-lt"/>
            </a:rPr>
            <a:t>truyền</a:t>
          </a:r>
          <a:r>
            <a:rPr lang="fr-FR" sz="2000" dirty="0">
              <a:latin typeface="+mn-lt"/>
            </a:rPr>
            <a:t> </a:t>
          </a:r>
          <a:r>
            <a:rPr lang="fr-FR" sz="2000" dirty="0" err="1">
              <a:latin typeface="+mn-lt"/>
            </a:rPr>
            <a:t>dạy</a:t>
          </a:r>
          <a:r>
            <a:rPr lang="fr-FR" sz="2000" dirty="0">
              <a:latin typeface="+mn-lt"/>
            </a:rPr>
            <a:t> </a:t>
          </a:r>
          <a:r>
            <a:rPr lang="fr-FR" sz="2000" dirty="0" err="1">
              <a:latin typeface="+mn-lt"/>
            </a:rPr>
            <a:t>đạo</a:t>
          </a:r>
          <a:r>
            <a:rPr lang="fr-FR" sz="2000" dirty="0">
              <a:latin typeface="+mn-lt"/>
            </a:rPr>
            <a:t> </a:t>
          </a:r>
          <a:r>
            <a:rPr lang="fr-FR" sz="2000" dirty="0" err="1">
              <a:latin typeface="+mn-lt"/>
            </a:rPr>
            <a:t>lý</a:t>
          </a:r>
          <a:r>
            <a:rPr lang="fr-FR" sz="2000" dirty="0">
              <a:latin typeface="+mn-lt"/>
            </a:rPr>
            <a:t> </a:t>
          </a:r>
          <a:r>
            <a:rPr lang="fr-FR" sz="2000" dirty="0" err="1">
              <a:latin typeface="+mn-lt"/>
            </a:rPr>
            <a:t>làm</a:t>
          </a:r>
          <a:r>
            <a:rPr lang="fr-FR" sz="2000" dirty="0">
              <a:latin typeface="+mn-lt"/>
            </a:rPr>
            <a:t> </a:t>
          </a:r>
          <a:r>
            <a:rPr lang="fr-FR" sz="2000" dirty="0" err="1">
              <a:latin typeface="+mn-lt"/>
            </a:rPr>
            <a:t>người</a:t>
          </a:r>
          <a:r>
            <a:rPr lang="fr-FR" sz="2000" dirty="0">
              <a:latin typeface="+mn-lt"/>
            </a:rPr>
            <a:t>, </a:t>
          </a:r>
          <a:r>
            <a:rPr lang="fr-FR" sz="2000" dirty="0" err="1">
              <a:latin typeface="+mn-lt"/>
            </a:rPr>
            <a:t>phản</a:t>
          </a:r>
          <a:r>
            <a:rPr lang="fr-FR" sz="2000" dirty="0">
              <a:latin typeface="+mn-lt"/>
            </a:rPr>
            <a:t> </a:t>
          </a:r>
          <a:r>
            <a:rPr lang="fr-FR" sz="2000" dirty="0" err="1">
              <a:latin typeface="+mn-lt"/>
            </a:rPr>
            <a:t>ánh</a:t>
          </a:r>
          <a:r>
            <a:rPr lang="fr-FR" sz="2000" dirty="0">
              <a:latin typeface="+mn-lt"/>
            </a:rPr>
            <a:t> </a:t>
          </a:r>
          <a:r>
            <a:rPr lang="fr-FR" sz="2000" dirty="0" err="1">
              <a:latin typeface="+mn-lt"/>
            </a:rPr>
            <a:t>khát</a:t>
          </a:r>
          <a:r>
            <a:rPr lang="fr-FR" sz="2000" dirty="0">
              <a:latin typeface="+mn-lt"/>
            </a:rPr>
            <a:t> </a:t>
          </a:r>
          <a:r>
            <a:rPr lang="fr-FR" sz="2000" dirty="0" err="1">
              <a:latin typeface="+mn-lt"/>
            </a:rPr>
            <a:t>vọng</a:t>
          </a:r>
          <a:r>
            <a:rPr lang="fr-FR" sz="2000" dirty="0">
              <a:latin typeface="+mn-lt"/>
            </a:rPr>
            <a:t> </a:t>
          </a:r>
          <a:r>
            <a:rPr lang="fr-FR" sz="2000" dirty="0" err="1">
              <a:latin typeface="+mn-lt"/>
            </a:rPr>
            <a:t>của</a:t>
          </a:r>
          <a:r>
            <a:rPr lang="fr-FR" sz="2000" dirty="0">
              <a:latin typeface="+mn-lt"/>
            </a:rPr>
            <a:t> </a:t>
          </a:r>
          <a:r>
            <a:rPr lang="fr-FR" sz="2000" dirty="0" err="1">
              <a:latin typeface="+mn-lt"/>
            </a:rPr>
            <a:t>nhân</a:t>
          </a:r>
          <a:r>
            <a:rPr lang="fr-FR" sz="2000" dirty="0">
              <a:latin typeface="+mn-lt"/>
            </a:rPr>
            <a:t> </a:t>
          </a:r>
          <a:r>
            <a:rPr lang="fr-FR" sz="2000" dirty="0" err="1">
              <a:latin typeface="+mn-lt"/>
            </a:rPr>
            <a:t>dân</a:t>
          </a:r>
          <a:r>
            <a:rPr lang="fr-FR" sz="2000" dirty="0">
              <a:latin typeface="+mn-lt"/>
            </a:rPr>
            <a:t>.</a:t>
          </a:r>
          <a:endParaRPr lang="en-US" sz="2000" dirty="0">
            <a:latin typeface="+mn-lt"/>
          </a:endParaRPr>
        </a:p>
      </dgm:t>
    </dgm:pt>
    <dgm:pt modelId="{0AB20157-2B53-48C6-8C74-478D9783A712}" type="parTrans" cxnId="{FF434522-F524-485E-8B89-24035DCB9B0A}">
      <dgm:prSet/>
      <dgm:spPr/>
      <dgm:t>
        <a:bodyPr/>
        <a:lstStyle/>
        <a:p>
          <a:endParaRPr lang="en-US" sz="2000">
            <a:latin typeface="+mn-lt"/>
          </a:endParaRPr>
        </a:p>
      </dgm:t>
    </dgm:pt>
    <dgm:pt modelId="{6D97FD16-E8CB-455D-8D41-1A644E57EE57}" type="sibTrans" cxnId="{FF434522-F524-485E-8B89-24035DCB9B0A}">
      <dgm:prSet/>
      <dgm:spPr/>
      <dgm:t>
        <a:bodyPr/>
        <a:lstStyle/>
        <a:p>
          <a:endParaRPr lang="en-US" sz="2000">
            <a:latin typeface="+mn-lt"/>
          </a:endParaRPr>
        </a:p>
      </dgm:t>
    </dgm:pt>
    <dgm:pt modelId="{58552758-1121-46CD-A097-C901EEC4D59E}" type="pres">
      <dgm:prSet presAssocID="{733F165F-1F09-439C-B9B4-58294A2740D4}" presName="Name0" presStyleCnt="0">
        <dgm:presLayoutVars>
          <dgm:chMax val="7"/>
          <dgm:chPref val="7"/>
          <dgm:dir/>
        </dgm:presLayoutVars>
      </dgm:prSet>
      <dgm:spPr/>
    </dgm:pt>
    <dgm:pt modelId="{711B754D-EC0D-45DA-8E27-F3E2540567EF}" type="pres">
      <dgm:prSet presAssocID="{733F165F-1F09-439C-B9B4-58294A2740D4}" presName="Name1" presStyleCnt="0"/>
      <dgm:spPr/>
    </dgm:pt>
    <dgm:pt modelId="{106BA610-12A9-4FE5-BE1A-861116E487AE}" type="pres">
      <dgm:prSet presAssocID="{733F165F-1F09-439C-B9B4-58294A2740D4}" presName="cycle" presStyleCnt="0"/>
      <dgm:spPr/>
    </dgm:pt>
    <dgm:pt modelId="{875B46CF-B1FE-48F7-90CB-1B0E05832142}" type="pres">
      <dgm:prSet presAssocID="{733F165F-1F09-439C-B9B4-58294A2740D4}" presName="srcNode" presStyleLbl="node1" presStyleIdx="0" presStyleCnt="3"/>
      <dgm:spPr/>
    </dgm:pt>
    <dgm:pt modelId="{98C8B566-822A-4F22-8374-BBA220B73B30}" type="pres">
      <dgm:prSet presAssocID="{733F165F-1F09-439C-B9B4-58294A2740D4}" presName="conn" presStyleLbl="parChTrans1D2" presStyleIdx="0" presStyleCnt="1"/>
      <dgm:spPr/>
    </dgm:pt>
    <dgm:pt modelId="{0DED67C2-7784-4F5E-8090-D069A338992D}" type="pres">
      <dgm:prSet presAssocID="{733F165F-1F09-439C-B9B4-58294A2740D4}" presName="extraNode" presStyleLbl="node1" presStyleIdx="0" presStyleCnt="3"/>
      <dgm:spPr/>
    </dgm:pt>
    <dgm:pt modelId="{DB591C7F-9B85-427E-B56A-C72CBFDF6344}" type="pres">
      <dgm:prSet presAssocID="{733F165F-1F09-439C-B9B4-58294A2740D4}" presName="dstNode" presStyleLbl="node1" presStyleIdx="0" presStyleCnt="3"/>
      <dgm:spPr/>
    </dgm:pt>
    <dgm:pt modelId="{23D9782A-8EAD-499F-BA18-5B23172DD913}" type="pres">
      <dgm:prSet presAssocID="{B0FF370D-22ED-4FB9-9A40-F940C1C9B1A0}" presName="text_1" presStyleLbl="node1" presStyleIdx="0" presStyleCnt="3" custScaleY="111402">
        <dgm:presLayoutVars>
          <dgm:bulletEnabled val="1"/>
        </dgm:presLayoutVars>
      </dgm:prSet>
      <dgm:spPr/>
    </dgm:pt>
    <dgm:pt modelId="{5F7473F4-2385-4431-969E-C95E250A19F5}" type="pres">
      <dgm:prSet presAssocID="{B0FF370D-22ED-4FB9-9A40-F940C1C9B1A0}" presName="accent_1" presStyleCnt="0"/>
      <dgm:spPr/>
    </dgm:pt>
    <dgm:pt modelId="{46D68EFB-8FE4-4091-ABC8-A9B4F7295E75}" type="pres">
      <dgm:prSet presAssocID="{B0FF370D-22ED-4FB9-9A40-F940C1C9B1A0}" presName="accentRepeatNode" presStyleLbl="solidFgAcc1" presStyleIdx="0" presStyleCnt="3"/>
      <dgm:spPr/>
    </dgm:pt>
    <dgm:pt modelId="{A352AA75-F9FD-44CA-9B4C-B330226090DB}" type="pres">
      <dgm:prSet presAssocID="{73F1DD13-2FE7-4D47-8425-688F87774A3F}" presName="text_2" presStyleLbl="node1" presStyleIdx="1" presStyleCnt="3">
        <dgm:presLayoutVars>
          <dgm:bulletEnabled val="1"/>
        </dgm:presLayoutVars>
      </dgm:prSet>
      <dgm:spPr/>
    </dgm:pt>
    <dgm:pt modelId="{9614A026-B72D-4AE8-AB31-F91C61D5073C}" type="pres">
      <dgm:prSet presAssocID="{73F1DD13-2FE7-4D47-8425-688F87774A3F}" presName="accent_2" presStyleCnt="0"/>
      <dgm:spPr/>
    </dgm:pt>
    <dgm:pt modelId="{27D591E2-2012-443D-BDE8-C960649A5F59}" type="pres">
      <dgm:prSet presAssocID="{73F1DD13-2FE7-4D47-8425-688F87774A3F}" presName="accentRepeatNode" presStyleLbl="solidFgAcc1" presStyleIdx="1" presStyleCnt="3"/>
      <dgm:spPr/>
    </dgm:pt>
    <dgm:pt modelId="{40622DE6-5EA9-4201-9759-A65E1BCF1A4A}" type="pres">
      <dgm:prSet presAssocID="{ADC5A6CC-974B-49E6-B1EF-485B839B2222}" presName="text_3" presStyleLbl="node1" presStyleIdx="2" presStyleCnt="3">
        <dgm:presLayoutVars>
          <dgm:bulletEnabled val="1"/>
        </dgm:presLayoutVars>
      </dgm:prSet>
      <dgm:spPr/>
    </dgm:pt>
    <dgm:pt modelId="{B89BE266-24D7-4566-9DF2-8D788635AED7}" type="pres">
      <dgm:prSet presAssocID="{ADC5A6CC-974B-49E6-B1EF-485B839B2222}" presName="accent_3" presStyleCnt="0"/>
      <dgm:spPr/>
    </dgm:pt>
    <dgm:pt modelId="{8F450F03-01B8-4CFA-93CE-3495C2F0DD46}" type="pres">
      <dgm:prSet presAssocID="{ADC5A6CC-974B-49E6-B1EF-485B839B2222}" presName="accentRepeatNode" presStyleLbl="solidFgAcc1" presStyleIdx="2" presStyleCnt="3"/>
      <dgm:spPr/>
    </dgm:pt>
  </dgm:ptLst>
  <dgm:cxnLst>
    <dgm:cxn modelId="{68F04F00-A43C-4AA5-91C4-465FB641790B}" type="presOf" srcId="{A5AC67F0-EAEE-4B66-AE9D-4678E624B3D1}" destId="{98C8B566-822A-4F22-8374-BBA220B73B30}" srcOrd="0" destOrd="0" presId="urn:microsoft.com/office/officeart/2008/layout/VerticalCurvedList"/>
    <dgm:cxn modelId="{FF434522-F524-485E-8B89-24035DCB9B0A}" srcId="{733F165F-1F09-439C-B9B4-58294A2740D4}" destId="{ADC5A6CC-974B-49E6-B1EF-485B839B2222}" srcOrd="2" destOrd="0" parTransId="{0AB20157-2B53-48C6-8C74-478D9783A712}" sibTransId="{6D97FD16-E8CB-455D-8D41-1A644E57EE57}"/>
    <dgm:cxn modelId="{F41EF529-E7D2-40DF-8EF3-63206488EA89}" srcId="{733F165F-1F09-439C-B9B4-58294A2740D4}" destId="{73F1DD13-2FE7-4D47-8425-688F87774A3F}" srcOrd="1" destOrd="0" parTransId="{6DED7072-B8ED-4B2A-AC46-6400E38286F9}" sibTransId="{155ACF44-5BF6-404E-9EB0-B40623FEABF4}"/>
    <dgm:cxn modelId="{A74FE382-EADB-40D7-B71D-FB9519DECCD4}" type="presOf" srcId="{73F1DD13-2FE7-4D47-8425-688F87774A3F}" destId="{A352AA75-F9FD-44CA-9B4C-B330226090DB}" srcOrd="0" destOrd="0" presId="urn:microsoft.com/office/officeart/2008/layout/VerticalCurvedList"/>
    <dgm:cxn modelId="{AA3CA5B8-61B5-4B93-B70A-CD63827403B6}" type="presOf" srcId="{B0FF370D-22ED-4FB9-9A40-F940C1C9B1A0}" destId="{23D9782A-8EAD-499F-BA18-5B23172DD913}" srcOrd="0" destOrd="0" presId="urn:microsoft.com/office/officeart/2008/layout/VerticalCurvedList"/>
    <dgm:cxn modelId="{E17B1EBC-0BB9-46AD-84C4-7A003BF5B0EC}" type="presOf" srcId="{ADC5A6CC-974B-49E6-B1EF-485B839B2222}" destId="{40622DE6-5EA9-4201-9759-A65E1BCF1A4A}" srcOrd="0" destOrd="0" presId="urn:microsoft.com/office/officeart/2008/layout/VerticalCurvedList"/>
    <dgm:cxn modelId="{1CB2F4CA-E499-4B19-86B7-89CD1C7A559A}" type="presOf" srcId="{733F165F-1F09-439C-B9B4-58294A2740D4}" destId="{58552758-1121-46CD-A097-C901EEC4D59E}" srcOrd="0" destOrd="0" presId="urn:microsoft.com/office/officeart/2008/layout/VerticalCurvedList"/>
    <dgm:cxn modelId="{E89411D3-ABD2-4308-A99A-DFFD1FEFAA6A}" srcId="{733F165F-1F09-439C-B9B4-58294A2740D4}" destId="{B0FF370D-22ED-4FB9-9A40-F940C1C9B1A0}" srcOrd="0" destOrd="0" parTransId="{324D657B-68D2-4F79-BCF7-B987244CE825}" sibTransId="{A5AC67F0-EAEE-4B66-AE9D-4678E624B3D1}"/>
    <dgm:cxn modelId="{0CA325CB-5828-4F80-A50E-06C64256C0C9}" type="presParOf" srcId="{58552758-1121-46CD-A097-C901EEC4D59E}" destId="{711B754D-EC0D-45DA-8E27-F3E2540567EF}" srcOrd="0" destOrd="0" presId="urn:microsoft.com/office/officeart/2008/layout/VerticalCurvedList"/>
    <dgm:cxn modelId="{B96A8B60-1DA5-4A1A-B84A-5BE5592B5DF6}" type="presParOf" srcId="{711B754D-EC0D-45DA-8E27-F3E2540567EF}" destId="{106BA610-12A9-4FE5-BE1A-861116E487AE}" srcOrd="0" destOrd="0" presId="urn:microsoft.com/office/officeart/2008/layout/VerticalCurvedList"/>
    <dgm:cxn modelId="{48435487-8846-4240-A5C0-20F68C7FC548}" type="presParOf" srcId="{106BA610-12A9-4FE5-BE1A-861116E487AE}" destId="{875B46CF-B1FE-48F7-90CB-1B0E05832142}" srcOrd="0" destOrd="0" presId="urn:microsoft.com/office/officeart/2008/layout/VerticalCurvedList"/>
    <dgm:cxn modelId="{E58CD1EF-69D5-4AE2-B9D1-A2B90751003D}" type="presParOf" srcId="{106BA610-12A9-4FE5-BE1A-861116E487AE}" destId="{98C8B566-822A-4F22-8374-BBA220B73B30}" srcOrd="1" destOrd="0" presId="urn:microsoft.com/office/officeart/2008/layout/VerticalCurvedList"/>
    <dgm:cxn modelId="{16153612-0835-4527-9266-D70480C3B122}" type="presParOf" srcId="{106BA610-12A9-4FE5-BE1A-861116E487AE}" destId="{0DED67C2-7784-4F5E-8090-D069A338992D}" srcOrd="2" destOrd="0" presId="urn:microsoft.com/office/officeart/2008/layout/VerticalCurvedList"/>
    <dgm:cxn modelId="{A1C46BDD-EEBF-4370-A5DE-B31FEE5CDE31}" type="presParOf" srcId="{106BA610-12A9-4FE5-BE1A-861116E487AE}" destId="{DB591C7F-9B85-427E-B56A-C72CBFDF6344}" srcOrd="3" destOrd="0" presId="urn:microsoft.com/office/officeart/2008/layout/VerticalCurvedList"/>
    <dgm:cxn modelId="{0FDA6C9F-965B-4D83-8FB3-6FB92D200EE1}" type="presParOf" srcId="{711B754D-EC0D-45DA-8E27-F3E2540567EF}" destId="{23D9782A-8EAD-499F-BA18-5B23172DD913}" srcOrd="1" destOrd="0" presId="urn:microsoft.com/office/officeart/2008/layout/VerticalCurvedList"/>
    <dgm:cxn modelId="{C08CD9CF-A452-4213-8894-BA3A73E6E23C}" type="presParOf" srcId="{711B754D-EC0D-45DA-8E27-F3E2540567EF}" destId="{5F7473F4-2385-4431-969E-C95E250A19F5}" srcOrd="2" destOrd="0" presId="urn:microsoft.com/office/officeart/2008/layout/VerticalCurvedList"/>
    <dgm:cxn modelId="{D0E25B94-106E-43D6-83E2-050269EB5784}" type="presParOf" srcId="{5F7473F4-2385-4431-969E-C95E250A19F5}" destId="{46D68EFB-8FE4-4091-ABC8-A9B4F7295E75}" srcOrd="0" destOrd="0" presId="urn:microsoft.com/office/officeart/2008/layout/VerticalCurvedList"/>
    <dgm:cxn modelId="{600F42CE-54B5-4278-B6B5-2464F845E457}" type="presParOf" srcId="{711B754D-EC0D-45DA-8E27-F3E2540567EF}" destId="{A352AA75-F9FD-44CA-9B4C-B330226090DB}" srcOrd="3" destOrd="0" presId="urn:microsoft.com/office/officeart/2008/layout/VerticalCurvedList"/>
    <dgm:cxn modelId="{000A204C-8780-4A65-ACDF-9857C5FF19E4}" type="presParOf" srcId="{711B754D-EC0D-45DA-8E27-F3E2540567EF}" destId="{9614A026-B72D-4AE8-AB31-F91C61D5073C}" srcOrd="4" destOrd="0" presId="urn:microsoft.com/office/officeart/2008/layout/VerticalCurvedList"/>
    <dgm:cxn modelId="{BEEBFAEC-BC6F-4456-8149-5686E791B5B3}" type="presParOf" srcId="{9614A026-B72D-4AE8-AB31-F91C61D5073C}" destId="{27D591E2-2012-443D-BDE8-C960649A5F59}" srcOrd="0" destOrd="0" presId="urn:microsoft.com/office/officeart/2008/layout/VerticalCurvedList"/>
    <dgm:cxn modelId="{6968F81D-81DD-4EC3-AB9F-A1911B8AFBA7}" type="presParOf" srcId="{711B754D-EC0D-45DA-8E27-F3E2540567EF}" destId="{40622DE6-5EA9-4201-9759-A65E1BCF1A4A}" srcOrd="5" destOrd="0" presId="urn:microsoft.com/office/officeart/2008/layout/VerticalCurvedList"/>
    <dgm:cxn modelId="{30D2DE15-441E-4BD5-9916-4F4B34D39934}" type="presParOf" srcId="{711B754D-EC0D-45DA-8E27-F3E2540567EF}" destId="{B89BE266-24D7-4566-9DF2-8D788635AED7}" srcOrd="6" destOrd="0" presId="urn:microsoft.com/office/officeart/2008/layout/VerticalCurvedList"/>
    <dgm:cxn modelId="{91874F2E-0F28-4F37-86EC-EAD3270525A5}" type="presParOf" srcId="{B89BE266-24D7-4566-9DF2-8D788635AED7}" destId="{8F450F03-01B8-4CFA-93CE-3495C2F0DD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A59490-71CD-4821-9A21-59F7E4B06E55}"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30C463D9-6866-4298-AEEB-8CF3FE2AF805}">
      <dgm:prSet phldrT="[Text]" custT="1"/>
      <dgm:spPr/>
      <dgm:t>
        <a:bodyPr/>
        <a:lstStyle/>
        <a:p>
          <a:r>
            <a:rPr lang="fr-FR" sz="1800" dirty="0" err="1"/>
            <a:t>Lục</a:t>
          </a:r>
          <a:r>
            <a:rPr lang="fr-FR" sz="1800" dirty="0"/>
            <a:t> </a:t>
          </a:r>
          <a:r>
            <a:rPr lang="fr-FR" sz="1800" dirty="0" err="1"/>
            <a:t>Vân</a:t>
          </a:r>
          <a:r>
            <a:rPr lang="fr-FR" sz="1800" dirty="0"/>
            <a:t> </a:t>
          </a:r>
          <a:r>
            <a:rPr lang="fr-FR" sz="1800" dirty="0" err="1"/>
            <a:t>Tiên</a:t>
          </a:r>
          <a:r>
            <a:rPr lang="fr-FR" sz="1800" dirty="0"/>
            <a:t> </a:t>
          </a:r>
          <a:r>
            <a:rPr lang="fr-FR" sz="1800" dirty="0" err="1"/>
            <a:t>đánh</a:t>
          </a:r>
          <a:r>
            <a:rPr lang="fr-FR" sz="1800" dirty="0"/>
            <a:t> </a:t>
          </a:r>
          <a:r>
            <a:rPr lang="fr-FR" sz="1800" dirty="0" err="1"/>
            <a:t>cướp</a:t>
          </a:r>
          <a:r>
            <a:rPr lang="fr-FR" sz="1800" dirty="0"/>
            <a:t> </a:t>
          </a:r>
          <a:r>
            <a:rPr lang="fr-FR" sz="1800" dirty="0" err="1"/>
            <a:t>cứu</a:t>
          </a:r>
          <a:r>
            <a:rPr lang="fr-FR" sz="1800" dirty="0"/>
            <a:t> </a:t>
          </a:r>
          <a:r>
            <a:rPr lang="fr-FR" sz="1800" dirty="0" err="1"/>
            <a:t>Kiều</a:t>
          </a:r>
          <a:r>
            <a:rPr lang="fr-FR" sz="1800" dirty="0"/>
            <a:t> </a:t>
          </a:r>
          <a:r>
            <a:rPr lang="fr-FR" sz="1800" dirty="0" err="1"/>
            <a:t>Nguyệt</a:t>
          </a:r>
          <a:r>
            <a:rPr lang="fr-FR" sz="1800" dirty="0"/>
            <a:t> </a:t>
          </a:r>
          <a:r>
            <a:rPr lang="fr-FR" sz="1800" dirty="0" err="1"/>
            <a:t>Nga</a:t>
          </a:r>
          <a:endParaRPr lang="en-US" sz="1800" dirty="0"/>
        </a:p>
      </dgm:t>
    </dgm:pt>
    <dgm:pt modelId="{1EBB649B-82F6-47E2-B661-D7A4BE065D16}" type="parTrans" cxnId="{C87B43F9-8690-4DF2-AFA3-AEA3BF57ADA8}">
      <dgm:prSet/>
      <dgm:spPr/>
      <dgm:t>
        <a:bodyPr/>
        <a:lstStyle/>
        <a:p>
          <a:endParaRPr lang="en-US" sz="2400"/>
        </a:p>
      </dgm:t>
    </dgm:pt>
    <dgm:pt modelId="{B816935C-2CF5-41F6-9642-3AE159E43B3E}" type="sibTrans" cxnId="{C87B43F9-8690-4DF2-AFA3-AEA3BF57ADA8}">
      <dgm:prSet/>
      <dgm:spPr/>
      <dgm:t>
        <a:bodyPr/>
        <a:lstStyle/>
        <a:p>
          <a:endParaRPr lang="en-US" sz="2400"/>
        </a:p>
      </dgm:t>
    </dgm:pt>
    <dgm:pt modelId="{9BA8D99A-D969-4C9C-A701-ED4C8DE0564C}">
      <dgm:prSet phldrT="[Text]" custT="1"/>
      <dgm:spPr/>
      <dgm:t>
        <a:bodyPr/>
        <a:lstStyle/>
        <a:p>
          <a:r>
            <a:rPr lang="fr-FR" sz="1800" dirty="0" err="1"/>
            <a:t>Lục</a:t>
          </a:r>
          <a:r>
            <a:rPr lang="fr-FR" sz="1800" dirty="0"/>
            <a:t> </a:t>
          </a:r>
          <a:r>
            <a:rPr lang="fr-FR" sz="1800" dirty="0" err="1"/>
            <a:t>Vân</a:t>
          </a:r>
          <a:r>
            <a:rPr lang="fr-FR" sz="1800" dirty="0"/>
            <a:t> </a:t>
          </a:r>
          <a:r>
            <a:rPr lang="fr-FR" sz="1800" dirty="0" err="1"/>
            <a:t>Tiên</a:t>
          </a:r>
          <a:r>
            <a:rPr lang="fr-FR" sz="1800" dirty="0"/>
            <a:t> </a:t>
          </a:r>
          <a:r>
            <a:rPr lang="fr-FR" sz="1800" dirty="0" err="1"/>
            <a:t>gặp</a:t>
          </a:r>
          <a:r>
            <a:rPr lang="fr-FR" sz="1800" dirty="0"/>
            <a:t> </a:t>
          </a:r>
          <a:r>
            <a:rPr lang="fr-FR" sz="1800" dirty="0" err="1"/>
            <a:t>nạn</a:t>
          </a:r>
          <a:endParaRPr lang="en-US" sz="1800" dirty="0"/>
        </a:p>
      </dgm:t>
    </dgm:pt>
    <dgm:pt modelId="{AD58F272-388F-40C6-B8AF-E76F52191D23}" type="parTrans" cxnId="{52E934FB-4A4D-45E3-B478-C9538CDE78E9}">
      <dgm:prSet/>
      <dgm:spPr/>
      <dgm:t>
        <a:bodyPr/>
        <a:lstStyle/>
        <a:p>
          <a:endParaRPr lang="en-US" sz="2400"/>
        </a:p>
      </dgm:t>
    </dgm:pt>
    <dgm:pt modelId="{980D7605-85EB-4B25-B5F0-E244F2EB11F3}" type="sibTrans" cxnId="{52E934FB-4A4D-45E3-B478-C9538CDE78E9}">
      <dgm:prSet/>
      <dgm:spPr/>
      <dgm:t>
        <a:bodyPr/>
        <a:lstStyle/>
        <a:p>
          <a:endParaRPr lang="en-US" sz="2400"/>
        </a:p>
      </dgm:t>
    </dgm:pt>
    <dgm:pt modelId="{25C26AF8-3C45-4CF5-A4BA-0D4E71A3BEF9}">
      <dgm:prSet phldrT="[Text]" custT="1"/>
      <dgm:spPr/>
      <dgm:t>
        <a:bodyPr/>
        <a:lstStyle/>
        <a:p>
          <a:r>
            <a:rPr lang="fr-FR" sz="1800" dirty="0" err="1"/>
            <a:t>Lục</a:t>
          </a:r>
          <a:r>
            <a:rPr lang="fr-FR" sz="1800" dirty="0"/>
            <a:t> </a:t>
          </a:r>
          <a:r>
            <a:rPr lang="fr-FR" sz="1800" dirty="0" err="1"/>
            <a:t>Vân</a:t>
          </a:r>
          <a:r>
            <a:rPr lang="fr-FR" sz="1800" dirty="0"/>
            <a:t> </a:t>
          </a:r>
          <a:r>
            <a:rPr lang="fr-FR" sz="1800" dirty="0" err="1"/>
            <a:t>Tiên</a:t>
          </a:r>
          <a:r>
            <a:rPr lang="fr-FR" sz="1800" dirty="0"/>
            <a:t> </a:t>
          </a:r>
          <a:r>
            <a:rPr lang="fr-FR" sz="1800" dirty="0" err="1"/>
            <a:t>gặp</a:t>
          </a:r>
          <a:r>
            <a:rPr lang="fr-FR" sz="1800" dirty="0"/>
            <a:t> </a:t>
          </a:r>
          <a:r>
            <a:rPr lang="fr-FR" sz="1800" dirty="0" err="1"/>
            <a:t>nạn</a:t>
          </a:r>
          <a:r>
            <a:rPr lang="fr-FR" sz="1800" dirty="0"/>
            <a:t> </a:t>
          </a:r>
          <a:r>
            <a:rPr lang="fr-FR" sz="1800" dirty="0" err="1"/>
            <a:t>được</a:t>
          </a:r>
          <a:r>
            <a:rPr lang="fr-FR" sz="1800" dirty="0"/>
            <a:t> </a:t>
          </a:r>
          <a:r>
            <a:rPr lang="fr-FR" sz="1800" dirty="0" err="1"/>
            <a:t>cứu</a:t>
          </a:r>
          <a:r>
            <a:rPr lang="fr-FR" sz="1800" dirty="0"/>
            <a:t>.</a:t>
          </a:r>
          <a:endParaRPr lang="en-US" sz="1800" dirty="0"/>
        </a:p>
      </dgm:t>
    </dgm:pt>
    <dgm:pt modelId="{F66B51A5-5083-4F62-9E45-E991B5BDA348}" type="parTrans" cxnId="{66073BD5-080F-42FA-A125-7F6518A5B047}">
      <dgm:prSet/>
      <dgm:spPr/>
      <dgm:t>
        <a:bodyPr/>
        <a:lstStyle/>
        <a:p>
          <a:endParaRPr lang="en-US" sz="2400"/>
        </a:p>
      </dgm:t>
    </dgm:pt>
    <dgm:pt modelId="{00F488AF-7423-47CD-AAC5-300E7973C5D1}" type="sibTrans" cxnId="{66073BD5-080F-42FA-A125-7F6518A5B047}">
      <dgm:prSet/>
      <dgm:spPr/>
      <dgm:t>
        <a:bodyPr/>
        <a:lstStyle/>
        <a:p>
          <a:endParaRPr lang="en-US" sz="2400"/>
        </a:p>
      </dgm:t>
    </dgm:pt>
    <dgm:pt modelId="{D63742BA-5208-43A4-8C98-5240490C1AE1}">
      <dgm:prSet phldrT="[Text]" custT="1"/>
      <dgm:spPr/>
      <dgm:t>
        <a:bodyPr/>
        <a:lstStyle/>
        <a:p>
          <a:r>
            <a:rPr lang="fr-FR" sz="1800" dirty="0" err="1"/>
            <a:t>Lục</a:t>
          </a:r>
          <a:r>
            <a:rPr lang="fr-FR" sz="1800" dirty="0"/>
            <a:t> </a:t>
          </a:r>
          <a:r>
            <a:rPr lang="fr-FR" sz="1800" dirty="0" err="1"/>
            <a:t>Vân</a:t>
          </a:r>
          <a:r>
            <a:rPr lang="fr-FR" sz="1800" dirty="0"/>
            <a:t> </a:t>
          </a:r>
          <a:r>
            <a:rPr lang="fr-FR" sz="1800" dirty="0" err="1"/>
            <a:t>Tiên</a:t>
          </a:r>
          <a:r>
            <a:rPr lang="fr-FR" sz="1800" dirty="0"/>
            <a:t> </a:t>
          </a:r>
          <a:r>
            <a:rPr lang="fr-FR" sz="1800" dirty="0" err="1"/>
            <a:t>gặp</a:t>
          </a:r>
          <a:r>
            <a:rPr lang="fr-FR" sz="1800" dirty="0"/>
            <a:t> </a:t>
          </a:r>
          <a:r>
            <a:rPr lang="fr-FR" sz="1800" dirty="0" err="1"/>
            <a:t>Kiểu</a:t>
          </a:r>
          <a:r>
            <a:rPr lang="fr-FR" sz="1800" dirty="0"/>
            <a:t> </a:t>
          </a:r>
          <a:r>
            <a:rPr lang="fr-FR" sz="1800" dirty="0" err="1"/>
            <a:t>Nguyệt</a:t>
          </a:r>
          <a:r>
            <a:rPr lang="fr-FR" sz="1800" dirty="0"/>
            <a:t>  </a:t>
          </a:r>
          <a:r>
            <a:rPr lang="fr-FR" sz="1800" dirty="0" err="1"/>
            <a:t>Nga</a:t>
          </a:r>
          <a:r>
            <a:rPr lang="fr-FR" sz="1800" dirty="0"/>
            <a:t>, </a:t>
          </a:r>
          <a:r>
            <a:rPr lang="fr-FR" sz="1800" dirty="0" err="1"/>
            <a:t>sum</a:t>
          </a:r>
          <a:r>
            <a:rPr lang="fr-FR" sz="1800" dirty="0"/>
            <a:t> </a:t>
          </a:r>
          <a:r>
            <a:rPr lang="fr-FR" sz="1800" dirty="0" err="1"/>
            <a:t>vầy</a:t>
          </a:r>
          <a:r>
            <a:rPr lang="fr-FR" sz="1800" dirty="0"/>
            <a:t>, </a:t>
          </a:r>
          <a:r>
            <a:rPr lang="fr-FR" sz="1800" dirty="0" err="1"/>
            <a:t>hạnh</a:t>
          </a:r>
          <a:r>
            <a:rPr lang="fr-FR" sz="1800" dirty="0"/>
            <a:t> </a:t>
          </a:r>
          <a:r>
            <a:rPr lang="fr-FR" sz="1800" dirty="0" err="1"/>
            <a:t>phúc</a:t>
          </a:r>
          <a:endParaRPr lang="en-US" sz="1800" dirty="0"/>
        </a:p>
      </dgm:t>
    </dgm:pt>
    <dgm:pt modelId="{107AA249-5CB6-48B5-BF33-99A02B8C500E}" type="parTrans" cxnId="{8CEAF358-4C2C-4948-9CAB-409A3B30A0AF}">
      <dgm:prSet/>
      <dgm:spPr/>
      <dgm:t>
        <a:bodyPr/>
        <a:lstStyle/>
        <a:p>
          <a:endParaRPr lang="en-US" sz="2400"/>
        </a:p>
      </dgm:t>
    </dgm:pt>
    <dgm:pt modelId="{DFB7BD55-A7B2-4963-AC4B-895311D51FAF}" type="sibTrans" cxnId="{8CEAF358-4C2C-4948-9CAB-409A3B30A0AF}">
      <dgm:prSet/>
      <dgm:spPr/>
      <dgm:t>
        <a:bodyPr/>
        <a:lstStyle/>
        <a:p>
          <a:endParaRPr lang="en-US" sz="2400"/>
        </a:p>
      </dgm:t>
    </dgm:pt>
    <dgm:pt modelId="{2A56730D-1B89-48E5-AC50-A4DF1AC0AE00}" type="pres">
      <dgm:prSet presAssocID="{E0A59490-71CD-4821-9A21-59F7E4B06E55}" presName="Name0" presStyleCnt="0">
        <dgm:presLayoutVars>
          <dgm:chMax val="11"/>
          <dgm:chPref val="11"/>
          <dgm:dir/>
          <dgm:resizeHandles/>
        </dgm:presLayoutVars>
      </dgm:prSet>
      <dgm:spPr/>
    </dgm:pt>
    <dgm:pt modelId="{97B76668-853B-449E-8086-89B93369CDDA}" type="pres">
      <dgm:prSet presAssocID="{D63742BA-5208-43A4-8C98-5240490C1AE1}" presName="Accent4" presStyleCnt="0"/>
      <dgm:spPr/>
    </dgm:pt>
    <dgm:pt modelId="{3F25EBE1-7E6A-47CD-9E2D-BA292347F0FB}" type="pres">
      <dgm:prSet presAssocID="{D63742BA-5208-43A4-8C98-5240490C1AE1}" presName="Accent" presStyleLbl="node1" presStyleIdx="0" presStyleCnt="4"/>
      <dgm:spPr/>
    </dgm:pt>
    <dgm:pt modelId="{5317F63B-78B4-4E5E-8D80-C8D758431AD7}" type="pres">
      <dgm:prSet presAssocID="{D63742BA-5208-43A4-8C98-5240490C1AE1}" presName="ParentBackground4" presStyleCnt="0"/>
      <dgm:spPr/>
    </dgm:pt>
    <dgm:pt modelId="{40B21DAF-980E-49A1-A8A1-F928F2524BDB}" type="pres">
      <dgm:prSet presAssocID="{D63742BA-5208-43A4-8C98-5240490C1AE1}" presName="ParentBackground" presStyleLbl="fgAcc1" presStyleIdx="0" presStyleCnt="4" custLinFactNeighborX="-4648" custLinFactNeighborY="-9"/>
      <dgm:spPr/>
    </dgm:pt>
    <dgm:pt modelId="{13290AF4-5D88-4D13-9698-0B58C260FC25}" type="pres">
      <dgm:prSet presAssocID="{D63742BA-5208-43A4-8C98-5240490C1AE1}" presName="Parent4" presStyleLbl="revTx" presStyleIdx="0" presStyleCnt="0">
        <dgm:presLayoutVars>
          <dgm:chMax val="1"/>
          <dgm:chPref val="1"/>
          <dgm:bulletEnabled val="1"/>
        </dgm:presLayoutVars>
      </dgm:prSet>
      <dgm:spPr/>
    </dgm:pt>
    <dgm:pt modelId="{C672599A-014E-4049-B860-EA988266E548}" type="pres">
      <dgm:prSet presAssocID="{25C26AF8-3C45-4CF5-A4BA-0D4E71A3BEF9}" presName="Accent3" presStyleCnt="0"/>
      <dgm:spPr/>
    </dgm:pt>
    <dgm:pt modelId="{95D8B380-88B8-4A0B-AEF5-AA2D540BE198}" type="pres">
      <dgm:prSet presAssocID="{25C26AF8-3C45-4CF5-A4BA-0D4E71A3BEF9}" presName="Accent" presStyleLbl="node1" presStyleIdx="1" presStyleCnt="4"/>
      <dgm:spPr/>
    </dgm:pt>
    <dgm:pt modelId="{0FDCEC78-576A-43F0-B689-9C9B49C5B1BC}" type="pres">
      <dgm:prSet presAssocID="{25C26AF8-3C45-4CF5-A4BA-0D4E71A3BEF9}" presName="ParentBackground3" presStyleCnt="0"/>
      <dgm:spPr/>
    </dgm:pt>
    <dgm:pt modelId="{9EDEAA8C-94DB-45D7-9986-5D6CD54F9D93}" type="pres">
      <dgm:prSet presAssocID="{25C26AF8-3C45-4CF5-A4BA-0D4E71A3BEF9}" presName="ParentBackground" presStyleLbl="fgAcc1" presStyleIdx="1" presStyleCnt="4" custLinFactNeighborX="-4648" custLinFactNeighborY="-9"/>
      <dgm:spPr/>
    </dgm:pt>
    <dgm:pt modelId="{7205ABBB-DB37-4372-A6CE-79EFB4EAD54A}" type="pres">
      <dgm:prSet presAssocID="{25C26AF8-3C45-4CF5-A4BA-0D4E71A3BEF9}" presName="Parent3" presStyleLbl="revTx" presStyleIdx="0" presStyleCnt="0">
        <dgm:presLayoutVars>
          <dgm:chMax val="1"/>
          <dgm:chPref val="1"/>
          <dgm:bulletEnabled val="1"/>
        </dgm:presLayoutVars>
      </dgm:prSet>
      <dgm:spPr/>
    </dgm:pt>
    <dgm:pt modelId="{FD016304-4DC0-4356-847A-3BB3F03DA338}" type="pres">
      <dgm:prSet presAssocID="{9BA8D99A-D969-4C9C-A701-ED4C8DE0564C}" presName="Accent2" presStyleCnt="0"/>
      <dgm:spPr/>
    </dgm:pt>
    <dgm:pt modelId="{3BCF4E8F-9E8B-4626-829D-359F32C0E54A}" type="pres">
      <dgm:prSet presAssocID="{9BA8D99A-D969-4C9C-A701-ED4C8DE0564C}" presName="Accent" presStyleLbl="node1" presStyleIdx="2" presStyleCnt="4"/>
      <dgm:spPr/>
    </dgm:pt>
    <dgm:pt modelId="{7D768B67-535C-48EA-B395-25BC7C49892A}" type="pres">
      <dgm:prSet presAssocID="{9BA8D99A-D969-4C9C-A701-ED4C8DE0564C}" presName="ParentBackground2" presStyleCnt="0"/>
      <dgm:spPr/>
    </dgm:pt>
    <dgm:pt modelId="{1E76A832-BD6B-41B0-A42D-FBB3378F5714}" type="pres">
      <dgm:prSet presAssocID="{9BA8D99A-D969-4C9C-A701-ED4C8DE0564C}" presName="ParentBackground" presStyleLbl="fgAcc1" presStyleIdx="2" presStyleCnt="4"/>
      <dgm:spPr/>
    </dgm:pt>
    <dgm:pt modelId="{F0BA5381-A4EA-4332-9DAB-C4651C802430}" type="pres">
      <dgm:prSet presAssocID="{9BA8D99A-D969-4C9C-A701-ED4C8DE0564C}" presName="Parent2" presStyleLbl="revTx" presStyleIdx="0" presStyleCnt="0">
        <dgm:presLayoutVars>
          <dgm:chMax val="1"/>
          <dgm:chPref val="1"/>
          <dgm:bulletEnabled val="1"/>
        </dgm:presLayoutVars>
      </dgm:prSet>
      <dgm:spPr/>
    </dgm:pt>
    <dgm:pt modelId="{A30A32EA-BB28-41E3-8024-A00996057EEB}" type="pres">
      <dgm:prSet presAssocID="{30C463D9-6866-4298-AEEB-8CF3FE2AF805}" presName="Accent1" presStyleCnt="0"/>
      <dgm:spPr/>
    </dgm:pt>
    <dgm:pt modelId="{F0297745-57FA-407D-8AD4-33581407A6F2}" type="pres">
      <dgm:prSet presAssocID="{30C463D9-6866-4298-AEEB-8CF3FE2AF805}" presName="Accent" presStyleLbl="node1" presStyleIdx="3" presStyleCnt="4"/>
      <dgm:spPr/>
    </dgm:pt>
    <dgm:pt modelId="{1AD6FA01-F163-4136-9981-C971DC8640EF}" type="pres">
      <dgm:prSet presAssocID="{30C463D9-6866-4298-AEEB-8CF3FE2AF805}" presName="ParentBackground1" presStyleCnt="0"/>
      <dgm:spPr/>
    </dgm:pt>
    <dgm:pt modelId="{E61FEC04-EE0C-4A1B-89F4-7C3A260FB93E}" type="pres">
      <dgm:prSet presAssocID="{30C463D9-6866-4298-AEEB-8CF3FE2AF805}" presName="ParentBackground" presStyleLbl="fgAcc1" presStyleIdx="3" presStyleCnt="4"/>
      <dgm:spPr/>
    </dgm:pt>
    <dgm:pt modelId="{7B387FDC-6C29-45A9-B983-C7B66A940C82}" type="pres">
      <dgm:prSet presAssocID="{30C463D9-6866-4298-AEEB-8CF3FE2AF805}" presName="Parent1" presStyleLbl="revTx" presStyleIdx="0" presStyleCnt="0">
        <dgm:presLayoutVars>
          <dgm:chMax val="1"/>
          <dgm:chPref val="1"/>
          <dgm:bulletEnabled val="1"/>
        </dgm:presLayoutVars>
      </dgm:prSet>
      <dgm:spPr/>
    </dgm:pt>
  </dgm:ptLst>
  <dgm:cxnLst>
    <dgm:cxn modelId="{40414702-E774-40EF-A923-1ADD161CF2B6}" type="presOf" srcId="{D63742BA-5208-43A4-8C98-5240490C1AE1}" destId="{13290AF4-5D88-4D13-9698-0B58C260FC25}" srcOrd="1" destOrd="0" presId="urn:microsoft.com/office/officeart/2011/layout/CircleProcess"/>
    <dgm:cxn modelId="{50968157-A7C6-43FB-A84F-0D26E867EFF5}" type="presOf" srcId="{25C26AF8-3C45-4CF5-A4BA-0D4E71A3BEF9}" destId="{7205ABBB-DB37-4372-A6CE-79EFB4EAD54A}" srcOrd="1" destOrd="0" presId="urn:microsoft.com/office/officeart/2011/layout/CircleProcess"/>
    <dgm:cxn modelId="{8CEAF358-4C2C-4948-9CAB-409A3B30A0AF}" srcId="{E0A59490-71CD-4821-9A21-59F7E4B06E55}" destId="{D63742BA-5208-43A4-8C98-5240490C1AE1}" srcOrd="3" destOrd="0" parTransId="{107AA249-5CB6-48B5-BF33-99A02B8C500E}" sibTransId="{DFB7BD55-A7B2-4963-AC4B-895311D51FAF}"/>
    <dgm:cxn modelId="{461ACE7A-3743-4695-9CF2-93DD69052419}" type="presOf" srcId="{25C26AF8-3C45-4CF5-A4BA-0D4E71A3BEF9}" destId="{9EDEAA8C-94DB-45D7-9986-5D6CD54F9D93}" srcOrd="0" destOrd="0" presId="urn:microsoft.com/office/officeart/2011/layout/CircleProcess"/>
    <dgm:cxn modelId="{0D845A8A-C597-4E0F-8ABB-06225DE927D3}" type="presOf" srcId="{30C463D9-6866-4298-AEEB-8CF3FE2AF805}" destId="{E61FEC04-EE0C-4A1B-89F4-7C3A260FB93E}" srcOrd="0" destOrd="0" presId="urn:microsoft.com/office/officeart/2011/layout/CircleProcess"/>
    <dgm:cxn modelId="{915E77A9-7AD2-4857-80C9-08F8C1205AAD}" type="presOf" srcId="{9BA8D99A-D969-4C9C-A701-ED4C8DE0564C}" destId="{1E76A832-BD6B-41B0-A42D-FBB3378F5714}" srcOrd="0" destOrd="0" presId="urn:microsoft.com/office/officeart/2011/layout/CircleProcess"/>
    <dgm:cxn modelId="{5EEB93B7-67D2-4574-9FC7-371B09748725}" type="presOf" srcId="{E0A59490-71CD-4821-9A21-59F7E4B06E55}" destId="{2A56730D-1B89-48E5-AC50-A4DF1AC0AE00}" srcOrd="0" destOrd="0" presId="urn:microsoft.com/office/officeart/2011/layout/CircleProcess"/>
    <dgm:cxn modelId="{66073BD5-080F-42FA-A125-7F6518A5B047}" srcId="{E0A59490-71CD-4821-9A21-59F7E4B06E55}" destId="{25C26AF8-3C45-4CF5-A4BA-0D4E71A3BEF9}" srcOrd="2" destOrd="0" parTransId="{F66B51A5-5083-4F62-9E45-E991B5BDA348}" sibTransId="{00F488AF-7423-47CD-AAC5-300E7973C5D1}"/>
    <dgm:cxn modelId="{F0E6C3E7-91A3-479F-A600-8FD10C6DC1A2}" type="presOf" srcId="{9BA8D99A-D969-4C9C-A701-ED4C8DE0564C}" destId="{F0BA5381-A4EA-4332-9DAB-C4651C802430}" srcOrd="1" destOrd="0" presId="urn:microsoft.com/office/officeart/2011/layout/CircleProcess"/>
    <dgm:cxn modelId="{56FEE1EA-136E-496B-ABD5-BA9CA35E0840}" type="presOf" srcId="{30C463D9-6866-4298-AEEB-8CF3FE2AF805}" destId="{7B387FDC-6C29-45A9-B983-C7B66A940C82}" srcOrd="1" destOrd="0" presId="urn:microsoft.com/office/officeart/2011/layout/CircleProcess"/>
    <dgm:cxn modelId="{41FCF5F5-BDD6-46F0-934B-9EF7F1737393}" type="presOf" srcId="{D63742BA-5208-43A4-8C98-5240490C1AE1}" destId="{40B21DAF-980E-49A1-A8A1-F928F2524BDB}" srcOrd="0" destOrd="0" presId="urn:microsoft.com/office/officeart/2011/layout/CircleProcess"/>
    <dgm:cxn modelId="{C87B43F9-8690-4DF2-AFA3-AEA3BF57ADA8}" srcId="{E0A59490-71CD-4821-9A21-59F7E4B06E55}" destId="{30C463D9-6866-4298-AEEB-8CF3FE2AF805}" srcOrd="0" destOrd="0" parTransId="{1EBB649B-82F6-47E2-B661-D7A4BE065D16}" sibTransId="{B816935C-2CF5-41F6-9642-3AE159E43B3E}"/>
    <dgm:cxn modelId="{52E934FB-4A4D-45E3-B478-C9538CDE78E9}" srcId="{E0A59490-71CD-4821-9A21-59F7E4B06E55}" destId="{9BA8D99A-D969-4C9C-A701-ED4C8DE0564C}" srcOrd="1" destOrd="0" parTransId="{AD58F272-388F-40C6-B8AF-E76F52191D23}" sibTransId="{980D7605-85EB-4B25-B5F0-E244F2EB11F3}"/>
    <dgm:cxn modelId="{0C4D86B6-30DD-4F83-9612-D20546719791}" type="presParOf" srcId="{2A56730D-1B89-48E5-AC50-A4DF1AC0AE00}" destId="{97B76668-853B-449E-8086-89B93369CDDA}" srcOrd="0" destOrd="0" presId="urn:microsoft.com/office/officeart/2011/layout/CircleProcess"/>
    <dgm:cxn modelId="{46DDD387-CBD3-4FC6-8516-2468D2F4FFAE}" type="presParOf" srcId="{97B76668-853B-449E-8086-89B93369CDDA}" destId="{3F25EBE1-7E6A-47CD-9E2D-BA292347F0FB}" srcOrd="0" destOrd="0" presId="urn:microsoft.com/office/officeart/2011/layout/CircleProcess"/>
    <dgm:cxn modelId="{47EDB5F6-1DEB-4C0C-9A58-3258C4923C44}" type="presParOf" srcId="{2A56730D-1B89-48E5-AC50-A4DF1AC0AE00}" destId="{5317F63B-78B4-4E5E-8D80-C8D758431AD7}" srcOrd="1" destOrd="0" presId="urn:microsoft.com/office/officeart/2011/layout/CircleProcess"/>
    <dgm:cxn modelId="{82289ECF-A122-4BA5-B635-C6AAC866E4C6}" type="presParOf" srcId="{5317F63B-78B4-4E5E-8D80-C8D758431AD7}" destId="{40B21DAF-980E-49A1-A8A1-F928F2524BDB}" srcOrd="0" destOrd="0" presId="urn:microsoft.com/office/officeart/2011/layout/CircleProcess"/>
    <dgm:cxn modelId="{9809F59F-229C-4CF0-A37E-01EE35D6A64B}" type="presParOf" srcId="{2A56730D-1B89-48E5-AC50-A4DF1AC0AE00}" destId="{13290AF4-5D88-4D13-9698-0B58C260FC25}" srcOrd="2" destOrd="0" presId="urn:microsoft.com/office/officeart/2011/layout/CircleProcess"/>
    <dgm:cxn modelId="{81A78DB9-4C5B-46D9-9572-3BD61EBCEA2D}" type="presParOf" srcId="{2A56730D-1B89-48E5-AC50-A4DF1AC0AE00}" destId="{C672599A-014E-4049-B860-EA988266E548}" srcOrd="3" destOrd="0" presId="urn:microsoft.com/office/officeart/2011/layout/CircleProcess"/>
    <dgm:cxn modelId="{A5B27D30-C898-4BB3-8C4C-827CD7113CBD}" type="presParOf" srcId="{C672599A-014E-4049-B860-EA988266E548}" destId="{95D8B380-88B8-4A0B-AEF5-AA2D540BE198}" srcOrd="0" destOrd="0" presId="urn:microsoft.com/office/officeart/2011/layout/CircleProcess"/>
    <dgm:cxn modelId="{48144E27-C1E4-4550-A076-4980F706F008}" type="presParOf" srcId="{2A56730D-1B89-48E5-AC50-A4DF1AC0AE00}" destId="{0FDCEC78-576A-43F0-B689-9C9B49C5B1BC}" srcOrd="4" destOrd="0" presId="urn:microsoft.com/office/officeart/2011/layout/CircleProcess"/>
    <dgm:cxn modelId="{87AEA53E-61B6-4E05-A3F2-7BE774368D8E}" type="presParOf" srcId="{0FDCEC78-576A-43F0-B689-9C9B49C5B1BC}" destId="{9EDEAA8C-94DB-45D7-9986-5D6CD54F9D93}" srcOrd="0" destOrd="0" presId="urn:microsoft.com/office/officeart/2011/layout/CircleProcess"/>
    <dgm:cxn modelId="{24FC824C-E939-4556-94E9-7B9A77769372}" type="presParOf" srcId="{2A56730D-1B89-48E5-AC50-A4DF1AC0AE00}" destId="{7205ABBB-DB37-4372-A6CE-79EFB4EAD54A}" srcOrd="5" destOrd="0" presId="urn:microsoft.com/office/officeart/2011/layout/CircleProcess"/>
    <dgm:cxn modelId="{56DAF651-9B63-467D-8EB3-5BBE38073F76}" type="presParOf" srcId="{2A56730D-1B89-48E5-AC50-A4DF1AC0AE00}" destId="{FD016304-4DC0-4356-847A-3BB3F03DA338}" srcOrd="6" destOrd="0" presId="urn:microsoft.com/office/officeart/2011/layout/CircleProcess"/>
    <dgm:cxn modelId="{91CEF15C-DE23-4FFB-A8B2-2CC47BB4E3D6}" type="presParOf" srcId="{FD016304-4DC0-4356-847A-3BB3F03DA338}" destId="{3BCF4E8F-9E8B-4626-829D-359F32C0E54A}" srcOrd="0" destOrd="0" presId="urn:microsoft.com/office/officeart/2011/layout/CircleProcess"/>
    <dgm:cxn modelId="{D10FDD8D-4B02-421D-BB5B-E36BDDB55B63}" type="presParOf" srcId="{2A56730D-1B89-48E5-AC50-A4DF1AC0AE00}" destId="{7D768B67-535C-48EA-B395-25BC7C49892A}" srcOrd="7" destOrd="0" presId="urn:microsoft.com/office/officeart/2011/layout/CircleProcess"/>
    <dgm:cxn modelId="{E2BD61C3-9D47-46C2-8C7F-7C8768A95229}" type="presParOf" srcId="{7D768B67-535C-48EA-B395-25BC7C49892A}" destId="{1E76A832-BD6B-41B0-A42D-FBB3378F5714}" srcOrd="0" destOrd="0" presId="urn:microsoft.com/office/officeart/2011/layout/CircleProcess"/>
    <dgm:cxn modelId="{661BBB8F-8628-4E03-8677-EB5CAEE439B3}" type="presParOf" srcId="{2A56730D-1B89-48E5-AC50-A4DF1AC0AE00}" destId="{F0BA5381-A4EA-4332-9DAB-C4651C802430}" srcOrd="8" destOrd="0" presId="urn:microsoft.com/office/officeart/2011/layout/CircleProcess"/>
    <dgm:cxn modelId="{1F26766F-8DCF-40B9-A413-5F58CB91F938}" type="presParOf" srcId="{2A56730D-1B89-48E5-AC50-A4DF1AC0AE00}" destId="{A30A32EA-BB28-41E3-8024-A00996057EEB}" srcOrd="9" destOrd="0" presId="urn:microsoft.com/office/officeart/2011/layout/CircleProcess"/>
    <dgm:cxn modelId="{AF20D6CE-B875-44A8-8B03-A88667DBDE2B}" type="presParOf" srcId="{A30A32EA-BB28-41E3-8024-A00996057EEB}" destId="{F0297745-57FA-407D-8AD4-33581407A6F2}" srcOrd="0" destOrd="0" presId="urn:microsoft.com/office/officeart/2011/layout/CircleProcess"/>
    <dgm:cxn modelId="{9AEAB389-B023-4EC7-8D43-3F227F01DE2A}" type="presParOf" srcId="{2A56730D-1B89-48E5-AC50-A4DF1AC0AE00}" destId="{1AD6FA01-F163-4136-9981-C971DC8640EF}" srcOrd="10" destOrd="0" presId="urn:microsoft.com/office/officeart/2011/layout/CircleProcess"/>
    <dgm:cxn modelId="{95A21B21-6995-47F1-ADE2-A587CEC2A7C4}" type="presParOf" srcId="{1AD6FA01-F163-4136-9981-C971DC8640EF}" destId="{E61FEC04-EE0C-4A1B-89F4-7C3A260FB93E}" srcOrd="0" destOrd="0" presId="urn:microsoft.com/office/officeart/2011/layout/CircleProcess"/>
    <dgm:cxn modelId="{31F065A1-8393-4B1F-B451-61FF3135891F}" type="presParOf" srcId="{2A56730D-1B89-48E5-AC50-A4DF1AC0AE00}" destId="{7B387FDC-6C29-45A9-B983-C7B66A940C82}"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719DDC-F708-4AA9-AB24-8EA50231D0F8}" type="doc">
      <dgm:prSet loTypeId="urn:microsoft.com/office/officeart/2005/8/layout/equation2" loCatId="process" qsTypeId="urn:microsoft.com/office/officeart/2005/8/quickstyle/simple1" qsCatId="simple" csTypeId="urn:microsoft.com/office/officeart/2005/8/colors/colorful3" csCatId="colorful" phldr="1"/>
      <dgm:spPr/>
    </dgm:pt>
    <dgm:pt modelId="{9EFF7BCF-AE06-47A9-92B5-37F78E22FA26}">
      <dgm:prSet phldrT="[Text]" custT="1"/>
      <dgm:spPr/>
      <dgm:t>
        <a:bodyPr/>
        <a:lstStyle/>
        <a:p>
          <a:r>
            <a:rPr lang="en-US" altLang="en-US" sz="1800" u="sng" dirty="0" err="1">
              <a:solidFill>
                <a:srgbClr val="0000FF"/>
              </a:solidFill>
              <a:latin typeface="+mn-lt"/>
            </a:rPr>
            <a:t>Phần</a:t>
          </a:r>
          <a:r>
            <a:rPr lang="en-US" altLang="en-US" sz="1800" u="sng" dirty="0">
              <a:solidFill>
                <a:srgbClr val="0000FF"/>
              </a:solidFill>
              <a:latin typeface="+mn-lt"/>
            </a:rPr>
            <a:t> 1</a:t>
          </a:r>
          <a:r>
            <a:rPr lang="en-US" altLang="en-US" sz="1800" dirty="0">
              <a:solidFill>
                <a:srgbClr val="0000FF"/>
              </a:solidFill>
              <a:latin typeface="+mn-lt"/>
            </a:rPr>
            <a:t>: (14 </a:t>
          </a:r>
          <a:r>
            <a:rPr lang="en-US" altLang="en-US" sz="1800" dirty="0" err="1">
              <a:solidFill>
                <a:srgbClr val="0000FF"/>
              </a:solidFill>
              <a:latin typeface="+mn-lt"/>
            </a:rPr>
            <a:t>câu</a:t>
          </a:r>
          <a:r>
            <a:rPr lang="en-US" altLang="en-US" sz="1800" dirty="0">
              <a:solidFill>
                <a:srgbClr val="0000FF"/>
              </a:solidFill>
              <a:latin typeface="+mn-lt"/>
            </a:rPr>
            <a:t> </a:t>
          </a:r>
          <a:r>
            <a:rPr lang="en-US" altLang="en-US" sz="1800" dirty="0" err="1">
              <a:solidFill>
                <a:srgbClr val="0000FF"/>
              </a:solidFill>
              <a:latin typeface="+mn-lt"/>
            </a:rPr>
            <a:t>đầu</a:t>
          </a:r>
          <a:r>
            <a:rPr lang="en-US" altLang="en-US" sz="1800" dirty="0">
              <a:solidFill>
                <a:srgbClr val="0000FF"/>
              </a:solidFill>
              <a:latin typeface="+mn-lt"/>
            </a:rPr>
            <a:t>):                              </a:t>
          </a:r>
          <a:r>
            <a:rPr lang="en-US" altLang="en-US" sz="1800" dirty="0" err="1">
              <a:solidFill>
                <a:srgbClr val="0000FF"/>
              </a:solidFill>
              <a:latin typeface="+mn-lt"/>
            </a:rPr>
            <a:t>Lục</a:t>
          </a:r>
          <a:r>
            <a:rPr lang="en-US" altLang="en-US" sz="1800" dirty="0">
              <a:solidFill>
                <a:srgbClr val="0000FF"/>
              </a:solidFill>
              <a:latin typeface="+mn-lt"/>
            </a:rPr>
            <a:t> </a:t>
          </a:r>
          <a:r>
            <a:rPr lang="en-US" altLang="en-US" sz="1800" dirty="0" err="1">
              <a:solidFill>
                <a:srgbClr val="0000FF"/>
              </a:solidFill>
              <a:latin typeface="+mn-lt"/>
            </a:rPr>
            <a:t>Vân</a:t>
          </a:r>
          <a:r>
            <a:rPr lang="en-US" altLang="en-US" sz="1800" dirty="0">
              <a:solidFill>
                <a:srgbClr val="0000FF"/>
              </a:solidFill>
              <a:latin typeface="+mn-lt"/>
            </a:rPr>
            <a:t> </a:t>
          </a:r>
          <a:r>
            <a:rPr lang="en-US" altLang="en-US" sz="1800" dirty="0" err="1">
              <a:solidFill>
                <a:srgbClr val="0000FF"/>
              </a:solidFill>
              <a:latin typeface="+mn-lt"/>
            </a:rPr>
            <a:t>Tiên</a:t>
          </a:r>
          <a:r>
            <a:rPr lang="en-US" altLang="en-US" sz="1800" dirty="0">
              <a:solidFill>
                <a:srgbClr val="0000FF"/>
              </a:solidFill>
              <a:latin typeface="+mn-lt"/>
            </a:rPr>
            <a:t> </a:t>
          </a:r>
          <a:r>
            <a:rPr lang="en-US" altLang="en-US" sz="1800" dirty="0" err="1">
              <a:solidFill>
                <a:srgbClr val="0000FF"/>
              </a:solidFill>
              <a:latin typeface="+mn-lt"/>
            </a:rPr>
            <a:t>đánh</a:t>
          </a:r>
          <a:r>
            <a:rPr lang="en-US" altLang="en-US" sz="1800" dirty="0">
              <a:solidFill>
                <a:srgbClr val="0000FF"/>
              </a:solidFill>
              <a:latin typeface="+mn-lt"/>
            </a:rPr>
            <a:t> tan </a:t>
          </a:r>
          <a:r>
            <a:rPr lang="en-US" altLang="en-US" sz="1800" dirty="0" err="1">
              <a:solidFill>
                <a:srgbClr val="0000FF"/>
              </a:solidFill>
              <a:latin typeface="+mn-lt"/>
            </a:rPr>
            <a:t>bọn</a:t>
          </a:r>
          <a:r>
            <a:rPr lang="en-US" altLang="en-US" sz="1800" dirty="0">
              <a:solidFill>
                <a:srgbClr val="0000FF"/>
              </a:solidFill>
              <a:latin typeface="+mn-lt"/>
            </a:rPr>
            <a:t> </a:t>
          </a:r>
          <a:r>
            <a:rPr lang="en-US" altLang="en-US" sz="1800" dirty="0" err="1">
              <a:solidFill>
                <a:srgbClr val="0000FF"/>
              </a:solidFill>
              <a:latin typeface="+mn-lt"/>
            </a:rPr>
            <a:t>cướp</a:t>
          </a:r>
          <a:r>
            <a:rPr lang="en-US" altLang="en-US" sz="1800" dirty="0">
              <a:solidFill>
                <a:srgbClr val="0000FF"/>
              </a:solidFill>
              <a:latin typeface="+mn-lt"/>
            </a:rPr>
            <a:t>,  </a:t>
          </a:r>
          <a:r>
            <a:rPr lang="en-US" altLang="en-US" sz="1800" dirty="0" err="1">
              <a:solidFill>
                <a:srgbClr val="0000FF"/>
              </a:solidFill>
              <a:latin typeface="+mn-lt"/>
            </a:rPr>
            <a:t>tiêu</a:t>
          </a:r>
          <a:r>
            <a:rPr lang="en-US" altLang="en-US" sz="1800" dirty="0">
              <a:solidFill>
                <a:srgbClr val="0000FF"/>
              </a:solidFill>
              <a:latin typeface="+mn-lt"/>
            </a:rPr>
            <a:t> </a:t>
          </a:r>
          <a:r>
            <a:rPr lang="en-US" altLang="en-US" sz="1800" dirty="0" err="1">
              <a:solidFill>
                <a:srgbClr val="0000FF"/>
              </a:solidFill>
              <a:latin typeface="+mn-lt"/>
            </a:rPr>
            <a:t>diệt</a:t>
          </a:r>
          <a:r>
            <a:rPr lang="en-US" altLang="en-US" sz="1800" dirty="0">
              <a:solidFill>
                <a:srgbClr val="0000FF"/>
              </a:solidFill>
              <a:latin typeface="+mn-lt"/>
            </a:rPr>
            <a:t> </a:t>
          </a:r>
          <a:r>
            <a:rPr lang="en-US" altLang="en-US" sz="1800" dirty="0" err="1">
              <a:solidFill>
                <a:srgbClr val="0000FF"/>
              </a:solidFill>
              <a:latin typeface="+mn-lt"/>
            </a:rPr>
            <a:t>tên</a:t>
          </a:r>
          <a:r>
            <a:rPr lang="en-US" altLang="en-US" sz="1800" dirty="0">
              <a:solidFill>
                <a:srgbClr val="0000FF"/>
              </a:solidFill>
              <a:latin typeface="+mn-lt"/>
            </a:rPr>
            <a:t> </a:t>
          </a:r>
          <a:r>
            <a:rPr lang="en-US" altLang="en-US" sz="1800" dirty="0" err="1">
              <a:solidFill>
                <a:srgbClr val="0000FF"/>
              </a:solidFill>
              <a:latin typeface="+mn-lt"/>
            </a:rPr>
            <a:t>cầm</a:t>
          </a:r>
          <a:r>
            <a:rPr lang="en-US" altLang="en-US" sz="1800" dirty="0">
              <a:solidFill>
                <a:srgbClr val="0000FF"/>
              </a:solidFill>
              <a:latin typeface="+mn-lt"/>
            </a:rPr>
            <a:t> </a:t>
          </a:r>
          <a:r>
            <a:rPr lang="en-US" altLang="en-US" sz="1800" dirty="0" err="1">
              <a:solidFill>
                <a:srgbClr val="0000FF"/>
              </a:solidFill>
              <a:latin typeface="+mn-lt"/>
            </a:rPr>
            <a:t>đầu</a:t>
          </a:r>
          <a:r>
            <a:rPr lang="en-US" altLang="en-US" sz="1800" dirty="0">
              <a:solidFill>
                <a:srgbClr val="0000FF"/>
              </a:solidFill>
              <a:latin typeface="+mn-lt"/>
            </a:rPr>
            <a:t> </a:t>
          </a:r>
          <a:r>
            <a:rPr lang="en-US" altLang="en-US" sz="1800" dirty="0" err="1">
              <a:solidFill>
                <a:srgbClr val="0000FF"/>
              </a:solidFill>
              <a:latin typeface="+mn-lt"/>
            </a:rPr>
            <a:t>Phong</a:t>
          </a:r>
          <a:r>
            <a:rPr lang="en-US" altLang="en-US" sz="1800" dirty="0">
              <a:solidFill>
                <a:srgbClr val="0000FF"/>
              </a:solidFill>
              <a:latin typeface="+mn-lt"/>
            </a:rPr>
            <a:t> Lai.</a:t>
          </a:r>
          <a:endParaRPr lang="en-US" sz="1800" dirty="0">
            <a:latin typeface="+mn-lt"/>
          </a:endParaRPr>
        </a:p>
      </dgm:t>
    </dgm:pt>
    <dgm:pt modelId="{28883815-C348-4334-A20E-6E4B7A011FC6}" type="parTrans" cxnId="{D16485F7-D50B-4BA4-8013-7B4BBA505B94}">
      <dgm:prSet/>
      <dgm:spPr/>
      <dgm:t>
        <a:bodyPr/>
        <a:lstStyle/>
        <a:p>
          <a:endParaRPr lang="en-US"/>
        </a:p>
      </dgm:t>
    </dgm:pt>
    <dgm:pt modelId="{C768A1E0-1C63-4C66-B90C-13C5B698FAF4}" type="sibTrans" cxnId="{D16485F7-D50B-4BA4-8013-7B4BBA505B94}">
      <dgm:prSet/>
      <dgm:spPr/>
      <dgm:t>
        <a:bodyPr/>
        <a:lstStyle/>
        <a:p>
          <a:endParaRPr lang="en-US"/>
        </a:p>
      </dgm:t>
    </dgm:pt>
    <dgm:pt modelId="{9805FF83-55DB-4D94-B795-D46E16AB846D}">
      <dgm:prSet phldrT="[Text]" custT="1"/>
      <dgm:spPr/>
      <dgm:t>
        <a:bodyPr/>
        <a:lstStyle/>
        <a:p>
          <a:r>
            <a:rPr lang="en-US" altLang="en-US" sz="1800" u="sng" dirty="0" err="1">
              <a:solidFill>
                <a:srgbClr val="002060"/>
              </a:solidFill>
              <a:latin typeface="+mn-lt"/>
            </a:rPr>
            <a:t>Phần</a:t>
          </a:r>
          <a:r>
            <a:rPr lang="en-US" altLang="en-US" sz="1800" u="sng" dirty="0">
              <a:solidFill>
                <a:srgbClr val="002060"/>
              </a:solidFill>
              <a:latin typeface="+mn-lt"/>
            </a:rPr>
            <a:t> 2</a:t>
          </a:r>
          <a:r>
            <a:rPr lang="en-US" altLang="en-US" sz="1800" dirty="0">
              <a:solidFill>
                <a:srgbClr val="002060"/>
              </a:solidFill>
              <a:latin typeface="+mn-lt"/>
            </a:rPr>
            <a:t>:(</a:t>
          </a:r>
          <a:r>
            <a:rPr lang="en-US" altLang="en-US" sz="1800" dirty="0" err="1">
              <a:solidFill>
                <a:srgbClr val="002060"/>
              </a:solidFill>
              <a:latin typeface="+mn-lt"/>
            </a:rPr>
            <a:t>còn</a:t>
          </a:r>
          <a:r>
            <a:rPr lang="en-US" altLang="en-US" sz="1800" dirty="0">
              <a:solidFill>
                <a:srgbClr val="002060"/>
              </a:solidFill>
              <a:latin typeface="+mn-lt"/>
            </a:rPr>
            <a:t> </a:t>
          </a:r>
          <a:r>
            <a:rPr lang="vi-VN" altLang="en-US" sz="1800" dirty="0">
              <a:solidFill>
                <a:srgbClr val="002060"/>
              </a:solidFill>
              <a:latin typeface="+mn-lt"/>
            </a:rPr>
            <a:t>lại</a:t>
          </a:r>
          <a:r>
            <a:rPr lang="en-US" altLang="en-US" sz="1800" dirty="0">
              <a:solidFill>
                <a:srgbClr val="002060"/>
              </a:solidFill>
              <a:latin typeface="+mn-lt"/>
            </a:rPr>
            <a:t>):                           </a:t>
          </a:r>
          <a:r>
            <a:rPr lang="en-US" altLang="en-US" sz="1800" dirty="0" err="1">
              <a:solidFill>
                <a:srgbClr val="002060"/>
              </a:solidFill>
              <a:latin typeface="+mn-lt"/>
            </a:rPr>
            <a:t>Cuộc</a:t>
          </a:r>
          <a:r>
            <a:rPr lang="en-US" altLang="en-US" sz="1800" dirty="0">
              <a:solidFill>
                <a:srgbClr val="002060"/>
              </a:solidFill>
              <a:latin typeface="+mn-lt"/>
            </a:rPr>
            <a:t> </a:t>
          </a:r>
          <a:r>
            <a:rPr lang="en-US" altLang="en-US" sz="1800" dirty="0" err="1">
              <a:solidFill>
                <a:srgbClr val="002060"/>
              </a:solidFill>
              <a:latin typeface="+mn-lt"/>
            </a:rPr>
            <a:t>trò</a:t>
          </a:r>
          <a:r>
            <a:rPr lang="en-US" altLang="en-US" sz="1800" dirty="0">
              <a:solidFill>
                <a:srgbClr val="002060"/>
              </a:solidFill>
              <a:latin typeface="+mn-lt"/>
            </a:rPr>
            <a:t> </a:t>
          </a:r>
          <a:r>
            <a:rPr lang="en-US" altLang="en-US" sz="1800" dirty="0" err="1">
              <a:solidFill>
                <a:srgbClr val="002060"/>
              </a:solidFill>
              <a:latin typeface="+mn-lt"/>
            </a:rPr>
            <a:t>chuyện</a:t>
          </a:r>
          <a:r>
            <a:rPr lang="en-US" altLang="en-US" sz="1800" dirty="0">
              <a:solidFill>
                <a:srgbClr val="002060"/>
              </a:solidFill>
              <a:latin typeface="+mn-lt"/>
            </a:rPr>
            <a:t> </a:t>
          </a:r>
          <a:r>
            <a:rPr lang="en-US" altLang="en-US" sz="1800" dirty="0" err="1">
              <a:solidFill>
                <a:srgbClr val="002060"/>
              </a:solidFill>
              <a:latin typeface="+mn-lt"/>
            </a:rPr>
            <a:t>giữa</a:t>
          </a:r>
          <a:r>
            <a:rPr lang="en-US" altLang="en-US" sz="1800" dirty="0">
              <a:solidFill>
                <a:srgbClr val="002060"/>
              </a:solidFill>
              <a:latin typeface="+mn-lt"/>
            </a:rPr>
            <a:t> </a:t>
          </a:r>
          <a:r>
            <a:rPr lang="en-US" altLang="en-US" sz="1800" dirty="0" err="1">
              <a:solidFill>
                <a:srgbClr val="002060"/>
              </a:solidFill>
              <a:latin typeface="+mn-lt"/>
            </a:rPr>
            <a:t>Lục</a:t>
          </a:r>
          <a:r>
            <a:rPr lang="en-US" altLang="en-US" sz="1800" dirty="0">
              <a:solidFill>
                <a:srgbClr val="002060"/>
              </a:solidFill>
              <a:latin typeface="+mn-lt"/>
            </a:rPr>
            <a:t> </a:t>
          </a:r>
          <a:r>
            <a:rPr lang="en-US" altLang="en-US" sz="1800" dirty="0" err="1">
              <a:solidFill>
                <a:srgbClr val="002060"/>
              </a:solidFill>
              <a:latin typeface="+mn-lt"/>
            </a:rPr>
            <a:t>Vân</a:t>
          </a:r>
          <a:r>
            <a:rPr lang="en-US" altLang="en-US" sz="1800" dirty="0">
              <a:solidFill>
                <a:srgbClr val="002060"/>
              </a:solidFill>
              <a:latin typeface="+mn-lt"/>
            </a:rPr>
            <a:t> </a:t>
          </a:r>
          <a:r>
            <a:rPr lang="en-US" altLang="en-US" sz="1800" dirty="0" err="1">
              <a:solidFill>
                <a:srgbClr val="002060"/>
              </a:solidFill>
              <a:latin typeface="+mn-lt"/>
            </a:rPr>
            <a:t>Tiên</a:t>
          </a:r>
          <a:r>
            <a:rPr lang="en-US" altLang="en-US" sz="1800" dirty="0">
              <a:solidFill>
                <a:srgbClr val="002060"/>
              </a:solidFill>
              <a:latin typeface="+mn-lt"/>
            </a:rPr>
            <a:t> </a:t>
          </a:r>
          <a:r>
            <a:rPr lang="en-US" altLang="en-US" sz="1800" dirty="0" err="1">
              <a:solidFill>
                <a:srgbClr val="002060"/>
              </a:solidFill>
              <a:latin typeface="+mn-lt"/>
            </a:rPr>
            <a:t>với</a:t>
          </a:r>
          <a:r>
            <a:rPr lang="en-US" altLang="en-US" sz="1800" dirty="0">
              <a:solidFill>
                <a:srgbClr val="002060"/>
              </a:solidFill>
              <a:latin typeface="+mn-lt"/>
            </a:rPr>
            <a:t> </a:t>
          </a:r>
          <a:r>
            <a:rPr lang="en-US" altLang="en-US" sz="1800" dirty="0" err="1">
              <a:solidFill>
                <a:srgbClr val="002060"/>
              </a:solidFill>
              <a:latin typeface="+mn-lt"/>
            </a:rPr>
            <a:t>Kiều</a:t>
          </a:r>
          <a:r>
            <a:rPr lang="en-US" altLang="en-US" sz="1800" dirty="0">
              <a:solidFill>
                <a:srgbClr val="002060"/>
              </a:solidFill>
              <a:latin typeface="+mn-lt"/>
            </a:rPr>
            <a:t> </a:t>
          </a:r>
          <a:r>
            <a:rPr lang="en-US" altLang="en-US" sz="1800" dirty="0" err="1">
              <a:solidFill>
                <a:srgbClr val="002060"/>
              </a:solidFill>
              <a:latin typeface="+mn-lt"/>
            </a:rPr>
            <a:t>Nguyệt</a:t>
          </a:r>
          <a:r>
            <a:rPr lang="en-US" altLang="en-US" sz="1800" dirty="0">
              <a:solidFill>
                <a:srgbClr val="002060"/>
              </a:solidFill>
              <a:latin typeface="+mn-lt"/>
            </a:rPr>
            <a:t> Nga. </a:t>
          </a:r>
          <a:endParaRPr lang="en-US" sz="1800" dirty="0">
            <a:solidFill>
              <a:srgbClr val="002060"/>
            </a:solidFill>
            <a:latin typeface="+mn-lt"/>
          </a:endParaRPr>
        </a:p>
      </dgm:t>
    </dgm:pt>
    <dgm:pt modelId="{E37E5B23-903C-4A01-AA41-F5C7C069CA59}" type="parTrans" cxnId="{AA46A001-ACD0-4795-903D-2679CE62BF84}">
      <dgm:prSet/>
      <dgm:spPr/>
      <dgm:t>
        <a:bodyPr/>
        <a:lstStyle/>
        <a:p>
          <a:endParaRPr lang="en-US"/>
        </a:p>
      </dgm:t>
    </dgm:pt>
    <dgm:pt modelId="{6F6A351D-4733-48A7-8853-8C81036F6C59}" type="sibTrans" cxnId="{AA46A001-ACD0-4795-903D-2679CE62BF84}">
      <dgm:prSet/>
      <dgm:spPr/>
      <dgm:t>
        <a:bodyPr/>
        <a:lstStyle/>
        <a:p>
          <a:endParaRPr lang="en-US"/>
        </a:p>
      </dgm:t>
    </dgm:pt>
    <dgm:pt modelId="{18D59858-02BD-453E-B300-C656AA457BF7}">
      <dgm:prSet phldrT="[Text]" custT="1"/>
      <dgm:spPr/>
      <dgm:t>
        <a:bodyPr/>
        <a:lstStyle/>
        <a:p>
          <a:r>
            <a:rPr lang="vi-VN" sz="2800" dirty="0"/>
            <a:t>Kết cấu</a:t>
          </a:r>
          <a:endParaRPr lang="en-US" sz="2800" dirty="0"/>
        </a:p>
      </dgm:t>
    </dgm:pt>
    <dgm:pt modelId="{6A4E703A-F307-426B-BC99-0E09C2D991B2}" type="parTrans" cxnId="{35686D64-5C43-4771-88AE-6332690C4F6B}">
      <dgm:prSet/>
      <dgm:spPr/>
      <dgm:t>
        <a:bodyPr/>
        <a:lstStyle/>
        <a:p>
          <a:endParaRPr lang="en-US"/>
        </a:p>
      </dgm:t>
    </dgm:pt>
    <dgm:pt modelId="{A65A6A93-1FDC-4C25-9AD7-F75E248AC415}" type="sibTrans" cxnId="{35686D64-5C43-4771-88AE-6332690C4F6B}">
      <dgm:prSet/>
      <dgm:spPr/>
      <dgm:t>
        <a:bodyPr/>
        <a:lstStyle/>
        <a:p>
          <a:endParaRPr lang="en-US"/>
        </a:p>
      </dgm:t>
    </dgm:pt>
    <dgm:pt modelId="{DBA6C96A-3AC9-45B8-A7ED-184F5B864D13}" type="pres">
      <dgm:prSet presAssocID="{18719DDC-F708-4AA9-AB24-8EA50231D0F8}" presName="Name0" presStyleCnt="0">
        <dgm:presLayoutVars>
          <dgm:dir/>
          <dgm:resizeHandles val="exact"/>
        </dgm:presLayoutVars>
      </dgm:prSet>
      <dgm:spPr/>
    </dgm:pt>
    <dgm:pt modelId="{9C36E10D-F01F-41C4-85CB-726E8D1C71C7}" type="pres">
      <dgm:prSet presAssocID="{18719DDC-F708-4AA9-AB24-8EA50231D0F8}" presName="vNodes" presStyleCnt="0"/>
      <dgm:spPr/>
    </dgm:pt>
    <dgm:pt modelId="{220520C1-8C4B-4A64-B51E-890673538C74}" type="pres">
      <dgm:prSet presAssocID="{9EFF7BCF-AE06-47A9-92B5-37F78E22FA26}" presName="node" presStyleLbl="node1" presStyleIdx="0" presStyleCnt="3" custScaleX="748375" custScaleY="400386">
        <dgm:presLayoutVars>
          <dgm:bulletEnabled val="1"/>
        </dgm:presLayoutVars>
      </dgm:prSet>
      <dgm:spPr/>
    </dgm:pt>
    <dgm:pt modelId="{1A2200E9-2756-4A64-9A0B-2F5E0733FBBC}" type="pres">
      <dgm:prSet presAssocID="{C768A1E0-1C63-4C66-B90C-13C5B698FAF4}" presName="spacerT" presStyleCnt="0"/>
      <dgm:spPr/>
    </dgm:pt>
    <dgm:pt modelId="{1E45A5A3-B53F-4770-A870-9F475DEF8DC2}" type="pres">
      <dgm:prSet presAssocID="{C768A1E0-1C63-4C66-B90C-13C5B698FAF4}" presName="sibTrans" presStyleLbl="sibTrans2D1" presStyleIdx="0" presStyleCnt="2"/>
      <dgm:spPr/>
    </dgm:pt>
    <dgm:pt modelId="{2E3CB618-2D59-4B39-BDB9-8E3850388694}" type="pres">
      <dgm:prSet presAssocID="{C768A1E0-1C63-4C66-B90C-13C5B698FAF4}" presName="spacerB" presStyleCnt="0"/>
      <dgm:spPr/>
    </dgm:pt>
    <dgm:pt modelId="{DD14B081-F1B4-4DD9-98B5-3C23C7781D4D}" type="pres">
      <dgm:prSet presAssocID="{9805FF83-55DB-4D94-B795-D46E16AB846D}" presName="node" presStyleLbl="node1" presStyleIdx="1" presStyleCnt="3" custScaleX="710939" custScaleY="375692">
        <dgm:presLayoutVars>
          <dgm:bulletEnabled val="1"/>
        </dgm:presLayoutVars>
      </dgm:prSet>
      <dgm:spPr/>
    </dgm:pt>
    <dgm:pt modelId="{2AED44B6-0C5C-43E2-802F-D58085E2AB19}" type="pres">
      <dgm:prSet presAssocID="{18719DDC-F708-4AA9-AB24-8EA50231D0F8}" presName="sibTransLast" presStyleLbl="sibTrans2D1" presStyleIdx="1" presStyleCnt="2"/>
      <dgm:spPr/>
    </dgm:pt>
    <dgm:pt modelId="{FD6A9734-CEEA-41AD-83CC-371127953527}" type="pres">
      <dgm:prSet presAssocID="{18719DDC-F708-4AA9-AB24-8EA50231D0F8}" presName="connectorText" presStyleLbl="sibTrans2D1" presStyleIdx="1" presStyleCnt="2"/>
      <dgm:spPr/>
    </dgm:pt>
    <dgm:pt modelId="{E543FA26-81A0-43ED-9971-F56FF8272610}" type="pres">
      <dgm:prSet presAssocID="{18719DDC-F708-4AA9-AB24-8EA50231D0F8}" presName="lastNode" presStyleLbl="node1" presStyleIdx="2" presStyleCnt="3" custScaleX="222878" custScaleY="129298" custLinFactX="100000" custLinFactNeighborX="114883" custLinFactNeighborY="378">
        <dgm:presLayoutVars>
          <dgm:bulletEnabled val="1"/>
        </dgm:presLayoutVars>
      </dgm:prSet>
      <dgm:spPr/>
    </dgm:pt>
  </dgm:ptLst>
  <dgm:cxnLst>
    <dgm:cxn modelId="{AA46A001-ACD0-4795-903D-2679CE62BF84}" srcId="{18719DDC-F708-4AA9-AB24-8EA50231D0F8}" destId="{9805FF83-55DB-4D94-B795-D46E16AB846D}" srcOrd="1" destOrd="0" parTransId="{E37E5B23-903C-4A01-AA41-F5C7C069CA59}" sibTransId="{6F6A351D-4733-48A7-8853-8C81036F6C59}"/>
    <dgm:cxn modelId="{35686D64-5C43-4771-88AE-6332690C4F6B}" srcId="{18719DDC-F708-4AA9-AB24-8EA50231D0F8}" destId="{18D59858-02BD-453E-B300-C656AA457BF7}" srcOrd="2" destOrd="0" parTransId="{6A4E703A-F307-426B-BC99-0E09C2D991B2}" sibTransId="{A65A6A93-1FDC-4C25-9AD7-F75E248AC415}"/>
    <dgm:cxn modelId="{8986D864-90F3-4439-A5E5-EF2B117FA3B4}" type="presOf" srcId="{6F6A351D-4733-48A7-8853-8C81036F6C59}" destId="{FD6A9734-CEEA-41AD-83CC-371127953527}" srcOrd="1" destOrd="0" presId="urn:microsoft.com/office/officeart/2005/8/layout/equation2"/>
    <dgm:cxn modelId="{E0F9B39D-83F8-452A-8B73-74532B78ECB9}" type="presOf" srcId="{9EFF7BCF-AE06-47A9-92B5-37F78E22FA26}" destId="{220520C1-8C4B-4A64-B51E-890673538C74}" srcOrd="0" destOrd="0" presId="urn:microsoft.com/office/officeart/2005/8/layout/equation2"/>
    <dgm:cxn modelId="{6BF325BC-F5D9-43A9-AA3A-ABBEE9499C6C}" type="presOf" srcId="{C768A1E0-1C63-4C66-B90C-13C5B698FAF4}" destId="{1E45A5A3-B53F-4770-A870-9F475DEF8DC2}" srcOrd="0" destOrd="0" presId="urn:microsoft.com/office/officeart/2005/8/layout/equation2"/>
    <dgm:cxn modelId="{9A5388C2-D569-4476-9FF9-37C40539D985}" type="presOf" srcId="{9805FF83-55DB-4D94-B795-D46E16AB846D}" destId="{DD14B081-F1B4-4DD9-98B5-3C23C7781D4D}" srcOrd="0" destOrd="0" presId="urn:microsoft.com/office/officeart/2005/8/layout/equation2"/>
    <dgm:cxn modelId="{5E07BEDE-07C4-4080-991D-CFE23F05E274}" type="presOf" srcId="{18D59858-02BD-453E-B300-C656AA457BF7}" destId="{E543FA26-81A0-43ED-9971-F56FF8272610}" srcOrd="0" destOrd="0" presId="urn:microsoft.com/office/officeart/2005/8/layout/equation2"/>
    <dgm:cxn modelId="{E76EBEE1-291B-49B1-88C9-68A426426839}" type="presOf" srcId="{18719DDC-F708-4AA9-AB24-8EA50231D0F8}" destId="{DBA6C96A-3AC9-45B8-A7ED-184F5B864D13}" srcOrd="0" destOrd="0" presId="urn:microsoft.com/office/officeart/2005/8/layout/equation2"/>
    <dgm:cxn modelId="{2B3CFDEB-01B2-4BB0-9717-007C98D8F07E}" type="presOf" srcId="{6F6A351D-4733-48A7-8853-8C81036F6C59}" destId="{2AED44B6-0C5C-43E2-802F-D58085E2AB19}" srcOrd="0" destOrd="0" presId="urn:microsoft.com/office/officeart/2005/8/layout/equation2"/>
    <dgm:cxn modelId="{D16485F7-D50B-4BA4-8013-7B4BBA505B94}" srcId="{18719DDC-F708-4AA9-AB24-8EA50231D0F8}" destId="{9EFF7BCF-AE06-47A9-92B5-37F78E22FA26}" srcOrd="0" destOrd="0" parTransId="{28883815-C348-4334-A20E-6E4B7A011FC6}" sibTransId="{C768A1E0-1C63-4C66-B90C-13C5B698FAF4}"/>
    <dgm:cxn modelId="{7BC3C58F-B7B9-4156-AAC4-0C47850137F0}" type="presParOf" srcId="{DBA6C96A-3AC9-45B8-A7ED-184F5B864D13}" destId="{9C36E10D-F01F-41C4-85CB-726E8D1C71C7}" srcOrd="0" destOrd="0" presId="urn:microsoft.com/office/officeart/2005/8/layout/equation2"/>
    <dgm:cxn modelId="{5E93BA82-0969-4915-824B-CA6E1A9AEBE6}" type="presParOf" srcId="{9C36E10D-F01F-41C4-85CB-726E8D1C71C7}" destId="{220520C1-8C4B-4A64-B51E-890673538C74}" srcOrd="0" destOrd="0" presId="urn:microsoft.com/office/officeart/2005/8/layout/equation2"/>
    <dgm:cxn modelId="{786A8958-E5BD-4DFE-BD0A-BD5B930DC12F}" type="presParOf" srcId="{9C36E10D-F01F-41C4-85CB-726E8D1C71C7}" destId="{1A2200E9-2756-4A64-9A0B-2F5E0733FBBC}" srcOrd="1" destOrd="0" presId="urn:microsoft.com/office/officeart/2005/8/layout/equation2"/>
    <dgm:cxn modelId="{C3FB7E35-ECBB-48B9-9EA7-A56DB40A6226}" type="presParOf" srcId="{9C36E10D-F01F-41C4-85CB-726E8D1C71C7}" destId="{1E45A5A3-B53F-4770-A870-9F475DEF8DC2}" srcOrd="2" destOrd="0" presId="urn:microsoft.com/office/officeart/2005/8/layout/equation2"/>
    <dgm:cxn modelId="{05E3A67E-94CB-4CC6-982E-6FE6D1B8B1C8}" type="presParOf" srcId="{9C36E10D-F01F-41C4-85CB-726E8D1C71C7}" destId="{2E3CB618-2D59-4B39-BDB9-8E3850388694}" srcOrd="3" destOrd="0" presId="urn:microsoft.com/office/officeart/2005/8/layout/equation2"/>
    <dgm:cxn modelId="{76668D4D-1251-4D36-B072-BC1CA10D091D}" type="presParOf" srcId="{9C36E10D-F01F-41C4-85CB-726E8D1C71C7}" destId="{DD14B081-F1B4-4DD9-98B5-3C23C7781D4D}" srcOrd="4" destOrd="0" presId="urn:microsoft.com/office/officeart/2005/8/layout/equation2"/>
    <dgm:cxn modelId="{6CD4290E-3B3C-461D-B0C8-FA41263EE01C}" type="presParOf" srcId="{DBA6C96A-3AC9-45B8-A7ED-184F5B864D13}" destId="{2AED44B6-0C5C-43E2-802F-D58085E2AB19}" srcOrd="1" destOrd="0" presId="urn:microsoft.com/office/officeart/2005/8/layout/equation2"/>
    <dgm:cxn modelId="{5E09ED0C-4BE6-44E7-811F-FB32E508E0F1}" type="presParOf" srcId="{2AED44B6-0C5C-43E2-802F-D58085E2AB19}" destId="{FD6A9734-CEEA-41AD-83CC-371127953527}" srcOrd="0" destOrd="0" presId="urn:microsoft.com/office/officeart/2005/8/layout/equation2"/>
    <dgm:cxn modelId="{5426B7D9-F330-4F79-BD93-B418E4EBEF07}" type="presParOf" srcId="{DBA6C96A-3AC9-45B8-A7ED-184F5B864D13}" destId="{E543FA26-81A0-43ED-9971-F56FF827261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FDA57-2DC9-44BE-9BF0-32F1EA873B03}">
      <dsp:nvSpPr>
        <dsp:cNvPr id="0" name=""/>
        <dsp:cNvSpPr/>
      </dsp:nvSpPr>
      <dsp:spPr>
        <a:xfrm>
          <a:off x="2212" y="878850"/>
          <a:ext cx="2157324" cy="86292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vi-VN" sz="2500" kern="1200" dirty="0"/>
            <a:t>I. Tìm hiểu chung</a:t>
          </a:r>
        </a:p>
      </dsp:txBody>
      <dsp:txXfrm>
        <a:off x="2212" y="878850"/>
        <a:ext cx="2157324" cy="862929"/>
      </dsp:txXfrm>
    </dsp:sp>
    <dsp:sp modelId="{DC67E717-B619-4030-9F3A-9B03B25944E7}">
      <dsp:nvSpPr>
        <dsp:cNvPr id="0" name=""/>
        <dsp:cNvSpPr/>
      </dsp:nvSpPr>
      <dsp:spPr>
        <a:xfrm>
          <a:off x="2212" y="1741780"/>
          <a:ext cx="2157324" cy="171562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vi-VN" sz="2500" kern="1200" dirty="0"/>
            <a:t>Tác giả</a:t>
          </a:r>
        </a:p>
        <a:p>
          <a:pPr marL="228600" lvl="1" indent="-228600" algn="l" defTabSz="1111250">
            <a:lnSpc>
              <a:spcPct val="90000"/>
            </a:lnSpc>
            <a:spcBef>
              <a:spcPct val="0"/>
            </a:spcBef>
            <a:spcAft>
              <a:spcPct val="15000"/>
            </a:spcAft>
            <a:buChar char="•"/>
          </a:pPr>
          <a:r>
            <a:rPr lang="vi-VN" sz="2500" kern="1200" dirty="0"/>
            <a:t>Tác phẩm</a:t>
          </a:r>
        </a:p>
      </dsp:txBody>
      <dsp:txXfrm>
        <a:off x="2212" y="1741780"/>
        <a:ext cx="2157324" cy="1715625"/>
      </dsp:txXfrm>
    </dsp:sp>
    <dsp:sp modelId="{C12A4675-C33F-49BD-A30E-D86FDA974C56}">
      <dsp:nvSpPr>
        <dsp:cNvPr id="0" name=""/>
        <dsp:cNvSpPr/>
      </dsp:nvSpPr>
      <dsp:spPr>
        <a:xfrm>
          <a:off x="2461561" y="878850"/>
          <a:ext cx="2157324" cy="862929"/>
        </a:xfrm>
        <a:prstGeom prst="rect">
          <a:avLst/>
        </a:prstGeom>
        <a:solidFill>
          <a:schemeClr val="accent3">
            <a:hueOff val="9851147"/>
            <a:satOff val="-10002"/>
            <a:lumOff val="-12744"/>
            <a:alphaOff val="0"/>
          </a:schemeClr>
        </a:solidFill>
        <a:ln w="25400" cap="flat" cmpd="sng" algn="ctr">
          <a:solidFill>
            <a:schemeClr val="accent3">
              <a:hueOff val="9851147"/>
              <a:satOff val="-10002"/>
              <a:lumOff val="-127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vi-VN" sz="2500" kern="1200" dirty="0"/>
            <a:t>II. Tìm hiểu chi tiết</a:t>
          </a:r>
        </a:p>
      </dsp:txBody>
      <dsp:txXfrm>
        <a:off x="2461561" y="878850"/>
        <a:ext cx="2157324" cy="862929"/>
      </dsp:txXfrm>
    </dsp:sp>
    <dsp:sp modelId="{C1A02C98-B3A8-4B5B-BF5F-5B1CAEF0AEE6}">
      <dsp:nvSpPr>
        <dsp:cNvPr id="0" name=""/>
        <dsp:cNvSpPr/>
      </dsp:nvSpPr>
      <dsp:spPr>
        <a:xfrm>
          <a:off x="2461561" y="1741780"/>
          <a:ext cx="2157324" cy="1715625"/>
        </a:xfrm>
        <a:prstGeom prst="rect">
          <a:avLst/>
        </a:prstGeom>
        <a:solidFill>
          <a:schemeClr val="accent3">
            <a:tint val="40000"/>
            <a:alpha val="90000"/>
            <a:hueOff val="10077068"/>
            <a:satOff val="-25705"/>
            <a:lumOff val="-2496"/>
            <a:alphaOff val="0"/>
          </a:schemeClr>
        </a:solidFill>
        <a:ln w="25400" cap="flat" cmpd="sng" algn="ctr">
          <a:solidFill>
            <a:schemeClr val="accent3">
              <a:tint val="40000"/>
              <a:alpha val="90000"/>
              <a:hueOff val="10077068"/>
              <a:satOff val="-25705"/>
              <a:lumOff val="-24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vi-VN" sz="2500" kern="1200" dirty="0"/>
            <a:t>Nhân vật lão Hạc</a:t>
          </a:r>
        </a:p>
        <a:p>
          <a:pPr marL="228600" lvl="1" indent="-228600" algn="l" defTabSz="1111250">
            <a:lnSpc>
              <a:spcPct val="90000"/>
            </a:lnSpc>
            <a:spcBef>
              <a:spcPct val="0"/>
            </a:spcBef>
            <a:spcAft>
              <a:spcPct val="15000"/>
            </a:spcAft>
            <a:buChar char="•"/>
          </a:pPr>
          <a:r>
            <a:rPr lang="vi-VN" sz="2500" kern="1200" dirty="0"/>
            <a:t>Nhân vật ông giáo</a:t>
          </a:r>
        </a:p>
      </dsp:txBody>
      <dsp:txXfrm>
        <a:off x="2461561" y="1741780"/>
        <a:ext cx="2157324" cy="1715625"/>
      </dsp:txXfrm>
    </dsp:sp>
    <dsp:sp modelId="{D883E353-1247-4364-AEB8-D26108619D43}">
      <dsp:nvSpPr>
        <dsp:cNvPr id="0" name=""/>
        <dsp:cNvSpPr/>
      </dsp:nvSpPr>
      <dsp:spPr>
        <a:xfrm>
          <a:off x="4920911" y="878850"/>
          <a:ext cx="2157324" cy="862929"/>
        </a:xfrm>
        <a:prstGeom prst="rect">
          <a:avLst/>
        </a:prstGeom>
        <a:solidFill>
          <a:schemeClr val="accent3">
            <a:hueOff val="19702295"/>
            <a:satOff val="-20003"/>
            <a:lumOff val="-25489"/>
            <a:alphaOff val="0"/>
          </a:schemeClr>
        </a:solidFill>
        <a:ln w="25400" cap="flat" cmpd="sng" algn="ctr">
          <a:solidFill>
            <a:schemeClr val="accent3">
              <a:hueOff val="19702295"/>
              <a:satOff val="-20003"/>
              <a:lumOff val="-254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vi-VN" sz="2500" kern="1200" dirty="0"/>
            <a:t>III. Tổng kết</a:t>
          </a:r>
        </a:p>
      </dsp:txBody>
      <dsp:txXfrm>
        <a:off x="4920911" y="878850"/>
        <a:ext cx="2157324" cy="862929"/>
      </dsp:txXfrm>
    </dsp:sp>
    <dsp:sp modelId="{D510B325-5DBC-442A-BC6A-A37D055E1888}">
      <dsp:nvSpPr>
        <dsp:cNvPr id="0" name=""/>
        <dsp:cNvSpPr/>
      </dsp:nvSpPr>
      <dsp:spPr>
        <a:xfrm>
          <a:off x="4920911" y="1741780"/>
          <a:ext cx="2157324" cy="1715625"/>
        </a:xfrm>
        <a:prstGeom prst="rect">
          <a:avLst/>
        </a:prstGeom>
        <a:solidFill>
          <a:schemeClr val="accent3">
            <a:tint val="40000"/>
            <a:alpha val="90000"/>
            <a:hueOff val="20154137"/>
            <a:satOff val="-51410"/>
            <a:lumOff val="-4992"/>
            <a:alphaOff val="0"/>
          </a:schemeClr>
        </a:solidFill>
        <a:ln w="25400" cap="flat" cmpd="sng" algn="ctr">
          <a:solidFill>
            <a:schemeClr val="accent3">
              <a:tint val="40000"/>
              <a:alpha val="90000"/>
              <a:hueOff val="20154137"/>
              <a:satOff val="-51410"/>
              <a:lumOff val="-49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vi-VN" sz="2500" kern="1200" dirty="0"/>
            <a:t>Nghệ thuật</a:t>
          </a:r>
        </a:p>
        <a:p>
          <a:pPr marL="228600" lvl="1" indent="-228600" algn="l" defTabSz="1111250">
            <a:lnSpc>
              <a:spcPct val="90000"/>
            </a:lnSpc>
            <a:spcBef>
              <a:spcPct val="0"/>
            </a:spcBef>
            <a:spcAft>
              <a:spcPct val="15000"/>
            </a:spcAft>
            <a:buChar char="•"/>
          </a:pPr>
          <a:r>
            <a:rPr lang="vi-VN" sz="2500" kern="1200" dirty="0"/>
            <a:t>Nội dung – ý nghĩa văn bản</a:t>
          </a:r>
        </a:p>
      </dsp:txBody>
      <dsp:txXfrm>
        <a:off x="4920911" y="1741780"/>
        <a:ext cx="2157324" cy="1715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8B566-822A-4F22-8374-BBA220B73B30}">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9782A-8EAD-499F-BA18-5B23172DD913}">
      <dsp:nvSpPr>
        <dsp:cNvPr id="0" name=""/>
        <dsp:cNvSpPr/>
      </dsp:nvSpPr>
      <dsp:spPr>
        <a:xfrm>
          <a:off x="564979" y="360062"/>
          <a:ext cx="7660753" cy="9054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0800" rIns="50800" bIns="50800" numCol="1" spcCol="1270" anchor="ctr" anchorCtr="0">
          <a:noAutofit/>
        </a:bodyPr>
        <a:lstStyle/>
        <a:p>
          <a:pPr marL="0" lvl="0" indent="0" algn="l" defTabSz="889000">
            <a:lnSpc>
              <a:spcPct val="90000"/>
            </a:lnSpc>
            <a:spcBef>
              <a:spcPct val="0"/>
            </a:spcBef>
            <a:spcAft>
              <a:spcPct val="35000"/>
            </a:spcAft>
            <a:buNone/>
          </a:pPr>
          <a:r>
            <a:rPr lang="vi-VN" sz="2000" b="1" kern="1200" dirty="0">
              <a:latin typeface="+mn-lt"/>
            </a:rPr>
            <a:t>Hoàn cảnh sáng tác: </a:t>
          </a:r>
          <a:r>
            <a:rPr lang="fr-FR" sz="2000" kern="1200" dirty="0" err="1">
              <a:latin typeface="+mn-lt"/>
            </a:rPr>
            <a:t>Truyện</a:t>
          </a:r>
          <a:r>
            <a:rPr lang="fr-FR" sz="2000" kern="1200" dirty="0">
              <a:latin typeface="+mn-lt"/>
            </a:rPr>
            <a:t> "</a:t>
          </a:r>
          <a:r>
            <a:rPr lang="fr-FR" sz="2000" kern="1200" dirty="0" err="1">
              <a:latin typeface="+mn-lt"/>
            </a:rPr>
            <a:t>Lục</a:t>
          </a:r>
          <a:r>
            <a:rPr lang="fr-FR" sz="2000" kern="1200" dirty="0">
              <a:latin typeface="+mn-lt"/>
            </a:rPr>
            <a:t> </a:t>
          </a:r>
          <a:r>
            <a:rPr lang="fr-FR" sz="2000" kern="1200" dirty="0" err="1">
              <a:latin typeface="+mn-lt"/>
            </a:rPr>
            <a:t>Vân</a:t>
          </a:r>
          <a:r>
            <a:rPr lang="fr-FR" sz="2000" kern="1200" dirty="0">
              <a:latin typeface="+mn-lt"/>
            </a:rPr>
            <a:t> </a:t>
          </a:r>
          <a:r>
            <a:rPr lang="fr-FR" sz="2000" kern="1200" dirty="0" err="1">
              <a:latin typeface="+mn-lt"/>
            </a:rPr>
            <a:t>Tiên</a:t>
          </a:r>
          <a:r>
            <a:rPr lang="fr-FR" sz="2000" kern="1200" dirty="0">
              <a:latin typeface="+mn-lt"/>
            </a:rPr>
            <a:t>" là </a:t>
          </a:r>
          <a:r>
            <a:rPr lang="fr-FR" sz="2000" kern="1200" dirty="0" err="1">
              <a:latin typeface="+mn-lt"/>
            </a:rPr>
            <a:t>truyện</a:t>
          </a:r>
          <a:r>
            <a:rPr lang="fr-FR" sz="2000" kern="1200" dirty="0">
              <a:latin typeface="+mn-lt"/>
            </a:rPr>
            <a:t> </a:t>
          </a:r>
          <a:r>
            <a:rPr lang="fr-FR" sz="2000" kern="1200" dirty="0" err="1">
              <a:latin typeface="+mn-lt"/>
            </a:rPr>
            <a:t>thơ</a:t>
          </a:r>
          <a:r>
            <a:rPr lang="fr-FR" sz="2000" kern="1200" dirty="0">
              <a:latin typeface="+mn-lt"/>
            </a:rPr>
            <a:t> Nôm, </a:t>
          </a:r>
          <a:r>
            <a:rPr lang="fr-FR" sz="2000" kern="1200" dirty="0" err="1">
              <a:latin typeface="+mn-lt"/>
            </a:rPr>
            <a:t>gồm</a:t>
          </a:r>
          <a:r>
            <a:rPr lang="fr-FR" sz="2000" kern="1200" dirty="0">
              <a:latin typeface="+mn-lt"/>
            </a:rPr>
            <a:t> 2082 </a:t>
          </a:r>
          <a:r>
            <a:rPr lang="fr-FR" sz="2000" kern="1200" dirty="0" err="1">
              <a:latin typeface="+mn-lt"/>
            </a:rPr>
            <a:t>câu</a:t>
          </a:r>
          <a:r>
            <a:rPr lang="fr-FR" sz="2000" kern="1200" dirty="0">
              <a:latin typeface="+mn-lt"/>
            </a:rPr>
            <a:t> </a:t>
          </a:r>
          <a:r>
            <a:rPr lang="fr-FR" sz="2000" kern="1200" dirty="0" err="1">
              <a:latin typeface="+mn-lt"/>
            </a:rPr>
            <a:t>thơ</a:t>
          </a:r>
          <a:r>
            <a:rPr lang="fr-FR" sz="2000" kern="1200" dirty="0">
              <a:latin typeface="+mn-lt"/>
            </a:rPr>
            <a:t> </a:t>
          </a:r>
          <a:r>
            <a:rPr lang="fr-FR" sz="2000" kern="1200" dirty="0" err="1">
              <a:latin typeface="+mn-lt"/>
            </a:rPr>
            <a:t>lục</a:t>
          </a:r>
          <a:r>
            <a:rPr lang="fr-FR" sz="2000" kern="1200" dirty="0">
              <a:latin typeface="+mn-lt"/>
            </a:rPr>
            <a:t> </a:t>
          </a:r>
          <a:r>
            <a:rPr lang="fr-FR" sz="2000" kern="1200" dirty="0" err="1">
              <a:latin typeface="+mn-lt"/>
            </a:rPr>
            <a:t>bát</a:t>
          </a:r>
          <a:r>
            <a:rPr lang="fr-FR" sz="2000" kern="1200" dirty="0">
              <a:latin typeface="+mn-lt"/>
            </a:rPr>
            <a:t>, ra </a:t>
          </a:r>
          <a:r>
            <a:rPr lang="fr-FR" sz="2000" kern="1200" dirty="0" err="1">
              <a:latin typeface="+mn-lt"/>
            </a:rPr>
            <a:t>đời</a:t>
          </a:r>
          <a:r>
            <a:rPr lang="fr-FR" sz="2000" kern="1200" dirty="0">
              <a:latin typeface="+mn-lt"/>
            </a:rPr>
            <a:t> </a:t>
          </a:r>
          <a:r>
            <a:rPr lang="fr-FR" sz="2000" kern="1200" dirty="0" err="1">
              <a:latin typeface="+mn-lt"/>
            </a:rPr>
            <a:t>khoảng</a:t>
          </a:r>
          <a:r>
            <a:rPr lang="fr-FR" sz="2000" kern="1200" dirty="0">
              <a:latin typeface="+mn-lt"/>
            </a:rPr>
            <a:t> </a:t>
          </a:r>
          <a:r>
            <a:rPr lang="fr-FR" sz="2000" kern="1200" dirty="0" err="1">
              <a:latin typeface="+mn-lt"/>
            </a:rPr>
            <a:t>đầu</a:t>
          </a:r>
          <a:r>
            <a:rPr lang="fr-FR" sz="2000" kern="1200" dirty="0">
              <a:latin typeface="+mn-lt"/>
            </a:rPr>
            <a:t> </a:t>
          </a:r>
          <a:r>
            <a:rPr lang="fr-FR" sz="2000" kern="1200" dirty="0" err="1">
              <a:latin typeface="+mn-lt"/>
            </a:rPr>
            <a:t>những</a:t>
          </a:r>
          <a:r>
            <a:rPr lang="fr-FR" sz="2000" kern="1200" dirty="0">
              <a:latin typeface="+mn-lt"/>
            </a:rPr>
            <a:t> </a:t>
          </a:r>
          <a:r>
            <a:rPr lang="fr-FR" sz="2000" kern="1200" dirty="0" err="1">
              <a:latin typeface="+mn-lt"/>
            </a:rPr>
            <a:t>năm</a:t>
          </a:r>
          <a:r>
            <a:rPr lang="fr-FR" sz="2000" kern="1200" dirty="0">
              <a:latin typeface="+mn-lt"/>
            </a:rPr>
            <a:t> 50 </a:t>
          </a:r>
          <a:r>
            <a:rPr lang="fr-FR" sz="2000" kern="1200" dirty="0" err="1">
              <a:latin typeface="+mn-lt"/>
            </a:rPr>
            <a:t>của</a:t>
          </a:r>
          <a:r>
            <a:rPr lang="fr-FR" sz="2000" kern="1200" dirty="0">
              <a:latin typeface="+mn-lt"/>
            </a:rPr>
            <a:t> </a:t>
          </a:r>
          <a:r>
            <a:rPr lang="fr-FR" sz="2000" kern="1200" dirty="0" err="1">
              <a:latin typeface="+mn-lt"/>
            </a:rPr>
            <a:t>thế</a:t>
          </a:r>
          <a:r>
            <a:rPr lang="fr-FR" sz="2000" kern="1200" dirty="0">
              <a:latin typeface="+mn-lt"/>
            </a:rPr>
            <a:t> </a:t>
          </a:r>
          <a:r>
            <a:rPr lang="fr-FR" sz="2000" kern="1200" dirty="0" err="1">
              <a:latin typeface="+mn-lt"/>
            </a:rPr>
            <a:t>kỷ</a:t>
          </a:r>
          <a:r>
            <a:rPr lang="fr-FR" sz="2000" kern="1200" dirty="0">
              <a:latin typeface="+mn-lt"/>
            </a:rPr>
            <a:t> 19 (1850)</a:t>
          </a:r>
          <a:endParaRPr lang="en-US" sz="2000" kern="1200" dirty="0">
            <a:latin typeface="+mn-lt"/>
          </a:endParaRPr>
        </a:p>
      </dsp:txBody>
      <dsp:txXfrm>
        <a:off x="564979" y="360062"/>
        <a:ext cx="7660753" cy="905475"/>
      </dsp:txXfrm>
    </dsp:sp>
    <dsp:sp modelId="{46D68EFB-8FE4-4091-ABC8-A9B4F7295E75}">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52AA75-F9FD-44CA-9B4C-B330226090DB}">
      <dsp:nvSpPr>
        <dsp:cNvPr id="0" name=""/>
        <dsp:cNvSpPr/>
      </dsp:nvSpPr>
      <dsp:spPr>
        <a:xfrm>
          <a:off x="860432" y="1625599"/>
          <a:ext cx="7365300" cy="812800"/>
        </a:xfrm>
        <a:prstGeom prst="rect">
          <a:avLst/>
        </a:prstGeom>
        <a:solidFill>
          <a:schemeClr val="accent3">
            <a:hueOff val="9851147"/>
            <a:satOff val="-10002"/>
            <a:lumOff val="-12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err="1">
              <a:latin typeface="+mn-lt"/>
            </a:rPr>
            <a:t>Kết</a:t>
          </a:r>
          <a:r>
            <a:rPr lang="fr-FR" sz="2000" b="1" kern="1200" dirty="0">
              <a:latin typeface="+mn-lt"/>
            </a:rPr>
            <a:t> </a:t>
          </a:r>
          <a:r>
            <a:rPr lang="fr-FR" sz="2000" b="1" kern="1200" dirty="0" err="1">
              <a:latin typeface="+mn-lt"/>
            </a:rPr>
            <a:t>cấu</a:t>
          </a:r>
          <a:r>
            <a:rPr lang="fr-FR" sz="2000" b="1" kern="1200" dirty="0">
              <a:latin typeface="+mn-lt"/>
            </a:rPr>
            <a:t> : </a:t>
          </a:r>
          <a:r>
            <a:rPr lang="fr-FR" sz="2000" kern="1200" dirty="0">
              <a:latin typeface="+mn-lt"/>
            </a:rPr>
            <a:t>Theo </a:t>
          </a:r>
          <a:r>
            <a:rPr lang="fr-FR" sz="2000" kern="1200" dirty="0" err="1">
              <a:latin typeface="+mn-lt"/>
            </a:rPr>
            <a:t>từng</a:t>
          </a:r>
          <a:r>
            <a:rPr lang="fr-FR" sz="2000" kern="1200" dirty="0">
              <a:latin typeface="+mn-lt"/>
            </a:rPr>
            <a:t> </a:t>
          </a:r>
          <a:r>
            <a:rPr lang="fr-FR" sz="2000" kern="1200" dirty="0" err="1">
              <a:latin typeface="+mn-lt"/>
            </a:rPr>
            <a:t>chương</a:t>
          </a:r>
          <a:r>
            <a:rPr lang="fr-FR" sz="2000" kern="1200" dirty="0">
              <a:latin typeface="+mn-lt"/>
            </a:rPr>
            <a:t> </a:t>
          </a:r>
          <a:r>
            <a:rPr lang="fr-FR" sz="2000" kern="1200" dirty="0" err="1">
              <a:latin typeface="+mn-lt"/>
            </a:rPr>
            <a:t>hồi</a:t>
          </a:r>
          <a:r>
            <a:rPr lang="fr-FR" sz="2000" kern="1200" dirty="0">
              <a:latin typeface="+mn-lt"/>
            </a:rPr>
            <a:t> </a:t>
          </a:r>
          <a:r>
            <a:rPr lang="fr-FR" sz="2000" kern="1200" dirty="0" err="1">
              <a:latin typeface="+mn-lt"/>
            </a:rPr>
            <a:t>xoay</a:t>
          </a:r>
          <a:r>
            <a:rPr lang="fr-FR" sz="2000" kern="1200" dirty="0">
              <a:latin typeface="+mn-lt"/>
            </a:rPr>
            <a:t> </a:t>
          </a:r>
          <a:r>
            <a:rPr lang="fr-FR" sz="2000" kern="1200" dirty="0" err="1">
              <a:latin typeface="+mn-lt"/>
            </a:rPr>
            <a:t>quanh</a:t>
          </a:r>
          <a:r>
            <a:rPr lang="fr-FR" sz="2000" kern="1200" dirty="0">
              <a:latin typeface="+mn-lt"/>
            </a:rPr>
            <a:t> </a:t>
          </a:r>
          <a:r>
            <a:rPr lang="fr-FR" sz="2000" kern="1200" dirty="0" err="1">
              <a:latin typeface="+mn-lt"/>
            </a:rPr>
            <a:t>diễn</a:t>
          </a:r>
          <a:r>
            <a:rPr lang="fr-FR" sz="2000" kern="1200" dirty="0">
              <a:latin typeface="+mn-lt"/>
            </a:rPr>
            <a:t> </a:t>
          </a:r>
          <a:r>
            <a:rPr lang="fr-FR" sz="2000" kern="1200" dirty="0" err="1">
              <a:latin typeface="+mn-lt"/>
            </a:rPr>
            <a:t>biến</a:t>
          </a:r>
          <a:r>
            <a:rPr lang="fr-FR" sz="2000" kern="1200" dirty="0">
              <a:latin typeface="+mn-lt"/>
            </a:rPr>
            <a:t> </a:t>
          </a:r>
          <a:r>
            <a:rPr lang="fr-FR" sz="2000" kern="1200" dirty="0" err="1">
              <a:latin typeface="+mn-lt"/>
            </a:rPr>
            <a:t>cuộc</a:t>
          </a:r>
          <a:r>
            <a:rPr lang="fr-FR" sz="2000" kern="1200" dirty="0">
              <a:latin typeface="+mn-lt"/>
            </a:rPr>
            <a:t> </a:t>
          </a:r>
          <a:r>
            <a:rPr lang="fr-FR" sz="2000" kern="1200" dirty="0" err="1">
              <a:latin typeface="+mn-lt"/>
            </a:rPr>
            <a:t>đời</a:t>
          </a:r>
          <a:r>
            <a:rPr lang="fr-FR" sz="2000" kern="1200" dirty="0">
              <a:latin typeface="+mn-lt"/>
            </a:rPr>
            <a:t> </a:t>
          </a:r>
          <a:r>
            <a:rPr lang="fr-FR" sz="2000" kern="1200" dirty="0" err="1">
              <a:latin typeface="+mn-lt"/>
            </a:rPr>
            <a:t>các</a:t>
          </a:r>
          <a:r>
            <a:rPr lang="fr-FR" sz="2000" kern="1200" dirty="0">
              <a:latin typeface="+mn-lt"/>
            </a:rPr>
            <a:t> </a:t>
          </a:r>
          <a:r>
            <a:rPr lang="fr-FR" sz="2000" kern="1200" dirty="0" err="1">
              <a:latin typeface="+mn-lt"/>
            </a:rPr>
            <a:t>nhân</a:t>
          </a:r>
          <a:r>
            <a:rPr lang="fr-FR" sz="2000" kern="1200" dirty="0">
              <a:latin typeface="+mn-lt"/>
            </a:rPr>
            <a:t> </a:t>
          </a:r>
          <a:r>
            <a:rPr lang="fr-FR" sz="2000" kern="1200" dirty="0" err="1">
              <a:latin typeface="+mn-lt"/>
            </a:rPr>
            <a:t>vật</a:t>
          </a:r>
          <a:r>
            <a:rPr lang="fr-FR" sz="2000" kern="1200" dirty="0">
              <a:latin typeface="+mn-lt"/>
            </a:rPr>
            <a:t> </a:t>
          </a:r>
          <a:r>
            <a:rPr lang="fr-FR" sz="2000" kern="1200" dirty="0" err="1">
              <a:latin typeface="+mn-lt"/>
            </a:rPr>
            <a:t>chính</a:t>
          </a:r>
          <a:r>
            <a:rPr lang="fr-FR" sz="2000" kern="1200" dirty="0">
              <a:latin typeface="+mn-lt"/>
            </a:rPr>
            <a:t>. </a:t>
          </a:r>
          <a:r>
            <a:rPr lang="fr-FR" sz="2000" kern="1200" dirty="0" err="1">
              <a:latin typeface="+mn-lt"/>
            </a:rPr>
            <a:t>Có</a:t>
          </a:r>
          <a:r>
            <a:rPr lang="fr-FR" sz="2000" kern="1200" dirty="0">
              <a:latin typeface="+mn-lt"/>
            </a:rPr>
            <a:t> </a:t>
          </a:r>
          <a:r>
            <a:rPr lang="fr-FR" sz="2000" kern="1200" dirty="0" err="1">
              <a:latin typeface="+mn-lt"/>
            </a:rPr>
            <a:t>tính</a:t>
          </a:r>
          <a:r>
            <a:rPr lang="fr-FR" sz="2000" kern="1200" dirty="0">
              <a:latin typeface="+mn-lt"/>
            </a:rPr>
            <a:t> </a:t>
          </a:r>
          <a:r>
            <a:rPr lang="fr-FR" sz="2000" kern="1200" dirty="0" err="1">
              <a:latin typeface="+mn-lt"/>
            </a:rPr>
            <a:t>ước</a:t>
          </a:r>
          <a:r>
            <a:rPr lang="fr-FR" sz="2000" kern="1200" dirty="0">
              <a:latin typeface="+mn-lt"/>
            </a:rPr>
            <a:t> </a:t>
          </a:r>
          <a:r>
            <a:rPr lang="fr-FR" sz="2000" kern="1200" dirty="0" err="1">
              <a:latin typeface="+mn-lt"/>
            </a:rPr>
            <a:t>lệ</a:t>
          </a:r>
          <a:r>
            <a:rPr lang="fr-FR" sz="2000" kern="1200" dirty="0">
              <a:latin typeface="+mn-lt"/>
            </a:rPr>
            <a:t>, </a:t>
          </a:r>
          <a:r>
            <a:rPr lang="fr-FR" sz="2000" kern="1200" dirty="0" err="1">
              <a:latin typeface="+mn-lt"/>
            </a:rPr>
            <a:t>khuôn</a:t>
          </a:r>
          <a:r>
            <a:rPr lang="fr-FR" sz="2000" kern="1200" dirty="0">
              <a:latin typeface="+mn-lt"/>
            </a:rPr>
            <a:t> </a:t>
          </a:r>
          <a:r>
            <a:rPr lang="fr-FR" sz="2000" kern="1200" dirty="0" err="1">
              <a:latin typeface="+mn-lt"/>
            </a:rPr>
            <a:t>mẫu</a:t>
          </a:r>
          <a:endParaRPr lang="en-US" sz="2000" kern="1200" dirty="0">
            <a:latin typeface="+mn-lt"/>
          </a:endParaRPr>
        </a:p>
      </dsp:txBody>
      <dsp:txXfrm>
        <a:off x="860432" y="1625599"/>
        <a:ext cx="7365300" cy="812800"/>
      </dsp:txXfrm>
    </dsp:sp>
    <dsp:sp modelId="{27D591E2-2012-443D-BDE8-C960649A5F59}">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3">
              <a:hueOff val="9851147"/>
              <a:satOff val="-10002"/>
              <a:lumOff val="-12744"/>
              <a:alphaOff val="0"/>
            </a:schemeClr>
          </a:solidFill>
          <a:prstDash val="solid"/>
        </a:ln>
        <a:effectLst/>
      </dsp:spPr>
      <dsp:style>
        <a:lnRef idx="2">
          <a:scrgbClr r="0" g="0" b="0"/>
        </a:lnRef>
        <a:fillRef idx="1">
          <a:scrgbClr r="0" g="0" b="0"/>
        </a:fillRef>
        <a:effectRef idx="0">
          <a:scrgbClr r="0" g="0" b="0"/>
        </a:effectRef>
        <a:fontRef idx="minor"/>
      </dsp:style>
    </dsp:sp>
    <dsp:sp modelId="{40622DE6-5EA9-4201-9759-A65E1BCF1A4A}">
      <dsp:nvSpPr>
        <dsp:cNvPr id="0" name=""/>
        <dsp:cNvSpPr/>
      </dsp:nvSpPr>
      <dsp:spPr>
        <a:xfrm>
          <a:off x="564979" y="2844800"/>
          <a:ext cx="7660753" cy="812800"/>
        </a:xfrm>
        <a:prstGeom prst="rect">
          <a:avLst/>
        </a:prstGeom>
        <a:solidFill>
          <a:schemeClr val="accent3">
            <a:hueOff val="19702295"/>
            <a:satOff val="-20003"/>
            <a:lumOff val="-2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0800" rIns="50800" bIns="50800" numCol="1" spcCol="1270" anchor="ctr" anchorCtr="0">
          <a:noAutofit/>
        </a:bodyPr>
        <a:lstStyle/>
        <a:p>
          <a:pPr marL="0" lvl="0" indent="0" algn="l" defTabSz="889000">
            <a:lnSpc>
              <a:spcPct val="90000"/>
            </a:lnSpc>
            <a:spcBef>
              <a:spcPct val="0"/>
            </a:spcBef>
            <a:spcAft>
              <a:spcPct val="35000"/>
            </a:spcAft>
            <a:buNone/>
          </a:pPr>
          <a:r>
            <a:rPr lang="vi-VN" sz="2000" b="1" kern="1200" dirty="0">
              <a:latin typeface="+mn-lt"/>
            </a:rPr>
            <a:t>Mục đích: </a:t>
          </a:r>
          <a:r>
            <a:rPr lang="fr-FR" sz="2000" kern="1200" dirty="0" err="1">
              <a:latin typeface="+mn-lt"/>
            </a:rPr>
            <a:t>Nhằm</a:t>
          </a:r>
          <a:r>
            <a:rPr lang="fr-FR" sz="2000" kern="1200" dirty="0">
              <a:latin typeface="+mn-lt"/>
            </a:rPr>
            <a:t> </a:t>
          </a:r>
          <a:r>
            <a:rPr lang="fr-FR" sz="2000" kern="1200" dirty="0" err="1">
              <a:latin typeface="+mn-lt"/>
            </a:rPr>
            <a:t>mục</a:t>
          </a:r>
          <a:r>
            <a:rPr lang="fr-FR" sz="2000" kern="1200" dirty="0">
              <a:latin typeface="+mn-lt"/>
            </a:rPr>
            <a:t> </a:t>
          </a:r>
          <a:r>
            <a:rPr lang="fr-FR" sz="2000" kern="1200" dirty="0" err="1">
              <a:latin typeface="+mn-lt"/>
            </a:rPr>
            <a:t>đích</a:t>
          </a:r>
          <a:r>
            <a:rPr lang="fr-FR" sz="2000" kern="1200" dirty="0">
              <a:latin typeface="+mn-lt"/>
            </a:rPr>
            <a:t> </a:t>
          </a:r>
          <a:r>
            <a:rPr lang="fr-FR" sz="2000" kern="1200" dirty="0" err="1">
              <a:latin typeface="+mn-lt"/>
            </a:rPr>
            <a:t>truyền</a:t>
          </a:r>
          <a:r>
            <a:rPr lang="fr-FR" sz="2000" kern="1200" dirty="0">
              <a:latin typeface="+mn-lt"/>
            </a:rPr>
            <a:t> </a:t>
          </a:r>
          <a:r>
            <a:rPr lang="fr-FR" sz="2000" kern="1200" dirty="0" err="1">
              <a:latin typeface="+mn-lt"/>
            </a:rPr>
            <a:t>dạy</a:t>
          </a:r>
          <a:r>
            <a:rPr lang="fr-FR" sz="2000" kern="1200" dirty="0">
              <a:latin typeface="+mn-lt"/>
            </a:rPr>
            <a:t> </a:t>
          </a:r>
          <a:r>
            <a:rPr lang="fr-FR" sz="2000" kern="1200" dirty="0" err="1">
              <a:latin typeface="+mn-lt"/>
            </a:rPr>
            <a:t>đạo</a:t>
          </a:r>
          <a:r>
            <a:rPr lang="fr-FR" sz="2000" kern="1200" dirty="0">
              <a:latin typeface="+mn-lt"/>
            </a:rPr>
            <a:t> </a:t>
          </a:r>
          <a:r>
            <a:rPr lang="fr-FR" sz="2000" kern="1200" dirty="0" err="1">
              <a:latin typeface="+mn-lt"/>
            </a:rPr>
            <a:t>lý</a:t>
          </a:r>
          <a:r>
            <a:rPr lang="fr-FR" sz="2000" kern="1200" dirty="0">
              <a:latin typeface="+mn-lt"/>
            </a:rPr>
            <a:t> </a:t>
          </a:r>
          <a:r>
            <a:rPr lang="fr-FR" sz="2000" kern="1200" dirty="0" err="1">
              <a:latin typeface="+mn-lt"/>
            </a:rPr>
            <a:t>làm</a:t>
          </a:r>
          <a:r>
            <a:rPr lang="fr-FR" sz="2000" kern="1200" dirty="0">
              <a:latin typeface="+mn-lt"/>
            </a:rPr>
            <a:t> </a:t>
          </a:r>
          <a:r>
            <a:rPr lang="fr-FR" sz="2000" kern="1200" dirty="0" err="1">
              <a:latin typeface="+mn-lt"/>
            </a:rPr>
            <a:t>người</a:t>
          </a:r>
          <a:r>
            <a:rPr lang="fr-FR" sz="2000" kern="1200" dirty="0">
              <a:latin typeface="+mn-lt"/>
            </a:rPr>
            <a:t>, </a:t>
          </a:r>
          <a:r>
            <a:rPr lang="fr-FR" sz="2000" kern="1200" dirty="0" err="1">
              <a:latin typeface="+mn-lt"/>
            </a:rPr>
            <a:t>phản</a:t>
          </a:r>
          <a:r>
            <a:rPr lang="fr-FR" sz="2000" kern="1200" dirty="0">
              <a:latin typeface="+mn-lt"/>
            </a:rPr>
            <a:t> </a:t>
          </a:r>
          <a:r>
            <a:rPr lang="fr-FR" sz="2000" kern="1200" dirty="0" err="1">
              <a:latin typeface="+mn-lt"/>
            </a:rPr>
            <a:t>ánh</a:t>
          </a:r>
          <a:r>
            <a:rPr lang="fr-FR" sz="2000" kern="1200" dirty="0">
              <a:latin typeface="+mn-lt"/>
            </a:rPr>
            <a:t> </a:t>
          </a:r>
          <a:r>
            <a:rPr lang="fr-FR" sz="2000" kern="1200" dirty="0" err="1">
              <a:latin typeface="+mn-lt"/>
            </a:rPr>
            <a:t>khát</a:t>
          </a:r>
          <a:r>
            <a:rPr lang="fr-FR" sz="2000" kern="1200" dirty="0">
              <a:latin typeface="+mn-lt"/>
            </a:rPr>
            <a:t> </a:t>
          </a:r>
          <a:r>
            <a:rPr lang="fr-FR" sz="2000" kern="1200" dirty="0" err="1">
              <a:latin typeface="+mn-lt"/>
            </a:rPr>
            <a:t>vọng</a:t>
          </a:r>
          <a:r>
            <a:rPr lang="fr-FR" sz="2000" kern="1200" dirty="0">
              <a:latin typeface="+mn-lt"/>
            </a:rPr>
            <a:t> </a:t>
          </a:r>
          <a:r>
            <a:rPr lang="fr-FR" sz="2000" kern="1200" dirty="0" err="1">
              <a:latin typeface="+mn-lt"/>
            </a:rPr>
            <a:t>của</a:t>
          </a:r>
          <a:r>
            <a:rPr lang="fr-FR" sz="2000" kern="1200" dirty="0">
              <a:latin typeface="+mn-lt"/>
            </a:rPr>
            <a:t> </a:t>
          </a:r>
          <a:r>
            <a:rPr lang="fr-FR" sz="2000" kern="1200" dirty="0" err="1">
              <a:latin typeface="+mn-lt"/>
            </a:rPr>
            <a:t>nhân</a:t>
          </a:r>
          <a:r>
            <a:rPr lang="fr-FR" sz="2000" kern="1200" dirty="0">
              <a:latin typeface="+mn-lt"/>
            </a:rPr>
            <a:t> </a:t>
          </a:r>
          <a:r>
            <a:rPr lang="fr-FR" sz="2000" kern="1200" dirty="0" err="1">
              <a:latin typeface="+mn-lt"/>
            </a:rPr>
            <a:t>dân</a:t>
          </a:r>
          <a:r>
            <a:rPr lang="fr-FR" sz="2000" kern="1200" dirty="0">
              <a:latin typeface="+mn-lt"/>
            </a:rPr>
            <a:t>.</a:t>
          </a:r>
          <a:endParaRPr lang="en-US" sz="2000" kern="1200" dirty="0">
            <a:latin typeface="+mn-lt"/>
          </a:endParaRPr>
        </a:p>
      </dsp:txBody>
      <dsp:txXfrm>
        <a:off x="564979" y="2844800"/>
        <a:ext cx="7660753" cy="812800"/>
      </dsp:txXfrm>
    </dsp:sp>
    <dsp:sp modelId="{8F450F03-01B8-4CFA-93CE-3495C2F0DD46}">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3">
              <a:hueOff val="19702295"/>
              <a:satOff val="-20003"/>
              <a:lumOff val="-2548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5EBE1-7E6A-47CD-9E2D-BA292347F0FB}">
      <dsp:nvSpPr>
        <dsp:cNvPr id="0" name=""/>
        <dsp:cNvSpPr/>
      </dsp:nvSpPr>
      <dsp:spPr>
        <a:xfrm>
          <a:off x="6698492" y="732298"/>
          <a:ext cx="1920017" cy="19201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21DAF-980E-49A1-A8A1-F928F2524BDB}">
      <dsp:nvSpPr>
        <dsp:cNvPr id="0" name=""/>
        <dsp:cNvSpPr/>
      </dsp:nvSpPr>
      <dsp:spPr>
        <a:xfrm>
          <a:off x="6679402" y="796152"/>
          <a:ext cx="1792400" cy="1792085"/>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err="1"/>
            <a:t>Lục</a:t>
          </a:r>
          <a:r>
            <a:rPr lang="fr-FR" sz="1800" kern="1200" dirty="0"/>
            <a:t> </a:t>
          </a:r>
          <a:r>
            <a:rPr lang="fr-FR" sz="1800" kern="1200" dirty="0" err="1"/>
            <a:t>Vân</a:t>
          </a:r>
          <a:r>
            <a:rPr lang="fr-FR" sz="1800" kern="1200" dirty="0"/>
            <a:t> </a:t>
          </a:r>
          <a:r>
            <a:rPr lang="fr-FR" sz="1800" kern="1200" dirty="0" err="1"/>
            <a:t>Tiên</a:t>
          </a:r>
          <a:r>
            <a:rPr lang="fr-FR" sz="1800" kern="1200" dirty="0"/>
            <a:t> </a:t>
          </a:r>
          <a:r>
            <a:rPr lang="fr-FR" sz="1800" kern="1200" dirty="0" err="1"/>
            <a:t>gặp</a:t>
          </a:r>
          <a:r>
            <a:rPr lang="fr-FR" sz="1800" kern="1200" dirty="0"/>
            <a:t> </a:t>
          </a:r>
          <a:r>
            <a:rPr lang="fr-FR" sz="1800" kern="1200" dirty="0" err="1"/>
            <a:t>Kiểu</a:t>
          </a:r>
          <a:r>
            <a:rPr lang="fr-FR" sz="1800" kern="1200" dirty="0"/>
            <a:t> </a:t>
          </a:r>
          <a:r>
            <a:rPr lang="fr-FR" sz="1800" kern="1200" dirty="0" err="1"/>
            <a:t>Nguyệt</a:t>
          </a:r>
          <a:r>
            <a:rPr lang="fr-FR" sz="1800" kern="1200" dirty="0"/>
            <a:t>  </a:t>
          </a:r>
          <a:r>
            <a:rPr lang="fr-FR" sz="1800" kern="1200" dirty="0" err="1"/>
            <a:t>Nga</a:t>
          </a:r>
          <a:r>
            <a:rPr lang="fr-FR" sz="1800" kern="1200" dirty="0"/>
            <a:t>, </a:t>
          </a:r>
          <a:r>
            <a:rPr lang="fr-FR" sz="1800" kern="1200" dirty="0" err="1"/>
            <a:t>sum</a:t>
          </a:r>
          <a:r>
            <a:rPr lang="fr-FR" sz="1800" kern="1200" dirty="0"/>
            <a:t> </a:t>
          </a:r>
          <a:r>
            <a:rPr lang="fr-FR" sz="1800" kern="1200" dirty="0" err="1"/>
            <a:t>vầy</a:t>
          </a:r>
          <a:r>
            <a:rPr lang="fr-FR" sz="1800" kern="1200" dirty="0"/>
            <a:t>, </a:t>
          </a:r>
          <a:r>
            <a:rPr lang="fr-FR" sz="1800" kern="1200" dirty="0" err="1"/>
            <a:t>hạnh</a:t>
          </a:r>
          <a:r>
            <a:rPr lang="fr-FR" sz="1800" kern="1200" dirty="0"/>
            <a:t> </a:t>
          </a:r>
          <a:r>
            <a:rPr lang="fr-FR" sz="1800" kern="1200" dirty="0" err="1"/>
            <a:t>phúc</a:t>
          </a:r>
          <a:endParaRPr lang="en-US" sz="1800" kern="1200" dirty="0"/>
        </a:p>
      </dsp:txBody>
      <dsp:txXfrm>
        <a:off x="6935459" y="1052212"/>
        <a:ext cx="1280285" cy="1279964"/>
      </dsp:txXfrm>
    </dsp:sp>
    <dsp:sp modelId="{95D8B380-88B8-4A0B-AEF5-AA2D540BE198}">
      <dsp:nvSpPr>
        <dsp:cNvPr id="0" name=""/>
        <dsp:cNvSpPr/>
      </dsp:nvSpPr>
      <dsp:spPr>
        <a:xfrm rot="2700000">
          <a:off x="4706006" y="732163"/>
          <a:ext cx="1920048" cy="1920048"/>
        </a:xfrm>
        <a:prstGeom prst="teardrop">
          <a:avLst>
            <a:gd name="adj" fmla="val 100000"/>
          </a:avLst>
        </a:prstGeom>
        <a:solidFill>
          <a:schemeClr val="accent3">
            <a:hueOff val="6567432"/>
            <a:satOff val="-6668"/>
            <a:lumOff val="-84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EAA8C-94DB-45D7-9986-5D6CD54F9D93}">
      <dsp:nvSpPr>
        <dsp:cNvPr id="0" name=""/>
        <dsp:cNvSpPr/>
      </dsp:nvSpPr>
      <dsp:spPr>
        <a:xfrm>
          <a:off x="4695164" y="796152"/>
          <a:ext cx="1792400" cy="1792085"/>
        </a:xfrm>
        <a:prstGeom prst="ellipse">
          <a:avLst/>
        </a:prstGeom>
        <a:solidFill>
          <a:schemeClr val="lt1">
            <a:alpha val="90000"/>
            <a:hueOff val="0"/>
            <a:satOff val="0"/>
            <a:lumOff val="0"/>
            <a:alphaOff val="0"/>
          </a:schemeClr>
        </a:solidFill>
        <a:ln w="25400" cap="flat" cmpd="sng" algn="ctr">
          <a:solidFill>
            <a:schemeClr val="accent3">
              <a:hueOff val="6567432"/>
              <a:satOff val="-6668"/>
              <a:lumOff val="-84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err="1"/>
            <a:t>Lục</a:t>
          </a:r>
          <a:r>
            <a:rPr lang="fr-FR" sz="1800" kern="1200" dirty="0"/>
            <a:t> </a:t>
          </a:r>
          <a:r>
            <a:rPr lang="fr-FR" sz="1800" kern="1200" dirty="0" err="1"/>
            <a:t>Vân</a:t>
          </a:r>
          <a:r>
            <a:rPr lang="fr-FR" sz="1800" kern="1200" dirty="0"/>
            <a:t> </a:t>
          </a:r>
          <a:r>
            <a:rPr lang="fr-FR" sz="1800" kern="1200" dirty="0" err="1"/>
            <a:t>Tiên</a:t>
          </a:r>
          <a:r>
            <a:rPr lang="fr-FR" sz="1800" kern="1200" dirty="0"/>
            <a:t> </a:t>
          </a:r>
          <a:r>
            <a:rPr lang="fr-FR" sz="1800" kern="1200" dirty="0" err="1"/>
            <a:t>gặp</a:t>
          </a:r>
          <a:r>
            <a:rPr lang="fr-FR" sz="1800" kern="1200" dirty="0"/>
            <a:t> </a:t>
          </a:r>
          <a:r>
            <a:rPr lang="fr-FR" sz="1800" kern="1200" dirty="0" err="1"/>
            <a:t>nạn</a:t>
          </a:r>
          <a:r>
            <a:rPr lang="fr-FR" sz="1800" kern="1200" dirty="0"/>
            <a:t> </a:t>
          </a:r>
          <a:r>
            <a:rPr lang="fr-FR" sz="1800" kern="1200" dirty="0" err="1"/>
            <a:t>được</a:t>
          </a:r>
          <a:r>
            <a:rPr lang="fr-FR" sz="1800" kern="1200" dirty="0"/>
            <a:t> </a:t>
          </a:r>
          <a:r>
            <a:rPr lang="fr-FR" sz="1800" kern="1200" dirty="0" err="1"/>
            <a:t>cứu</a:t>
          </a:r>
          <a:r>
            <a:rPr lang="fr-FR" sz="1800" kern="1200" dirty="0"/>
            <a:t>.</a:t>
          </a:r>
          <a:endParaRPr lang="en-US" sz="1800" kern="1200" dirty="0"/>
        </a:p>
      </dsp:txBody>
      <dsp:txXfrm>
        <a:off x="4951221" y="1052212"/>
        <a:ext cx="1280285" cy="1279964"/>
      </dsp:txXfrm>
    </dsp:sp>
    <dsp:sp modelId="{3BCF4E8F-9E8B-4626-829D-359F32C0E54A}">
      <dsp:nvSpPr>
        <dsp:cNvPr id="0" name=""/>
        <dsp:cNvSpPr/>
      </dsp:nvSpPr>
      <dsp:spPr>
        <a:xfrm rot="2700000">
          <a:off x="2730002" y="732163"/>
          <a:ext cx="1920048" cy="1920048"/>
        </a:xfrm>
        <a:prstGeom prst="teardrop">
          <a:avLst>
            <a:gd name="adj" fmla="val 100000"/>
          </a:avLst>
        </a:prstGeom>
        <a:solidFill>
          <a:schemeClr val="accent3">
            <a:hueOff val="13134864"/>
            <a:satOff val="-13335"/>
            <a:lumOff val="-16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76A832-BD6B-41B0-A42D-FBB3378F5714}">
      <dsp:nvSpPr>
        <dsp:cNvPr id="0" name=""/>
        <dsp:cNvSpPr/>
      </dsp:nvSpPr>
      <dsp:spPr>
        <a:xfrm>
          <a:off x="2794238" y="796313"/>
          <a:ext cx="1792400" cy="1792085"/>
        </a:xfrm>
        <a:prstGeom prst="ellipse">
          <a:avLst/>
        </a:prstGeom>
        <a:solidFill>
          <a:schemeClr val="lt1">
            <a:alpha val="90000"/>
            <a:hueOff val="0"/>
            <a:satOff val="0"/>
            <a:lumOff val="0"/>
            <a:alphaOff val="0"/>
          </a:schemeClr>
        </a:solidFill>
        <a:ln w="25400" cap="flat" cmpd="sng" algn="ctr">
          <a:solidFill>
            <a:schemeClr val="accent3">
              <a:hueOff val="13134864"/>
              <a:satOff val="-13335"/>
              <a:lumOff val="-169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err="1"/>
            <a:t>Lục</a:t>
          </a:r>
          <a:r>
            <a:rPr lang="fr-FR" sz="1800" kern="1200" dirty="0"/>
            <a:t> </a:t>
          </a:r>
          <a:r>
            <a:rPr lang="fr-FR" sz="1800" kern="1200" dirty="0" err="1"/>
            <a:t>Vân</a:t>
          </a:r>
          <a:r>
            <a:rPr lang="fr-FR" sz="1800" kern="1200" dirty="0"/>
            <a:t> </a:t>
          </a:r>
          <a:r>
            <a:rPr lang="fr-FR" sz="1800" kern="1200" dirty="0" err="1"/>
            <a:t>Tiên</a:t>
          </a:r>
          <a:r>
            <a:rPr lang="fr-FR" sz="1800" kern="1200" dirty="0"/>
            <a:t> </a:t>
          </a:r>
          <a:r>
            <a:rPr lang="fr-FR" sz="1800" kern="1200" dirty="0" err="1"/>
            <a:t>gặp</a:t>
          </a:r>
          <a:r>
            <a:rPr lang="fr-FR" sz="1800" kern="1200" dirty="0"/>
            <a:t> </a:t>
          </a:r>
          <a:r>
            <a:rPr lang="fr-FR" sz="1800" kern="1200" dirty="0" err="1"/>
            <a:t>nạn</a:t>
          </a:r>
          <a:endParaRPr lang="en-US" sz="1800" kern="1200" dirty="0"/>
        </a:p>
      </dsp:txBody>
      <dsp:txXfrm>
        <a:off x="3050295" y="1052374"/>
        <a:ext cx="1280285" cy="1279964"/>
      </dsp:txXfrm>
    </dsp:sp>
    <dsp:sp modelId="{F0297745-57FA-407D-8AD4-33581407A6F2}">
      <dsp:nvSpPr>
        <dsp:cNvPr id="0" name=""/>
        <dsp:cNvSpPr/>
      </dsp:nvSpPr>
      <dsp:spPr>
        <a:xfrm rot="2700000">
          <a:off x="745765" y="732163"/>
          <a:ext cx="1920048" cy="1920048"/>
        </a:xfrm>
        <a:prstGeom prst="teardrop">
          <a:avLst>
            <a:gd name="adj" fmla="val 100000"/>
          </a:avLst>
        </a:prstGeom>
        <a:solidFill>
          <a:schemeClr val="accent3">
            <a:hueOff val="19702295"/>
            <a:satOff val="-20003"/>
            <a:lumOff val="-2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FEC04-EE0C-4A1B-89F4-7C3A260FB93E}">
      <dsp:nvSpPr>
        <dsp:cNvPr id="0" name=""/>
        <dsp:cNvSpPr/>
      </dsp:nvSpPr>
      <dsp:spPr>
        <a:xfrm>
          <a:off x="810001" y="796313"/>
          <a:ext cx="1792400" cy="1792085"/>
        </a:xfrm>
        <a:prstGeom prst="ellipse">
          <a:avLst/>
        </a:prstGeom>
        <a:solidFill>
          <a:schemeClr val="lt1">
            <a:alpha val="90000"/>
            <a:hueOff val="0"/>
            <a:satOff val="0"/>
            <a:lumOff val="0"/>
            <a:alphaOff val="0"/>
          </a:schemeClr>
        </a:solidFill>
        <a:ln w="25400" cap="flat" cmpd="sng" algn="ctr">
          <a:solidFill>
            <a:schemeClr val="accent3">
              <a:hueOff val="19702295"/>
              <a:satOff val="-20003"/>
              <a:lumOff val="-254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err="1"/>
            <a:t>Lục</a:t>
          </a:r>
          <a:r>
            <a:rPr lang="fr-FR" sz="1800" kern="1200" dirty="0"/>
            <a:t> </a:t>
          </a:r>
          <a:r>
            <a:rPr lang="fr-FR" sz="1800" kern="1200" dirty="0" err="1"/>
            <a:t>Vân</a:t>
          </a:r>
          <a:r>
            <a:rPr lang="fr-FR" sz="1800" kern="1200" dirty="0"/>
            <a:t> </a:t>
          </a:r>
          <a:r>
            <a:rPr lang="fr-FR" sz="1800" kern="1200" dirty="0" err="1"/>
            <a:t>Tiên</a:t>
          </a:r>
          <a:r>
            <a:rPr lang="fr-FR" sz="1800" kern="1200" dirty="0"/>
            <a:t> </a:t>
          </a:r>
          <a:r>
            <a:rPr lang="fr-FR" sz="1800" kern="1200" dirty="0" err="1"/>
            <a:t>đánh</a:t>
          </a:r>
          <a:r>
            <a:rPr lang="fr-FR" sz="1800" kern="1200" dirty="0"/>
            <a:t> </a:t>
          </a:r>
          <a:r>
            <a:rPr lang="fr-FR" sz="1800" kern="1200" dirty="0" err="1"/>
            <a:t>cướp</a:t>
          </a:r>
          <a:r>
            <a:rPr lang="fr-FR" sz="1800" kern="1200" dirty="0"/>
            <a:t> </a:t>
          </a:r>
          <a:r>
            <a:rPr lang="fr-FR" sz="1800" kern="1200" dirty="0" err="1"/>
            <a:t>cứu</a:t>
          </a:r>
          <a:r>
            <a:rPr lang="fr-FR" sz="1800" kern="1200" dirty="0"/>
            <a:t> </a:t>
          </a:r>
          <a:r>
            <a:rPr lang="fr-FR" sz="1800" kern="1200" dirty="0" err="1"/>
            <a:t>Kiều</a:t>
          </a:r>
          <a:r>
            <a:rPr lang="fr-FR" sz="1800" kern="1200" dirty="0"/>
            <a:t> </a:t>
          </a:r>
          <a:r>
            <a:rPr lang="fr-FR" sz="1800" kern="1200" dirty="0" err="1"/>
            <a:t>Nguyệt</a:t>
          </a:r>
          <a:r>
            <a:rPr lang="fr-FR" sz="1800" kern="1200" dirty="0"/>
            <a:t> </a:t>
          </a:r>
          <a:r>
            <a:rPr lang="fr-FR" sz="1800" kern="1200" dirty="0" err="1"/>
            <a:t>Nga</a:t>
          </a:r>
          <a:endParaRPr lang="en-US" sz="1800" kern="1200" dirty="0"/>
        </a:p>
      </dsp:txBody>
      <dsp:txXfrm>
        <a:off x="1066058" y="1052374"/>
        <a:ext cx="1280285" cy="1279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520C1-8C4B-4A64-B51E-890673538C74}">
      <dsp:nvSpPr>
        <dsp:cNvPr id="0" name=""/>
        <dsp:cNvSpPr/>
      </dsp:nvSpPr>
      <dsp:spPr>
        <a:xfrm>
          <a:off x="1404734" y="825"/>
          <a:ext cx="3307936" cy="176976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en-US" sz="1800" u="sng" kern="1200" dirty="0" err="1">
              <a:solidFill>
                <a:srgbClr val="0000FF"/>
              </a:solidFill>
              <a:latin typeface="+mn-lt"/>
            </a:rPr>
            <a:t>Phần</a:t>
          </a:r>
          <a:r>
            <a:rPr lang="en-US" altLang="en-US" sz="1800" u="sng" kern="1200" dirty="0">
              <a:solidFill>
                <a:srgbClr val="0000FF"/>
              </a:solidFill>
              <a:latin typeface="+mn-lt"/>
            </a:rPr>
            <a:t> 1</a:t>
          </a:r>
          <a:r>
            <a:rPr lang="en-US" altLang="en-US" sz="1800" kern="1200" dirty="0">
              <a:solidFill>
                <a:srgbClr val="0000FF"/>
              </a:solidFill>
              <a:latin typeface="+mn-lt"/>
            </a:rPr>
            <a:t>: (14 </a:t>
          </a:r>
          <a:r>
            <a:rPr lang="en-US" altLang="en-US" sz="1800" kern="1200" dirty="0" err="1">
              <a:solidFill>
                <a:srgbClr val="0000FF"/>
              </a:solidFill>
              <a:latin typeface="+mn-lt"/>
            </a:rPr>
            <a:t>câu</a:t>
          </a:r>
          <a:r>
            <a:rPr lang="en-US" altLang="en-US" sz="1800" kern="1200" dirty="0">
              <a:solidFill>
                <a:srgbClr val="0000FF"/>
              </a:solidFill>
              <a:latin typeface="+mn-lt"/>
            </a:rPr>
            <a:t> </a:t>
          </a:r>
          <a:r>
            <a:rPr lang="en-US" altLang="en-US" sz="1800" kern="1200" dirty="0" err="1">
              <a:solidFill>
                <a:srgbClr val="0000FF"/>
              </a:solidFill>
              <a:latin typeface="+mn-lt"/>
            </a:rPr>
            <a:t>đầu</a:t>
          </a:r>
          <a:r>
            <a:rPr lang="en-US" altLang="en-US" sz="1800" kern="1200" dirty="0">
              <a:solidFill>
                <a:srgbClr val="0000FF"/>
              </a:solidFill>
              <a:latin typeface="+mn-lt"/>
            </a:rPr>
            <a:t>):                              </a:t>
          </a:r>
          <a:r>
            <a:rPr lang="en-US" altLang="en-US" sz="1800" kern="1200" dirty="0" err="1">
              <a:solidFill>
                <a:srgbClr val="0000FF"/>
              </a:solidFill>
              <a:latin typeface="+mn-lt"/>
            </a:rPr>
            <a:t>Lục</a:t>
          </a:r>
          <a:r>
            <a:rPr lang="en-US" altLang="en-US" sz="1800" kern="1200" dirty="0">
              <a:solidFill>
                <a:srgbClr val="0000FF"/>
              </a:solidFill>
              <a:latin typeface="+mn-lt"/>
            </a:rPr>
            <a:t> </a:t>
          </a:r>
          <a:r>
            <a:rPr lang="en-US" altLang="en-US" sz="1800" kern="1200" dirty="0" err="1">
              <a:solidFill>
                <a:srgbClr val="0000FF"/>
              </a:solidFill>
              <a:latin typeface="+mn-lt"/>
            </a:rPr>
            <a:t>Vân</a:t>
          </a:r>
          <a:r>
            <a:rPr lang="en-US" altLang="en-US" sz="1800" kern="1200" dirty="0">
              <a:solidFill>
                <a:srgbClr val="0000FF"/>
              </a:solidFill>
              <a:latin typeface="+mn-lt"/>
            </a:rPr>
            <a:t> </a:t>
          </a:r>
          <a:r>
            <a:rPr lang="en-US" altLang="en-US" sz="1800" kern="1200" dirty="0" err="1">
              <a:solidFill>
                <a:srgbClr val="0000FF"/>
              </a:solidFill>
              <a:latin typeface="+mn-lt"/>
            </a:rPr>
            <a:t>Tiên</a:t>
          </a:r>
          <a:r>
            <a:rPr lang="en-US" altLang="en-US" sz="1800" kern="1200" dirty="0">
              <a:solidFill>
                <a:srgbClr val="0000FF"/>
              </a:solidFill>
              <a:latin typeface="+mn-lt"/>
            </a:rPr>
            <a:t> </a:t>
          </a:r>
          <a:r>
            <a:rPr lang="en-US" altLang="en-US" sz="1800" kern="1200" dirty="0" err="1">
              <a:solidFill>
                <a:srgbClr val="0000FF"/>
              </a:solidFill>
              <a:latin typeface="+mn-lt"/>
            </a:rPr>
            <a:t>đánh</a:t>
          </a:r>
          <a:r>
            <a:rPr lang="en-US" altLang="en-US" sz="1800" kern="1200" dirty="0">
              <a:solidFill>
                <a:srgbClr val="0000FF"/>
              </a:solidFill>
              <a:latin typeface="+mn-lt"/>
            </a:rPr>
            <a:t> tan </a:t>
          </a:r>
          <a:r>
            <a:rPr lang="en-US" altLang="en-US" sz="1800" kern="1200" dirty="0" err="1">
              <a:solidFill>
                <a:srgbClr val="0000FF"/>
              </a:solidFill>
              <a:latin typeface="+mn-lt"/>
            </a:rPr>
            <a:t>bọn</a:t>
          </a:r>
          <a:r>
            <a:rPr lang="en-US" altLang="en-US" sz="1800" kern="1200" dirty="0">
              <a:solidFill>
                <a:srgbClr val="0000FF"/>
              </a:solidFill>
              <a:latin typeface="+mn-lt"/>
            </a:rPr>
            <a:t> </a:t>
          </a:r>
          <a:r>
            <a:rPr lang="en-US" altLang="en-US" sz="1800" kern="1200" dirty="0" err="1">
              <a:solidFill>
                <a:srgbClr val="0000FF"/>
              </a:solidFill>
              <a:latin typeface="+mn-lt"/>
            </a:rPr>
            <a:t>cướp</a:t>
          </a:r>
          <a:r>
            <a:rPr lang="en-US" altLang="en-US" sz="1800" kern="1200" dirty="0">
              <a:solidFill>
                <a:srgbClr val="0000FF"/>
              </a:solidFill>
              <a:latin typeface="+mn-lt"/>
            </a:rPr>
            <a:t>,  </a:t>
          </a:r>
          <a:r>
            <a:rPr lang="en-US" altLang="en-US" sz="1800" kern="1200" dirty="0" err="1">
              <a:solidFill>
                <a:srgbClr val="0000FF"/>
              </a:solidFill>
              <a:latin typeface="+mn-lt"/>
            </a:rPr>
            <a:t>tiêu</a:t>
          </a:r>
          <a:r>
            <a:rPr lang="en-US" altLang="en-US" sz="1800" kern="1200" dirty="0">
              <a:solidFill>
                <a:srgbClr val="0000FF"/>
              </a:solidFill>
              <a:latin typeface="+mn-lt"/>
            </a:rPr>
            <a:t> </a:t>
          </a:r>
          <a:r>
            <a:rPr lang="en-US" altLang="en-US" sz="1800" kern="1200" dirty="0" err="1">
              <a:solidFill>
                <a:srgbClr val="0000FF"/>
              </a:solidFill>
              <a:latin typeface="+mn-lt"/>
            </a:rPr>
            <a:t>diệt</a:t>
          </a:r>
          <a:r>
            <a:rPr lang="en-US" altLang="en-US" sz="1800" kern="1200" dirty="0">
              <a:solidFill>
                <a:srgbClr val="0000FF"/>
              </a:solidFill>
              <a:latin typeface="+mn-lt"/>
            </a:rPr>
            <a:t> </a:t>
          </a:r>
          <a:r>
            <a:rPr lang="en-US" altLang="en-US" sz="1800" kern="1200" dirty="0" err="1">
              <a:solidFill>
                <a:srgbClr val="0000FF"/>
              </a:solidFill>
              <a:latin typeface="+mn-lt"/>
            </a:rPr>
            <a:t>tên</a:t>
          </a:r>
          <a:r>
            <a:rPr lang="en-US" altLang="en-US" sz="1800" kern="1200" dirty="0">
              <a:solidFill>
                <a:srgbClr val="0000FF"/>
              </a:solidFill>
              <a:latin typeface="+mn-lt"/>
            </a:rPr>
            <a:t> </a:t>
          </a:r>
          <a:r>
            <a:rPr lang="en-US" altLang="en-US" sz="1800" kern="1200" dirty="0" err="1">
              <a:solidFill>
                <a:srgbClr val="0000FF"/>
              </a:solidFill>
              <a:latin typeface="+mn-lt"/>
            </a:rPr>
            <a:t>cầm</a:t>
          </a:r>
          <a:r>
            <a:rPr lang="en-US" altLang="en-US" sz="1800" kern="1200" dirty="0">
              <a:solidFill>
                <a:srgbClr val="0000FF"/>
              </a:solidFill>
              <a:latin typeface="+mn-lt"/>
            </a:rPr>
            <a:t> </a:t>
          </a:r>
          <a:r>
            <a:rPr lang="en-US" altLang="en-US" sz="1800" kern="1200" dirty="0" err="1">
              <a:solidFill>
                <a:srgbClr val="0000FF"/>
              </a:solidFill>
              <a:latin typeface="+mn-lt"/>
            </a:rPr>
            <a:t>đầu</a:t>
          </a:r>
          <a:r>
            <a:rPr lang="en-US" altLang="en-US" sz="1800" kern="1200" dirty="0">
              <a:solidFill>
                <a:srgbClr val="0000FF"/>
              </a:solidFill>
              <a:latin typeface="+mn-lt"/>
            </a:rPr>
            <a:t> </a:t>
          </a:r>
          <a:r>
            <a:rPr lang="en-US" altLang="en-US" sz="1800" kern="1200" dirty="0" err="1">
              <a:solidFill>
                <a:srgbClr val="0000FF"/>
              </a:solidFill>
              <a:latin typeface="+mn-lt"/>
            </a:rPr>
            <a:t>Phong</a:t>
          </a:r>
          <a:r>
            <a:rPr lang="en-US" altLang="en-US" sz="1800" kern="1200" dirty="0">
              <a:solidFill>
                <a:srgbClr val="0000FF"/>
              </a:solidFill>
              <a:latin typeface="+mn-lt"/>
            </a:rPr>
            <a:t> Lai.</a:t>
          </a:r>
          <a:endParaRPr lang="en-US" sz="1800" kern="1200" dirty="0">
            <a:latin typeface="+mn-lt"/>
          </a:endParaRPr>
        </a:p>
      </dsp:txBody>
      <dsp:txXfrm>
        <a:off x="1889170" y="260002"/>
        <a:ext cx="2339064" cy="1251415"/>
      </dsp:txXfrm>
    </dsp:sp>
    <dsp:sp modelId="{1E45A5A3-B53F-4770-A870-9F475DEF8DC2}">
      <dsp:nvSpPr>
        <dsp:cNvPr id="0" name=""/>
        <dsp:cNvSpPr/>
      </dsp:nvSpPr>
      <dsp:spPr>
        <a:xfrm>
          <a:off x="2930518" y="1806487"/>
          <a:ext cx="256369" cy="256369"/>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4500" y="1904523"/>
        <a:ext cx="188405" cy="60297"/>
      </dsp:txXfrm>
    </dsp:sp>
    <dsp:sp modelId="{DD14B081-F1B4-4DD9-98B5-3C23C7781D4D}">
      <dsp:nvSpPr>
        <dsp:cNvPr id="0" name=""/>
        <dsp:cNvSpPr/>
      </dsp:nvSpPr>
      <dsp:spPr>
        <a:xfrm>
          <a:off x="1487471" y="2098748"/>
          <a:ext cx="3142463" cy="1660618"/>
        </a:xfrm>
        <a:prstGeom prst="ellipse">
          <a:avLst/>
        </a:prstGeom>
        <a:solidFill>
          <a:schemeClr val="accent3">
            <a:hueOff val="9851147"/>
            <a:satOff val="-10002"/>
            <a:lumOff val="-12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en-US" sz="1800" u="sng" kern="1200" dirty="0" err="1">
              <a:solidFill>
                <a:srgbClr val="002060"/>
              </a:solidFill>
              <a:latin typeface="+mn-lt"/>
            </a:rPr>
            <a:t>Phần</a:t>
          </a:r>
          <a:r>
            <a:rPr lang="en-US" altLang="en-US" sz="1800" u="sng" kern="1200" dirty="0">
              <a:solidFill>
                <a:srgbClr val="002060"/>
              </a:solidFill>
              <a:latin typeface="+mn-lt"/>
            </a:rPr>
            <a:t> 2</a:t>
          </a:r>
          <a:r>
            <a:rPr lang="en-US" altLang="en-US" sz="1800" kern="1200" dirty="0">
              <a:solidFill>
                <a:srgbClr val="002060"/>
              </a:solidFill>
              <a:latin typeface="+mn-lt"/>
            </a:rPr>
            <a:t>:(</a:t>
          </a:r>
          <a:r>
            <a:rPr lang="en-US" altLang="en-US" sz="1800" kern="1200" dirty="0" err="1">
              <a:solidFill>
                <a:srgbClr val="002060"/>
              </a:solidFill>
              <a:latin typeface="+mn-lt"/>
            </a:rPr>
            <a:t>còn</a:t>
          </a:r>
          <a:r>
            <a:rPr lang="en-US" altLang="en-US" sz="1800" kern="1200" dirty="0">
              <a:solidFill>
                <a:srgbClr val="002060"/>
              </a:solidFill>
              <a:latin typeface="+mn-lt"/>
            </a:rPr>
            <a:t> </a:t>
          </a:r>
          <a:r>
            <a:rPr lang="vi-VN" altLang="en-US" sz="1800" kern="1200" dirty="0">
              <a:solidFill>
                <a:srgbClr val="002060"/>
              </a:solidFill>
              <a:latin typeface="+mn-lt"/>
            </a:rPr>
            <a:t>lại</a:t>
          </a:r>
          <a:r>
            <a:rPr lang="en-US" altLang="en-US" sz="1800" kern="1200" dirty="0">
              <a:solidFill>
                <a:srgbClr val="002060"/>
              </a:solidFill>
              <a:latin typeface="+mn-lt"/>
            </a:rPr>
            <a:t>):                           </a:t>
          </a:r>
          <a:r>
            <a:rPr lang="en-US" altLang="en-US" sz="1800" kern="1200" dirty="0" err="1">
              <a:solidFill>
                <a:srgbClr val="002060"/>
              </a:solidFill>
              <a:latin typeface="+mn-lt"/>
            </a:rPr>
            <a:t>Cuộc</a:t>
          </a:r>
          <a:r>
            <a:rPr lang="en-US" altLang="en-US" sz="1800" kern="1200" dirty="0">
              <a:solidFill>
                <a:srgbClr val="002060"/>
              </a:solidFill>
              <a:latin typeface="+mn-lt"/>
            </a:rPr>
            <a:t> </a:t>
          </a:r>
          <a:r>
            <a:rPr lang="en-US" altLang="en-US" sz="1800" kern="1200" dirty="0" err="1">
              <a:solidFill>
                <a:srgbClr val="002060"/>
              </a:solidFill>
              <a:latin typeface="+mn-lt"/>
            </a:rPr>
            <a:t>trò</a:t>
          </a:r>
          <a:r>
            <a:rPr lang="en-US" altLang="en-US" sz="1800" kern="1200" dirty="0">
              <a:solidFill>
                <a:srgbClr val="002060"/>
              </a:solidFill>
              <a:latin typeface="+mn-lt"/>
            </a:rPr>
            <a:t> </a:t>
          </a:r>
          <a:r>
            <a:rPr lang="en-US" altLang="en-US" sz="1800" kern="1200" dirty="0" err="1">
              <a:solidFill>
                <a:srgbClr val="002060"/>
              </a:solidFill>
              <a:latin typeface="+mn-lt"/>
            </a:rPr>
            <a:t>chuyện</a:t>
          </a:r>
          <a:r>
            <a:rPr lang="en-US" altLang="en-US" sz="1800" kern="1200" dirty="0">
              <a:solidFill>
                <a:srgbClr val="002060"/>
              </a:solidFill>
              <a:latin typeface="+mn-lt"/>
            </a:rPr>
            <a:t> </a:t>
          </a:r>
          <a:r>
            <a:rPr lang="en-US" altLang="en-US" sz="1800" kern="1200" dirty="0" err="1">
              <a:solidFill>
                <a:srgbClr val="002060"/>
              </a:solidFill>
              <a:latin typeface="+mn-lt"/>
            </a:rPr>
            <a:t>giữa</a:t>
          </a:r>
          <a:r>
            <a:rPr lang="en-US" altLang="en-US" sz="1800" kern="1200" dirty="0">
              <a:solidFill>
                <a:srgbClr val="002060"/>
              </a:solidFill>
              <a:latin typeface="+mn-lt"/>
            </a:rPr>
            <a:t> </a:t>
          </a:r>
          <a:r>
            <a:rPr lang="en-US" altLang="en-US" sz="1800" kern="1200" dirty="0" err="1">
              <a:solidFill>
                <a:srgbClr val="002060"/>
              </a:solidFill>
              <a:latin typeface="+mn-lt"/>
            </a:rPr>
            <a:t>Lục</a:t>
          </a:r>
          <a:r>
            <a:rPr lang="en-US" altLang="en-US" sz="1800" kern="1200" dirty="0">
              <a:solidFill>
                <a:srgbClr val="002060"/>
              </a:solidFill>
              <a:latin typeface="+mn-lt"/>
            </a:rPr>
            <a:t> </a:t>
          </a:r>
          <a:r>
            <a:rPr lang="en-US" altLang="en-US" sz="1800" kern="1200" dirty="0" err="1">
              <a:solidFill>
                <a:srgbClr val="002060"/>
              </a:solidFill>
              <a:latin typeface="+mn-lt"/>
            </a:rPr>
            <a:t>Vân</a:t>
          </a:r>
          <a:r>
            <a:rPr lang="en-US" altLang="en-US" sz="1800" kern="1200" dirty="0">
              <a:solidFill>
                <a:srgbClr val="002060"/>
              </a:solidFill>
              <a:latin typeface="+mn-lt"/>
            </a:rPr>
            <a:t> </a:t>
          </a:r>
          <a:r>
            <a:rPr lang="en-US" altLang="en-US" sz="1800" kern="1200" dirty="0" err="1">
              <a:solidFill>
                <a:srgbClr val="002060"/>
              </a:solidFill>
              <a:latin typeface="+mn-lt"/>
            </a:rPr>
            <a:t>Tiên</a:t>
          </a:r>
          <a:r>
            <a:rPr lang="en-US" altLang="en-US" sz="1800" kern="1200" dirty="0">
              <a:solidFill>
                <a:srgbClr val="002060"/>
              </a:solidFill>
              <a:latin typeface="+mn-lt"/>
            </a:rPr>
            <a:t> </a:t>
          </a:r>
          <a:r>
            <a:rPr lang="en-US" altLang="en-US" sz="1800" kern="1200" dirty="0" err="1">
              <a:solidFill>
                <a:srgbClr val="002060"/>
              </a:solidFill>
              <a:latin typeface="+mn-lt"/>
            </a:rPr>
            <a:t>với</a:t>
          </a:r>
          <a:r>
            <a:rPr lang="en-US" altLang="en-US" sz="1800" kern="1200" dirty="0">
              <a:solidFill>
                <a:srgbClr val="002060"/>
              </a:solidFill>
              <a:latin typeface="+mn-lt"/>
            </a:rPr>
            <a:t> </a:t>
          </a:r>
          <a:r>
            <a:rPr lang="en-US" altLang="en-US" sz="1800" kern="1200" dirty="0" err="1">
              <a:solidFill>
                <a:srgbClr val="002060"/>
              </a:solidFill>
              <a:latin typeface="+mn-lt"/>
            </a:rPr>
            <a:t>Kiều</a:t>
          </a:r>
          <a:r>
            <a:rPr lang="en-US" altLang="en-US" sz="1800" kern="1200" dirty="0">
              <a:solidFill>
                <a:srgbClr val="002060"/>
              </a:solidFill>
              <a:latin typeface="+mn-lt"/>
            </a:rPr>
            <a:t> </a:t>
          </a:r>
          <a:r>
            <a:rPr lang="en-US" altLang="en-US" sz="1800" kern="1200" dirty="0" err="1">
              <a:solidFill>
                <a:srgbClr val="002060"/>
              </a:solidFill>
              <a:latin typeface="+mn-lt"/>
            </a:rPr>
            <a:t>Nguyệt</a:t>
          </a:r>
          <a:r>
            <a:rPr lang="en-US" altLang="en-US" sz="1800" kern="1200" dirty="0">
              <a:solidFill>
                <a:srgbClr val="002060"/>
              </a:solidFill>
              <a:latin typeface="+mn-lt"/>
            </a:rPr>
            <a:t> Nga. </a:t>
          </a:r>
          <a:endParaRPr lang="en-US" sz="1800" kern="1200" dirty="0">
            <a:solidFill>
              <a:srgbClr val="002060"/>
            </a:solidFill>
            <a:latin typeface="+mn-lt"/>
          </a:endParaRPr>
        </a:p>
      </dsp:txBody>
      <dsp:txXfrm>
        <a:off x="1947674" y="2341940"/>
        <a:ext cx="2222057" cy="1174234"/>
      </dsp:txXfrm>
    </dsp:sp>
    <dsp:sp modelId="{2AED44B6-0C5C-43E2-802F-D58085E2AB19}">
      <dsp:nvSpPr>
        <dsp:cNvPr id="0" name=""/>
        <dsp:cNvSpPr/>
      </dsp:nvSpPr>
      <dsp:spPr>
        <a:xfrm rot="2807">
          <a:off x="5076151" y="1799842"/>
          <a:ext cx="770579" cy="164429"/>
        </a:xfrm>
        <a:prstGeom prst="rightArrow">
          <a:avLst>
            <a:gd name="adj1" fmla="val 60000"/>
            <a:gd name="adj2" fmla="val 50000"/>
          </a:avLst>
        </a:prstGeom>
        <a:solidFill>
          <a:schemeClr val="accent3">
            <a:hueOff val="19702295"/>
            <a:satOff val="-20003"/>
            <a:lumOff val="-2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076151" y="1832708"/>
        <a:ext cx="721250" cy="98657"/>
      </dsp:txXfrm>
    </dsp:sp>
    <dsp:sp modelId="{E543FA26-81A0-43ED-9971-F56FF8272610}">
      <dsp:nvSpPr>
        <dsp:cNvPr id="0" name=""/>
        <dsp:cNvSpPr/>
      </dsp:nvSpPr>
      <dsp:spPr>
        <a:xfrm>
          <a:off x="6166593" y="1311919"/>
          <a:ext cx="1970312" cy="1143035"/>
        </a:xfrm>
        <a:prstGeom prst="ellipse">
          <a:avLst/>
        </a:prstGeom>
        <a:solidFill>
          <a:schemeClr val="accent3">
            <a:hueOff val="19702295"/>
            <a:satOff val="-20003"/>
            <a:lumOff val="-2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vi-VN" sz="2800" kern="1200" dirty="0"/>
            <a:t>Kết cấu</a:t>
          </a:r>
          <a:endParaRPr lang="en-US" sz="2800" kern="1200" dirty="0"/>
        </a:p>
      </dsp:txBody>
      <dsp:txXfrm>
        <a:off x="6455139" y="1479313"/>
        <a:ext cx="1393220" cy="80824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334237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89156866df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7" name="Google Shape;1737;g89156866df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89156866df_0_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89156866df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89156866df_0_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89156866df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89156866df_0_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89156866df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89156866df_0_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89156866df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89156866df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89156866df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89156866df_0_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89156866df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8"/>
        <p:cNvGrpSpPr/>
        <p:nvPr/>
      </p:nvGrpSpPr>
      <p:grpSpPr>
        <a:xfrm>
          <a:off x="0" y="0"/>
          <a:ext cx="0" cy="0"/>
          <a:chOff x="0" y="0"/>
          <a:chExt cx="0" cy="0"/>
        </a:xfrm>
      </p:grpSpPr>
      <p:sp>
        <p:nvSpPr>
          <p:cNvPr id="2989" name="Google Shape;2989;g89156866df_0_2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0" name="Google Shape;2990;g89156866df_0_2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g89156866df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2" name="Google Shape;1872;g89156866df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8230602a43_1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8230602a43_1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g89156866df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2" name="Google Shape;1872;g89156866df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89156866df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89156866df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89156866df_0_2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89156866df_0_2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89156866df_0_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89156866df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89156866df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89156866df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58873" y="911683"/>
            <a:ext cx="3230700" cy="155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Font typeface="Boogaloo"/>
              <a:buNone/>
              <a:defRPr sz="5000" b="1">
                <a:solidFill>
                  <a:srgbClr val="5B2018"/>
                </a:solidFill>
                <a:latin typeface="Boogaloo"/>
                <a:ea typeface="Boogaloo"/>
                <a:cs typeface="Boogaloo"/>
                <a:sym typeface="Boogalo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211279" y="2470475"/>
            <a:ext cx="2727900" cy="7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Muli"/>
              <a:buNone/>
              <a:defRPr sz="1700">
                <a:solidFill>
                  <a:schemeClr val="dk1"/>
                </a:solidFill>
                <a:latin typeface="Arial" panose="020B0604020202020204" pitchFamily="34" charset="0"/>
                <a:ea typeface="Arial" panose="020B0604020202020204" pitchFamily="34" charset="0"/>
                <a:cs typeface="Arial" panose="020B0604020202020204" pitchFamily="34" charset="0"/>
                <a:sym typeface="Muli"/>
              </a:defRPr>
            </a:lvl1pPr>
            <a:lvl2pPr lvl="1" algn="ctr" rtl="0">
              <a:lnSpc>
                <a:spcPct val="100000"/>
              </a:lnSpc>
              <a:spcBef>
                <a:spcPts val="0"/>
              </a:spcBef>
              <a:spcAft>
                <a:spcPts val="0"/>
              </a:spcAft>
              <a:buSzPts val="2500"/>
              <a:buFont typeface="Muli"/>
              <a:buNone/>
              <a:defRPr sz="2500">
                <a:latin typeface="Muli"/>
                <a:ea typeface="Muli"/>
                <a:cs typeface="Muli"/>
                <a:sym typeface="Muli"/>
              </a:defRPr>
            </a:lvl2pPr>
            <a:lvl3pPr lvl="2" algn="ctr" rtl="0">
              <a:lnSpc>
                <a:spcPct val="100000"/>
              </a:lnSpc>
              <a:spcBef>
                <a:spcPts val="0"/>
              </a:spcBef>
              <a:spcAft>
                <a:spcPts val="0"/>
              </a:spcAft>
              <a:buSzPts val="2500"/>
              <a:buFont typeface="Muli"/>
              <a:buNone/>
              <a:defRPr sz="2500">
                <a:latin typeface="Muli"/>
                <a:ea typeface="Muli"/>
                <a:cs typeface="Muli"/>
                <a:sym typeface="Muli"/>
              </a:defRPr>
            </a:lvl3pPr>
            <a:lvl4pPr lvl="3" algn="ctr" rtl="0">
              <a:lnSpc>
                <a:spcPct val="100000"/>
              </a:lnSpc>
              <a:spcBef>
                <a:spcPts val="0"/>
              </a:spcBef>
              <a:spcAft>
                <a:spcPts val="0"/>
              </a:spcAft>
              <a:buSzPts val="2500"/>
              <a:buFont typeface="Muli"/>
              <a:buNone/>
              <a:defRPr sz="2500">
                <a:latin typeface="Muli"/>
                <a:ea typeface="Muli"/>
                <a:cs typeface="Muli"/>
                <a:sym typeface="Muli"/>
              </a:defRPr>
            </a:lvl4pPr>
            <a:lvl5pPr lvl="4" algn="ctr" rtl="0">
              <a:lnSpc>
                <a:spcPct val="100000"/>
              </a:lnSpc>
              <a:spcBef>
                <a:spcPts val="0"/>
              </a:spcBef>
              <a:spcAft>
                <a:spcPts val="0"/>
              </a:spcAft>
              <a:buSzPts val="2500"/>
              <a:buFont typeface="Muli"/>
              <a:buNone/>
              <a:defRPr sz="2500">
                <a:latin typeface="Muli"/>
                <a:ea typeface="Muli"/>
                <a:cs typeface="Muli"/>
                <a:sym typeface="Muli"/>
              </a:defRPr>
            </a:lvl5pPr>
            <a:lvl6pPr lvl="5" algn="ctr" rtl="0">
              <a:lnSpc>
                <a:spcPct val="100000"/>
              </a:lnSpc>
              <a:spcBef>
                <a:spcPts val="0"/>
              </a:spcBef>
              <a:spcAft>
                <a:spcPts val="0"/>
              </a:spcAft>
              <a:buSzPts val="2500"/>
              <a:buFont typeface="Muli"/>
              <a:buNone/>
              <a:defRPr sz="2500">
                <a:latin typeface="Muli"/>
                <a:ea typeface="Muli"/>
                <a:cs typeface="Muli"/>
                <a:sym typeface="Muli"/>
              </a:defRPr>
            </a:lvl6pPr>
            <a:lvl7pPr lvl="6" algn="ctr" rtl="0">
              <a:lnSpc>
                <a:spcPct val="100000"/>
              </a:lnSpc>
              <a:spcBef>
                <a:spcPts val="0"/>
              </a:spcBef>
              <a:spcAft>
                <a:spcPts val="0"/>
              </a:spcAft>
              <a:buSzPts val="2500"/>
              <a:buFont typeface="Muli"/>
              <a:buNone/>
              <a:defRPr sz="2500">
                <a:latin typeface="Muli"/>
                <a:ea typeface="Muli"/>
                <a:cs typeface="Muli"/>
                <a:sym typeface="Muli"/>
              </a:defRPr>
            </a:lvl7pPr>
            <a:lvl8pPr lvl="7" algn="ctr" rtl="0">
              <a:lnSpc>
                <a:spcPct val="100000"/>
              </a:lnSpc>
              <a:spcBef>
                <a:spcPts val="0"/>
              </a:spcBef>
              <a:spcAft>
                <a:spcPts val="0"/>
              </a:spcAft>
              <a:buSzPts val="2500"/>
              <a:buFont typeface="Muli"/>
              <a:buNone/>
              <a:defRPr sz="2500">
                <a:latin typeface="Muli"/>
                <a:ea typeface="Muli"/>
                <a:cs typeface="Muli"/>
                <a:sym typeface="Muli"/>
              </a:defRPr>
            </a:lvl8pPr>
            <a:lvl9pPr lvl="8" algn="ctr" rtl="0">
              <a:lnSpc>
                <a:spcPct val="100000"/>
              </a:lnSpc>
              <a:spcBef>
                <a:spcPts val="0"/>
              </a:spcBef>
              <a:spcAft>
                <a:spcPts val="0"/>
              </a:spcAft>
              <a:buSzPts val="2500"/>
              <a:buFont typeface="Muli"/>
              <a:buNone/>
              <a:defRPr sz="2500">
                <a:latin typeface="Muli"/>
                <a:ea typeface="Muli"/>
                <a:cs typeface="Muli"/>
                <a:sym typeface="Muli"/>
              </a:defRPr>
            </a:lvl9pPr>
          </a:lstStyle>
          <a:p>
            <a:endParaRPr dirty="0"/>
          </a:p>
        </p:txBody>
      </p:sp>
      <p:sp>
        <p:nvSpPr>
          <p:cNvPr id="11" name="Google Shape;11;p2"/>
          <p:cNvSpPr/>
          <p:nvPr/>
        </p:nvSpPr>
        <p:spPr>
          <a:xfrm>
            <a:off x="475424" y="3570987"/>
            <a:ext cx="159461" cy="179490"/>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4994601">
            <a:off x="2597098" y="4824693"/>
            <a:ext cx="84522" cy="7148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4994601">
            <a:off x="2006608" y="2187868"/>
            <a:ext cx="84522" cy="7148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4994601">
            <a:off x="1711703" y="2358965"/>
            <a:ext cx="39800" cy="3410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4994601">
            <a:off x="1373550" y="2500092"/>
            <a:ext cx="40664" cy="34275"/>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4994601">
            <a:off x="2493028" y="4610194"/>
            <a:ext cx="56031" cy="47916"/>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278113" y="4085890"/>
            <a:ext cx="108523" cy="121905"/>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8141391">
            <a:off x="7251977" y="1861306"/>
            <a:ext cx="84520" cy="71484"/>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8141391">
            <a:off x="7864764" y="2875924"/>
            <a:ext cx="84520" cy="71484"/>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8141391">
            <a:off x="7272224" y="2107598"/>
            <a:ext cx="39800" cy="3410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8141391">
            <a:off x="7445762" y="1785437"/>
            <a:ext cx="40663" cy="34274"/>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8141391">
            <a:off x="8359209" y="2493258"/>
            <a:ext cx="56030" cy="47915"/>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6938487" y="4664791"/>
            <a:ext cx="108523" cy="121819"/>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189635" y="-102774"/>
            <a:ext cx="9033785" cy="5212137"/>
            <a:chOff x="-189635" y="-116524"/>
            <a:chExt cx="9033785" cy="5212137"/>
          </a:xfrm>
        </p:grpSpPr>
        <p:sp>
          <p:nvSpPr>
            <p:cNvPr id="25" name="Google Shape;25;p2"/>
            <p:cNvSpPr/>
            <p:nvPr/>
          </p:nvSpPr>
          <p:spPr>
            <a:xfrm rot="-159001" flipH="1">
              <a:off x="991741" y="3451153"/>
              <a:ext cx="908832" cy="908434"/>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09874">
              <a:off x="7736191" y="-4356"/>
              <a:ext cx="909220" cy="908822"/>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2"/>
            <p:cNvGrpSpPr/>
            <p:nvPr/>
          </p:nvGrpSpPr>
          <p:grpSpPr>
            <a:xfrm rot="572271">
              <a:off x="-80726" y="1087142"/>
              <a:ext cx="1064565" cy="1403349"/>
              <a:chOff x="4308246" y="3238442"/>
              <a:chExt cx="1673600" cy="2206200"/>
            </a:xfrm>
          </p:grpSpPr>
          <p:sp>
            <p:nvSpPr>
              <p:cNvPr id="28" name="Google Shape;28;p2"/>
              <p:cNvSpPr/>
              <p:nvPr/>
            </p:nvSpPr>
            <p:spPr>
              <a:xfrm>
                <a:off x="4777096" y="3489067"/>
                <a:ext cx="1079275" cy="810800"/>
              </a:xfrm>
              <a:custGeom>
                <a:avLst/>
                <a:gdLst/>
                <a:ahLst/>
                <a:cxnLst/>
                <a:rect l="l" t="t" r="r" b="b"/>
                <a:pathLst>
                  <a:path w="43171" h="32432" extrusionOk="0">
                    <a:moveTo>
                      <a:pt x="18236" y="2933"/>
                    </a:moveTo>
                    <a:cubicBezTo>
                      <a:pt x="21940" y="2933"/>
                      <a:pt x="25626" y="3920"/>
                      <a:pt x="28914" y="5791"/>
                    </a:cubicBezTo>
                    <a:cubicBezTo>
                      <a:pt x="33642" y="8482"/>
                      <a:pt x="35824" y="14228"/>
                      <a:pt x="34079" y="19393"/>
                    </a:cubicBezTo>
                    <a:cubicBezTo>
                      <a:pt x="32406" y="25066"/>
                      <a:pt x="26369" y="28485"/>
                      <a:pt x="20986" y="29648"/>
                    </a:cubicBezTo>
                    <a:cubicBezTo>
                      <a:pt x="19873" y="29897"/>
                      <a:pt x="18784" y="30014"/>
                      <a:pt x="17728" y="30014"/>
                    </a:cubicBezTo>
                    <a:cubicBezTo>
                      <a:pt x="9190" y="30014"/>
                      <a:pt x="2810" y="22320"/>
                      <a:pt x="3457" y="13647"/>
                    </a:cubicBezTo>
                    <a:cubicBezTo>
                      <a:pt x="3457" y="13065"/>
                      <a:pt x="3530" y="12483"/>
                      <a:pt x="3603" y="11974"/>
                    </a:cubicBezTo>
                    <a:cubicBezTo>
                      <a:pt x="6221" y="6809"/>
                      <a:pt x="9276" y="4118"/>
                      <a:pt x="15095" y="3173"/>
                    </a:cubicBezTo>
                    <a:cubicBezTo>
                      <a:pt x="16138" y="3012"/>
                      <a:pt x="17187" y="2933"/>
                      <a:pt x="18236" y="2933"/>
                    </a:cubicBezTo>
                    <a:close/>
                    <a:moveTo>
                      <a:pt x="18647" y="1"/>
                    </a:moveTo>
                    <a:cubicBezTo>
                      <a:pt x="17685" y="1"/>
                      <a:pt x="16717" y="63"/>
                      <a:pt x="15749" y="191"/>
                    </a:cubicBezTo>
                    <a:cubicBezTo>
                      <a:pt x="15107" y="74"/>
                      <a:pt x="14475" y="18"/>
                      <a:pt x="13856" y="18"/>
                    </a:cubicBezTo>
                    <a:cubicBezTo>
                      <a:pt x="8302" y="18"/>
                      <a:pt x="3755" y="4520"/>
                      <a:pt x="1857" y="10083"/>
                    </a:cubicBezTo>
                    <a:cubicBezTo>
                      <a:pt x="1784" y="10446"/>
                      <a:pt x="1639" y="10883"/>
                      <a:pt x="1493" y="11246"/>
                    </a:cubicBezTo>
                    <a:lnTo>
                      <a:pt x="1493" y="11464"/>
                    </a:lnTo>
                    <a:cubicBezTo>
                      <a:pt x="1275" y="12337"/>
                      <a:pt x="1130" y="13283"/>
                      <a:pt x="1057" y="14156"/>
                    </a:cubicBezTo>
                    <a:cubicBezTo>
                      <a:pt x="1" y="24965"/>
                      <a:pt x="8814" y="32432"/>
                      <a:pt x="18568" y="32432"/>
                    </a:cubicBezTo>
                    <a:cubicBezTo>
                      <a:pt x="20234" y="32432"/>
                      <a:pt x="21928" y="32214"/>
                      <a:pt x="23605" y="31758"/>
                    </a:cubicBezTo>
                    <a:cubicBezTo>
                      <a:pt x="36188" y="28339"/>
                      <a:pt x="43170" y="12701"/>
                      <a:pt x="31387" y="3973"/>
                    </a:cubicBezTo>
                    <a:cubicBezTo>
                      <a:pt x="27607" y="1393"/>
                      <a:pt x="23184" y="1"/>
                      <a:pt x="18647"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08246" y="3238442"/>
                <a:ext cx="1673600" cy="2206200"/>
              </a:xfrm>
              <a:custGeom>
                <a:avLst/>
                <a:gdLst/>
                <a:ahLst/>
                <a:cxnLst/>
                <a:rect l="l" t="t" r="r" b="b"/>
                <a:pathLst>
                  <a:path w="66944" h="88248" extrusionOk="0">
                    <a:moveTo>
                      <a:pt x="37049" y="3815"/>
                    </a:moveTo>
                    <a:cubicBezTo>
                      <a:pt x="38358" y="4979"/>
                      <a:pt x="39740" y="5997"/>
                      <a:pt x="41195" y="7015"/>
                    </a:cubicBezTo>
                    <a:cubicBezTo>
                      <a:pt x="41425" y="7187"/>
                      <a:pt x="41699" y="7269"/>
                      <a:pt x="41975" y="7269"/>
                    </a:cubicBezTo>
                    <a:cubicBezTo>
                      <a:pt x="42398" y="7269"/>
                      <a:pt x="42822" y="7077"/>
                      <a:pt x="43086" y="6724"/>
                    </a:cubicBezTo>
                    <a:cubicBezTo>
                      <a:pt x="43813" y="5924"/>
                      <a:pt x="44614" y="5197"/>
                      <a:pt x="45414" y="4469"/>
                    </a:cubicBezTo>
                    <a:cubicBezTo>
                      <a:pt x="46068" y="5633"/>
                      <a:pt x="46650" y="6870"/>
                      <a:pt x="47087" y="8106"/>
                    </a:cubicBezTo>
                    <a:cubicBezTo>
                      <a:pt x="47299" y="8532"/>
                      <a:pt x="47707" y="8802"/>
                      <a:pt x="48167" y="8802"/>
                    </a:cubicBezTo>
                    <a:cubicBezTo>
                      <a:pt x="48336" y="8802"/>
                      <a:pt x="48511" y="8766"/>
                      <a:pt x="48687" y="8688"/>
                    </a:cubicBezTo>
                    <a:cubicBezTo>
                      <a:pt x="50069" y="8106"/>
                      <a:pt x="51378" y="7379"/>
                      <a:pt x="52542" y="6433"/>
                    </a:cubicBezTo>
                    <a:lnTo>
                      <a:pt x="52542" y="6433"/>
                    </a:lnTo>
                    <a:cubicBezTo>
                      <a:pt x="52396" y="7670"/>
                      <a:pt x="52323" y="8834"/>
                      <a:pt x="52323" y="9997"/>
                    </a:cubicBezTo>
                    <a:cubicBezTo>
                      <a:pt x="52258" y="10722"/>
                      <a:pt x="52788" y="11327"/>
                      <a:pt x="53483" y="11327"/>
                    </a:cubicBezTo>
                    <a:cubicBezTo>
                      <a:pt x="53555" y="11327"/>
                      <a:pt x="53630" y="11320"/>
                      <a:pt x="53705" y="11307"/>
                    </a:cubicBezTo>
                    <a:cubicBezTo>
                      <a:pt x="54869" y="11161"/>
                      <a:pt x="56033" y="11161"/>
                      <a:pt x="57197" y="11161"/>
                    </a:cubicBezTo>
                    <a:cubicBezTo>
                      <a:pt x="56906" y="12398"/>
                      <a:pt x="56688" y="13634"/>
                      <a:pt x="56324" y="14871"/>
                    </a:cubicBezTo>
                    <a:cubicBezTo>
                      <a:pt x="56033" y="15598"/>
                      <a:pt x="56397" y="16325"/>
                      <a:pt x="57124" y="16616"/>
                    </a:cubicBezTo>
                    <a:cubicBezTo>
                      <a:pt x="58506" y="16980"/>
                      <a:pt x="59815" y="17489"/>
                      <a:pt x="61124" y="18144"/>
                    </a:cubicBezTo>
                    <a:cubicBezTo>
                      <a:pt x="60470" y="19162"/>
                      <a:pt x="59815" y="20180"/>
                      <a:pt x="59015" y="21126"/>
                    </a:cubicBezTo>
                    <a:cubicBezTo>
                      <a:pt x="58579" y="21708"/>
                      <a:pt x="58651" y="22653"/>
                      <a:pt x="59306" y="23090"/>
                    </a:cubicBezTo>
                    <a:cubicBezTo>
                      <a:pt x="60615" y="24108"/>
                      <a:pt x="61852" y="25054"/>
                      <a:pt x="63015" y="26145"/>
                    </a:cubicBezTo>
                    <a:cubicBezTo>
                      <a:pt x="61779" y="27017"/>
                      <a:pt x="60542" y="27890"/>
                      <a:pt x="59306" y="28836"/>
                    </a:cubicBezTo>
                    <a:cubicBezTo>
                      <a:pt x="58942" y="29127"/>
                      <a:pt x="58724" y="29636"/>
                      <a:pt x="58797" y="30145"/>
                    </a:cubicBezTo>
                    <a:cubicBezTo>
                      <a:pt x="58069" y="30581"/>
                      <a:pt x="57851" y="31600"/>
                      <a:pt x="58360" y="32327"/>
                    </a:cubicBezTo>
                    <a:cubicBezTo>
                      <a:pt x="59524" y="33854"/>
                      <a:pt x="60542" y="35455"/>
                      <a:pt x="61488" y="37128"/>
                    </a:cubicBezTo>
                    <a:cubicBezTo>
                      <a:pt x="59379" y="37419"/>
                      <a:pt x="57269" y="37491"/>
                      <a:pt x="55087" y="37637"/>
                    </a:cubicBezTo>
                    <a:cubicBezTo>
                      <a:pt x="53924" y="37709"/>
                      <a:pt x="53633" y="39164"/>
                      <a:pt x="54142" y="39964"/>
                    </a:cubicBezTo>
                    <a:cubicBezTo>
                      <a:pt x="55233" y="41492"/>
                      <a:pt x="56324" y="42946"/>
                      <a:pt x="57488" y="44328"/>
                    </a:cubicBezTo>
                    <a:cubicBezTo>
                      <a:pt x="54796" y="44256"/>
                      <a:pt x="52105" y="43674"/>
                      <a:pt x="49560" y="42655"/>
                    </a:cubicBezTo>
                    <a:cubicBezTo>
                      <a:pt x="49405" y="42594"/>
                      <a:pt x="49245" y="42566"/>
                      <a:pt x="49086" y="42566"/>
                    </a:cubicBezTo>
                    <a:cubicBezTo>
                      <a:pt x="48119" y="42566"/>
                      <a:pt x="47179" y="43610"/>
                      <a:pt x="47741" y="44547"/>
                    </a:cubicBezTo>
                    <a:cubicBezTo>
                      <a:pt x="48541" y="45929"/>
                      <a:pt x="49414" y="47238"/>
                      <a:pt x="50287" y="48547"/>
                    </a:cubicBezTo>
                    <a:cubicBezTo>
                      <a:pt x="48832" y="48111"/>
                      <a:pt x="47523" y="47456"/>
                      <a:pt x="46286" y="46583"/>
                    </a:cubicBezTo>
                    <a:cubicBezTo>
                      <a:pt x="46035" y="46423"/>
                      <a:pt x="45713" y="46342"/>
                      <a:pt x="45391" y="46342"/>
                    </a:cubicBezTo>
                    <a:cubicBezTo>
                      <a:pt x="44685" y="46342"/>
                      <a:pt x="43982" y="46730"/>
                      <a:pt x="44032" y="47529"/>
                    </a:cubicBezTo>
                    <a:cubicBezTo>
                      <a:pt x="44032" y="48038"/>
                      <a:pt x="44032" y="48620"/>
                      <a:pt x="43959" y="49129"/>
                    </a:cubicBezTo>
                    <a:cubicBezTo>
                      <a:pt x="42868" y="48256"/>
                      <a:pt x="41850" y="47310"/>
                      <a:pt x="40831" y="46365"/>
                    </a:cubicBezTo>
                    <a:cubicBezTo>
                      <a:pt x="40558" y="46031"/>
                      <a:pt x="40170" y="45874"/>
                      <a:pt x="39785" y="45874"/>
                    </a:cubicBezTo>
                    <a:cubicBezTo>
                      <a:pt x="39248" y="45874"/>
                      <a:pt x="38716" y="46178"/>
                      <a:pt x="38504" y="46729"/>
                    </a:cubicBezTo>
                    <a:cubicBezTo>
                      <a:pt x="37995" y="47820"/>
                      <a:pt x="37485" y="48765"/>
                      <a:pt x="36976" y="49783"/>
                    </a:cubicBezTo>
                    <a:cubicBezTo>
                      <a:pt x="35813" y="48183"/>
                      <a:pt x="34722" y="46510"/>
                      <a:pt x="33776" y="44765"/>
                    </a:cubicBezTo>
                    <a:cubicBezTo>
                      <a:pt x="33588" y="44342"/>
                      <a:pt x="33158" y="44101"/>
                      <a:pt x="32700" y="44101"/>
                    </a:cubicBezTo>
                    <a:cubicBezTo>
                      <a:pt x="32449" y="44101"/>
                      <a:pt x="32190" y="44174"/>
                      <a:pt x="31958" y="44328"/>
                    </a:cubicBezTo>
                    <a:cubicBezTo>
                      <a:pt x="30648" y="45565"/>
                      <a:pt x="29266" y="46729"/>
                      <a:pt x="27812" y="47747"/>
                    </a:cubicBezTo>
                    <a:cubicBezTo>
                      <a:pt x="27303" y="46074"/>
                      <a:pt x="26721" y="44401"/>
                      <a:pt x="25993" y="42801"/>
                    </a:cubicBezTo>
                    <a:cubicBezTo>
                      <a:pt x="25725" y="42318"/>
                      <a:pt x="25220" y="42034"/>
                      <a:pt x="24711" y="42034"/>
                    </a:cubicBezTo>
                    <a:cubicBezTo>
                      <a:pt x="24529" y="42034"/>
                      <a:pt x="24347" y="42070"/>
                      <a:pt x="24175" y="42146"/>
                    </a:cubicBezTo>
                    <a:cubicBezTo>
                      <a:pt x="23302" y="42510"/>
                      <a:pt x="22429" y="42874"/>
                      <a:pt x="21557" y="43237"/>
                    </a:cubicBezTo>
                    <a:cubicBezTo>
                      <a:pt x="21287" y="39661"/>
                      <a:pt x="19702" y="37525"/>
                      <a:pt x="16397" y="37525"/>
                    </a:cubicBezTo>
                    <a:cubicBezTo>
                      <a:pt x="16139" y="37525"/>
                      <a:pt x="15871" y="37538"/>
                      <a:pt x="15592" y="37564"/>
                    </a:cubicBezTo>
                    <a:cubicBezTo>
                      <a:pt x="16029" y="36255"/>
                      <a:pt x="16465" y="34946"/>
                      <a:pt x="16974" y="33636"/>
                    </a:cubicBezTo>
                    <a:cubicBezTo>
                      <a:pt x="17192" y="32982"/>
                      <a:pt x="16902" y="32182"/>
                      <a:pt x="16247" y="31963"/>
                    </a:cubicBezTo>
                    <a:cubicBezTo>
                      <a:pt x="15083" y="31309"/>
                      <a:pt x="14138" y="30581"/>
                      <a:pt x="13119" y="30000"/>
                    </a:cubicBezTo>
                    <a:cubicBezTo>
                      <a:pt x="13701" y="28908"/>
                      <a:pt x="14429" y="27890"/>
                      <a:pt x="15156" y="26945"/>
                    </a:cubicBezTo>
                    <a:cubicBezTo>
                      <a:pt x="15190" y="26947"/>
                      <a:pt x="15224" y="26949"/>
                      <a:pt x="15258" y="26949"/>
                    </a:cubicBezTo>
                    <a:cubicBezTo>
                      <a:pt x="16079" y="26949"/>
                      <a:pt x="16672" y="26113"/>
                      <a:pt x="16392" y="25344"/>
                    </a:cubicBezTo>
                    <a:cubicBezTo>
                      <a:pt x="16101" y="24108"/>
                      <a:pt x="15738" y="22871"/>
                      <a:pt x="15374" y="21708"/>
                    </a:cubicBezTo>
                    <a:cubicBezTo>
                      <a:pt x="14574" y="18653"/>
                      <a:pt x="16756" y="17925"/>
                      <a:pt x="19084" y="16980"/>
                    </a:cubicBezTo>
                    <a:cubicBezTo>
                      <a:pt x="19956" y="16616"/>
                      <a:pt x="20247" y="15525"/>
                      <a:pt x="19665" y="14798"/>
                    </a:cubicBezTo>
                    <a:cubicBezTo>
                      <a:pt x="19229" y="14289"/>
                      <a:pt x="18938" y="13780"/>
                      <a:pt x="18647" y="13270"/>
                    </a:cubicBezTo>
                    <a:cubicBezTo>
                      <a:pt x="20102" y="12834"/>
                      <a:pt x="21557" y="12470"/>
                      <a:pt x="23084" y="12179"/>
                    </a:cubicBezTo>
                    <a:cubicBezTo>
                      <a:pt x="23884" y="12034"/>
                      <a:pt x="24393" y="11307"/>
                      <a:pt x="24248" y="10506"/>
                    </a:cubicBezTo>
                    <a:cubicBezTo>
                      <a:pt x="23884" y="8906"/>
                      <a:pt x="23520" y="7379"/>
                      <a:pt x="23157" y="5779"/>
                    </a:cubicBezTo>
                    <a:lnTo>
                      <a:pt x="23157" y="5779"/>
                    </a:lnTo>
                    <a:cubicBezTo>
                      <a:pt x="24466" y="6215"/>
                      <a:pt x="25702" y="6942"/>
                      <a:pt x="26721" y="7888"/>
                    </a:cubicBezTo>
                    <a:cubicBezTo>
                      <a:pt x="26970" y="8054"/>
                      <a:pt x="27249" y="8131"/>
                      <a:pt x="27524" y="8131"/>
                    </a:cubicBezTo>
                    <a:cubicBezTo>
                      <a:pt x="28211" y="8131"/>
                      <a:pt x="28872" y="7649"/>
                      <a:pt x="28976" y="6870"/>
                    </a:cubicBezTo>
                    <a:cubicBezTo>
                      <a:pt x="29194" y="5997"/>
                      <a:pt x="29485" y="5124"/>
                      <a:pt x="29848" y="4251"/>
                    </a:cubicBezTo>
                    <a:cubicBezTo>
                      <a:pt x="31303" y="5124"/>
                      <a:pt x="32758" y="5997"/>
                      <a:pt x="34140" y="7015"/>
                    </a:cubicBezTo>
                    <a:cubicBezTo>
                      <a:pt x="34395" y="7207"/>
                      <a:pt x="34675" y="7292"/>
                      <a:pt x="34947" y="7292"/>
                    </a:cubicBezTo>
                    <a:cubicBezTo>
                      <a:pt x="35606" y="7292"/>
                      <a:pt x="36219" y="6790"/>
                      <a:pt x="36322" y="6070"/>
                    </a:cubicBezTo>
                    <a:cubicBezTo>
                      <a:pt x="36467" y="5270"/>
                      <a:pt x="36685" y="4542"/>
                      <a:pt x="37049" y="3815"/>
                    </a:cubicBezTo>
                    <a:close/>
                    <a:moveTo>
                      <a:pt x="23957" y="45274"/>
                    </a:moveTo>
                    <a:cubicBezTo>
                      <a:pt x="24393" y="46292"/>
                      <a:pt x="24757" y="47383"/>
                      <a:pt x="25048" y="48474"/>
                    </a:cubicBezTo>
                    <a:cubicBezTo>
                      <a:pt x="25269" y="49137"/>
                      <a:pt x="25868" y="49548"/>
                      <a:pt x="26493" y="49548"/>
                    </a:cubicBezTo>
                    <a:cubicBezTo>
                      <a:pt x="26691" y="49548"/>
                      <a:pt x="26892" y="49507"/>
                      <a:pt x="27084" y="49420"/>
                    </a:cubicBezTo>
                    <a:cubicBezTo>
                      <a:pt x="27212" y="49505"/>
                      <a:pt x="27340" y="49540"/>
                      <a:pt x="27468" y="49540"/>
                    </a:cubicBezTo>
                    <a:cubicBezTo>
                      <a:pt x="27558" y="49540"/>
                      <a:pt x="27649" y="49523"/>
                      <a:pt x="27739" y="49493"/>
                    </a:cubicBezTo>
                    <a:cubicBezTo>
                      <a:pt x="29339" y="48838"/>
                      <a:pt x="30867" y="47965"/>
                      <a:pt x="32249" y="47020"/>
                    </a:cubicBezTo>
                    <a:cubicBezTo>
                      <a:pt x="33267" y="49056"/>
                      <a:pt x="34431" y="50947"/>
                      <a:pt x="35885" y="52693"/>
                    </a:cubicBezTo>
                    <a:cubicBezTo>
                      <a:pt x="32540" y="62585"/>
                      <a:pt x="29048" y="72986"/>
                      <a:pt x="23011" y="81569"/>
                    </a:cubicBezTo>
                    <a:cubicBezTo>
                      <a:pt x="21629" y="77641"/>
                      <a:pt x="19447" y="71459"/>
                      <a:pt x="15956" y="70949"/>
                    </a:cubicBezTo>
                    <a:cubicBezTo>
                      <a:pt x="15631" y="70910"/>
                      <a:pt x="15305" y="70891"/>
                      <a:pt x="14977" y="70891"/>
                    </a:cubicBezTo>
                    <a:cubicBezTo>
                      <a:pt x="11129" y="70891"/>
                      <a:pt x="7138" y="73504"/>
                      <a:pt x="3518" y="75314"/>
                    </a:cubicBezTo>
                    <a:cubicBezTo>
                      <a:pt x="8101" y="65203"/>
                      <a:pt x="14647" y="55820"/>
                      <a:pt x="18793" y="45419"/>
                    </a:cubicBezTo>
                    <a:lnTo>
                      <a:pt x="18793" y="45419"/>
                    </a:lnTo>
                    <a:cubicBezTo>
                      <a:pt x="18740" y="46316"/>
                      <a:pt x="19453" y="46946"/>
                      <a:pt x="20209" y="46946"/>
                    </a:cubicBezTo>
                    <a:cubicBezTo>
                      <a:pt x="20495" y="46946"/>
                      <a:pt x="20788" y="46856"/>
                      <a:pt x="21047" y="46656"/>
                    </a:cubicBezTo>
                    <a:cubicBezTo>
                      <a:pt x="21920" y="46074"/>
                      <a:pt x="22939" y="45638"/>
                      <a:pt x="23957" y="45274"/>
                    </a:cubicBezTo>
                    <a:close/>
                    <a:moveTo>
                      <a:pt x="40177" y="49565"/>
                    </a:moveTo>
                    <a:cubicBezTo>
                      <a:pt x="41413" y="50729"/>
                      <a:pt x="42795" y="51893"/>
                      <a:pt x="44250" y="52911"/>
                    </a:cubicBezTo>
                    <a:cubicBezTo>
                      <a:pt x="44499" y="53077"/>
                      <a:pt x="44778" y="53155"/>
                      <a:pt x="45053" y="53155"/>
                    </a:cubicBezTo>
                    <a:cubicBezTo>
                      <a:pt x="45740" y="53155"/>
                      <a:pt x="46401" y="52672"/>
                      <a:pt x="46505" y="51893"/>
                    </a:cubicBezTo>
                    <a:cubicBezTo>
                      <a:pt x="46505" y="51238"/>
                      <a:pt x="46650" y="50656"/>
                      <a:pt x="46723" y="50074"/>
                    </a:cubicBezTo>
                    <a:cubicBezTo>
                      <a:pt x="47087" y="50293"/>
                      <a:pt x="47450" y="50438"/>
                      <a:pt x="47814" y="50584"/>
                    </a:cubicBezTo>
                    <a:cubicBezTo>
                      <a:pt x="47814" y="59966"/>
                      <a:pt x="48323" y="69349"/>
                      <a:pt x="49196" y="78659"/>
                    </a:cubicBezTo>
                    <a:cubicBezTo>
                      <a:pt x="47159" y="77059"/>
                      <a:pt x="44977" y="75677"/>
                      <a:pt x="42795" y="74368"/>
                    </a:cubicBezTo>
                    <a:cubicBezTo>
                      <a:pt x="42650" y="74320"/>
                      <a:pt x="42502" y="74296"/>
                      <a:pt x="42356" y="74296"/>
                    </a:cubicBezTo>
                    <a:cubicBezTo>
                      <a:pt x="41844" y="74296"/>
                      <a:pt x="41365" y="74586"/>
                      <a:pt x="41195" y="75095"/>
                    </a:cubicBezTo>
                    <a:cubicBezTo>
                      <a:pt x="39522" y="78368"/>
                      <a:pt x="37631" y="81496"/>
                      <a:pt x="35449" y="84551"/>
                    </a:cubicBezTo>
                    <a:cubicBezTo>
                      <a:pt x="33412" y="78659"/>
                      <a:pt x="34503" y="72550"/>
                      <a:pt x="33776" y="66440"/>
                    </a:cubicBezTo>
                    <a:cubicBezTo>
                      <a:pt x="35594" y="62003"/>
                      <a:pt x="37049" y="57348"/>
                      <a:pt x="38577" y="52911"/>
                    </a:cubicBezTo>
                    <a:cubicBezTo>
                      <a:pt x="39013" y="51747"/>
                      <a:pt x="39522" y="50584"/>
                      <a:pt x="40177" y="49565"/>
                    </a:cubicBezTo>
                    <a:close/>
                    <a:moveTo>
                      <a:pt x="36405" y="0"/>
                    </a:moveTo>
                    <a:cubicBezTo>
                      <a:pt x="35861" y="0"/>
                      <a:pt x="35328" y="324"/>
                      <a:pt x="35085" y="905"/>
                    </a:cubicBezTo>
                    <a:cubicBezTo>
                      <a:pt x="34794" y="1778"/>
                      <a:pt x="34431" y="2724"/>
                      <a:pt x="34140" y="3597"/>
                    </a:cubicBezTo>
                    <a:cubicBezTo>
                      <a:pt x="32612" y="2651"/>
                      <a:pt x="31085" y="1706"/>
                      <a:pt x="29557" y="905"/>
                    </a:cubicBezTo>
                    <a:cubicBezTo>
                      <a:pt x="29387" y="837"/>
                      <a:pt x="29208" y="805"/>
                      <a:pt x="29032" y="805"/>
                    </a:cubicBezTo>
                    <a:cubicBezTo>
                      <a:pt x="28457" y="805"/>
                      <a:pt x="27906" y="1149"/>
                      <a:pt x="27739" y="1706"/>
                    </a:cubicBezTo>
                    <a:cubicBezTo>
                      <a:pt x="27448" y="2578"/>
                      <a:pt x="27084" y="3451"/>
                      <a:pt x="26793" y="4397"/>
                    </a:cubicBezTo>
                    <a:cubicBezTo>
                      <a:pt x="25193" y="3233"/>
                      <a:pt x="23302" y="2651"/>
                      <a:pt x="21411" y="2651"/>
                    </a:cubicBezTo>
                    <a:cubicBezTo>
                      <a:pt x="21371" y="2648"/>
                      <a:pt x="21331" y="2646"/>
                      <a:pt x="21292" y="2646"/>
                    </a:cubicBezTo>
                    <a:cubicBezTo>
                      <a:pt x="20405" y="2646"/>
                      <a:pt x="19744" y="3419"/>
                      <a:pt x="19884" y="4324"/>
                    </a:cubicBezTo>
                    <a:cubicBezTo>
                      <a:pt x="20247" y="6070"/>
                      <a:pt x="20684" y="7815"/>
                      <a:pt x="21120" y="9634"/>
                    </a:cubicBezTo>
                    <a:cubicBezTo>
                      <a:pt x="19229" y="10070"/>
                      <a:pt x="17483" y="10579"/>
                      <a:pt x="15738" y="11307"/>
                    </a:cubicBezTo>
                    <a:cubicBezTo>
                      <a:pt x="14719" y="11816"/>
                      <a:pt x="14574" y="13125"/>
                      <a:pt x="15447" y="13780"/>
                    </a:cubicBezTo>
                    <a:cubicBezTo>
                      <a:pt x="15810" y="14216"/>
                      <a:pt x="16101" y="14580"/>
                      <a:pt x="16320" y="15089"/>
                    </a:cubicBezTo>
                    <a:cubicBezTo>
                      <a:pt x="11592" y="17344"/>
                      <a:pt x="12101" y="20326"/>
                      <a:pt x="13556" y="25781"/>
                    </a:cubicBezTo>
                    <a:cubicBezTo>
                      <a:pt x="13556" y="25854"/>
                      <a:pt x="13628" y="25926"/>
                      <a:pt x="13628" y="25999"/>
                    </a:cubicBezTo>
                    <a:cubicBezTo>
                      <a:pt x="12319" y="27017"/>
                      <a:pt x="11228" y="28327"/>
                      <a:pt x="10355" y="29781"/>
                    </a:cubicBezTo>
                    <a:cubicBezTo>
                      <a:pt x="9919" y="30436"/>
                      <a:pt x="10210" y="31309"/>
                      <a:pt x="10937" y="31672"/>
                    </a:cubicBezTo>
                    <a:cubicBezTo>
                      <a:pt x="12028" y="32182"/>
                      <a:pt x="13119" y="32909"/>
                      <a:pt x="14138" y="33636"/>
                    </a:cubicBezTo>
                    <a:cubicBezTo>
                      <a:pt x="13410" y="35382"/>
                      <a:pt x="12828" y="37055"/>
                      <a:pt x="12319" y="38873"/>
                    </a:cubicBezTo>
                    <a:cubicBezTo>
                      <a:pt x="11950" y="39795"/>
                      <a:pt x="12673" y="40717"/>
                      <a:pt x="13608" y="40717"/>
                    </a:cubicBezTo>
                    <a:cubicBezTo>
                      <a:pt x="13779" y="40717"/>
                      <a:pt x="13957" y="40686"/>
                      <a:pt x="14138" y="40619"/>
                    </a:cubicBezTo>
                    <a:cubicBezTo>
                      <a:pt x="14932" y="40367"/>
                      <a:pt x="15597" y="40249"/>
                      <a:pt x="16153" y="40249"/>
                    </a:cubicBezTo>
                    <a:cubicBezTo>
                      <a:pt x="17683" y="40249"/>
                      <a:pt x="18380" y="41142"/>
                      <a:pt x="18647" y="42583"/>
                    </a:cubicBezTo>
                    <a:cubicBezTo>
                      <a:pt x="11810" y="53493"/>
                      <a:pt x="5264" y="65203"/>
                      <a:pt x="245" y="77132"/>
                    </a:cubicBezTo>
                    <a:cubicBezTo>
                      <a:pt x="1" y="77865"/>
                      <a:pt x="629" y="78599"/>
                      <a:pt x="1354" y="78599"/>
                    </a:cubicBezTo>
                    <a:cubicBezTo>
                      <a:pt x="1492" y="78599"/>
                      <a:pt x="1633" y="78572"/>
                      <a:pt x="1773" y="78514"/>
                    </a:cubicBezTo>
                    <a:cubicBezTo>
                      <a:pt x="6064" y="77059"/>
                      <a:pt x="9846" y="74441"/>
                      <a:pt x="14210" y="73350"/>
                    </a:cubicBezTo>
                    <a:cubicBezTo>
                      <a:pt x="14362" y="73312"/>
                      <a:pt x="14512" y="73295"/>
                      <a:pt x="14661" y="73295"/>
                    </a:cubicBezTo>
                    <a:cubicBezTo>
                      <a:pt x="17995" y="73295"/>
                      <a:pt x="20436" y="82329"/>
                      <a:pt x="21411" y="84696"/>
                    </a:cubicBezTo>
                    <a:cubicBezTo>
                      <a:pt x="21659" y="85192"/>
                      <a:pt x="22165" y="85453"/>
                      <a:pt x="22662" y="85453"/>
                    </a:cubicBezTo>
                    <a:cubicBezTo>
                      <a:pt x="23041" y="85453"/>
                      <a:pt x="23414" y="85302"/>
                      <a:pt x="23666" y="84987"/>
                    </a:cubicBezTo>
                    <a:cubicBezTo>
                      <a:pt x="26793" y="80841"/>
                      <a:pt x="29412" y="76405"/>
                      <a:pt x="31521" y="71677"/>
                    </a:cubicBezTo>
                    <a:lnTo>
                      <a:pt x="31521" y="71677"/>
                    </a:lnTo>
                    <a:cubicBezTo>
                      <a:pt x="31158" y="77205"/>
                      <a:pt x="31885" y="82951"/>
                      <a:pt x="34067" y="87533"/>
                    </a:cubicBezTo>
                    <a:cubicBezTo>
                      <a:pt x="34265" y="88009"/>
                      <a:pt x="34702" y="88247"/>
                      <a:pt x="35152" y="88247"/>
                    </a:cubicBezTo>
                    <a:cubicBezTo>
                      <a:pt x="35527" y="88247"/>
                      <a:pt x="35912" y="88082"/>
                      <a:pt x="36176" y="87751"/>
                    </a:cubicBezTo>
                    <a:cubicBezTo>
                      <a:pt x="38431" y="84260"/>
                      <a:pt x="40831" y="80841"/>
                      <a:pt x="42795" y="77132"/>
                    </a:cubicBezTo>
                    <a:cubicBezTo>
                      <a:pt x="45268" y="78587"/>
                      <a:pt x="47450" y="80550"/>
                      <a:pt x="49850" y="82005"/>
                    </a:cubicBezTo>
                    <a:cubicBezTo>
                      <a:pt x="50098" y="82177"/>
                      <a:pt x="50361" y="82253"/>
                      <a:pt x="50612" y="82253"/>
                    </a:cubicBezTo>
                    <a:cubicBezTo>
                      <a:pt x="51316" y="82253"/>
                      <a:pt x="51922" y="81646"/>
                      <a:pt x="51814" y="80841"/>
                    </a:cubicBezTo>
                    <a:cubicBezTo>
                      <a:pt x="50796" y="71022"/>
                      <a:pt x="50432" y="61203"/>
                      <a:pt x="50287" y="51311"/>
                    </a:cubicBezTo>
                    <a:lnTo>
                      <a:pt x="50287" y="51311"/>
                    </a:lnTo>
                    <a:cubicBezTo>
                      <a:pt x="51051" y="51475"/>
                      <a:pt x="51814" y="51556"/>
                      <a:pt x="52609" y="51556"/>
                    </a:cubicBezTo>
                    <a:cubicBezTo>
                      <a:pt x="52873" y="51556"/>
                      <a:pt x="53142" y="51547"/>
                      <a:pt x="53414" y="51529"/>
                    </a:cubicBezTo>
                    <a:cubicBezTo>
                      <a:pt x="54578" y="51529"/>
                      <a:pt x="54869" y="50002"/>
                      <a:pt x="54360" y="49274"/>
                    </a:cubicBezTo>
                    <a:cubicBezTo>
                      <a:pt x="53633" y="48329"/>
                      <a:pt x="52978" y="47310"/>
                      <a:pt x="52323" y="46438"/>
                    </a:cubicBezTo>
                    <a:lnTo>
                      <a:pt x="52323" y="46438"/>
                    </a:lnTo>
                    <a:cubicBezTo>
                      <a:pt x="54604" y="46964"/>
                      <a:pt x="56931" y="47208"/>
                      <a:pt x="59267" y="47208"/>
                    </a:cubicBezTo>
                    <a:cubicBezTo>
                      <a:pt x="59838" y="47208"/>
                      <a:pt x="60408" y="47194"/>
                      <a:pt x="60979" y="47165"/>
                    </a:cubicBezTo>
                    <a:cubicBezTo>
                      <a:pt x="62070" y="46947"/>
                      <a:pt x="62579" y="45710"/>
                      <a:pt x="61924" y="44837"/>
                    </a:cubicBezTo>
                    <a:cubicBezTo>
                      <a:pt x="60470" y="43383"/>
                      <a:pt x="59161" y="41855"/>
                      <a:pt x="57997" y="40255"/>
                    </a:cubicBezTo>
                    <a:cubicBezTo>
                      <a:pt x="59961" y="40182"/>
                      <a:pt x="61924" y="40037"/>
                      <a:pt x="63816" y="39746"/>
                    </a:cubicBezTo>
                    <a:cubicBezTo>
                      <a:pt x="64761" y="39528"/>
                      <a:pt x="65270" y="38582"/>
                      <a:pt x="64907" y="37709"/>
                    </a:cubicBezTo>
                    <a:cubicBezTo>
                      <a:pt x="63961" y="35382"/>
                      <a:pt x="62652" y="33127"/>
                      <a:pt x="61052" y="31163"/>
                    </a:cubicBezTo>
                    <a:lnTo>
                      <a:pt x="61124" y="31091"/>
                    </a:lnTo>
                    <a:cubicBezTo>
                      <a:pt x="62797" y="29854"/>
                      <a:pt x="64470" y="28618"/>
                      <a:pt x="66216" y="27454"/>
                    </a:cubicBezTo>
                    <a:cubicBezTo>
                      <a:pt x="66798" y="26945"/>
                      <a:pt x="66943" y="26072"/>
                      <a:pt x="66434" y="25417"/>
                    </a:cubicBezTo>
                    <a:cubicBezTo>
                      <a:pt x="65052" y="24108"/>
                      <a:pt x="63670" y="22871"/>
                      <a:pt x="62143" y="21708"/>
                    </a:cubicBezTo>
                    <a:cubicBezTo>
                      <a:pt x="62943" y="20617"/>
                      <a:pt x="63525" y="19453"/>
                      <a:pt x="64470" y="18362"/>
                    </a:cubicBezTo>
                    <a:cubicBezTo>
                      <a:pt x="64979" y="17635"/>
                      <a:pt x="64688" y="16616"/>
                      <a:pt x="63816" y="16253"/>
                    </a:cubicBezTo>
                    <a:cubicBezTo>
                      <a:pt x="62215" y="15598"/>
                      <a:pt x="60761" y="14943"/>
                      <a:pt x="59161" y="14434"/>
                    </a:cubicBezTo>
                    <a:cubicBezTo>
                      <a:pt x="59379" y="13052"/>
                      <a:pt x="59742" y="11598"/>
                      <a:pt x="60179" y="10288"/>
                    </a:cubicBezTo>
                    <a:cubicBezTo>
                      <a:pt x="60517" y="9408"/>
                      <a:pt x="59847" y="8528"/>
                      <a:pt x="58990" y="8528"/>
                    </a:cubicBezTo>
                    <a:cubicBezTo>
                      <a:pt x="58927" y="8528"/>
                      <a:pt x="58862" y="8533"/>
                      <a:pt x="58797" y="8543"/>
                    </a:cubicBezTo>
                    <a:cubicBezTo>
                      <a:pt x="57342" y="8761"/>
                      <a:pt x="55960" y="8615"/>
                      <a:pt x="54505" y="8761"/>
                    </a:cubicBezTo>
                    <a:cubicBezTo>
                      <a:pt x="54433" y="7815"/>
                      <a:pt x="54360" y="6797"/>
                      <a:pt x="54287" y="5851"/>
                    </a:cubicBezTo>
                    <a:cubicBezTo>
                      <a:pt x="54360" y="5415"/>
                      <a:pt x="54069" y="4979"/>
                      <a:pt x="53560" y="4906"/>
                    </a:cubicBezTo>
                    <a:cubicBezTo>
                      <a:pt x="53507" y="4799"/>
                      <a:pt x="53375" y="4732"/>
                      <a:pt x="53223" y="4732"/>
                    </a:cubicBezTo>
                    <a:cubicBezTo>
                      <a:pt x="53168" y="4732"/>
                      <a:pt x="53109" y="4741"/>
                      <a:pt x="53051" y="4760"/>
                    </a:cubicBezTo>
                    <a:cubicBezTo>
                      <a:pt x="51669" y="5197"/>
                      <a:pt x="50287" y="5633"/>
                      <a:pt x="48905" y="6070"/>
                    </a:cubicBezTo>
                    <a:cubicBezTo>
                      <a:pt x="48396" y="4615"/>
                      <a:pt x="47596" y="3233"/>
                      <a:pt x="46941" y="1778"/>
                    </a:cubicBezTo>
                    <a:cubicBezTo>
                      <a:pt x="46756" y="1269"/>
                      <a:pt x="46276" y="995"/>
                      <a:pt x="45782" y="995"/>
                    </a:cubicBezTo>
                    <a:cubicBezTo>
                      <a:pt x="45501" y="995"/>
                      <a:pt x="45215" y="1084"/>
                      <a:pt x="44977" y="1269"/>
                    </a:cubicBezTo>
                    <a:cubicBezTo>
                      <a:pt x="43959" y="2287"/>
                      <a:pt x="42868" y="3160"/>
                      <a:pt x="41850" y="4179"/>
                    </a:cubicBezTo>
                    <a:cubicBezTo>
                      <a:pt x="40249" y="2942"/>
                      <a:pt x="38722" y="1633"/>
                      <a:pt x="37195" y="251"/>
                    </a:cubicBezTo>
                    <a:cubicBezTo>
                      <a:pt x="36952" y="81"/>
                      <a:pt x="36677" y="0"/>
                      <a:pt x="36405"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088996" y="3703092"/>
                <a:ext cx="296050" cy="431350"/>
              </a:xfrm>
              <a:custGeom>
                <a:avLst/>
                <a:gdLst/>
                <a:ahLst/>
                <a:cxnLst/>
                <a:rect l="l" t="t" r="r" b="b"/>
                <a:pathLst>
                  <a:path w="11842" h="17254" extrusionOk="0">
                    <a:moveTo>
                      <a:pt x="9516" y="1"/>
                    </a:moveTo>
                    <a:cubicBezTo>
                      <a:pt x="9253" y="1"/>
                      <a:pt x="8980" y="88"/>
                      <a:pt x="8728" y="285"/>
                    </a:cubicBezTo>
                    <a:cubicBezTo>
                      <a:pt x="6474" y="2103"/>
                      <a:pt x="4146" y="3704"/>
                      <a:pt x="1964" y="5667"/>
                    </a:cubicBezTo>
                    <a:cubicBezTo>
                      <a:pt x="1600" y="5958"/>
                      <a:pt x="0" y="7559"/>
                      <a:pt x="1091" y="7995"/>
                    </a:cubicBezTo>
                    <a:cubicBezTo>
                      <a:pt x="1223" y="8036"/>
                      <a:pt x="1358" y="8055"/>
                      <a:pt x="1493" y="8055"/>
                    </a:cubicBezTo>
                    <a:cubicBezTo>
                      <a:pt x="2547" y="8055"/>
                      <a:pt x="3663" y="6911"/>
                      <a:pt x="4437" y="6395"/>
                    </a:cubicBezTo>
                    <a:cubicBezTo>
                      <a:pt x="5383" y="5813"/>
                      <a:pt x="6328" y="5158"/>
                      <a:pt x="7274" y="4504"/>
                    </a:cubicBezTo>
                    <a:lnTo>
                      <a:pt x="7274" y="4504"/>
                    </a:lnTo>
                    <a:cubicBezTo>
                      <a:pt x="6474" y="7486"/>
                      <a:pt x="5892" y="10541"/>
                      <a:pt x="5674" y="13668"/>
                    </a:cubicBezTo>
                    <a:cubicBezTo>
                      <a:pt x="4655" y="13523"/>
                      <a:pt x="3637" y="13377"/>
                      <a:pt x="2619" y="13377"/>
                    </a:cubicBezTo>
                    <a:cubicBezTo>
                      <a:pt x="2594" y="13375"/>
                      <a:pt x="2569" y="13374"/>
                      <a:pt x="2545" y="13374"/>
                    </a:cubicBezTo>
                    <a:cubicBezTo>
                      <a:pt x="1863" y="13374"/>
                      <a:pt x="1477" y="14340"/>
                      <a:pt x="2110" y="14832"/>
                    </a:cubicBezTo>
                    <a:cubicBezTo>
                      <a:pt x="4219" y="16287"/>
                      <a:pt x="7347" y="16796"/>
                      <a:pt x="9892" y="17232"/>
                    </a:cubicBezTo>
                    <a:cubicBezTo>
                      <a:pt x="9983" y="17247"/>
                      <a:pt x="10070" y="17254"/>
                      <a:pt x="10152" y="17254"/>
                    </a:cubicBezTo>
                    <a:cubicBezTo>
                      <a:pt x="11727" y="17254"/>
                      <a:pt x="11842" y="14741"/>
                      <a:pt x="10183" y="14396"/>
                    </a:cubicBezTo>
                    <a:lnTo>
                      <a:pt x="8292" y="14032"/>
                    </a:lnTo>
                    <a:cubicBezTo>
                      <a:pt x="9383" y="10032"/>
                      <a:pt x="9529" y="5740"/>
                      <a:pt x="10692" y="1740"/>
                    </a:cubicBezTo>
                    <a:cubicBezTo>
                      <a:pt x="11021" y="808"/>
                      <a:pt x="10318" y="1"/>
                      <a:pt x="9516"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rot="-1550640">
              <a:off x="379500" y="4628535"/>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rot="1882907">
              <a:off x="8221030" y="1381433"/>
              <a:ext cx="537260" cy="480691"/>
              <a:chOff x="1949642" y="2454226"/>
              <a:chExt cx="705425" cy="631150"/>
            </a:xfrm>
          </p:grpSpPr>
          <p:sp>
            <p:nvSpPr>
              <p:cNvPr id="33" name="Google Shape;33;p2"/>
              <p:cNvSpPr/>
              <p:nvPr/>
            </p:nvSpPr>
            <p:spPr>
              <a:xfrm>
                <a:off x="2029642" y="2729601"/>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49642" y="2604151"/>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66017" y="2454226"/>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71517" y="2484126"/>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487892" y="2672726"/>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1882907" flipH="1">
              <a:off x="783455" y="2559245"/>
              <a:ext cx="537260" cy="480691"/>
              <a:chOff x="1765141" y="3262282"/>
              <a:chExt cx="705425" cy="631150"/>
            </a:xfrm>
          </p:grpSpPr>
          <p:sp>
            <p:nvSpPr>
              <p:cNvPr id="39" name="Google Shape;39;p2"/>
              <p:cNvSpPr/>
              <p:nvPr/>
            </p:nvSpPr>
            <p:spPr>
              <a:xfrm>
                <a:off x="1845141" y="3537657"/>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765141" y="3412207"/>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981516" y="3262282"/>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87016" y="3292182"/>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03391" y="3480782"/>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2"/>
            <p:cNvSpPr/>
            <p:nvPr/>
          </p:nvSpPr>
          <p:spPr>
            <a:xfrm rot="1076189">
              <a:off x="4342386" y="4519074"/>
              <a:ext cx="459228" cy="386297"/>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550640">
              <a:off x="1007900" y="80785"/>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42659" y="75527"/>
            <a:ext cx="9051492" cy="4677161"/>
            <a:chOff x="50436" y="-319265"/>
            <a:chExt cx="9051492" cy="4677161"/>
          </a:xfrm>
        </p:grpSpPr>
        <p:sp>
          <p:nvSpPr>
            <p:cNvPr id="47" name="Google Shape;47;p2"/>
            <p:cNvSpPr/>
            <p:nvPr/>
          </p:nvSpPr>
          <p:spPr>
            <a:xfrm>
              <a:off x="1711756" y="-259608"/>
              <a:ext cx="162328" cy="212910"/>
            </a:xfrm>
            <a:custGeom>
              <a:avLst/>
              <a:gdLst/>
              <a:ahLst/>
              <a:cxnLst/>
              <a:rect l="l" t="t" r="r" b="b"/>
              <a:pathLst>
                <a:path w="1847" h="2079" extrusionOk="0">
                  <a:moveTo>
                    <a:pt x="919" y="1"/>
                  </a:moveTo>
                  <a:cubicBezTo>
                    <a:pt x="812" y="1"/>
                    <a:pt x="716" y="349"/>
                    <a:pt x="687" y="803"/>
                  </a:cubicBezTo>
                  <a:cubicBezTo>
                    <a:pt x="290" y="832"/>
                    <a:pt x="1" y="928"/>
                    <a:pt x="1" y="1035"/>
                  </a:cubicBezTo>
                  <a:cubicBezTo>
                    <a:pt x="1" y="1151"/>
                    <a:pt x="290" y="1247"/>
                    <a:pt x="687" y="1276"/>
                  </a:cubicBezTo>
                  <a:cubicBezTo>
                    <a:pt x="716" y="1730"/>
                    <a:pt x="812" y="2078"/>
                    <a:pt x="919" y="2078"/>
                  </a:cubicBezTo>
                  <a:cubicBezTo>
                    <a:pt x="1035" y="2078"/>
                    <a:pt x="1131" y="1730"/>
                    <a:pt x="1160" y="1276"/>
                  </a:cubicBezTo>
                  <a:cubicBezTo>
                    <a:pt x="1556" y="1247"/>
                    <a:pt x="1846" y="1151"/>
                    <a:pt x="1846" y="1035"/>
                  </a:cubicBezTo>
                  <a:cubicBezTo>
                    <a:pt x="1846" y="928"/>
                    <a:pt x="1556" y="832"/>
                    <a:pt x="1160" y="803"/>
                  </a:cubicBezTo>
                  <a:cubicBezTo>
                    <a:pt x="1131" y="349"/>
                    <a:pt x="1035" y="1"/>
                    <a:pt x="919"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71824" y="2624884"/>
              <a:ext cx="162328" cy="212910"/>
            </a:xfrm>
            <a:custGeom>
              <a:avLst/>
              <a:gdLst/>
              <a:ahLst/>
              <a:cxnLst/>
              <a:rect l="l" t="t" r="r" b="b"/>
              <a:pathLst>
                <a:path w="1847" h="2079" extrusionOk="0">
                  <a:moveTo>
                    <a:pt x="919" y="0"/>
                  </a:moveTo>
                  <a:cubicBezTo>
                    <a:pt x="813" y="0"/>
                    <a:pt x="716" y="348"/>
                    <a:pt x="687" y="812"/>
                  </a:cubicBezTo>
                  <a:cubicBezTo>
                    <a:pt x="291" y="832"/>
                    <a:pt x="1" y="928"/>
                    <a:pt x="1" y="1044"/>
                  </a:cubicBezTo>
                  <a:cubicBezTo>
                    <a:pt x="1" y="1150"/>
                    <a:pt x="291" y="1247"/>
                    <a:pt x="687" y="1276"/>
                  </a:cubicBezTo>
                  <a:cubicBezTo>
                    <a:pt x="716" y="1740"/>
                    <a:pt x="813" y="2078"/>
                    <a:pt x="919" y="2078"/>
                  </a:cubicBezTo>
                  <a:cubicBezTo>
                    <a:pt x="1035" y="2078"/>
                    <a:pt x="1132" y="1740"/>
                    <a:pt x="1161" y="1276"/>
                  </a:cubicBezTo>
                  <a:cubicBezTo>
                    <a:pt x="1557" y="1247"/>
                    <a:pt x="1847" y="1150"/>
                    <a:pt x="1847" y="1044"/>
                  </a:cubicBezTo>
                  <a:cubicBezTo>
                    <a:pt x="1847" y="928"/>
                    <a:pt x="1557" y="832"/>
                    <a:pt x="1161" y="812"/>
                  </a:cubicBezTo>
                  <a:cubicBezTo>
                    <a:pt x="1132" y="348"/>
                    <a:pt x="1035" y="0"/>
                    <a:pt x="919"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134333" y="427460"/>
              <a:ext cx="209875" cy="275176"/>
            </a:xfrm>
            <a:custGeom>
              <a:avLst/>
              <a:gdLst/>
              <a:ahLst/>
              <a:cxnLst/>
              <a:rect l="l" t="t" r="r" b="b"/>
              <a:pathLst>
                <a:path w="2388" h="2687" extrusionOk="0">
                  <a:moveTo>
                    <a:pt x="1199" y="0"/>
                  </a:moveTo>
                  <a:cubicBezTo>
                    <a:pt x="1054" y="0"/>
                    <a:pt x="928" y="445"/>
                    <a:pt x="899" y="1044"/>
                  </a:cubicBezTo>
                  <a:cubicBezTo>
                    <a:pt x="387" y="1073"/>
                    <a:pt x="0" y="1199"/>
                    <a:pt x="0" y="1344"/>
                  </a:cubicBezTo>
                  <a:cubicBezTo>
                    <a:pt x="0" y="1489"/>
                    <a:pt x="387" y="1605"/>
                    <a:pt x="899" y="1643"/>
                  </a:cubicBezTo>
                  <a:cubicBezTo>
                    <a:pt x="928" y="2242"/>
                    <a:pt x="1054" y="2687"/>
                    <a:pt x="1199" y="2687"/>
                  </a:cubicBezTo>
                  <a:cubicBezTo>
                    <a:pt x="1344" y="2687"/>
                    <a:pt x="1469" y="2242"/>
                    <a:pt x="1498" y="1643"/>
                  </a:cubicBezTo>
                  <a:cubicBezTo>
                    <a:pt x="2010" y="1605"/>
                    <a:pt x="2387" y="1489"/>
                    <a:pt x="2387" y="1344"/>
                  </a:cubicBezTo>
                  <a:cubicBezTo>
                    <a:pt x="2387" y="1199"/>
                    <a:pt x="2010" y="1073"/>
                    <a:pt x="1498" y="1044"/>
                  </a:cubicBezTo>
                  <a:cubicBezTo>
                    <a:pt x="1469" y="435"/>
                    <a:pt x="1344" y="0"/>
                    <a:pt x="1199"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134317" y="2392881"/>
              <a:ext cx="209875" cy="275176"/>
            </a:xfrm>
            <a:custGeom>
              <a:avLst/>
              <a:gdLst/>
              <a:ahLst/>
              <a:cxnLst/>
              <a:rect l="l" t="t" r="r" b="b"/>
              <a:pathLst>
                <a:path w="2388" h="2687" extrusionOk="0">
                  <a:moveTo>
                    <a:pt x="1199" y="0"/>
                  </a:moveTo>
                  <a:cubicBezTo>
                    <a:pt x="1044" y="0"/>
                    <a:pt x="928" y="445"/>
                    <a:pt x="899" y="1044"/>
                  </a:cubicBezTo>
                  <a:cubicBezTo>
                    <a:pt x="387" y="1073"/>
                    <a:pt x="1" y="1199"/>
                    <a:pt x="1" y="1344"/>
                  </a:cubicBezTo>
                  <a:cubicBezTo>
                    <a:pt x="1" y="1479"/>
                    <a:pt x="387" y="1605"/>
                    <a:pt x="899" y="1643"/>
                  </a:cubicBezTo>
                  <a:cubicBezTo>
                    <a:pt x="928" y="2242"/>
                    <a:pt x="1054" y="2687"/>
                    <a:pt x="1199" y="2687"/>
                  </a:cubicBezTo>
                  <a:cubicBezTo>
                    <a:pt x="1344" y="2687"/>
                    <a:pt x="1470" y="2242"/>
                    <a:pt x="1499" y="1643"/>
                  </a:cubicBezTo>
                  <a:cubicBezTo>
                    <a:pt x="2011" y="1605"/>
                    <a:pt x="2388" y="1479"/>
                    <a:pt x="2388" y="1344"/>
                  </a:cubicBezTo>
                  <a:cubicBezTo>
                    <a:pt x="2388" y="1199"/>
                    <a:pt x="2011" y="1073"/>
                    <a:pt x="1499" y="1044"/>
                  </a:cubicBezTo>
                  <a:cubicBezTo>
                    <a:pt x="1470" y="435"/>
                    <a:pt x="1344" y="0"/>
                    <a:pt x="1199"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874075" y="665960"/>
              <a:ext cx="209875" cy="275176"/>
            </a:xfrm>
            <a:custGeom>
              <a:avLst/>
              <a:gdLst/>
              <a:ahLst/>
              <a:cxnLst/>
              <a:rect l="l" t="t" r="r" b="b"/>
              <a:pathLst>
                <a:path w="2388" h="2687" extrusionOk="0">
                  <a:moveTo>
                    <a:pt x="1190" y="0"/>
                  </a:moveTo>
                  <a:cubicBezTo>
                    <a:pt x="1045" y="0"/>
                    <a:pt x="919" y="445"/>
                    <a:pt x="890" y="1044"/>
                  </a:cubicBezTo>
                  <a:cubicBezTo>
                    <a:pt x="378" y="1073"/>
                    <a:pt x="1" y="1198"/>
                    <a:pt x="1" y="1343"/>
                  </a:cubicBezTo>
                  <a:cubicBezTo>
                    <a:pt x="1" y="1488"/>
                    <a:pt x="378" y="1604"/>
                    <a:pt x="890" y="1643"/>
                  </a:cubicBezTo>
                  <a:cubicBezTo>
                    <a:pt x="919" y="2252"/>
                    <a:pt x="1045" y="2687"/>
                    <a:pt x="1190" y="2687"/>
                  </a:cubicBezTo>
                  <a:cubicBezTo>
                    <a:pt x="1344" y="2687"/>
                    <a:pt x="1460" y="2242"/>
                    <a:pt x="1499" y="1643"/>
                  </a:cubicBezTo>
                  <a:cubicBezTo>
                    <a:pt x="2011" y="1604"/>
                    <a:pt x="2388" y="1488"/>
                    <a:pt x="2388" y="1343"/>
                  </a:cubicBezTo>
                  <a:cubicBezTo>
                    <a:pt x="2388" y="1198"/>
                    <a:pt x="2011" y="1073"/>
                    <a:pt x="1499" y="1044"/>
                  </a:cubicBezTo>
                  <a:cubicBezTo>
                    <a:pt x="1460" y="435"/>
                    <a:pt x="1344" y="0"/>
                    <a:pt x="1190"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05800" y="3345774"/>
              <a:ext cx="110475" cy="14450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0436" y="-147925"/>
              <a:ext cx="110475" cy="145627"/>
            </a:xfrm>
            <a:custGeom>
              <a:avLst/>
              <a:gdLst/>
              <a:ahLst/>
              <a:cxnLst/>
              <a:rect l="l" t="t" r="r" b="b"/>
              <a:pathLst>
                <a:path w="1257" h="1422" extrusionOk="0">
                  <a:moveTo>
                    <a:pt x="628" y="1"/>
                  </a:moveTo>
                  <a:cubicBezTo>
                    <a:pt x="551" y="1"/>
                    <a:pt x="483" y="243"/>
                    <a:pt x="474" y="552"/>
                  </a:cubicBezTo>
                  <a:cubicBezTo>
                    <a:pt x="203" y="571"/>
                    <a:pt x="0" y="639"/>
                    <a:pt x="0" y="706"/>
                  </a:cubicBezTo>
                  <a:cubicBezTo>
                    <a:pt x="0" y="784"/>
                    <a:pt x="203" y="851"/>
                    <a:pt x="474" y="871"/>
                  </a:cubicBezTo>
                  <a:cubicBezTo>
                    <a:pt x="483" y="1180"/>
                    <a:pt x="551" y="1422"/>
                    <a:pt x="628" y="1422"/>
                  </a:cubicBezTo>
                  <a:cubicBezTo>
                    <a:pt x="706" y="1422"/>
                    <a:pt x="773" y="1180"/>
                    <a:pt x="793" y="871"/>
                  </a:cubicBezTo>
                  <a:cubicBezTo>
                    <a:pt x="1054" y="851"/>
                    <a:pt x="1257" y="793"/>
                    <a:pt x="1257" y="706"/>
                  </a:cubicBezTo>
                  <a:cubicBezTo>
                    <a:pt x="1257" y="639"/>
                    <a:pt x="1054" y="571"/>
                    <a:pt x="793" y="552"/>
                  </a:cubicBezTo>
                  <a:cubicBezTo>
                    <a:pt x="773" y="243"/>
                    <a:pt x="706" y="1"/>
                    <a:pt x="628"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43562" y="-108452"/>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003051" y="-319265"/>
              <a:ext cx="41395" cy="40657"/>
            </a:xfrm>
            <a:custGeom>
              <a:avLst/>
              <a:gdLst/>
              <a:ahLst/>
              <a:cxnLst/>
              <a:rect l="l" t="t" r="r" b="b"/>
              <a:pathLst>
                <a:path w="471" h="397" extrusionOk="0">
                  <a:moveTo>
                    <a:pt x="273" y="1"/>
                  </a:moveTo>
                  <a:cubicBezTo>
                    <a:pt x="259" y="1"/>
                    <a:pt x="244" y="3"/>
                    <a:pt x="229" y="6"/>
                  </a:cubicBezTo>
                  <a:cubicBezTo>
                    <a:pt x="0" y="24"/>
                    <a:pt x="39" y="397"/>
                    <a:pt x="257" y="397"/>
                  </a:cubicBezTo>
                  <a:cubicBezTo>
                    <a:pt x="269" y="397"/>
                    <a:pt x="282" y="395"/>
                    <a:pt x="296" y="393"/>
                  </a:cubicBezTo>
                  <a:cubicBezTo>
                    <a:pt x="393" y="373"/>
                    <a:pt x="460" y="296"/>
                    <a:pt x="470" y="209"/>
                  </a:cubicBezTo>
                  <a:cubicBezTo>
                    <a:pt x="470" y="90"/>
                    <a:pt x="380" y="1"/>
                    <a:pt x="273"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34130" y="3598553"/>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50174" y="2728988"/>
              <a:ext cx="57303" cy="56326"/>
            </a:xfrm>
            <a:custGeom>
              <a:avLst/>
              <a:gdLst/>
              <a:ahLst/>
              <a:cxnLst/>
              <a:rect l="l" t="t" r="r" b="b"/>
              <a:pathLst>
                <a:path w="652" h="550" extrusionOk="0">
                  <a:moveTo>
                    <a:pt x="370" y="0"/>
                  </a:moveTo>
                  <a:cubicBezTo>
                    <a:pt x="354" y="0"/>
                    <a:pt x="338" y="2"/>
                    <a:pt x="323" y="4"/>
                  </a:cubicBezTo>
                  <a:cubicBezTo>
                    <a:pt x="1" y="32"/>
                    <a:pt x="55" y="550"/>
                    <a:pt x="369" y="550"/>
                  </a:cubicBezTo>
                  <a:cubicBezTo>
                    <a:pt x="385" y="550"/>
                    <a:pt x="402" y="548"/>
                    <a:pt x="419" y="545"/>
                  </a:cubicBezTo>
                  <a:cubicBezTo>
                    <a:pt x="545" y="526"/>
                    <a:pt x="641" y="420"/>
                    <a:pt x="651" y="284"/>
                  </a:cubicBezTo>
                  <a:cubicBezTo>
                    <a:pt x="651" y="126"/>
                    <a:pt x="524" y="0"/>
                    <a:pt x="370"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797120" y="2458153"/>
              <a:ext cx="110475" cy="144603"/>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2"/>
            <p:cNvGrpSpPr/>
            <p:nvPr/>
          </p:nvGrpSpPr>
          <p:grpSpPr>
            <a:xfrm>
              <a:off x="1251177" y="856329"/>
              <a:ext cx="5720049" cy="3501566"/>
              <a:chOff x="1090527" y="1035417"/>
              <a:chExt cx="5720049" cy="3501566"/>
            </a:xfrm>
          </p:grpSpPr>
          <p:sp>
            <p:nvSpPr>
              <p:cNvPr id="60" name="Google Shape;60;p2"/>
              <p:cNvSpPr/>
              <p:nvPr/>
            </p:nvSpPr>
            <p:spPr>
              <a:xfrm>
                <a:off x="2273465" y="1347105"/>
                <a:ext cx="86042" cy="8479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882935" y="1035417"/>
                <a:ext cx="86042" cy="8479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769181" y="4079462"/>
                <a:ext cx="41395" cy="40657"/>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090527" y="4480145"/>
                <a:ext cx="57039" cy="568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8040139" y="106597"/>
              <a:ext cx="1061789" cy="629687"/>
              <a:chOff x="4784639" y="1400472"/>
              <a:chExt cx="1061789" cy="629687"/>
            </a:xfrm>
          </p:grpSpPr>
          <p:sp>
            <p:nvSpPr>
              <p:cNvPr id="65" name="Google Shape;65;p2"/>
              <p:cNvSpPr/>
              <p:nvPr/>
            </p:nvSpPr>
            <p:spPr>
              <a:xfrm>
                <a:off x="5760386" y="1400472"/>
                <a:ext cx="86042" cy="8479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784639" y="1989706"/>
                <a:ext cx="40516" cy="4045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419903" y="1721329"/>
                <a:ext cx="41395" cy="40657"/>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27161" y="1598437"/>
                <a:ext cx="57039" cy="568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6737556" y="-23364"/>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53999" y="3071778"/>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368594" y="3448561"/>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913049" y="3922740"/>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FFE78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rot="-1543230">
            <a:off x="7638421" y="3906530"/>
            <a:ext cx="537219" cy="480654"/>
            <a:chOff x="1949642" y="2454226"/>
            <a:chExt cx="705425" cy="631150"/>
          </a:xfrm>
        </p:grpSpPr>
        <p:sp>
          <p:nvSpPr>
            <p:cNvPr id="74" name="Google Shape;74;p2"/>
            <p:cNvSpPr/>
            <p:nvPr/>
          </p:nvSpPr>
          <p:spPr>
            <a:xfrm>
              <a:off x="2029642" y="2729601"/>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49642" y="2604151"/>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166017" y="2454226"/>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371517" y="2484126"/>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487892" y="2672726"/>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550"/>
        <p:cNvGrpSpPr/>
        <p:nvPr/>
      </p:nvGrpSpPr>
      <p:grpSpPr>
        <a:xfrm>
          <a:off x="0" y="0"/>
          <a:ext cx="0" cy="0"/>
          <a:chOff x="0" y="0"/>
          <a:chExt cx="0" cy="0"/>
        </a:xfrm>
      </p:grpSpPr>
      <p:grpSp>
        <p:nvGrpSpPr>
          <p:cNvPr id="1551" name="Google Shape;1551;p29"/>
          <p:cNvGrpSpPr/>
          <p:nvPr/>
        </p:nvGrpSpPr>
        <p:grpSpPr>
          <a:xfrm>
            <a:off x="105809" y="39877"/>
            <a:ext cx="8932368" cy="5002935"/>
            <a:chOff x="95815" y="363138"/>
            <a:chExt cx="8932368" cy="5002935"/>
          </a:xfrm>
        </p:grpSpPr>
        <p:sp>
          <p:nvSpPr>
            <p:cNvPr id="1552" name="Google Shape;1552;p29"/>
            <p:cNvSpPr/>
            <p:nvPr/>
          </p:nvSpPr>
          <p:spPr>
            <a:xfrm>
              <a:off x="4414581" y="947869"/>
              <a:ext cx="152461" cy="171611"/>
            </a:xfrm>
            <a:custGeom>
              <a:avLst/>
              <a:gdLst/>
              <a:ahLst/>
              <a:cxnLst/>
              <a:rect l="l" t="t" r="r" b="b"/>
              <a:pathLst>
                <a:path w="1847" h="2079" extrusionOk="0">
                  <a:moveTo>
                    <a:pt x="919" y="1"/>
                  </a:moveTo>
                  <a:cubicBezTo>
                    <a:pt x="812" y="1"/>
                    <a:pt x="716" y="349"/>
                    <a:pt x="687" y="803"/>
                  </a:cubicBezTo>
                  <a:cubicBezTo>
                    <a:pt x="290" y="832"/>
                    <a:pt x="1" y="928"/>
                    <a:pt x="1" y="1035"/>
                  </a:cubicBezTo>
                  <a:cubicBezTo>
                    <a:pt x="1" y="1151"/>
                    <a:pt x="290" y="1247"/>
                    <a:pt x="687" y="1276"/>
                  </a:cubicBezTo>
                  <a:cubicBezTo>
                    <a:pt x="716" y="1730"/>
                    <a:pt x="812" y="2078"/>
                    <a:pt x="919" y="2078"/>
                  </a:cubicBezTo>
                  <a:cubicBezTo>
                    <a:pt x="1035" y="2078"/>
                    <a:pt x="1131" y="1730"/>
                    <a:pt x="1160" y="1276"/>
                  </a:cubicBezTo>
                  <a:cubicBezTo>
                    <a:pt x="1556" y="1247"/>
                    <a:pt x="1846" y="1151"/>
                    <a:pt x="1846" y="1035"/>
                  </a:cubicBezTo>
                  <a:cubicBezTo>
                    <a:pt x="1846" y="928"/>
                    <a:pt x="1556" y="832"/>
                    <a:pt x="1160" y="803"/>
                  </a:cubicBezTo>
                  <a:cubicBezTo>
                    <a:pt x="1131" y="349"/>
                    <a:pt x="1035" y="1"/>
                    <a:pt x="9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8831065" y="1022459"/>
              <a:ext cx="197117" cy="221798"/>
            </a:xfrm>
            <a:custGeom>
              <a:avLst/>
              <a:gdLst/>
              <a:ahLst/>
              <a:cxnLst/>
              <a:rect l="l" t="t" r="r" b="b"/>
              <a:pathLst>
                <a:path w="2388" h="2687" extrusionOk="0">
                  <a:moveTo>
                    <a:pt x="1199" y="0"/>
                  </a:moveTo>
                  <a:cubicBezTo>
                    <a:pt x="1054" y="0"/>
                    <a:pt x="928" y="445"/>
                    <a:pt x="899" y="1044"/>
                  </a:cubicBezTo>
                  <a:cubicBezTo>
                    <a:pt x="387" y="1073"/>
                    <a:pt x="0" y="1199"/>
                    <a:pt x="0" y="1344"/>
                  </a:cubicBezTo>
                  <a:cubicBezTo>
                    <a:pt x="0" y="1489"/>
                    <a:pt x="387" y="1605"/>
                    <a:pt x="899" y="1643"/>
                  </a:cubicBezTo>
                  <a:cubicBezTo>
                    <a:pt x="928" y="2242"/>
                    <a:pt x="1054" y="2687"/>
                    <a:pt x="1199" y="2687"/>
                  </a:cubicBezTo>
                  <a:cubicBezTo>
                    <a:pt x="1344" y="2687"/>
                    <a:pt x="1469" y="2242"/>
                    <a:pt x="1498" y="1643"/>
                  </a:cubicBezTo>
                  <a:cubicBezTo>
                    <a:pt x="2010" y="1605"/>
                    <a:pt x="2387" y="1489"/>
                    <a:pt x="2387" y="1344"/>
                  </a:cubicBezTo>
                  <a:cubicBezTo>
                    <a:pt x="2387" y="1199"/>
                    <a:pt x="2010" y="1073"/>
                    <a:pt x="1498" y="1044"/>
                  </a:cubicBezTo>
                  <a:cubicBezTo>
                    <a:pt x="1469" y="435"/>
                    <a:pt x="1344" y="0"/>
                    <a:pt x="11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5871935" y="441463"/>
              <a:ext cx="197117" cy="221798"/>
            </a:xfrm>
            <a:custGeom>
              <a:avLst/>
              <a:gdLst/>
              <a:ahLst/>
              <a:cxnLst/>
              <a:rect l="l" t="t" r="r" b="b"/>
              <a:pathLst>
                <a:path w="2388" h="2687" extrusionOk="0">
                  <a:moveTo>
                    <a:pt x="1199" y="0"/>
                  </a:moveTo>
                  <a:cubicBezTo>
                    <a:pt x="1044" y="0"/>
                    <a:pt x="928" y="445"/>
                    <a:pt x="899" y="1044"/>
                  </a:cubicBezTo>
                  <a:cubicBezTo>
                    <a:pt x="387" y="1073"/>
                    <a:pt x="1" y="1199"/>
                    <a:pt x="1" y="1344"/>
                  </a:cubicBezTo>
                  <a:cubicBezTo>
                    <a:pt x="1" y="1479"/>
                    <a:pt x="387" y="1605"/>
                    <a:pt x="899" y="1643"/>
                  </a:cubicBezTo>
                  <a:cubicBezTo>
                    <a:pt x="928" y="2242"/>
                    <a:pt x="1054" y="2687"/>
                    <a:pt x="1199" y="2687"/>
                  </a:cubicBezTo>
                  <a:cubicBezTo>
                    <a:pt x="1344" y="2687"/>
                    <a:pt x="1470" y="2242"/>
                    <a:pt x="1499" y="1643"/>
                  </a:cubicBezTo>
                  <a:cubicBezTo>
                    <a:pt x="2011" y="1605"/>
                    <a:pt x="2388" y="1479"/>
                    <a:pt x="2388" y="1344"/>
                  </a:cubicBezTo>
                  <a:cubicBezTo>
                    <a:pt x="2388" y="1199"/>
                    <a:pt x="2011" y="1073"/>
                    <a:pt x="1499" y="1044"/>
                  </a:cubicBezTo>
                  <a:cubicBezTo>
                    <a:pt x="1470" y="435"/>
                    <a:pt x="1344" y="0"/>
                    <a:pt x="11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158931" y="1784346"/>
              <a:ext cx="197117" cy="221798"/>
            </a:xfrm>
            <a:custGeom>
              <a:avLst/>
              <a:gdLst/>
              <a:ahLst/>
              <a:cxnLst/>
              <a:rect l="l" t="t" r="r" b="b"/>
              <a:pathLst>
                <a:path w="2388" h="2687" extrusionOk="0">
                  <a:moveTo>
                    <a:pt x="1190" y="0"/>
                  </a:moveTo>
                  <a:cubicBezTo>
                    <a:pt x="1045" y="0"/>
                    <a:pt x="919" y="445"/>
                    <a:pt x="890" y="1044"/>
                  </a:cubicBezTo>
                  <a:cubicBezTo>
                    <a:pt x="378" y="1073"/>
                    <a:pt x="1" y="1198"/>
                    <a:pt x="1" y="1343"/>
                  </a:cubicBezTo>
                  <a:cubicBezTo>
                    <a:pt x="1" y="1488"/>
                    <a:pt x="378" y="1604"/>
                    <a:pt x="890" y="1643"/>
                  </a:cubicBezTo>
                  <a:cubicBezTo>
                    <a:pt x="919" y="2252"/>
                    <a:pt x="1045" y="2687"/>
                    <a:pt x="1190" y="2687"/>
                  </a:cubicBezTo>
                  <a:cubicBezTo>
                    <a:pt x="1344" y="2687"/>
                    <a:pt x="1460" y="2242"/>
                    <a:pt x="1499" y="1643"/>
                  </a:cubicBezTo>
                  <a:cubicBezTo>
                    <a:pt x="2011" y="1604"/>
                    <a:pt x="2388" y="1488"/>
                    <a:pt x="2388" y="1343"/>
                  </a:cubicBezTo>
                  <a:cubicBezTo>
                    <a:pt x="2388" y="1198"/>
                    <a:pt x="2011" y="1073"/>
                    <a:pt x="1499" y="1044"/>
                  </a:cubicBezTo>
                  <a:cubicBezTo>
                    <a:pt x="1460" y="435"/>
                    <a:pt x="1344" y="0"/>
                    <a:pt x="1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7666672" y="3966857"/>
              <a:ext cx="152378" cy="171529"/>
            </a:xfrm>
            <a:custGeom>
              <a:avLst/>
              <a:gdLst/>
              <a:ahLst/>
              <a:cxnLst/>
              <a:rect l="l" t="t" r="r" b="b"/>
              <a:pathLst>
                <a:path w="1846" h="2078" extrusionOk="0">
                  <a:moveTo>
                    <a:pt x="918" y="0"/>
                  </a:moveTo>
                  <a:cubicBezTo>
                    <a:pt x="802" y="0"/>
                    <a:pt x="715" y="348"/>
                    <a:pt x="686" y="812"/>
                  </a:cubicBezTo>
                  <a:cubicBezTo>
                    <a:pt x="290" y="841"/>
                    <a:pt x="0" y="928"/>
                    <a:pt x="0" y="1044"/>
                  </a:cubicBezTo>
                  <a:cubicBezTo>
                    <a:pt x="0" y="1150"/>
                    <a:pt x="290" y="1247"/>
                    <a:pt x="686" y="1276"/>
                  </a:cubicBezTo>
                  <a:cubicBezTo>
                    <a:pt x="715" y="1740"/>
                    <a:pt x="802" y="2078"/>
                    <a:pt x="918" y="2078"/>
                  </a:cubicBezTo>
                  <a:cubicBezTo>
                    <a:pt x="1034" y="2078"/>
                    <a:pt x="1131" y="1740"/>
                    <a:pt x="1160" y="1276"/>
                  </a:cubicBezTo>
                  <a:cubicBezTo>
                    <a:pt x="1556" y="1247"/>
                    <a:pt x="1846" y="1150"/>
                    <a:pt x="1846" y="1044"/>
                  </a:cubicBezTo>
                  <a:cubicBezTo>
                    <a:pt x="1846" y="928"/>
                    <a:pt x="1556" y="841"/>
                    <a:pt x="1160" y="812"/>
                  </a:cubicBezTo>
                  <a:cubicBezTo>
                    <a:pt x="1141" y="348"/>
                    <a:pt x="1044" y="0"/>
                    <a:pt x="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1309340" y="4931571"/>
              <a:ext cx="152461" cy="171611"/>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546478" y="719265"/>
              <a:ext cx="103759" cy="117379"/>
            </a:xfrm>
            <a:custGeom>
              <a:avLst/>
              <a:gdLst/>
              <a:ahLst/>
              <a:cxnLst/>
              <a:rect l="l" t="t" r="r" b="b"/>
              <a:pathLst>
                <a:path w="1257" h="1422" extrusionOk="0">
                  <a:moveTo>
                    <a:pt x="628" y="1"/>
                  </a:moveTo>
                  <a:cubicBezTo>
                    <a:pt x="551" y="1"/>
                    <a:pt x="483" y="243"/>
                    <a:pt x="474" y="552"/>
                  </a:cubicBezTo>
                  <a:cubicBezTo>
                    <a:pt x="203" y="571"/>
                    <a:pt x="0" y="639"/>
                    <a:pt x="0" y="706"/>
                  </a:cubicBezTo>
                  <a:cubicBezTo>
                    <a:pt x="0" y="784"/>
                    <a:pt x="203" y="851"/>
                    <a:pt x="474" y="871"/>
                  </a:cubicBezTo>
                  <a:cubicBezTo>
                    <a:pt x="483" y="1180"/>
                    <a:pt x="551" y="1422"/>
                    <a:pt x="628" y="1422"/>
                  </a:cubicBezTo>
                  <a:cubicBezTo>
                    <a:pt x="706" y="1422"/>
                    <a:pt x="773" y="1180"/>
                    <a:pt x="793" y="871"/>
                  </a:cubicBezTo>
                  <a:cubicBezTo>
                    <a:pt x="1054" y="851"/>
                    <a:pt x="1257" y="793"/>
                    <a:pt x="1257" y="706"/>
                  </a:cubicBezTo>
                  <a:cubicBezTo>
                    <a:pt x="1257" y="639"/>
                    <a:pt x="1054" y="571"/>
                    <a:pt x="793" y="552"/>
                  </a:cubicBezTo>
                  <a:cubicBezTo>
                    <a:pt x="773" y="24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6568810" y="2743338"/>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963092" y="3398611"/>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2058762" y="3735068"/>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1877740" y="3636013"/>
              <a:ext cx="53572" cy="45812"/>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5352908" y="2976143"/>
              <a:ext cx="80234" cy="68843"/>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4186336" y="2976140"/>
              <a:ext cx="80234" cy="68843"/>
            </a:xfrm>
            <a:custGeom>
              <a:avLst/>
              <a:gdLst/>
              <a:ahLst/>
              <a:cxnLst/>
              <a:rect l="l" t="t" r="r" b="b"/>
              <a:pathLst>
                <a:path w="972" h="834" extrusionOk="0">
                  <a:moveTo>
                    <a:pt x="542" y="1"/>
                  </a:moveTo>
                  <a:cubicBezTo>
                    <a:pt x="521" y="1"/>
                    <a:pt x="500" y="2"/>
                    <a:pt x="478" y="6"/>
                  </a:cubicBezTo>
                  <a:cubicBezTo>
                    <a:pt x="0" y="61"/>
                    <a:pt x="82" y="833"/>
                    <a:pt x="540" y="833"/>
                  </a:cubicBezTo>
                  <a:cubicBezTo>
                    <a:pt x="564" y="833"/>
                    <a:pt x="588" y="831"/>
                    <a:pt x="614" y="827"/>
                  </a:cubicBezTo>
                  <a:cubicBezTo>
                    <a:pt x="807" y="788"/>
                    <a:pt x="952" y="624"/>
                    <a:pt x="971" y="431"/>
                  </a:cubicBezTo>
                  <a:cubicBezTo>
                    <a:pt x="971" y="191"/>
                    <a:pt x="776"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5068242" y="3828664"/>
              <a:ext cx="38879" cy="32770"/>
            </a:xfrm>
            <a:custGeom>
              <a:avLst/>
              <a:gdLst/>
              <a:ahLst/>
              <a:cxnLst/>
              <a:rect l="l" t="t" r="r" b="b"/>
              <a:pathLst>
                <a:path w="471" h="397" extrusionOk="0">
                  <a:moveTo>
                    <a:pt x="273" y="1"/>
                  </a:moveTo>
                  <a:cubicBezTo>
                    <a:pt x="259" y="1"/>
                    <a:pt x="244" y="3"/>
                    <a:pt x="229" y="6"/>
                  </a:cubicBezTo>
                  <a:cubicBezTo>
                    <a:pt x="0" y="24"/>
                    <a:pt x="39" y="397"/>
                    <a:pt x="257" y="397"/>
                  </a:cubicBezTo>
                  <a:cubicBezTo>
                    <a:pt x="269" y="397"/>
                    <a:pt x="282" y="395"/>
                    <a:pt x="296" y="393"/>
                  </a:cubicBezTo>
                  <a:cubicBezTo>
                    <a:pt x="393" y="373"/>
                    <a:pt x="460" y="296"/>
                    <a:pt x="470" y="209"/>
                  </a:cubicBezTo>
                  <a:cubicBezTo>
                    <a:pt x="470" y="90"/>
                    <a:pt x="380"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5433149" y="4522684"/>
              <a:ext cx="38218" cy="32358"/>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3615122" y="3861429"/>
              <a:ext cx="53819" cy="45400"/>
            </a:xfrm>
            <a:custGeom>
              <a:avLst/>
              <a:gdLst/>
              <a:ahLst/>
              <a:cxnLst/>
              <a:rect l="l" t="t" r="r" b="b"/>
              <a:pathLst>
                <a:path w="652" h="550" extrusionOk="0">
                  <a:moveTo>
                    <a:pt x="370" y="0"/>
                  </a:moveTo>
                  <a:cubicBezTo>
                    <a:pt x="354" y="0"/>
                    <a:pt x="338" y="2"/>
                    <a:pt x="323" y="4"/>
                  </a:cubicBezTo>
                  <a:cubicBezTo>
                    <a:pt x="1" y="32"/>
                    <a:pt x="55" y="550"/>
                    <a:pt x="369" y="550"/>
                  </a:cubicBezTo>
                  <a:cubicBezTo>
                    <a:pt x="385" y="550"/>
                    <a:pt x="402" y="548"/>
                    <a:pt x="419" y="545"/>
                  </a:cubicBezTo>
                  <a:cubicBezTo>
                    <a:pt x="545" y="526"/>
                    <a:pt x="641" y="420"/>
                    <a:pt x="651" y="284"/>
                  </a:cubicBezTo>
                  <a:cubicBezTo>
                    <a:pt x="651" y="126"/>
                    <a:pt x="524"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8" name="Google Shape;1568;p29"/>
            <p:cNvGrpSpPr/>
            <p:nvPr/>
          </p:nvGrpSpPr>
          <p:grpSpPr>
            <a:xfrm>
              <a:off x="5203467" y="791361"/>
              <a:ext cx="394321" cy="369227"/>
              <a:chOff x="6435596" y="126332"/>
              <a:chExt cx="362694" cy="339613"/>
            </a:xfrm>
          </p:grpSpPr>
          <p:sp>
            <p:nvSpPr>
              <p:cNvPr id="1569" name="Google Shape;1569;p29"/>
              <p:cNvSpPr/>
              <p:nvPr/>
            </p:nvSpPr>
            <p:spPr>
              <a:xfrm>
                <a:off x="6723960" y="254418"/>
                <a:ext cx="74331" cy="6286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6435596" y="158297"/>
                <a:ext cx="74331" cy="6286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6605137" y="126332"/>
                <a:ext cx="35001" cy="29990"/>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6693134" y="435803"/>
                <a:ext cx="35761" cy="30142"/>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6526630" y="344693"/>
                <a:ext cx="49275" cy="421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29"/>
            <p:cNvGrpSpPr/>
            <p:nvPr/>
          </p:nvGrpSpPr>
          <p:grpSpPr>
            <a:xfrm>
              <a:off x="8350765" y="4089479"/>
              <a:ext cx="619274" cy="1104957"/>
              <a:chOff x="2093844" y="3159920"/>
              <a:chExt cx="569604" cy="1016333"/>
            </a:xfrm>
          </p:grpSpPr>
          <p:sp>
            <p:nvSpPr>
              <p:cNvPr id="1575" name="Google Shape;1575;p29"/>
              <p:cNvSpPr/>
              <p:nvPr/>
            </p:nvSpPr>
            <p:spPr>
              <a:xfrm>
                <a:off x="2589118" y="3159920"/>
                <a:ext cx="74331" cy="6286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a:off x="2172351" y="4113388"/>
                <a:ext cx="74331" cy="6286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a:off x="2172351" y="3558267"/>
                <a:ext cx="35001" cy="29990"/>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a:off x="2260348" y="3867738"/>
                <a:ext cx="35761" cy="30142"/>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a:off x="2093844" y="3776628"/>
                <a:ext cx="49275" cy="421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0" name="Google Shape;1580;p29"/>
            <p:cNvSpPr/>
            <p:nvPr/>
          </p:nvSpPr>
          <p:spPr>
            <a:xfrm>
              <a:off x="8646135" y="2373813"/>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9"/>
            <p:cNvSpPr/>
            <p:nvPr/>
          </p:nvSpPr>
          <p:spPr>
            <a:xfrm>
              <a:off x="8542360" y="3448175"/>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9"/>
            <p:cNvSpPr/>
            <p:nvPr/>
          </p:nvSpPr>
          <p:spPr>
            <a:xfrm>
              <a:off x="529435" y="2743325"/>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a:off x="3083110" y="3448175"/>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9"/>
            <p:cNvSpPr/>
            <p:nvPr/>
          </p:nvSpPr>
          <p:spPr>
            <a:xfrm>
              <a:off x="3489826" y="1937779"/>
              <a:ext cx="80812" cy="68347"/>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9"/>
            <p:cNvSpPr/>
            <p:nvPr/>
          </p:nvSpPr>
          <p:spPr>
            <a:xfrm>
              <a:off x="1617492" y="441463"/>
              <a:ext cx="80812" cy="68347"/>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9"/>
            <p:cNvSpPr/>
            <p:nvPr/>
          </p:nvSpPr>
          <p:spPr>
            <a:xfrm>
              <a:off x="1801817" y="1244911"/>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9"/>
            <p:cNvSpPr/>
            <p:nvPr/>
          </p:nvSpPr>
          <p:spPr>
            <a:xfrm>
              <a:off x="1897487" y="1581368"/>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9"/>
            <p:cNvSpPr/>
            <p:nvPr/>
          </p:nvSpPr>
          <p:spPr>
            <a:xfrm>
              <a:off x="95815" y="1574838"/>
              <a:ext cx="53572" cy="45812"/>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9"/>
            <p:cNvSpPr/>
            <p:nvPr/>
          </p:nvSpPr>
          <p:spPr>
            <a:xfrm>
              <a:off x="3968526" y="1266791"/>
              <a:ext cx="80812" cy="68347"/>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9"/>
            <p:cNvSpPr/>
            <p:nvPr/>
          </p:nvSpPr>
          <p:spPr>
            <a:xfrm>
              <a:off x="3279117" y="689263"/>
              <a:ext cx="80812" cy="68347"/>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9"/>
            <p:cNvSpPr/>
            <p:nvPr/>
          </p:nvSpPr>
          <p:spPr>
            <a:xfrm>
              <a:off x="4827467" y="4209461"/>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9"/>
            <p:cNvSpPr/>
            <p:nvPr/>
          </p:nvSpPr>
          <p:spPr>
            <a:xfrm>
              <a:off x="6748562" y="1504668"/>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9"/>
            <p:cNvSpPr/>
            <p:nvPr/>
          </p:nvSpPr>
          <p:spPr>
            <a:xfrm>
              <a:off x="7992115" y="363138"/>
              <a:ext cx="53572" cy="45812"/>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9"/>
            <p:cNvSpPr/>
            <p:nvPr/>
          </p:nvSpPr>
          <p:spPr>
            <a:xfrm>
              <a:off x="2829006" y="5249602"/>
              <a:ext cx="103759" cy="11647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9"/>
            <p:cNvSpPr/>
            <p:nvPr/>
          </p:nvSpPr>
          <p:spPr>
            <a:xfrm>
              <a:off x="4385002" y="4308321"/>
              <a:ext cx="152461" cy="171611"/>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9"/>
            <p:cNvSpPr/>
            <p:nvPr/>
          </p:nvSpPr>
          <p:spPr>
            <a:xfrm flipH="1">
              <a:off x="6471716" y="4891802"/>
              <a:ext cx="103759" cy="11647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9"/>
            <p:cNvSpPr/>
            <p:nvPr/>
          </p:nvSpPr>
          <p:spPr>
            <a:xfrm flipH="1">
              <a:off x="5650818" y="5194446"/>
              <a:ext cx="152461" cy="171611"/>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29"/>
          <p:cNvGrpSpPr/>
          <p:nvPr/>
        </p:nvGrpSpPr>
        <p:grpSpPr>
          <a:xfrm>
            <a:off x="9994" y="-220034"/>
            <a:ext cx="8640556" cy="4902997"/>
            <a:chOff x="780019" y="-220034"/>
            <a:chExt cx="8640556" cy="4902997"/>
          </a:xfrm>
        </p:grpSpPr>
        <p:sp>
          <p:nvSpPr>
            <p:cNvPr id="1599" name="Google Shape;1599;p29"/>
            <p:cNvSpPr/>
            <p:nvPr/>
          </p:nvSpPr>
          <p:spPr>
            <a:xfrm>
              <a:off x="2506177" y="-220034"/>
              <a:ext cx="909146" cy="908748"/>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9"/>
            <p:cNvSpPr/>
            <p:nvPr/>
          </p:nvSpPr>
          <p:spPr>
            <a:xfrm rot="422590">
              <a:off x="7115634" y="3910578"/>
              <a:ext cx="745679" cy="472616"/>
            </a:xfrm>
            <a:custGeom>
              <a:avLst/>
              <a:gdLst/>
              <a:ahLst/>
              <a:cxnLst/>
              <a:rect l="l" t="t" r="r" b="b"/>
              <a:pathLst>
                <a:path w="67354" h="45494" extrusionOk="0">
                  <a:moveTo>
                    <a:pt x="20075" y="1818"/>
                  </a:moveTo>
                  <a:cubicBezTo>
                    <a:pt x="25967" y="2109"/>
                    <a:pt x="31640" y="3491"/>
                    <a:pt x="37386" y="4510"/>
                  </a:cubicBezTo>
                  <a:cubicBezTo>
                    <a:pt x="40878" y="5382"/>
                    <a:pt x="44296" y="6546"/>
                    <a:pt x="47715" y="7855"/>
                  </a:cubicBezTo>
                  <a:cubicBezTo>
                    <a:pt x="51642" y="9456"/>
                    <a:pt x="55497" y="11419"/>
                    <a:pt x="59134" y="13674"/>
                  </a:cubicBezTo>
                  <a:cubicBezTo>
                    <a:pt x="61462" y="15129"/>
                    <a:pt x="63425" y="16875"/>
                    <a:pt x="63935" y="18838"/>
                  </a:cubicBezTo>
                  <a:cubicBezTo>
                    <a:pt x="52370" y="11419"/>
                    <a:pt x="39350" y="9310"/>
                    <a:pt x="26040" y="6546"/>
                  </a:cubicBezTo>
                  <a:cubicBezTo>
                    <a:pt x="22529" y="5820"/>
                    <a:pt x="17453" y="4668"/>
                    <a:pt x="12671" y="4668"/>
                  </a:cubicBezTo>
                  <a:cubicBezTo>
                    <a:pt x="8833" y="4668"/>
                    <a:pt x="5186" y="5410"/>
                    <a:pt x="2692" y="7710"/>
                  </a:cubicBezTo>
                  <a:lnTo>
                    <a:pt x="2619" y="7783"/>
                  </a:lnTo>
                  <a:cubicBezTo>
                    <a:pt x="3201" y="2764"/>
                    <a:pt x="17530" y="1818"/>
                    <a:pt x="20075" y="1818"/>
                  </a:cubicBezTo>
                  <a:close/>
                  <a:moveTo>
                    <a:pt x="13653" y="6640"/>
                  </a:moveTo>
                  <a:cubicBezTo>
                    <a:pt x="18745" y="6640"/>
                    <a:pt x="24027" y="7901"/>
                    <a:pt x="28876" y="8946"/>
                  </a:cubicBezTo>
                  <a:lnTo>
                    <a:pt x="28876" y="9019"/>
                  </a:lnTo>
                  <a:cubicBezTo>
                    <a:pt x="41387" y="11783"/>
                    <a:pt x="53170" y="13747"/>
                    <a:pt x="63935" y="20948"/>
                  </a:cubicBezTo>
                  <a:cubicBezTo>
                    <a:pt x="63498" y="22257"/>
                    <a:pt x="62698" y="23348"/>
                    <a:pt x="61607" y="24221"/>
                  </a:cubicBezTo>
                  <a:cubicBezTo>
                    <a:pt x="59031" y="26451"/>
                    <a:pt x="55478" y="27136"/>
                    <a:pt x="51853" y="27136"/>
                  </a:cubicBezTo>
                  <a:cubicBezTo>
                    <a:pt x="48621" y="27136"/>
                    <a:pt x="45331" y="26592"/>
                    <a:pt x="42623" y="26112"/>
                  </a:cubicBezTo>
                  <a:cubicBezTo>
                    <a:pt x="36732" y="25094"/>
                    <a:pt x="30986" y="23275"/>
                    <a:pt x="25240" y="21457"/>
                  </a:cubicBezTo>
                  <a:cubicBezTo>
                    <a:pt x="18402" y="19348"/>
                    <a:pt x="6474" y="16584"/>
                    <a:pt x="3055" y="9601"/>
                  </a:cubicBezTo>
                  <a:cubicBezTo>
                    <a:pt x="2983" y="9528"/>
                    <a:pt x="2910" y="9456"/>
                    <a:pt x="2910" y="9310"/>
                  </a:cubicBezTo>
                  <a:cubicBezTo>
                    <a:pt x="6220" y="7331"/>
                    <a:pt x="9884" y="6640"/>
                    <a:pt x="13653" y="6640"/>
                  </a:cubicBezTo>
                  <a:close/>
                  <a:moveTo>
                    <a:pt x="2474" y="12510"/>
                  </a:moveTo>
                  <a:cubicBezTo>
                    <a:pt x="4437" y="14765"/>
                    <a:pt x="7929" y="16584"/>
                    <a:pt x="9892" y="17602"/>
                  </a:cubicBezTo>
                  <a:cubicBezTo>
                    <a:pt x="14911" y="20075"/>
                    <a:pt x="20075" y="22111"/>
                    <a:pt x="25385" y="23639"/>
                  </a:cubicBezTo>
                  <a:cubicBezTo>
                    <a:pt x="31642" y="25634"/>
                    <a:pt x="42279" y="29494"/>
                    <a:pt x="51378" y="29494"/>
                  </a:cubicBezTo>
                  <a:cubicBezTo>
                    <a:pt x="56876" y="29494"/>
                    <a:pt x="61812" y="28085"/>
                    <a:pt x="64880" y="24003"/>
                  </a:cubicBezTo>
                  <a:lnTo>
                    <a:pt x="64880" y="24075"/>
                  </a:lnTo>
                  <a:cubicBezTo>
                    <a:pt x="63670" y="30377"/>
                    <a:pt x="58137" y="32270"/>
                    <a:pt x="51712" y="32270"/>
                  </a:cubicBezTo>
                  <a:cubicBezTo>
                    <a:pt x="45011" y="32270"/>
                    <a:pt x="37339" y="30211"/>
                    <a:pt x="32586" y="28949"/>
                  </a:cubicBezTo>
                  <a:cubicBezTo>
                    <a:pt x="26549" y="27348"/>
                    <a:pt x="20512" y="26185"/>
                    <a:pt x="14693" y="24075"/>
                  </a:cubicBezTo>
                  <a:cubicBezTo>
                    <a:pt x="11202" y="22912"/>
                    <a:pt x="8001" y="21020"/>
                    <a:pt x="5310" y="18547"/>
                  </a:cubicBezTo>
                  <a:cubicBezTo>
                    <a:pt x="3710" y="16947"/>
                    <a:pt x="2692" y="14765"/>
                    <a:pt x="2474" y="12510"/>
                  </a:cubicBezTo>
                  <a:close/>
                  <a:moveTo>
                    <a:pt x="3055" y="19566"/>
                  </a:moveTo>
                  <a:lnTo>
                    <a:pt x="3055" y="19566"/>
                  </a:lnTo>
                  <a:cubicBezTo>
                    <a:pt x="9674" y="26694"/>
                    <a:pt x="25894" y="29385"/>
                    <a:pt x="32659" y="31058"/>
                  </a:cubicBezTo>
                  <a:cubicBezTo>
                    <a:pt x="37563" y="32296"/>
                    <a:pt x="44829" y="34007"/>
                    <a:pt x="51424" y="34007"/>
                  </a:cubicBezTo>
                  <a:cubicBezTo>
                    <a:pt x="54512" y="34007"/>
                    <a:pt x="57452" y="33632"/>
                    <a:pt x="59934" y="32658"/>
                  </a:cubicBezTo>
                  <a:lnTo>
                    <a:pt x="59934" y="32731"/>
                  </a:lnTo>
                  <a:cubicBezTo>
                    <a:pt x="57097" y="36877"/>
                    <a:pt x="54552" y="41314"/>
                    <a:pt x="49242" y="43059"/>
                  </a:cubicBezTo>
                  <a:lnTo>
                    <a:pt x="49097" y="43132"/>
                  </a:lnTo>
                  <a:cubicBezTo>
                    <a:pt x="35859" y="42914"/>
                    <a:pt x="24221" y="41241"/>
                    <a:pt x="11929" y="35931"/>
                  </a:cubicBezTo>
                  <a:lnTo>
                    <a:pt x="11784" y="35713"/>
                  </a:lnTo>
                  <a:cubicBezTo>
                    <a:pt x="6910" y="31131"/>
                    <a:pt x="5092" y="25385"/>
                    <a:pt x="3055" y="19566"/>
                  </a:cubicBezTo>
                  <a:close/>
                  <a:moveTo>
                    <a:pt x="18293" y="0"/>
                  </a:moveTo>
                  <a:cubicBezTo>
                    <a:pt x="16948" y="0"/>
                    <a:pt x="15602" y="73"/>
                    <a:pt x="14257" y="218"/>
                  </a:cubicBezTo>
                  <a:cubicBezTo>
                    <a:pt x="9674" y="727"/>
                    <a:pt x="1528" y="2691"/>
                    <a:pt x="946" y="8437"/>
                  </a:cubicBezTo>
                  <a:lnTo>
                    <a:pt x="946" y="8801"/>
                  </a:lnTo>
                  <a:cubicBezTo>
                    <a:pt x="146" y="10838"/>
                    <a:pt x="1" y="13165"/>
                    <a:pt x="582" y="15274"/>
                  </a:cubicBezTo>
                  <a:cubicBezTo>
                    <a:pt x="1383" y="23348"/>
                    <a:pt x="4219" y="31567"/>
                    <a:pt x="10111" y="37240"/>
                  </a:cubicBezTo>
                  <a:cubicBezTo>
                    <a:pt x="10353" y="37434"/>
                    <a:pt x="10628" y="37531"/>
                    <a:pt x="10892" y="37531"/>
                  </a:cubicBezTo>
                  <a:cubicBezTo>
                    <a:pt x="11024" y="37531"/>
                    <a:pt x="11153" y="37507"/>
                    <a:pt x="11274" y="37459"/>
                  </a:cubicBezTo>
                  <a:cubicBezTo>
                    <a:pt x="12511" y="38695"/>
                    <a:pt x="14038" y="39713"/>
                    <a:pt x="15639" y="40295"/>
                  </a:cubicBezTo>
                  <a:cubicBezTo>
                    <a:pt x="17675" y="41241"/>
                    <a:pt x="19784" y="41895"/>
                    <a:pt x="22039" y="42332"/>
                  </a:cubicBezTo>
                  <a:cubicBezTo>
                    <a:pt x="28518" y="44440"/>
                    <a:pt x="35251" y="45494"/>
                    <a:pt x="42032" y="45494"/>
                  </a:cubicBezTo>
                  <a:cubicBezTo>
                    <a:pt x="44844" y="45494"/>
                    <a:pt x="47665" y="45313"/>
                    <a:pt x="50479" y="44950"/>
                  </a:cubicBezTo>
                  <a:cubicBezTo>
                    <a:pt x="50624" y="44950"/>
                    <a:pt x="50842" y="44878"/>
                    <a:pt x="50988" y="44732"/>
                  </a:cubicBezTo>
                  <a:cubicBezTo>
                    <a:pt x="56952" y="42623"/>
                    <a:pt x="60880" y="36222"/>
                    <a:pt x="63716" y="30476"/>
                  </a:cubicBezTo>
                  <a:cubicBezTo>
                    <a:pt x="65971" y="28367"/>
                    <a:pt x="67353" y="25094"/>
                    <a:pt x="67135" y="20293"/>
                  </a:cubicBezTo>
                  <a:cubicBezTo>
                    <a:pt x="67062" y="20002"/>
                    <a:pt x="66989" y="19711"/>
                    <a:pt x="66771" y="19566"/>
                  </a:cubicBezTo>
                  <a:cubicBezTo>
                    <a:pt x="66626" y="15129"/>
                    <a:pt x="60225" y="11492"/>
                    <a:pt x="56952" y="9892"/>
                  </a:cubicBezTo>
                  <a:cubicBezTo>
                    <a:pt x="46115" y="4437"/>
                    <a:pt x="34404" y="1164"/>
                    <a:pt x="22330" y="218"/>
                  </a:cubicBezTo>
                  <a:cubicBezTo>
                    <a:pt x="20985" y="73"/>
                    <a:pt x="19639" y="0"/>
                    <a:pt x="1829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9"/>
            <p:cNvSpPr/>
            <p:nvPr/>
          </p:nvSpPr>
          <p:spPr>
            <a:xfrm rot="-1550640">
              <a:off x="4342375" y="148560"/>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2" name="Google Shape;1602;p29"/>
            <p:cNvGrpSpPr/>
            <p:nvPr/>
          </p:nvGrpSpPr>
          <p:grpSpPr>
            <a:xfrm rot="1882907">
              <a:off x="865880" y="3329633"/>
              <a:ext cx="537260" cy="480691"/>
              <a:chOff x="-5035662" y="6797500"/>
              <a:chExt cx="705425" cy="631150"/>
            </a:xfrm>
          </p:grpSpPr>
          <p:sp>
            <p:nvSpPr>
              <p:cNvPr id="1603" name="Google Shape;1603;p29"/>
              <p:cNvSpPr/>
              <p:nvPr/>
            </p:nvSpPr>
            <p:spPr>
              <a:xfrm>
                <a:off x="-4955662" y="7072875"/>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9"/>
              <p:cNvSpPr/>
              <p:nvPr/>
            </p:nvSpPr>
            <p:spPr>
              <a:xfrm>
                <a:off x="-5035662" y="6947425"/>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9"/>
              <p:cNvSpPr/>
              <p:nvPr/>
            </p:nvSpPr>
            <p:spPr>
              <a:xfrm>
                <a:off x="-4819287" y="6797500"/>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9"/>
              <p:cNvSpPr/>
              <p:nvPr/>
            </p:nvSpPr>
            <p:spPr>
              <a:xfrm>
                <a:off x="-4613787" y="6827400"/>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9"/>
              <p:cNvSpPr/>
              <p:nvPr/>
            </p:nvSpPr>
            <p:spPr>
              <a:xfrm>
                <a:off x="-4497412" y="7016000"/>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29"/>
            <p:cNvGrpSpPr/>
            <p:nvPr/>
          </p:nvGrpSpPr>
          <p:grpSpPr>
            <a:xfrm rot="1882907">
              <a:off x="4080944" y="4051842"/>
              <a:ext cx="497534" cy="541159"/>
              <a:chOff x="-840792" y="8286064"/>
              <a:chExt cx="653266" cy="710545"/>
            </a:xfrm>
          </p:grpSpPr>
          <p:sp>
            <p:nvSpPr>
              <p:cNvPr id="1609" name="Google Shape;1609;p29"/>
              <p:cNvSpPr/>
              <p:nvPr/>
            </p:nvSpPr>
            <p:spPr>
              <a:xfrm rot="-5176049">
                <a:off x="-629430" y="8499853"/>
                <a:ext cx="496461" cy="355783"/>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9"/>
              <p:cNvSpPr/>
              <p:nvPr/>
            </p:nvSpPr>
            <p:spPr>
              <a:xfrm rot="-5176049">
                <a:off x="-708799" y="8811657"/>
                <a:ext cx="189129" cy="170104"/>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9"/>
              <p:cNvSpPr/>
              <p:nvPr/>
            </p:nvSpPr>
            <p:spPr>
              <a:xfrm rot="-5176049">
                <a:off x="-819017" y="8579277"/>
                <a:ext cx="170979" cy="203829"/>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9"/>
              <p:cNvSpPr/>
              <p:nvPr/>
            </p:nvSpPr>
            <p:spPr>
              <a:xfrm rot="-5176049">
                <a:off x="-776490" y="8383633"/>
                <a:ext cx="163678" cy="195629"/>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9"/>
              <p:cNvSpPr/>
              <p:nvPr/>
            </p:nvSpPr>
            <p:spPr>
              <a:xfrm rot="-5176049">
                <a:off x="-600728" y="8295243"/>
                <a:ext cx="167179" cy="158803"/>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29"/>
            <p:cNvGrpSpPr/>
            <p:nvPr/>
          </p:nvGrpSpPr>
          <p:grpSpPr>
            <a:xfrm rot="-1882907" flipH="1">
              <a:off x="8797455" y="2346183"/>
              <a:ext cx="537260" cy="480691"/>
              <a:chOff x="-7363708" y="8502884"/>
              <a:chExt cx="705425" cy="631150"/>
            </a:xfrm>
          </p:grpSpPr>
          <p:sp>
            <p:nvSpPr>
              <p:cNvPr id="1615" name="Google Shape;1615;p29"/>
              <p:cNvSpPr/>
              <p:nvPr/>
            </p:nvSpPr>
            <p:spPr>
              <a:xfrm>
                <a:off x="-7283708" y="8778259"/>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9"/>
              <p:cNvSpPr/>
              <p:nvPr/>
            </p:nvSpPr>
            <p:spPr>
              <a:xfrm>
                <a:off x="-7363708" y="8652809"/>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9"/>
              <p:cNvSpPr/>
              <p:nvPr/>
            </p:nvSpPr>
            <p:spPr>
              <a:xfrm>
                <a:off x="-7147333" y="8502884"/>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9"/>
              <p:cNvSpPr/>
              <p:nvPr/>
            </p:nvSpPr>
            <p:spPr>
              <a:xfrm>
                <a:off x="-6941833" y="8532784"/>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9"/>
              <p:cNvSpPr/>
              <p:nvPr/>
            </p:nvSpPr>
            <p:spPr>
              <a:xfrm>
                <a:off x="-6825458" y="8721384"/>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0" name="Google Shape;1620;p29"/>
            <p:cNvSpPr/>
            <p:nvPr/>
          </p:nvSpPr>
          <p:spPr>
            <a:xfrm rot="1076189">
              <a:off x="5861336" y="2004599"/>
              <a:ext cx="459228" cy="386297"/>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rot="-1550640">
              <a:off x="1374725" y="1261873"/>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49E0943-91E2-483A-8612-667193D5B7A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E14E8AC-A823-4D9A-A018-2A5C67940A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7D2DB8-9B87-4EEB-9087-2627B9EF3FCE}"/>
              </a:ext>
            </a:extLst>
          </p:cNvPr>
          <p:cNvSpPr>
            <a:spLocks noGrp="1"/>
          </p:cNvSpPr>
          <p:nvPr>
            <p:ph type="sldNum" sz="quarter" idx="12"/>
          </p:nvPr>
        </p:nvSpPr>
        <p:spPr/>
        <p:txBody>
          <a:bodyPr/>
          <a:lstStyle>
            <a:lvl1pPr>
              <a:defRPr/>
            </a:lvl1pPr>
          </a:lstStyle>
          <a:p>
            <a:fld id="{1BCF1EA6-FC98-49DE-B7E2-560FBC1C4C85}" type="slidenum">
              <a:rPr lang="en-US" altLang="en-US"/>
              <a:pPr/>
              <a:t>‹#›</a:t>
            </a:fld>
            <a:endParaRPr lang="en-US" altLang="en-US"/>
          </a:p>
        </p:txBody>
      </p:sp>
    </p:spTree>
    <p:extLst>
      <p:ext uri="{BB962C8B-B14F-4D97-AF65-F5344CB8AC3E}">
        <p14:creationId xmlns:p14="http://schemas.microsoft.com/office/powerpoint/2010/main" val="636113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31BB7-9070-45F8-AD39-69648CD19EE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77C26F2-6A6A-4C7E-BC28-08B9329099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DD117E-FA48-48EF-9982-A37EB23639ED}"/>
              </a:ext>
            </a:extLst>
          </p:cNvPr>
          <p:cNvSpPr>
            <a:spLocks noGrp="1"/>
          </p:cNvSpPr>
          <p:nvPr>
            <p:ph type="sldNum" sz="quarter" idx="12"/>
          </p:nvPr>
        </p:nvSpPr>
        <p:spPr/>
        <p:txBody>
          <a:bodyPr/>
          <a:lstStyle>
            <a:lvl1pPr>
              <a:defRPr/>
            </a:lvl1pPr>
          </a:lstStyle>
          <a:p>
            <a:fld id="{FB8F243A-6AA4-4AD8-8F1F-42FA33BAB9A3}" type="slidenum">
              <a:rPr lang="en-US" altLang="en-US"/>
              <a:pPr/>
              <a:t>‹#›</a:t>
            </a:fld>
            <a:endParaRPr lang="en-US" altLang="en-US"/>
          </a:p>
        </p:txBody>
      </p:sp>
    </p:spTree>
    <p:extLst>
      <p:ext uri="{BB962C8B-B14F-4D97-AF65-F5344CB8AC3E}">
        <p14:creationId xmlns:p14="http://schemas.microsoft.com/office/powerpoint/2010/main" val="46198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B6CB53-FDF2-421B-9320-28DF8DAEC6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AB86603-0012-4DB6-8515-629A4D8D53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318F26-074D-4FD6-AE8B-AA8FAE8F224C}"/>
              </a:ext>
            </a:extLst>
          </p:cNvPr>
          <p:cNvSpPr>
            <a:spLocks noGrp="1"/>
          </p:cNvSpPr>
          <p:nvPr>
            <p:ph type="sldNum" sz="quarter" idx="12"/>
          </p:nvPr>
        </p:nvSpPr>
        <p:spPr/>
        <p:txBody>
          <a:bodyPr/>
          <a:lstStyle>
            <a:lvl1pPr>
              <a:defRPr/>
            </a:lvl1pPr>
          </a:lstStyle>
          <a:p>
            <a:fld id="{58B92C0B-DE2C-4150-8117-4DD9C2C48EEB}" type="slidenum">
              <a:rPr lang="en-US" altLang="en-US"/>
              <a:pPr/>
              <a:t>‹#›</a:t>
            </a:fld>
            <a:endParaRPr lang="en-US" altLang="en-US"/>
          </a:p>
        </p:txBody>
      </p:sp>
    </p:spTree>
    <p:extLst>
      <p:ext uri="{BB962C8B-B14F-4D97-AF65-F5344CB8AC3E}">
        <p14:creationId xmlns:p14="http://schemas.microsoft.com/office/powerpoint/2010/main" val="3682546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5AD497-D1AD-43F3-991B-1295BA6818F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4F3A4C7-57FD-434D-8567-3B8FEC669A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8DF20F-BD72-48D6-8D6B-7EAC58EA0FBF}"/>
              </a:ext>
            </a:extLst>
          </p:cNvPr>
          <p:cNvSpPr>
            <a:spLocks noGrp="1"/>
          </p:cNvSpPr>
          <p:nvPr>
            <p:ph type="sldNum" sz="quarter" idx="12"/>
          </p:nvPr>
        </p:nvSpPr>
        <p:spPr/>
        <p:txBody>
          <a:bodyPr/>
          <a:lstStyle>
            <a:lvl1pPr>
              <a:defRPr/>
            </a:lvl1pPr>
          </a:lstStyle>
          <a:p>
            <a:fld id="{071C6D40-8DD8-4F98-8C3F-0D92D5C83A6B}" type="slidenum">
              <a:rPr lang="en-US" altLang="en-US"/>
              <a:pPr/>
              <a:t>‹#›</a:t>
            </a:fld>
            <a:endParaRPr lang="en-US" altLang="en-US"/>
          </a:p>
        </p:txBody>
      </p:sp>
    </p:spTree>
    <p:extLst>
      <p:ext uri="{BB962C8B-B14F-4D97-AF65-F5344CB8AC3E}">
        <p14:creationId xmlns:p14="http://schemas.microsoft.com/office/powerpoint/2010/main" val="173613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FCD98AC-CE19-45DB-A1E7-2532088AA84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89AF35F-8E7B-4674-B425-A4B812BE01A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7C732E7-06A7-4533-BB8B-1A99989BC88F}"/>
              </a:ext>
            </a:extLst>
          </p:cNvPr>
          <p:cNvSpPr>
            <a:spLocks noGrp="1"/>
          </p:cNvSpPr>
          <p:nvPr>
            <p:ph type="sldNum" sz="quarter" idx="12"/>
          </p:nvPr>
        </p:nvSpPr>
        <p:spPr/>
        <p:txBody>
          <a:bodyPr/>
          <a:lstStyle>
            <a:lvl1pPr>
              <a:defRPr/>
            </a:lvl1pPr>
          </a:lstStyle>
          <a:p>
            <a:fld id="{46F18F09-3F9A-4790-9CFF-642AB5CB2F43}" type="slidenum">
              <a:rPr lang="en-US" altLang="en-US"/>
              <a:pPr/>
              <a:t>‹#›</a:t>
            </a:fld>
            <a:endParaRPr lang="en-US" altLang="en-US"/>
          </a:p>
        </p:txBody>
      </p:sp>
    </p:spTree>
    <p:extLst>
      <p:ext uri="{BB962C8B-B14F-4D97-AF65-F5344CB8AC3E}">
        <p14:creationId xmlns:p14="http://schemas.microsoft.com/office/powerpoint/2010/main" val="939771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0CACFD9-A912-49E0-ACB2-588F047583A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15E8EB4-8D7A-4E26-A1FC-F53D023205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78CCD07-8F28-4DFD-905C-4FA6293314FD}"/>
              </a:ext>
            </a:extLst>
          </p:cNvPr>
          <p:cNvSpPr>
            <a:spLocks noGrp="1"/>
          </p:cNvSpPr>
          <p:nvPr>
            <p:ph type="sldNum" sz="quarter" idx="12"/>
          </p:nvPr>
        </p:nvSpPr>
        <p:spPr/>
        <p:txBody>
          <a:bodyPr/>
          <a:lstStyle>
            <a:lvl1pPr>
              <a:defRPr/>
            </a:lvl1pPr>
          </a:lstStyle>
          <a:p>
            <a:fld id="{6100964C-ED40-4A87-818C-96962EBA925D}" type="slidenum">
              <a:rPr lang="en-US" altLang="en-US"/>
              <a:pPr/>
              <a:t>‹#›</a:t>
            </a:fld>
            <a:endParaRPr lang="en-US" altLang="en-US"/>
          </a:p>
        </p:txBody>
      </p:sp>
    </p:spTree>
    <p:extLst>
      <p:ext uri="{BB962C8B-B14F-4D97-AF65-F5344CB8AC3E}">
        <p14:creationId xmlns:p14="http://schemas.microsoft.com/office/powerpoint/2010/main" val="933199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DEBD4DB-4789-49DA-A7CA-ED437D8CB9F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A54C23CF-40F3-4885-8334-43FD289E462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F6D84C0-6FCD-4CD8-93FB-18BFD149AC18}"/>
              </a:ext>
            </a:extLst>
          </p:cNvPr>
          <p:cNvSpPr>
            <a:spLocks noGrp="1"/>
          </p:cNvSpPr>
          <p:nvPr>
            <p:ph type="sldNum" sz="quarter" idx="12"/>
          </p:nvPr>
        </p:nvSpPr>
        <p:spPr/>
        <p:txBody>
          <a:bodyPr/>
          <a:lstStyle>
            <a:lvl1pPr>
              <a:defRPr/>
            </a:lvl1pPr>
          </a:lstStyle>
          <a:p>
            <a:fld id="{F0FF16A5-FEF5-4CE1-A2D9-1C690C9D2F0A}" type="slidenum">
              <a:rPr lang="en-US" altLang="en-US"/>
              <a:pPr/>
              <a:t>‹#›</a:t>
            </a:fld>
            <a:endParaRPr lang="en-US" altLang="en-US"/>
          </a:p>
        </p:txBody>
      </p:sp>
    </p:spTree>
    <p:extLst>
      <p:ext uri="{BB962C8B-B14F-4D97-AF65-F5344CB8AC3E}">
        <p14:creationId xmlns:p14="http://schemas.microsoft.com/office/powerpoint/2010/main" val="2857630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97CB45C0-C0E4-40BA-BC21-FCBF9D76408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E5AD3BE-EF50-40C2-8FE3-3068A3CA2D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BF8E77-75D7-473D-A596-32A58DBEFF0B}"/>
              </a:ext>
            </a:extLst>
          </p:cNvPr>
          <p:cNvSpPr>
            <a:spLocks noGrp="1"/>
          </p:cNvSpPr>
          <p:nvPr>
            <p:ph type="sldNum" sz="quarter" idx="12"/>
          </p:nvPr>
        </p:nvSpPr>
        <p:spPr/>
        <p:txBody>
          <a:bodyPr/>
          <a:lstStyle>
            <a:lvl1pPr>
              <a:defRPr/>
            </a:lvl1pPr>
          </a:lstStyle>
          <a:p>
            <a:fld id="{29E78F56-CFF4-42C1-ABD2-3525E5F617F0}" type="slidenum">
              <a:rPr lang="en-US" altLang="en-US"/>
              <a:pPr/>
              <a:t>‹#›</a:t>
            </a:fld>
            <a:endParaRPr lang="en-US" altLang="en-US"/>
          </a:p>
        </p:txBody>
      </p:sp>
    </p:spTree>
    <p:extLst>
      <p:ext uri="{BB962C8B-B14F-4D97-AF65-F5344CB8AC3E}">
        <p14:creationId xmlns:p14="http://schemas.microsoft.com/office/powerpoint/2010/main" val="210057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8BA732AC-964E-4E80-B2C8-CB31A0CCF3B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198984A-5112-4026-82ED-93A80142E9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964130-C67F-4107-824B-BE939E2FCDAB}"/>
              </a:ext>
            </a:extLst>
          </p:cNvPr>
          <p:cNvSpPr>
            <a:spLocks noGrp="1"/>
          </p:cNvSpPr>
          <p:nvPr>
            <p:ph type="sldNum" sz="quarter" idx="12"/>
          </p:nvPr>
        </p:nvSpPr>
        <p:spPr/>
        <p:txBody>
          <a:bodyPr/>
          <a:lstStyle>
            <a:lvl1pPr>
              <a:defRPr/>
            </a:lvl1pPr>
          </a:lstStyle>
          <a:p>
            <a:fld id="{ABFF9CAB-8035-475F-B8D7-697E41A249E6}" type="slidenum">
              <a:rPr lang="en-US" altLang="en-US"/>
              <a:pPr/>
              <a:t>‹#›</a:t>
            </a:fld>
            <a:endParaRPr lang="en-US" altLang="en-US"/>
          </a:p>
        </p:txBody>
      </p:sp>
    </p:spTree>
    <p:extLst>
      <p:ext uri="{BB962C8B-B14F-4D97-AF65-F5344CB8AC3E}">
        <p14:creationId xmlns:p14="http://schemas.microsoft.com/office/powerpoint/2010/main" val="416449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720000" y="2254489"/>
            <a:ext cx="3282600" cy="1341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2700"/>
              <a:buNone/>
              <a:defRPr sz="77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81" name="Google Shape;81;p3"/>
          <p:cNvGrpSpPr/>
          <p:nvPr/>
        </p:nvGrpSpPr>
        <p:grpSpPr>
          <a:xfrm>
            <a:off x="86652" y="55652"/>
            <a:ext cx="8943968" cy="4982335"/>
            <a:chOff x="-62673" y="67940"/>
            <a:chExt cx="8943968" cy="4982335"/>
          </a:xfrm>
        </p:grpSpPr>
        <p:sp>
          <p:nvSpPr>
            <p:cNvPr id="82" name="Google Shape;82;p3"/>
            <p:cNvSpPr/>
            <p:nvPr/>
          </p:nvSpPr>
          <p:spPr>
            <a:xfrm>
              <a:off x="2483168" y="232242"/>
              <a:ext cx="162328" cy="212910"/>
            </a:xfrm>
            <a:custGeom>
              <a:avLst/>
              <a:gdLst/>
              <a:ahLst/>
              <a:cxnLst/>
              <a:rect l="l" t="t" r="r" b="b"/>
              <a:pathLst>
                <a:path w="1847" h="2079" extrusionOk="0">
                  <a:moveTo>
                    <a:pt x="919" y="1"/>
                  </a:moveTo>
                  <a:cubicBezTo>
                    <a:pt x="812" y="1"/>
                    <a:pt x="716" y="349"/>
                    <a:pt x="687" y="803"/>
                  </a:cubicBezTo>
                  <a:cubicBezTo>
                    <a:pt x="290" y="832"/>
                    <a:pt x="1" y="928"/>
                    <a:pt x="1" y="1035"/>
                  </a:cubicBezTo>
                  <a:cubicBezTo>
                    <a:pt x="1" y="1151"/>
                    <a:pt x="290" y="1247"/>
                    <a:pt x="687" y="1276"/>
                  </a:cubicBezTo>
                  <a:cubicBezTo>
                    <a:pt x="716" y="1730"/>
                    <a:pt x="812" y="2078"/>
                    <a:pt x="919" y="2078"/>
                  </a:cubicBezTo>
                  <a:cubicBezTo>
                    <a:pt x="1035" y="2078"/>
                    <a:pt x="1131" y="1730"/>
                    <a:pt x="1160" y="1276"/>
                  </a:cubicBezTo>
                  <a:cubicBezTo>
                    <a:pt x="1556" y="1247"/>
                    <a:pt x="1846" y="1151"/>
                    <a:pt x="1846" y="1035"/>
                  </a:cubicBezTo>
                  <a:cubicBezTo>
                    <a:pt x="1846" y="928"/>
                    <a:pt x="1556" y="832"/>
                    <a:pt x="1160" y="803"/>
                  </a:cubicBezTo>
                  <a:cubicBezTo>
                    <a:pt x="1131" y="349"/>
                    <a:pt x="1035" y="1"/>
                    <a:pt x="919"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83" name="Google Shape;83;p3"/>
            <p:cNvSpPr/>
            <p:nvPr/>
          </p:nvSpPr>
          <p:spPr>
            <a:xfrm>
              <a:off x="1210874" y="4724359"/>
              <a:ext cx="162328" cy="212910"/>
            </a:xfrm>
            <a:custGeom>
              <a:avLst/>
              <a:gdLst/>
              <a:ahLst/>
              <a:cxnLst/>
              <a:rect l="l" t="t" r="r" b="b"/>
              <a:pathLst>
                <a:path w="1847" h="2079" extrusionOk="0">
                  <a:moveTo>
                    <a:pt x="919" y="0"/>
                  </a:moveTo>
                  <a:cubicBezTo>
                    <a:pt x="813" y="0"/>
                    <a:pt x="716" y="348"/>
                    <a:pt x="687" y="812"/>
                  </a:cubicBezTo>
                  <a:cubicBezTo>
                    <a:pt x="291" y="832"/>
                    <a:pt x="1" y="928"/>
                    <a:pt x="1" y="1044"/>
                  </a:cubicBezTo>
                  <a:cubicBezTo>
                    <a:pt x="1" y="1150"/>
                    <a:pt x="291" y="1247"/>
                    <a:pt x="687" y="1276"/>
                  </a:cubicBezTo>
                  <a:cubicBezTo>
                    <a:pt x="716" y="1740"/>
                    <a:pt x="813" y="2078"/>
                    <a:pt x="919" y="2078"/>
                  </a:cubicBezTo>
                  <a:cubicBezTo>
                    <a:pt x="1035" y="2078"/>
                    <a:pt x="1132" y="1740"/>
                    <a:pt x="1161" y="1276"/>
                  </a:cubicBezTo>
                  <a:cubicBezTo>
                    <a:pt x="1557" y="1247"/>
                    <a:pt x="1847" y="1150"/>
                    <a:pt x="1847" y="1044"/>
                  </a:cubicBezTo>
                  <a:cubicBezTo>
                    <a:pt x="1847" y="928"/>
                    <a:pt x="1557" y="832"/>
                    <a:pt x="1161" y="812"/>
                  </a:cubicBezTo>
                  <a:cubicBezTo>
                    <a:pt x="1132" y="348"/>
                    <a:pt x="1035" y="0"/>
                    <a:pt x="919"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84" name="Google Shape;84;p3"/>
            <p:cNvSpPr/>
            <p:nvPr/>
          </p:nvSpPr>
          <p:spPr>
            <a:xfrm>
              <a:off x="6430983" y="137073"/>
              <a:ext cx="209875" cy="275176"/>
            </a:xfrm>
            <a:custGeom>
              <a:avLst/>
              <a:gdLst/>
              <a:ahLst/>
              <a:cxnLst/>
              <a:rect l="l" t="t" r="r" b="b"/>
              <a:pathLst>
                <a:path w="2388" h="2687" extrusionOk="0">
                  <a:moveTo>
                    <a:pt x="1199" y="0"/>
                  </a:moveTo>
                  <a:cubicBezTo>
                    <a:pt x="1054" y="0"/>
                    <a:pt x="928" y="445"/>
                    <a:pt x="899" y="1044"/>
                  </a:cubicBezTo>
                  <a:cubicBezTo>
                    <a:pt x="387" y="1073"/>
                    <a:pt x="0" y="1199"/>
                    <a:pt x="0" y="1344"/>
                  </a:cubicBezTo>
                  <a:cubicBezTo>
                    <a:pt x="0" y="1489"/>
                    <a:pt x="387" y="1605"/>
                    <a:pt x="899" y="1643"/>
                  </a:cubicBezTo>
                  <a:cubicBezTo>
                    <a:pt x="928" y="2242"/>
                    <a:pt x="1054" y="2687"/>
                    <a:pt x="1199" y="2687"/>
                  </a:cubicBezTo>
                  <a:cubicBezTo>
                    <a:pt x="1344" y="2687"/>
                    <a:pt x="1469" y="2242"/>
                    <a:pt x="1498" y="1643"/>
                  </a:cubicBezTo>
                  <a:cubicBezTo>
                    <a:pt x="2010" y="1605"/>
                    <a:pt x="2387" y="1489"/>
                    <a:pt x="2387" y="1344"/>
                  </a:cubicBezTo>
                  <a:cubicBezTo>
                    <a:pt x="2387" y="1199"/>
                    <a:pt x="2010" y="1073"/>
                    <a:pt x="1498" y="1044"/>
                  </a:cubicBezTo>
                  <a:cubicBezTo>
                    <a:pt x="1469" y="435"/>
                    <a:pt x="1344" y="0"/>
                    <a:pt x="1199"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85" name="Google Shape;85;p3"/>
            <p:cNvSpPr/>
            <p:nvPr/>
          </p:nvSpPr>
          <p:spPr>
            <a:xfrm>
              <a:off x="8560942" y="1207206"/>
              <a:ext cx="209875" cy="275176"/>
            </a:xfrm>
            <a:custGeom>
              <a:avLst/>
              <a:gdLst/>
              <a:ahLst/>
              <a:cxnLst/>
              <a:rect l="l" t="t" r="r" b="b"/>
              <a:pathLst>
                <a:path w="2388" h="2687" extrusionOk="0">
                  <a:moveTo>
                    <a:pt x="1199" y="0"/>
                  </a:moveTo>
                  <a:cubicBezTo>
                    <a:pt x="1044" y="0"/>
                    <a:pt x="928" y="445"/>
                    <a:pt x="899" y="1044"/>
                  </a:cubicBezTo>
                  <a:cubicBezTo>
                    <a:pt x="387" y="1073"/>
                    <a:pt x="1" y="1199"/>
                    <a:pt x="1" y="1344"/>
                  </a:cubicBezTo>
                  <a:cubicBezTo>
                    <a:pt x="1" y="1479"/>
                    <a:pt x="387" y="1605"/>
                    <a:pt x="899" y="1643"/>
                  </a:cubicBezTo>
                  <a:cubicBezTo>
                    <a:pt x="928" y="2242"/>
                    <a:pt x="1054" y="2687"/>
                    <a:pt x="1199" y="2687"/>
                  </a:cubicBezTo>
                  <a:cubicBezTo>
                    <a:pt x="1344" y="2687"/>
                    <a:pt x="1470" y="2242"/>
                    <a:pt x="1499" y="1643"/>
                  </a:cubicBezTo>
                  <a:cubicBezTo>
                    <a:pt x="2011" y="1605"/>
                    <a:pt x="2388" y="1479"/>
                    <a:pt x="2388" y="1344"/>
                  </a:cubicBezTo>
                  <a:cubicBezTo>
                    <a:pt x="2388" y="1199"/>
                    <a:pt x="2011" y="1073"/>
                    <a:pt x="1499" y="1044"/>
                  </a:cubicBezTo>
                  <a:cubicBezTo>
                    <a:pt x="1470" y="435"/>
                    <a:pt x="1344" y="0"/>
                    <a:pt x="1199"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86" name="Google Shape;86;p3"/>
            <p:cNvSpPr/>
            <p:nvPr/>
          </p:nvSpPr>
          <p:spPr>
            <a:xfrm>
              <a:off x="1077263" y="1546348"/>
              <a:ext cx="209875" cy="275176"/>
            </a:xfrm>
            <a:custGeom>
              <a:avLst/>
              <a:gdLst/>
              <a:ahLst/>
              <a:cxnLst/>
              <a:rect l="l" t="t" r="r" b="b"/>
              <a:pathLst>
                <a:path w="2388" h="2687" extrusionOk="0">
                  <a:moveTo>
                    <a:pt x="1190" y="0"/>
                  </a:moveTo>
                  <a:cubicBezTo>
                    <a:pt x="1045" y="0"/>
                    <a:pt x="919" y="445"/>
                    <a:pt x="890" y="1044"/>
                  </a:cubicBezTo>
                  <a:cubicBezTo>
                    <a:pt x="378" y="1073"/>
                    <a:pt x="1" y="1198"/>
                    <a:pt x="1" y="1343"/>
                  </a:cubicBezTo>
                  <a:cubicBezTo>
                    <a:pt x="1" y="1488"/>
                    <a:pt x="378" y="1604"/>
                    <a:pt x="890" y="1643"/>
                  </a:cubicBezTo>
                  <a:cubicBezTo>
                    <a:pt x="919" y="2252"/>
                    <a:pt x="1045" y="2687"/>
                    <a:pt x="1190" y="2687"/>
                  </a:cubicBezTo>
                  <a:cubicBezTo>
                    <a:pt x="1344" y="2687"/>
                    <a:pt x="1460" y="2242"/>
                    <a:pt x="1499" y="1643"/>
                  </a:cubicBezTo>
                  <a:cubicBezTo>
                    <a:pt x="2011" y="1604"/>
                    <a:pt x="2388" y="1488"/>
                    <a:pt x="2388" y="1343"/>
                  </a:cubicBezTo>
                  <a:cubicBezTo>
                    <a:pt x="2388" y="1198"/>
                    <a:pt x="2011" y="1073"/>
                    <a:pt x="1499" y="1044"/>
                  </a:cubicBezTo>
                  <a:cubicBezTo>
                    <a:pt x="1460" y="435"/>
                    <a:pt x="1344" y="0"/>
                    <a:pt x="1190"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87" name="Google Shape;87;p3"/>
            <p:cNvSpPr/>
            <p:nvPr/>
          </p:nvSpPr>
          <p:spPr>
            <a:xfrm>
              <a:off x="8517850" y="3824501"/>
              <a:ext cx="162240" cy="212808"/>
            </a:xfrm>
            <a:custGeom>
              <a:avLst/>
              <a:gdLst/>
              <a:ahLst/>
              <a:cxnLst/>
              <a:rect l="l" t="t" r="r" b="b"/>
              <a:pathLst>
                <a:path w="1846" h="2078" extrusionOk="0">
                  <a:moveTo>
                    <a:pt x="918" y="0"/>
                  </a:moveTo>
                  <a:cubicBezTo>
                    <a:pt x="802" y="0"/>
                    <a:pt x="715" y="348"/>
                    <a:pt x="686" y="812"/>
                  </a:cubicBezTo>
                  <a:cubicBezTo>
                    <a:pt x="290" y="841"/>
                    <a:pt x="0" y="928"/>
                    <a:pt x="0" y="1044"/>
                  </a:cubicBezTo>
                  <a:cubicBezTo>
                    <a:pt x="0" y="1150"/>
                    <a:pt x="290" y="1247"/>
                    <a:pt x="686" y="1276"/>
                  </a:cubicBezTo>
                  <a:cubicBezTo>
                    <a:pt x="715" y="1740"/>
                    <a:pt x="802" y="2078"/>
                    <a:pt x="918" y="2078"/>
                  </a:cubicBezTo>
                  <a:cubicBezTo>
                    <a:pt x="1034" y="2078"/>
                    <a:pt x="1131" y="1740"/>
                    <a:pt x="1160" y="1276"/>
                  </a:cubicBezTo>
                  <a:cubicBezTo>
                    <a:pt x="1556" y="1247"/>
                    <a:pt x="1846" y="1150"/>
                    <a:pt x="1846" y="1044"/>
                  </a:cubicBezTo>
                  <a:cubicBezTo>
                    <a:pt x="1846" y="928"/>
                    <a:pt x="1556" y="841"/>
                    <a:pt x="1160" y="812"/>
                  </a:cubicBezTo>
                  <a:cubicBezTo>
                    <a:pt x="1141" y="348"/>
                    <a:pt x="1044" y="0"/>
                    <a:pt x="918"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88" name="Google Shape;88;p3"/>
            <p:cNvSpPr/>
            <p:nvPr/>
          </p:nvSpPr>
          <p:spPr>
            <a:xfrm>
              <a:off x="8101916" y="4899096"/>
              <a:ext cx="110475" cy="144603"/>
            </a:xfrm>
            <a:custGeom>
              <a:avLst/>
              <a:gdLst/>
              <a:ahLst/>
              <a:cxnLst/>
              <a:rect l="l" t="t" r="r" b="b"/>
              <a:pathLst>
                <a:path w="1257" h="1412" extrusionOk="0">
                  <a:moveTo>
                    <a:pt x="628" y="1"/>
                  </a:moveTo>
                  <a:cubicBezTo>
                    <a:pt x="551" y="1"/>
                    <a:pt x="483" y="233"/>
                    <a:pt x="464" y="552"/>
                  </a:cubicBezTo>
                  <a:cubicBezTo>
                    <a:pt x="194" y="571"/>
                    <a:pt x="0" y="629"/>
                    <a:pt x="0" y="706"/>
                  </a:cubicBezTo>
                  <a:cubicBezTo>
                    <a:pt x="0" y="784"/>
                    <a:pt x="194" y="851"/>
                    <a:pt x="464" y="871"/>
                  </a:cubicBezTo>
                  <a:cubicBezTo>
                    <a:pt x="483" y="1180"/>
                    <a:pt x="551" y="1412"/>
                    <a:pt x="628" y="1412"/>
                  </a:cubicBezTo>
                  <a:cubicBezTo>
                    <a:pt x="706" y="1412"/>
                    <a:pt x="773" y="1180"/>
                    <a:pt x="783" y="871"/>
                  </a:cubicBezTo>
                  <a:cubicBezTo>
                    <a:pt x="1054" y="851"/>
                    <a:pt x="1257" y="784"/>
                    <a:pt x="1257" y="706"/>
                  </a:cubicBezTo>
                  <a:cubicBezTo>
                    <a:pt x="1257" y="629"/>
                    <a:pt x="1054" y="571"/>
                    <a:pt x="783" y="552"/>
                  </a:cubicBezTo>
                  <a:cubicBezTo>
                    <a:pt x="773" y="233"/>
                    <a:pt x="706" y="1"/>
                    <a:pt x="62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89" name="Google Shape;89;p3"/>
            <p:cNvSpPr/>
            <p:nvPr/>
          </p:nvSpPr>
          <p:spPr>
            <a:xfrm>
              <a:off x="95448" y="479463"/>
              <a:ext cx="110475" cy="145627"/>
            </a:xfrm>
            <a:custGeom>
              <a:avLst/>
              <a:gdLst/>
              <a:ahLst/>
              <a:cxnLst/>
              <a:rect l="l" t="t" r="r" b="b"/>
              <a:pathLst>
                <a:path w="1257" h="1422" extrusionOk="0">
                  <a:moveTo>
                    <a:pt x="628" y="1"/>
                  </a:moveTo>
                  <a:cubicBezTo>
                    <a:pt x="551" y="1"/>
                    <a:pt x="483" y="243"/>
                    <a:pt x="474" y="552"/>
                  </a:cubicBezTo>
                  <a:cubicBezTo>
                    <a:pt x="203" y="571"/>
                    <a:pt x="0" y="639"/>
                    <a:pt x="0" y="706"/>
                  </a:cubicBezTo>
                  <a:cubicBezTo>
                    <a:pt x="0" y="784"/>
                    <a:pt x="203" y="851"/>
                    <a:pt x="474" y="871"/>
                  </a:cubicBezTo>
                  <a:cubicBezTo>
                    <a:pt x="483" y="1180"/>
                    <a:pt x="551" y="1422"/>
                    <a:pt x="628" y="1422"/>
                  </a:cubicBezTo>
                  <a:cubicBezTo>
                    <a:pt x="706" y="1422"/>
                    <a:pt x="773" y="1180"/>
                    <a:pt x="793" y="871"/>
                  </a:cubicBezTo>
                  <a:cubicBezTo>
                    <a:pt x="1054" y="851"/>
                    <a:pt x="1257" y="793"/>
                    <a:pt x="1257" y="706"/>
                  </a:cubicBezTo>
                  <a:cubicBezTo>
                    <a:pt x="1257" y="639"/>
                    <a:pt x="1054" y="571"/>
                    <a:pt x="793" y="552"/>
                  </a:cubicBezTo>
                  <a:cubicBezTo>
                    <a:pt x="773" y="243"/>
                    <a:pt x="706" y="1"/>
                    <a:pt x="62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90" name="Google Shape;90;p3"/>
            <p:cNvSpPr/>
            <p:nvPr/>
          </p:nvSpPr>
          <p:spPr>
            <a:xfrm>
              <a:off x="1998140" y="2174176"/>
              <a:ext cx="110475" cy="144603"/>
            </a:xfrm>
            <a:custGeom>
              <a:avLst/>
              <a:gdLst/>
              <a:ahLst/>
              <a:cxnLst/>
              <a:rect l="l" t="t" r="r" b="b"/>
              <a:pathLst>
                <a:path w="1257" h="1412" extrusionOk="0">
                  <a:moveTo>
                    <a:pt x="628" y="1"/>
                  </a:moveTo>
                  <a:cubicBezTo>
                    <a:pt x="551" y="1"/>
                    <a:pt x="493" y="233"/>
                    <a:pt x="474" y="552"/>
                  </a:cubicBezTo>
                  <a:cubicBezTo>
                    <a:pt x="203" y="571"/>
                    <a:pt x="0" y="629"/>
                    <a:pt x="0" y="706"/>
                  </a:cubicBezTo>
                  <a:cubicBezTo>
                    <a:pt x="0" y="784"/>
                    <a:pt x="203" y="851"/>
                    <a:pt x="474" y="870"/>
                  </a:cubicBezTo>
                  <a:cubicBezTo>
                    <a:pt x="493" y="1180"/>
                    <a:pt x="551" y="1412"/>
                    <a:pt x="628" y="1412"/>
                  </a:cubicBezTo>
                  <a:cubicBezTo>
                    <a:pt x="715" y="1412"/>
                    <a:pt x="773" y="1180"/>
                    <a:pt x="792" y="870"/>
                  </a:cubicBezTo>
                  <a:cubicBezTo>
                    <a:pt x="1063" y="851"/>
                    <a:pt x="1256" y="793"/>
                    <a:pt x="1256" y="706"/>
                  </a:cubicBezTo>
                  <a:cubicBezTo>
                    <a:pt x="1256" y="629"/>
                    <a:pt x="1063" y="571"/>
                    <a:pt x="792" y="552"/>
                  </a:cubicBezTo>
                  <a:cubicBezTo>
                    <a:pt x="773" y="233"/>
                    <a:pt x="706" y="1"/>
                    <a:pt x="62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91" name="Google Shape;91;p3"/>
            <p:cNvSpPr/>
            <p:nvPr/>
          </p:nvSpPr>
          <p:spPr>
            <a:xfrm>
              <a:off x="7889450" y="2517051"/>
              <a:ext cx="110475" cy="144603"/>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92" name="Google Shape;92;p3"/>
            <p:cNvSpPr/>
            <p:nvPr/>
          </p:nvSpPr>
          <p:spPr>
            <a:xfrm>
              <a:off x="622455" y="1350052"/>
              <a:ext cx="86042" cy="8479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93" name="Google Shape;93;p3"/>
            <p:cNvSpPr/>
            <p:nvPr/>
          </p:nvSpPr>
          <p:spPr>
            <a:xfrm>
              <a:off x="3538101" y="232252"/>
              <a:ext cx="86042" cy="8479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94" name="Google Shape;94;p3"/>
            <p:cNvSpPr/>
            <p:nvPr/>
          </p:nvSpPr>
          <p:spPr>
            <a:xfrm>
              <a:off x="54933" y="1468762"/>
              <a:ext cx="40516" cy="4045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95" name="Google Shape;95;p3"/>
            <p:cNvSpPr/>
            <p:nvPr/>
          </p:nvSpPr>
          <p:spPr>
            <a:xfrm>
              <a:off x="-35945" y="1763293"/>
              <a:ext cx="57039" cy="568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96" name="Google Shape;96;p3"/>
            <p:cNvSpPr/>
            <p:nvPr/>
          </p:nvSpPr>
          <p:spPr>
            <a:xfrm>
              <a:off x="8194998" y="1979561"/>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97" name="Google Shape;97;p3"/>
            <p:cNvSpPr/>
            <p:nvPr/>
          </p:nvSpPr>
          <p:spPr>
            <a:xfrm>
              <a:off x="8042055" y="4324015"/>
              <a:ext cx="85427" cy="85410"/>
            </a:xfrm>
            <a:custGeom>
              <a:avLst/>
              <a:gdLst/>
              <a:ahLst/>
              <a:cxnLst/>
              <a:rect l="l" t="t" r="r" b="b"/>
              <a:pathLst>
                <a:path w="972" h="834" extrusionOk="0">
                  <a:moveTo>
                    <a:pt x="542" y="1"/>
                  </a:moveTo>
                  <a:cubicBezTo>
                    <a:pt x="521" y="1"/>
                    <a:pt x="500" y="2"/>
                    <a:pt x="478" y="6"/>
                  </a:cubicBezTo>
                  <a:cubicBezTo>
                    <a:pt x="0" y="61"/>
                    <a:pt x="82" y="833"/>
                    <a:pt x="540" y="833"/>
                  </a:cubicBezTo>
                  <a:cubicBezTo>
                    <a:pt x="564" y="833"/>
                    <a:pt x="588" y="831"/>
                    <a:pt x="614" y="827"/>
                  </a:cubicBezTo>
                  <a:cubicBezTo>
                    <a:pt x="807" y="788"/>
                    <a:pt x="952" y="624"/>
                    <a:pt x="971" y="431"/>
                  </a:cubicBezTo>
                  <a:cubicBezTo>
                    <a:pt x="971" y="191"/>
                    <a:pt x="776" y="1"/>
                    <a:pt x="542"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98" name="Google Shape;98;p3"/>
            <p:cNvSpPr/>
            <p:nvPr/>
          </p:nvSpPr>
          <p:spPr>
            <a:xfrm>
              <a:off x="4044091" y="4573365"/>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99" name="Google Shape;99;p3"/>
            <p:cNvSpPr/>
            <p:nvPr/>
          </p:nvSpPr>
          <p:spPr>
            <a:xfrm>
              <a:off x="4109437" y="4644976"/>
              <a:ext cx="57303" cy="56325"/>
            </a:xfrm>
            <a:custGeom>
              <a:avLst/>
              <a:gdLst/>
              <a:ahLst/>
              <a:cxnLst/>
              <a:rect l="l" t="t" r="r" b="b"/>
              <a:pathLst>
                <a:path w="652" h="550" extrusionOk="0">
                  <a:moveTo>
                    <a:pt x="370" y="0"/>
                  </a:moveTo>
                  <a:cubicBezTo>
                    <a:pt x="354" y="0"/>
                    <a:pt x="338" y="2"/>
                    <a:pt x="323" y="4"/>
                  </a:cubicBezTo>
                  <a:cubicBezTo>
                    <a:pt x="1" y="32"/>
                    <a:pt x="55" y="550"/>
                    <a:pt x="369" y="550"/>
                  </a:cubicBezTo>
                  <a:cubicBezTo>
                    <a:pt x="385" y="550"/>
                    <a:pt x="402" y="548"/>
                    <a:pt x="419" y="545"/>
                  </a:cubicBezTo>
                  <a:cubicBezTo>
                    <a:pt x="545" y="526"/>
                    <a:pt x="641" y="420"/>
                    <a:pt x="651" y="284"/>
                  </a:cubicBezTo>
                  <a:cubicBezTo>
                    <a:pt x="651" y="126"/>
                    <a:pt x="524" y="0"/>
                    <a:pt x="370"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grpSp>
          <p:nvGrpSpPr>
            <p:cNvPr id="100" name="Google Shape;100;p3"/>
            <p:cNvGrpSpPr/>
            <p:nvPr/>
          </p:nvGrpSpPr>
          <p:grpSpPr>
            <a:xfrm>
              <a:off x="202600" y="4539487"/>
              <a:ext cx="419855" cy="458070"/>
              <a:chOff x="2002810" y="3558267"/>
              <a:chExt cx="362694" cy="339613"/>
            </a:xfrm>
          </p:grpSpPr>
          <p:sp>
            <p:nvSpPr>
              <p:cNvPr id="101" name="Google Shape;101;p3"/>
              <p:cNvSpPr/>
              <p:nvPr/>
            </p:nvSpPr>
            <p:spPr>
              <a:xfrm>
                <a:off x="2291173" y="3686353"/>
                <a:ext cx="74331" cy="6286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02" name="Google Shape;102;p3"/>
              <p:cNvSpPr/>
              <p:nvPr/>
            </p:nvSpPr>
            <p:spPr>
              <a:xfrm>
                <a:off x="2002810" y="3590232"/>
                <a:ext cx="74331" cy="6286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03" name="Google Shape;103;p3"/>
              <p:cNvSpPr/>
              <p:nvPr/>
            </p:nvSpPr>
            <p:spPr>
              <a:xfrm>
                <a:off x="2172351" y="3558267"/>
                <a:ext cx="35001" cy="29990"/>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04" name="Google Shape;104;p3"/>
              <p:cNvSpPr/>
              <p:nvPr/>
            </p:nvSpPr>
            <p:spPr>
              <a:xfrm>
                <a:off x="2260348" y="3867738"/>
                <a:ext cx="35761" cy="30142"/>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05" name="Google Shape;105;p3"/>
              <p:cNvSpPr/>
              <p:nvPr/>
            </p:nvSpPr>
            <p:spPr>
              <a:xfrm>
                <a:off x="2093844" y="3776628"/>
                <a:ext cx="49275" cy="421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grpSp>
        <p:grpSp>
          <p:nvGrpSpPr>
            <p:cNvPr id="106" name="Google Shape;106;p3"/>
            <p:cNvGrpSpPr/>
            <p:nvPr/>
          </p:nvGrpSpPr>
          <p:grpSpPr>
            <a:xfrm>
              <a:off x="7769022" y="67940"/>
              <a:ext cx="273028" cy="860751"/>
              <a:chOff x="4893763" y="3307700"/>
              <a:chExt cx="240893" cy="638208"/>
            </a:xfrm>
          </p:grpSpPr>
          <p:sp>
            <p:nvSpPr>
              <p:cNvPr id="107" name="Google Shape;107;p3"/>
              <p:cNvSpPr/>
              <p:nvPr/>
            </p:nvSpPr>
            <p:spPr>
              <a:xfrm>
                <a:off x="4893763" y="3883042"/>
                <a:ext cx="74331" cy="6286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08" name="Google Shape;108;p3"/>
              <p:cNvSpPr/>
              <p:nvPr/>
            </p:nvSpPr>
            <p:spPr>
              <a:xfrm>
                <a:off x="5060325" y="3307700"/>
                <a:ext cx="74331" cy="6286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grpSp>
        <p:sp>
          <p:nvSpPr>
            <p:cNvPr id="109" name="Google Shape;109;p3"/>
            <p:cNvSpPr/>
            <p:nvPr/>
          </p:nvSpPr>
          <p:spPr>
            <a:xfrm>
              <a:off x="8770820" y="1949953"/>
              <a:ext cx="110475" cy="144603"/>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10" name="Google Shape;110;p3"/>
            <p:cNvSpPr/>
            <p:nvPr/>
          </p:nvSpPr>
          <p:spPr>
            <a:xfrm>
              <a:off x="6996015" y="4644990"/>
              <a:ext cx="110475" cy="144603"/>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11" name="Google Shape;111;p3"/>
            <p:cNvSpPr/>
            <p:nvPr/>
          </p:nvSpPr>
          <p:spPr>
            <a:xfrm>
              <a:off x="-62673" y="2430186"/>
              <a:ext cx="110475" cy="144603"/>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12" name="Google Shape;112;p3"/>
            <p:cNvSpPr/>
            <p:nvPr/>
          </p:nvSpPr>
          <p:spPr>
            <a:xfrm>
              <a:off x="257311" y="3389207"/>
              <a:ext cx="110475" cy="144603"/>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13" name="Google Shape;113;p3"/>
            <p:cNvSpPr/>
            <p:nvPr/>
          </p:nvSpPr>
          <p:spPr>
            <a:xfrm>
              <a:off x="1620965" y="722155"/>
              <a:ext cx="86042" cy="8479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14" name="Google Shape;114;p3"/>
            <p:cNvSpPr/>
            <p:nvPr/>
          </p:nvSpPr>
          <p:spPr>
            <a:xfrm>
              <a:off x="1287160" y="592504"/>
              <a:ext cx="86042" cy="8479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15" name="Google Shape;115;p3"/>
            <p:cNvSpPr/>
            <p:nvPr/>
          </p:nvSpPr>
          <p:spPr>
            <a:xfrm>
              <a:off x="1483417" y="549390"/>
              <a:ext cx="40516" cy="4045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16" name="Google Shape;116;p3"/>
            <p:cNvSpPr/>
            <p:nvPr/>
          </p:nvSpPr>
          <p:spPr>
            <a:xfrm>
              <a:off x="1585281" y="966812"/>
              <a:ext cx="41395" cy="40657"/>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17" name="Google Shape;117;p3"/>
            <p:cNvSpPr/>
            <p:nvPr/>
          </p:nvSpPr>
          <p:spPr>
            <a:xfrm>
              <a:off x="1392540" y="843920"/>
              <a:ext cx="57039" cy="568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18" name="Google Shape;118;p3"/>
            <p:cNvSpPr/>
            <p:nvPr/>
          </p:nvSpPr>
          <p:spPr>
            <a:xfrm>
              <a:off x="5859336" y="513922"/>
              <a:ext cx="86042" cy="8479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19" name="Google Shape;119;p3"/>
            <p:cNvSpPr/>
            <p:nvPr/>
          </p:nvSpPr>
          <p:spPr>
            <a:xfrm>
              <a:off x="1287156" y="3052671"/>
              <a:ext cx="86042" cy="8479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20" name="Google Shape;120;p3"/>
            <p:cNvSpPr/>
            <p:nvPr/>
          </p:nvSpPr>
          <p:spPr>
            <a:xfrm>
              <a:off x="5721789" y="341156"/>
              <a:ext cx="40516" cy="4045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21" name="Google Shape;121;p3"/>
            <p:cNvSpPr/>
            <p:nvPr/>
          </p:nvSpPr>
          <p:spPr>
            <a:xfrm>
              <a:off x="5393603" y="1441729"/>
              <a:ext cx="41395" cy="40657"/>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22" name="Google Shape;122;p3"/>
            <p:cNvSpPr/>
            <p:nvPr/>
          </p:nvSpPr>
          <p:spPr>
            <a:xfrm>
              <a:off x="5630911" y="635687"/>
              <a:ext cx="57039" cy="568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23" name="Google Shape;123;p3"/>
            <p:cNvSpPr/>
            <p:nvPr/>
          </p:nvSpPr>
          <p:spPr>
            <a:xfrm>
              <a:off x="3249680" y="4758553"/>
              <a:ext cx="110475" cy="14450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24" name="Google Shape;124;p3"/>
            <p:cNvSpPr/>
            <p:nvPr/>
          </p:nvSpPr>
          <p:spPr>
            <a:xfrm flipH="1">
              <a:off x="2867062" y="1719466"/>
              <a:ext cx="110475" cy="14450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25" name="Google Shape;125;p3"/>
            <p:cNvSpPr/>
            <p:nvPr/>
          </p:nvSpPr>
          <p:spPr>
            <a:xfrm flipH="1">
              <a:off x="5701642" y="4837364"/>
              <a:ext cx="162328" cy="212910"/>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sp>
          <p:nvSpPr>
            <p:cNvPr id="126" name="Google Shape;126;p3"/>
            <p:cNvSpPr/>
            <p:nvPr/>
          </p:nvSpPr>
          <p:spPr>
            <a:xfrm flipH="1">
              <a:off x="887587" y="3980403"/>
              <a:ext cx="110475" cy="14450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grpSp>
      <p:sp>
        <p:nvSpPr>
          <p:cNvPr id="127" name="Google Shape;127;p3"/>
          <p:cNvSpPr txBox="1">
            <a:spLocks noGrp="1"/>
          </p:cNvSpPr>
          <p:nvPr>
            <p:ph type="title" idx="2" hasCustomPrompt="1"/>
          </p:nvPr>
        </p:nvSpPr>
        <p:spPr>
          <a:xfrm>
            <a:off x="720000" y="785950"/>
            <a:ext cx="3282600" cy="153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8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8" name="Google Shape;128;p3"/>
          <p:cNvSpPr txBox="1">
            <a:spLocks noGrp="1"/>
          </p:cNvSpPr>
          <p:nvPr>
            <p:ph type="subTitle" idx="1"/>
          </p:nvPr>
        </p:nvSpPr>
        <p:spPr>
          <a:xfrm>
            <a:off x="944250" y="3511075"/>
            <a:ext cx="2834100" cy="81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a:lnSpc>
                <a:spcPct val="100000"/>
              </a:lnSpc>
              <a:spcBef>
                <a:spcPts val="1600"/>
              </a:spcBef>
              <a:spcAft>
                <a:spcPts val="0"/>
              </a:spcAft>
              <a:buNone/>
              <a:defRPr sz="1600"/>
            </a:lvl2pPr>
            <a:lvl3pPr lvl="2" algn="ctr">
              <a:lnSpc>
                <a:spcPct val="100000"/>
              </a:lnSpc>
              <a:spcBef>
                <a:spcPts val="1600"/>
              </a:spcBef>
              <a:spcAft>
                <a:spcPts val="0"/>
              </a:spcAft>
              <a:buNone/>
              <a:defRPr sz="1600"/>
            </a:lvl3pPr>
            <a:lvl4pPr lvl="3" algn="ctr">
              <a:lnSpc>
                <a:spcPct val="100000"/>
              </a:lnSpc>
              <a:spcBef>
                <a:spcPts val="1600"/>
              </a:spcBef>
              <a:spcAft>
                <a:spcPts val="0"/>
              </a:spcAft>
              <a:buNone/>
              <a:defRPr sz="1600"/>
            </a:lvl4pPr>
            <a:lvl5pPr lvl="4" algn="ctr">
              <a:lnSpc>
                <a:spcPct val="100000"/>
              </a:lnSpc>
              <a:spcBef>
                <a:spcPts val="1600"/>
              </a:spcBef>
              <a:spcAft>
                <a:spcPts val="0"/>
              </a:spcAft>
              <a:buNone/>
              <a:defRPr sz="1600"/>
            </a:lvl5pPr>
            <a:lvl6pPr lvl="5" algn="ctr">
              <a:lnSpc>
                <a:spcPct val="100000"/>
              </a:lnSpc>
              <a:spcBef>
                <a:spcPts val="1600"/>
              </a:spcBef>
              <a:spcAft>
                <a:spcPts val="0"/>
              </a:spcAft>
              <a:buNone/>
              <a:defRPr sz="1600"/>
            </a:lvl6pPr>
            <a:lvl7pPr lvl="6" algn="ctr">
              <a:lnSpc>
                <a:spcPct val="100000"/>
              </a:lnSpc>
              <a:spcBef>
                <a:spcPts val="1600"/>
              </a:spcBef>
              <a:spcAft>
                <a:spcPts val="0"/>
              </a:spcAft>
              <a:buNone/>
              <a:defRPr sz="1600"/>
            </a:lvl7pPr>
            <a:lvl8pPr lvl="7" algn="ctr">
              <a:lnSpc>
                <a:spcPct val="100000"/>
              </a:lnSpc>
              <a:spcBef>
                <a:spcPts val="1600"/>
              </a:spcBef>
              <a:spcAft>
                <a:spcPts val="0"/>
              </a:spcAft>
              <a:buNone/>
              <a:defRPr sz="1600"/>
            </a:lvl8pPr>
            <a:lvl9pPr lvl="8" algn="ctr">
              <a:lnSpc>
                <a:spcPct val="100000"/>
              </a:lnSpc>
              <a:spcBef>
                <a:spcPts val="1600"/>
              </a:spcBef>
              <a:spcAft>
                <a:spcPts val="1600"/>
              </a:spcAft>
              <a:buNone/>
              <a:defRPr sz="1600"/>
            </a:lvl9pPr>
          </a:lstStyle>
          <a:p>
            <a:endParaRPr dirty="0"/>
          </a:p>
        </p:txBody>
      </p:sp>
      <p:grpSp>
        <p:nvGrpSpPr>
          <p:cNvPr id="129" name="Google Shape;129;p3"/>
          <p:cNvGrpSpPr/>
          <p:nvPr/>
        </p:nvGrpSpPr>
        <p:grpSpPr>
          <a:xfrm>
            <a:off x="314269" y="-328724"/>
            <a:ext cx="9300493" cy="5604385"/>
            <a:chOff x="314269" y="-342474"/>
            <a:chExt cx="9300493" cy="5604385"/>
          </a:xfrm>
        </p:grpSpPr>
        <p:sp>
          <p:nvSpPr>
            <p:cNvPr id="130" name="Google Shape;130;p3"/>
            <p:cNvSpPr/>
            <p:nvPr/>
          </p:nvSpPr>
          <p:spPr>
            <a:xfrm rot="-159001" flipH="1">
              <a:off x="2003616" y="4332953"/>
              <a:ext cx="908832" cy="908434"/>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1009874">
              <a:off x="8593441" y="-230306"/>
              <a:ext cx="909220" cy="908822"/>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3"/>
            <p:cNvGrpSpPr/>
            <p:nvPr/>
          </p:nvGrpSpPr>
          <p:grpSpPr>
            <a:xfrm rot="572271">
              <a:off x="3580724" y="-140908"/>
              <a:ext cx="1064565" cy="1403349"/>
              <a:chOff x="9664928" y="380727"/>
              <a:chExt cx="1673600" cy="2206200"/>
            </a:xfrm>
          </p:grpSpPr>
          <p:sp>
            <p:nvSpPr>
              <p:cNvPr id="133" name="Google Shape;133;p3"/>
              <p:cNvSpPr/>
              <p:nvPr/>
            </p:nvSpPr>
            <p:spPr>
              <a:xfrm>
                <a:off x="10133778" y="631352"/>
                <a:ext cx="1079275" cy="810800"/>
              </a:xfrm>
              <a:custGeom>
                <a:avLst/>
                <a:gdLst/>
                <a:ahLst/>
                <a:cxnLst/>
                <a:rect l="l" t="t" r="r" b="b"/>
                <a:pathLst>
                  <a:path w="43171" h="32432" extrusionOk="0">
                    <a:moveTo>
                      <a:pt x="18236" y="2933"/>
                    </a:moveTo>
                    <a:cubicBezTo>
                      <a:pt x="21940" y="2933"/>
                      <a:pt x="25626" y="3920"/>
                      <a:pt x="28914" y="5791"/>
                    </a:cubicBezTo>
                    <a:cubicBezTo>
                      <a:pt x="33642" y="8482"/>
                      <a:pt x="35824" y="14228"/>
                      <a:pt x="34079" y="19393"/>
                    </a:cubicBezTo>
                    <a:cubicBezTo>
                      <a:pt x="32406" y="25066"/>
                      <a:pt x="26369" y="28485"/>
                      <a:pt x="20986" y="29648"/>
                    </a:cubicBezTo>
                    <a:cubicBezTo>
                      <a:pt x="19873" y="29897"/>
                      <a:pt x="18784" y="30014"/>
                      <a:pt x="17728" y="30014"/>
                    </a:cubicBezTo>
                    <a:cubicBezTo>
                      <a:pt x="9190" y="30014"/>
                      <a:pt x="2810" y="22320"/>
                      <a:pt x="3457" y="13647"/>
                    </a:cubicBezTo>
                    <a:cubicBezTo>
                      <a:pt x="3457" y="13065"/>
                      <a:pt x="3530" y="12483"/>
                      <a:pt x="3603" y="11974"/>
                    </a:cubicBezTo>
                    <a:cubicBezTo>
                      <a:pt x="6221" y="6809"/>
                      <a:pt x="9276" y="4118"/>
                      <a:pt x="15095" y="3173"/>
                    </a:cubicBezTo>
                    <a:cubicBezTo>
                      <a:pt x="16138" y="3012"/>
                      <a:pt x="17187" y="2933"/>
                      <a:pt x="18236" y="2933"/>
                    </a:cubicBezTo>
                    <a:close/>
                    <a:moveTo>
                      <a:pt x="18647" y="1"/>
                    </a:moveTo>
                    <a:cubicBezTo>
                      <a:pt x="17685" y="1"/>
                      <a:pt x="16717" y="63"/>
                      <a:pt x="15749" y="191"/>
                    </a:cubicBezTo>
                    <a:cubicBezTo>
                      <a:pt x="15107" y="74"/>
                      <a:pt x="14475" y="18"/>
                      <a:pt x="13856" y="18"/>
                    </a:cubicBezTo>
                    <a:cubicBezTo>
                      <a:pt x="8302" y="18"/>
                      <a:pt x="3755" y="4520"/>
                      <a:pt x="1857" y="10083"/>
                    </a:cubicBezTo>
                    <a:cubicBezTo>
                      <a:pt x="1784" y="10446"/>
                      <a:pt x="1639" y="10883"/>
                      <a:pt x="1493" y="11246"/>
                    </a:cubicBezTo>
                    <a:lnTo>
                      <a:pt x="1493" y="11464"/>
                    </a:lnTo>
                    <a:cubicBezTo>
                      <a:pt x="1275" y="12337"/>
                      <a:pt x="1130" y="13283"/>
                      <a:pt x="1057" y="14156"/>
                    </a:cubicBezTo>
                    <a:cubicBezTo>
                      <a:pt x="1" y="24965"/>
                      <a:pt x="8814" y="32432"/>
                      <a:pt x="18568" y="32432"/>
                    </a:cubicBezTo>
                    <a:cubicBezTo>
                      <a:pt x="20234" y="32432"/>
                      <a:pt x="21928" y="32214"/>
                      <a:pt x="23605" y="31758"/>
                    </a:cubicBezTo>
                    <a:cubicBezTo>
                      <a:pt x="36188" y="28339"/>
                      <a:pt x="43170" y="12701"/>
                      <a:pt x="31387" y="3973"/>
                    </a:cubicBezTo>
                    <a:cubicBezTo>
                      <a:pt x="27607" y="1393"/>
                      <a:pt x="23184" y="1"/>
                      <a:pt x="18647"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9664928" y="380727"/>
                <a:ext cx="1673600" cy="2206200"/>
              </a:xfrm>
              <a:custGeom>
                <a:avLst/>
                <a:gdLst/>
                <a:ahLst/>
                <a:cxnLst/>
                <a:rect l="l" t="t" r="r" b="b"/>
                <a:pathLst>
                  <a:path w="66944" h="88248" extrusionOk="0">
                    <a:moveTo>
                      <a:pt x="37049" y="3815"/>
                    </a:moveTo>
                    <a:cubicBezTo>
                      <a:pt x="38358" y="4979"/>
                      <a:pt x="39740" y="5997"/>
                      <a:pt x="41195" y="7015"/>
                    </a:cubicBezTo>
                    <a:cubicBezTo>
                      <a:pt x="41425" y="7187"/>
                      <a:pt x="41699" y="7269"/>
                      <a:pt x="41975" y="7269"/>
                    </a:cubicBezTo>
                    <a:cubicBezTo>
                      <a:pt x="42398" y="7269"/>
                      <a:pt x="42822" y="7077"/>
                      <a:pt x="43086" y="6724"/>
                    </a:cubicBezTo>
                    <a:cubicBezTo>
                      <a:pt x="43813" y="5924"/>
                      <a:pt x="44614" y="5197"/>
                      <a:pt x="45414" y="4469"/>
                    </a:cubicBezTo>
                    <a:cubicBezTo>
                      <a:pt x="46068" y="5633"/>
                      <a:pt x="46650" y="6870"/>
                      <a:pt x="47087" y="8106"/>
                    </a:cubicBezTo>
                    <a:cubicBezTo>
                      <a:pt x="47299" y="8532"/>
                      <a:pt x="47707" y="8802"/>
                      <a:pt x="48167" y="8802"/>
                    </a:cubicBezTo>
                    <a:cubicBezTo>
                      <a:pt x="48336" y="8802"/>
                      <a:pt x="48511" y="8766"/>
                      <a:pt x="48687" y="8688"/>
                    </a:cubicBezTo>
                    <a:cubicBezTo>
                      <a:pt x="50069" y="8106"/>
                      <a:pt x="51378" y="7379"/>
                      <a:pt x="52542" y="6433"/>
                    </a:cubicBezTo>
                    <a:lnTo>
                      <a:pt x="52542" y="6433"/>
                    </a:lnTo>
                    <a:cubicBezTo>
                      <a:pt x="52396" y="7670"/>
                      <a:pt x="52323" y="8834"/>
                      <a:pt x="52323" y="9997"/>
                    </a:cubicBezTo>
                    <a:cubicBezTo>
                      <a:pt x="52258" y="10722"/>
                      <a:pt x="52788" y="11327"/>
                      <a:pt x="53483" y="11327"/>
                    </a:cubicBezTo>
                    <a:cubicBezTo>
                      <a:pt x="53555" y="11327"/>
                      <a:pt x="53630" y="11320"/>
                      <a:pt x="53705" y="11307"/>
                    </a:cubicBezTo>
                    <a:cubicBezTo>
                      <a:pt x="54869" y="11161"/>
                      <a:pt x="56033" y="11161"/>
                      <a:pt x="57197" y="11161"/>
                    </a:cubicBezTo>
                    <a:cubicBezTo>
                      <a:pt x="56906" y="12398"/>
                      <a:pt x="56688" y="13634"/>
                      <a:pt x="56324" y="14871"/>
                    </a:cubicBezTo>
                    <a:cubicBezTo>
                      <a:pt x="56033" y="15598"/>
                      <a:pt x="56397" y="16325"/>
                      <a:pt x="57124" y="16616"/>
                    </a:cubicBezTo>
                    <a:cubicBezTo>
                      <a:pt x="58506" y="16980"/>
                      <a:pt x="59815" y="17489"/>
                      <a:pt x="61124" y="18144"/>
                    </a:cubicBezTo>
                    <a:cubicBezTo>
                      <a:pt x="60470" y="19162"/>
                      <a:pt x="59815" y="20180"/>
                      <a:pt x="59015" y="21126"/>
                    </a:cubicBezTo>
                    <a:cubicBezTo>
                      <a:pt x="58579" y="21708"/>
                      <a:pt x="58651" y="22653"/>
                      <a:pt x="59306" y="23090"/>
                    </a:cubicBezTo>
                    <a:cubicBezTo>
                      <a:pt x="60615" y="24108"/>
                      <a:pt x="61852" y="25054"/>
                      <a:pt x="63015" y="26145"/>
                    </a:cubicBezTo>
                    <a:cubicBezTo>
                      <a:pt x="61779" y="27017"/>
                      <a:pt x="60542" y="27890"/>
                      <a:pt x="59306" y="28836"/>
                    </a:cubicBezTo>
                    <a:cubicBezTo>
                      <a:pt x="58942" y="29127"/>
                      <a:pt x="58724" y="29636"/>
                      <a:pt x="58797" y="30145"/>
                    </a:cubicBezTo>
                    <a:cubicBezTo>
                      <a:pt x="58069" y="30581"/>
                      <a:pt x="57851" y="31600"/>
                      <a:pt x="58360" y="32327"/>
                    </a:cubicBezTo>
                    <a:cubicBezTo>
                      <a:pt x="59524" y="33854"/>
                      <a:pt x="60542" y="35455"/>
                      <a:pt x="61488" y="37128"/>
                    </a:cubicBezTo>
                    <a:cubicBezTo>
                      <a:pt x="59379" y="37419"/>
                      <a:pt x="57269" y="37491"/>
                      <a:pt x="55087" y="37637"/>
                    </a:cubicBezTo>
                    <a:cubicBezTo>
                      <a:pt x="53924" y="37709"/>
                      <a:pt x="53633" y="39164"/>
                      <a:pt x="54142" y="39964"/>
                    </a:cubicBezTo>
                    <a:cubicBezTo>
                      <a:pt x="55233" y="41492"/>
                      <a:pt x="56324" y="42946"/>
                      <a:pt x="57488" y="44328"/>
                    </a:cubicBezTo>
                    <a:cubicBezTo>
                      <a:pt x="54796" y="44256"/>
                      <a:pt x="52105" y="43674"/>
                      <a:pt x="49560" y="42655"/>
                    </a:cubicBezTo>
                    <a:cubicBezTo>
                      <a:pt x="49405" y="42594"/>
                      <a:pt x="49245" y="42566"/>
                      <a:pt x="49086" y="42566"/>
                    </a:cubicBezTo>
                    <a:cubicBezTo>
                      <a:pt x="48119" y="42566"/>
                      <a:pt x="47179" y="43610"/>
                      <a:pt x="47741" y="44547"/>
                    </a:cubicBezTo>
                    <a:cubicBezTo>
                      <a:pt x="48541" y="45929"/>
                      <a:pt x="49414" y="47238"/>
                      <a:pt x="50287" y="48547"/>
                    </a:cubicBezTo>
                    <a:cubicBezTo>
                      <a:pt x="48832" y="48111"/>
                      <a:pt x="47523" y="47456"/>
                      <a:pt x="46286" y="46583"/>
                    </a:cubicBezTo>
                    <a:cubicBezTo>
                      <a:pt x="46035" y="46423"/>
                      <a:pt x="45713" y="46342"/>
                      <a:pt x="45391" y="46342"/>
                    </a:cubicBezTo>
                    <a:cubicBezTo>
                      <a:pt x="44685" y="46342"/>
                      <a:pt x="43982" y="46730"/>
                      <a:pt x="44032" y="47529"/>
                    </a:cubicBezTo>
                    <a:cubicBezTo>
                      <a:pt x="44032" y="48038"/>
                      <a:pt x="44032" y="48620"/>
                      <a:pt x="43959" y="49129"/>
                    </a:cubicBezTo>
                    <a:cubicBezTo>
                      <a:pt x="42868" y="48256"/>
                      <a:pt x="41850" y="47310"/>
                      <a:pt x="40831" y="46365"/>
                    </a:cubicBezTo>
                    <a:cubicBezTo>
                      <a:pt x="40558" y="46031"/>
                      <a:pt x="40170" y="45874"/>
                      <a:pt x="39785" y="45874"/>
                    </a:cubicBezTo>
                    <a:cubicBezTo>
                      <a:pt x="39248" y="45874"/>
                      <a:pt x="38716" y="46178"/>
                      <a:pt x="38504" y="46729"/>
                    </a:cubicBezTo>
                    <a:cubicBezTo>
                      <a:pt x="37995" y="47820"/>
                      <a:pt x="37485" y="48765"/>
                      <a:pt x="36976" y="49783"/>
                    </a:cubicBezTo>
                    <a:cubicBezTo>
                      <a:pt x="35813" y="48183"/>
                      <a:pt x="34722" y="46510"/>
                      <a:pt x="33776" y="44765"/>
                    </a:cubicBezTo>
                    <a:cubicBezTo>
                      <a:pt x="33588" y="44342"/>
                      <a:pt x="33158" y="44101"/>
                      <a:pt x="32700" y="44101"/>
                    </a:cubicBezTo>
                    <a:cubicBezTo>
                      <a:pt x="32449" y="44101"/>
                      <a:pt x="32190" y="44174"/>
                      <a:pt x="31958" y="44328"/>
                    </a:cubicBezTo>
                    <a:cubicBezTo>
                      <a:pt x="30648" y="45565"/>
                      <a:pt x="29266" y="46729"/>
                      <a:pt x="27812" y="47747"/>
                    </a:cubicBezTo>
                    <a:cubicBezTo>
                      <a:pt x="27303" y="46074"/>
                      <a:pt x="26721" y="44401"/>
                      <a:pt x="25993" y="42801"/>
                    </a:cubicBezTo>
                    <a:cubicBezTo>
                      <a:pt x="25725" y="42318"/>
                      <a:pt x="25220" y="42034"/>
                      <a:pt x="24711" y="42034"/>
                    </a:cubicBezTo>
                    <a:cubicBezTo>
                      <a:pt x="24529" y="42034"/>
                      <a:pt x="24347" y="42070"/>
                      <a:pt x="24175" y="42146"/>
                    </a:cubicBezTo>
                    <a:cubicBezTo>
                      <a:pt x="23302" y="42510"/>
                      <a:pt x="22429" y="42874"/>
                      <a:pt x="21557" y="43237"/>
                    </a:cubicBezTo>
                    <a:cubicBezTo>
                      <a:pt x="21287" y="39661"/>
                      <a:pt x="19702" y="37525"/>
                      <a:pt x="16397" y="37525"/>
                    </a:cubicBezTo>
                    <a:cubicBezTo>
                      <a:pt x="16139" y="37525"/>
                      <a:pt x="15871" y="37538"/>
                      <a:pt x="15592" y="37564"/>
                    </a:cubicBezTo>
                    <a:cubicBezTo>
                      <a:pt x="16029" y="36255"/>
                      <a:pt x="16465" y="34946"/>
                      <a:pt x="16974" y="33636"/>
                    </a:cubicBezTo>
                    <a:cubicBezTo>
                      <a:pt x="17192" y="32982"/>
                      <a:pt x="16902" y="32182"/>
                      <a:pt x="16247" y="31963"/>
                    </a:cubicBezTo>
                    <a:cubicBezTo>
                      <a:pt x="15083" y="31309"/>
                      <a:pt x="14138" y="30581"/>
                      <a:pt x="13119" y="30000"/>
                    </a:cubicBezTo>
                    <a:cubicBezTo>
                      <a:pt x="13701" y="28908"/>
                      <a:pt x="14429" y="27890"/>
                      <a:pt x="15156" y="26945"/>
                    </a:cubicBezTo>
                    <a:cubicBezTo>
                      <a:pt x="15190" y="26947"/>
                      <a:pt x="15224" y="26949"/>
                      <a:pt x="15258" y="26949"/>
                    </a:cubicBezTo>
                    <a:cubicBezTo>
                      <a:pt x="16079" y="26949"/>
                      <a:pt x="16672" y="26113"/>
                      <a:pt x="16392" y="25344"/>
                    </a:cubicBezTo>
                    <a:cubicBezTo>
                      <a:pt x="16101" y="24108"/>
                      <a:pt x="15738" y="22871"/>
                      <a:pt x="15374" y="21708"/>
                    </a:cubicBezTo>
                    <a:cubicBezTo>
                      <a:pt x="14574" y="18653"/>
                      <a:pt x="16756" y="17925"/>
                      <a:pt x="19084" y="16980"/>
                    </a:cubicBezTo>
                    <a:cubicBezTo>
                      <a:pt x="19956" y="16616"/>
                      <a:pt x="20247" y="15525"/>
                      <a:pt x="19665" y="14798"/>
                    </a:cubicBezTo>
                    <a:cubicBezTo>
                      <a:pt x="19229" y="14289"/>
                      <a:pt x="18938" y="13780"/>
                      <a:pt x="18647" y="13270"/>
                    </a:cubicBezTo>
                    <a:cubicBezTo>
                      <a:pt x="20102" y="12834"/>
                      <a:pt x="21557" y="12470"/>
                      <a:pt x="23084" y="12179"/>
                    </a:cubicBezTo>
                    <a:cubicBezTo>
                      <a:pt x="23884" y="12034"/>
                      <a:pt x="24393" y="11307"/>
                      <a:pt x="24248" y="10506"/>
                    </a:cubicBezTo>
                    <a:cubicBezTo>
                      <a:pt x="23884" y="8906"/>
                      <a:pt x="23520" y="7379"/>
                      <a:pt x="23157" y="5779"/>
                    </a:cubicBezTo>
                    <a:lnTo>
                      <a:pt x="23157" y="5779"/>
                    </a:lnTo>
                    <a:cubicBezTo>
                      <a:pt x="24466" y="6215"/>
                      <a:pt x="25702" y="6942"/>
                      <a:pt x="26721" y="7888"/>
                    </a:cubicBezTo>
                    <a:cubicBezTo>
                      <a:pt x="26970" y="8054"/>
                      <a:pt x="27249" y="8131"/>
                      <a:pt x="27524" y="8131"/>
                    </a:cubicBezTo>
                    <a:cubicBezTo>
                      <a:pt x="28211" y="8131"/>
                      <a:pt x="28872" y="7649"/>
                      <a:pt x="28976" y="6870"/>
                    </a:cubicBezTo>
                    <a:cubicBezTo>
                      <a:pt x="29194" y="5997"/>
                      <a:pt x="29485" y="5124"/>
                      <a:pt x="29848" y="4251"/>
                    </a:cubicBezTo>
                    <a:cubicBezTo>
                      <a:pt x="31303" y="5124"/>
                      <a:pt x="32758" y="5997"/>
                      <a:pt x="34140" y="7015"/>
                    </a:cubicBezTo>
                    <a:cubicBezTo>
                      <a:pt x="34395" y="7207"/>
                      <a:pt x="34675" y="7292"/>
                      <a:pt x="34947" y="7292"/>
                    </a:cubicBezTo>
                    <a:cubicBezTo>
                      <a:pt x="35606" y="7292"/>
                      <a:pt x="36219" y="6790"/>
                      <a:pt x="36322" y="6070"/>
                    </a:cubicBezTo>
                    <a:cubicBezTo>
                      <a:pt x="36467" y="5270"/>
                      <a:pt x="36685" y="4542"/>
                      <a:pt x="37049" y="3815"/>
                    </a:cubicBezTo>
                    <a:close/>
                    <a:moveTo>
                      <a:pt x="23957" y="45274"/>
                    </a:moveTo>
                    <a:cubicBezTo>
                      <a:pt x="24393" y="46292"/>
                      <a:pt x="24757" y="47383"/>
                      <a:pt x="25048" y="48474"/>
                    </a:cubicBezTo>
                    <a:cubicBezTo>
                      <a:pt x="25269" y="49137"/>
                      <a:pt x="25868" y="49548"/>
                      <a:pt x="26493" y="49548"/>
                    </a:cubicBezTo>
                    <a:cubicBezTo>
                      <a:pt x="26691" y="49548"/>
                      <a:pt x="26892" y="49507"/>
                      <a:pt x="27084" y="49420"/>
                    </a:cubicBezTo>
                    <a:cubicBezTo>
                      <a:pt x="27212" y="49505"/>
                      <a:pt x="27340" y="49540"/>
                      <a:pt x="27468" y="49540"/>
                    </a:cubicBezTo>
                    <a:cubicBezTo>
                      <a:pt x="27558" y="49540"/>
                      <a:pt x="27649" y="49523"/>
                      <a:pt x="27739" y="49493"/>
                    </a:cubicBezTo>
                    <a:cubicBezTo>
                      <a:pt x="29339" y="48838"/>
                      <a:pt x="30867" y="47965"/>
                      <a:pt x="32249" y="47020"/>
                    </a:cubicBezTo>
                    <a:cubicBezTo>
                      <a:pt x="33267" y="49056"/>
                      <a:pt x="34431" y="50947"/>
                      <a:pt x="35885" y="52693"/>
                    </a:cubicBezTo>
                    <a:cubicBezTo>
                      <a:pt x="32540" y="62585"/>
                      <a:pt x="29048" y="72986"/>
                      <a:pt x="23011" y="81569"/>
                    </a:cubicBezTo>
                    <a:cubicBezTo>
                      <a:pt x="21629" y="77641"/>
                      <a:pt x="19447" y="71459"/>
                      <a:pt x="15956" y="70949"/>
                    </a:cubicBezTo>
                    <a:cubicBezTo>
                      <a:pt x="15631" y="70910"/>
                      <a:pt x="15305" y="70891"/>
                      <a:pt x="14977" y="70891"/>
                    </a:cubicBezTo>
                    <a:cubicBezTo>
                      <a:pt x="11129" y="70891"/>
                      <a:pt x="7138" y="73504"/>
                      <a:pt x="3518" y="75314"/>
                    </a:cubicBezTo>
                    <a:cubicBezTo>
                      <a:pt x="8101" y="65203"/>
                      <a:pt x="14647" y="55820"/>
                      <a:pt x="18793" y="45419"/>
                    </a:cubicBezTo>
                    <a:lnTo>
                      <a:pt x="18793" y="45419"/>
                    </a:lnTo>
                    <a:cubicBezTo>
                      <a:pt x="18740" y="46316"/>
                      <a:pt x="19453" y="46946"/>
                      <a:pt x="20209" y="46946"/>
                    </a:cubicBezTo>
                    <a:cubicBezTo>
                      <a:pt x="20495" y="46946"/>
                      <a:pt x="20788" y="46856"/>
                      <a:pt x="21047" y="46656"/>
                    </a:cubicBezTo>
                    <a:cubicBezTo>
                      <a:pt x="21920" y="46074"/>
                      <a:pt x="22939" y="45638"/>
                      <a:pt x="23957" y="45274"/>
                    </a:cubicBezTo>
                    <a:close/>
                    <a:moveTo>
                      <a:pt x="40177" y="49565"/>
                    </a:moveTo>
                    <a:cubicBezTo>
                      <a:pt x="41413" y="50729"/>
                      <a:pt x="42795" y="51893"/>
                      <a:pt x="44250" y="52911"/>
                    </a:cubicBezTo>
                    <a:cubicBezTo>
                      <a:pt x="44499" y="53077"/>
                      <a:pt x="44778" y="53155"/>
                      <a:pt x="45053" y="53155"/>
                    </a:cubicBezTo>
                    <a:cubicBezTo>
                      <a:pt x="45740" y="53155"/>
                      <a:pt x="46401" y="52672"/>
                      <a:pt x="46505" y="51893"/>
                    </a:cubicBezTo>
                    <a:cubicBezTo>
                      <a:pt x="46505" y="51238"/>
                      <a:pt x="46650" y="50656"/>
                      <a:pt x="46723" y="50074"/>
                    </a:cubicBezTo>
                    <a:cubicBezTo>
                      <a:pt x="47087" y="50293"/>
                      <a:pt x="47450" y="50438"/>
                      <a:pt x="47814" y="50584"/>
                    </a:cubicBezTo>
                    <a:cubicBezTo>
                      <a:pt x="47814" y="59966"/>
                      <a:pt x="48323" y="69349"/>
                      <a:pt x="49196" y="78659"/>
                    </a:cubicBezTo>
                    <a:cubicBezTo>
                      <a:pt x="47159" y="77059"/>
                      <a:pt x="44977" y="75677"/>
                      <a:pt x="42795" y="74368"/>
                    </a:cubicBezTo>
                    <a:cubicBezTo>
                      <a:pt x="42650" y="74320"/>
                      <a:pt x="42502" y="74296"/>
                      <a:pt x="42356" y="74296"/>
                    </a:cubicBezTo>
                    <a:cubicBezTo>
                      <a:pt x="41844" y="74296"/>
                      <a:pt x="41365" y="74586"/>
                      <a:pt x="41195" y="75095"/>
                    </a:cubicBezTo>
                    <a:cubicBezTo>
                      <a:pt x="39522" y="78368"/>
                      <a:pt x="37631" y="81496"/>
                      <a:pt x="35449" y="84551"/>
                    </a:cubicBezTo>
                    <a:cubicBezTo>
                      <a:pt x="33412" y="78659"/>
                      <a:pt x="34503" y="72550"/>
                      <a:pt x="33776" y="66440"/>
                    </a:cubicBezTo>
                    <a:cubicBezTo>
                      <a:pt x="35594" y="62003"/>
                      <a:pt x="37049" y="57348"/>
                      <a:pt x="38577" y="52911"/>
                    </a:cubicBezTo>
                    <a:cubicBezTo>
                      <a:pt x="39013" y="51747"/>
                      <a:pt x="39522" y="50584"/>
                      <a:pt x="40177" y="49565"/>
                    </a:cubicBezTo>
                    <a:close/>
                    <a:moveTo>
                      <a:pt x="36405" y="0"/>
                    </a:moveTo>
                    <a:cubicBezTo>
                      <a:pt x="35861" y="0"/>
                      <a:pt x="35328" y="324"/>
                      <a:pt x="35085" y="905"/>
                    </a:cubicBezTo>
                    <a:cubicBezTo>
                      <a:pt x="34794" y="1778"/>
                      <a:pt x="34431" y="2724"/>
                      <a:pt x="34140" y="3597"/>
                    </a:cubicBezTo>
                    <a:cubicBezTo>
                      <a:pt x="32612" y="2651"/>
                      <a:pt x="31085" y="1706"/>
                      <a:pt x="29557" y="905"/>
                    </a:cubicBezTo>
                    <a:cubicBezTo>
                      <a:pt x="29387" y="837"/>
                      <a:pt x="29208" y="805"/>
                      <a:pt x="29032" y="805"/>
                    </a:cubicBezTo>
                    <a:cubicBezTo>
                      <a:pt x="28457" y="805"/>
                      <a:pt x="27906" y="1149"/>
                      <a:pt x="27739" y="1706"/>
                    </a:cubicBezTo>
                    <a:cubicBezTo>
                      <a:pt x="27448" y="2578"/>
                      <a:pt x="27084" y="3451"/>
                      <a:pt x="26793" y="4397"/>
                    </a:cubicBezTo>
                    <a:cubicBezTo>
                      <a:pt x="25193" y="3233"/>
                      <a:pt x="23302" y="2651"/>
                      <a:pt x="21411" y="2651"/>
                    </a:cubicBezTo>
                    <a:cubicBezTo>
                      <a:pt x="21371" y="2648"/>
                      <a:pt x="21331" y="2646"/>
                      <a:pt x="21292" y="2646"/>
                    </a:cubicBezTo>
                    <a:cubicBezTo>
                      <a:pt x="20405" y="2646"/>
                      <a:pt x="19744" y="3419"/>
                      <a:pt x="19884" y="4324"/>
                    </a:cubicBezTo>
                    <a:cubicBezTo>
                      <a:pt x="20247" y="6070"/>
                      <a:pt x="20684" y="7815"/>
                      <a:pt x="21120" y="9634"/>
                    </a:cubicBezTo>
                    <a:cubicBezTo>
                      <a:pt x="19229" y="10070"/>
                      <a:pt x="17483" y="10579"/>
                      <a:pt x="15738" y="11307"/>
                    </a:cubicBezTo>
                    <a:cubicBezTo>
                      <a:pt x="14719" y="11816"/>
                      <a:pt x="14574" y="13125"/>
                      <a:pt x="15447" y="13780"/>
                    </a:cubicBezTo>
                    <a:cubicBezTo>
                      <a:pt x="15810" y="14216"/>
                      <a:pt x="16101" y="14580"/>
                      <a:pt x="16320" y="15089"/>
                    </a:cubicBezTo>
                    <a:cubicBezTo>
                      <a:pt x="11592" y="17344"/>
                      <a:pt x="12101" y="20326"/>
                      <a:pt x="13556" y="25781"/>
                    </a:cubicBezTo>
                    <a:cubicBezTo>
                      <a:pt x="13556" y="25854"/>
                      <a:pt x="13628" y="25926"/>
                      <a:pt x="13628" y="25999"/>
                    </a:cubicBezTo>
                    <a:cubicBezTo>
                      <a:pt x="12319" y="27017"/>
                      <a:pt x="11228" y="28327"/>
                      <a:pt x="10355" y="29781"/>
                    </a:cubicBezTo>
                    <a:cubicBezTo>
                      <a:pt x="9919" y="30436"/>
                      <a:pt x="10210" y="31309"/>
                      <a:pt x="10937" y="31672"/>
                    </a:cubicBezTo>
                    <a:cubicBezTo>
                      <a:pt x="12028" y="32182"/>
                      <a:pt x="13119" y="32909"/>
                      <a:pt x="14138" y="33636"/>
                    </a:cubicBezTo>
                    <a:cubicBezTo>
                      <a:pt x="13410" y="35382"/>
                      <a:pt x="12828" y="37055"/>
                      <a:pt x="12319" y="38873"/>
                    </a:cubicBezTo>
                    <a:cubicBezTo>
                      <a:pt x="11950" y="39795"/>
                      <a:pt x="12673" y="40717"/>
                      <a:pt x="13608" y="40717"/>
                    </a:cubicBezTo>
                    <a:cubicBezTo>
                      <a:pt x="13779" y="40717"/>
                      <a:pt x="13957" y="40686"/>
                      <a:pt x="14138" y="40619"/>
                    </a:cubicBezTo>
                    <a:cubicBezTo>
                      <a:pt x="14932" y="40367"/>
                      <a:pt x="15597" y="40249"/>
                      <a:pt x="16153" y="40249"/>
                    </a:cubicBezTo>
                    <a:cubicBezTo>
                      <a:pt x="17683" y="40249"/>
                      <a:pt x="18380" y="41142"/>
                      <a:pt x="18647" y="42583"/>
                    </a:cubicBezTo>
                    <a:cubicBezTo>
                      <a:pt x="11810" y="53493"/>
                      <a:pt x="5264" y="65203"/>
                      <a:pt x="245" y="77132"/>
                    </a:cubicBezTo>
                    <a:cubicBezTo>
                      <a:pt x="1" y="77865"/>
                      <a:pt x="629" y="78599"/>
                      <a:pt x="1354" y="78599"/>
                    </a:cubicBezTo>
                    <a:cubicBezTo>
                      <a:pt x="1492" y="78599"/>
                      <a:pt x="1633" y="78572"/>
                      <a:pt x="1773" y="78514"/>
                    </a:cubicBezTo>
                    <a:cubicBezTo>
                      <a:pt x="6064" y="77059"/>
                      <a:pt x="9846" y="74441"/>
                      <a:pt x="14210" y="73350"/>
                    </a:cubicBezTo>
                    <a:cubicBezTo>
                      <a:pt x="14362" y="73312"/>
                      <a:pt x="14512" y="73295"/>
                      <a:pt x="14661" y="73295"/>
                    </a:cubicBezTo>
                    <a:cubicBezTo>
                      <a:pt x="17995" y="73295"/>
                      <a:pt x="20436" y="82329"/>
                      <a:pt x="21411" y="84696"/>
                    </a:cubicBezTo>
                    <a:cubicBezTo>
                      <a:pt x="21659" y="85192"/>
                      <a:pt x="22165" y="85453"/>
                      <a:pt x="22662" y="85453"/>
                    </a:cubicBezTo>
                    <a:cubicBezTo>
                      <a:pt x="23041" y="85453"/>
                      <a:pt x="23414" y="85302"/>
                      <a:pt x="23666" y="84987"/>
                    </a:cubicBezTo>
                    <a:cubicBezTo>
                      <a:pt x="26793" y="80841"/>
                      <a:pt x="29412" y="76405"/>
                      <a:pt x="31521" y="71677"/>
                    </a:cubicBezTo>
                    <a:lnTo>
                      <a:pt x="31521" y="71677"/>
                    </a:lnTo>
                    <a:cubicBezTo>
                      <a:pt x="31158" y="77205"/>
                      <a:pt x="31885" y="82951"/>
                      <a:pt x="34067" y="87533"/>
                    </a:cubicBezTo>
                    <a:cubicBezTo>
                      <a:pt x="34265" y="88009"/>
                      <a:pt x="34702" y="88247"/>
                      <a:pt x="35152" y="88247"/>
                    </a:cubicBezTo>
                    <a:cubicBezTo>
                      <a:pt x="35527" y="88247"/>
                      <a:pt x="35912" y="88082"/>
                      <a:pt x="36176" y="87751"/>
                    </a:cubicBezTo>
                    <a:cubicBezTo>
                      <a:pt x="38431" y="84260"/>
                      <a:pt x="40831" y="80841"/>
                      <a:pt x="42795" y="77132"/>
                    </a:cubicBezTo>
                    <a:cubicBezTo>
                      <a:pt x="45268" y="78587"/>
                      <a:pt x="47450" y="80550"/>
                      <a:pt x="49850" y="82005"/>
                    </a:cubicBezTo>
                    <a:cubicBezTo>
                      <a:pt x="50098" y="82177"/>
                      <a:pt x="50361" y="82253"/>
                      <a:pt x="50612" y="82253"/>
                    </a:cubicBezTo>
                    <a:cubicBezTo>
                      <a:pt x="51316" y="82253"/>
                      <a:pt x="51922" y="81646"/>
                      <a:pt x="51814" y="80841"/>
                    </a:cubicBezTo>
                    <a:cubicBezTo>
                      <a:pt x="50796" y="71022"/>
                      <a:pt x="50432" y="61203"/>
                      <a:pt x="50287" y="51311"/>
                    </a:cubicBezTo>
                    <a:lnTo>
                      <a:pt x="50287" y="51311"/>
                    </a:lnTo>
                    <a:cubicBezTo>
                      <a:pt x="51051" y="51475"/>
                      <a:pt x="51814" y="51556"/>
                      <a:pt x="52609" y="51556"/>
                    </a:cubicBezTo>
                    <a:cubicBezTo>
                      <a:pt x="52873" y="51556"/>
                      <a:pt x="53142" y="51547"/>
                      <a:pt x="53414" y="51529"/>
                    </a:cubicBezTo>
                    <a:cubicBezTo>
                      <a:pt x="54578" y="51529"/>
                      <a:pt x="54869" y="50002"/>
                      <a:pt x="54360" y="49274"/>
                    </a:cubicBezTo>
                    <a:cubicBezTo>
                      <a:pt x="53633" y="48329"/>
                      <a:pt x="52978" y="47310"/>
                      <a:pt x="52323" y="46438"/>
                    </a:cubicBezTo>
                    <a:lnTo>
                      <a:pt x="52323" y="46438"/>
                    </a:lnTo>
                    <a:cubicBezTo>
                      <a:pt x="54604" y="46964"/>
                      <a:pt x="56931" y="47208"/>
                      <a:pt x="59267" y="47208"/>
                    </a:cubicBezTo>
                    <a:cubicBezTo>
                      <a:pt x="59838" y="47208"/>
                      <a:pt x="60408" y="47194"/>
                      <a:pt x="60979" y="47165"/>
                    </a:cubicBezTo>
                    <a:cubicBezTo>
                      <a:pt x="62070" y="46947"/>
                      <a:pt x="62579" y="45710"/>
                      <a:pt x="61924" y="44837"/>
                    </a:cubicBezTo>
                    <a:cubicBezTo>
                      <a:pt x="60470" y="43383"/>
                      <a:pt x="59161" y="41855"/>
                      <a:pt x="57997" y="40255"/>
                    </a:cubicBezTo>
                    <a:cubicBezTo>
                      <a:pt x="59961" y="40182"/>
                      <a:pt x="61924" y="40037"/>
                      <a:pt x="63816" y="39746"/>
                    </a:cubicBezTo>
                    <a:cubicBezTo>
                      <a:pt x="64761" y="39528"/>
                      <a:pt x="65270" y="38582"/>
                      <a:pt x="64907" y="37709"/>
                    </a:cubicBezTo>
                    <a:cubicBezTo>
                      <a:pt x="63961" y="35382"/>
                      <a:pt x="62652" y="33127"/>
                      <a:pt x="61052" y="31163"/>
                    </a:cubicBezTo>
                    <a:lnTo>
                      <a:pt x="61124" y="31091"/>
                    </a:lnTo>
                    <a:cubicBezTo>
                      <a:pt x="62797" y="29854"/>
                      <a:pt x="64470" y="28618"/>
                      <a:pt x="66216" y="27454"/>
                    </a:cubicBezTo>
                    <a:cubicBezTo>
                      <a:pt x="66798" y="26945"/>
                      <a:pt x="66943" y="26072"/>
                      <a:pt x="66434" y="25417"/>
                    </a:cubicBezTo>
                    <a:cubicBezTo>
                      <a:pt x="65052" y="24108"/>
                      <a:pt x="63670" y="22871"/>
                      <a:pt x="62143" y="21708"/>
                    </a:cubicBezTo>
                    <a:cubicBezTo>
                      <a:pt x="62943" y="20617"/>
                      <a:pt x="63525" y="19453"/>
                      <a:pt x="64470" y="18362"/>
                    </a:cubicBezTo>
                    <a:cubicBezTo>
                      <a:pt x="64979" y="17635"/>
                      <a:pt x="64688" y="16616"/>
                      <a:pt x="63816" y="16253"/>
                    </a:cubicBezTo>
                    <a:cubicBezTo>
                      <a:pt x="62215" y="15598"/>
                      <a:pt x="60761" y="14943"/>
                      <a:pt x="59161" y="14434"/>
                    </a:cubicBezTo>
                    <a:cubicBezTo>
                      <a:pt x="59379" y="13052"/>
                      <a:pt x="59742" y="11598"/>
                      <a:pt x="60179" y="10288"/>
                    </a:cubicBezTo>
                    <a:cubicBezTo>
                      <a:pt x="60517" y="9408"/>
                      <a:pt x="59847" y="8528"/>
                      <a:pt x="58990" y="8528"/>
                    </a:cubicBezTo>
                    <a:cubicBezTo>
                      <a:pt x="58927" y="8528"/>
                      <a:pt x="58862" y="8533"/>
                      <a:pt x="58797" y="8543"/>
                    </a:cubicBezTo>
                    <a:cubicBezTo>
                      <a:pt x="57342" y="8761"/>
                      <a:pt x="55960" y="8615"/>
                      <a:pt x="54505" y="8761"/>
                    </a:cubicBezTo>
                    <a:cubicBezTo>
                      <a:pt x="54433" y="7815"/>
                      <a:pt x="54360" y="6797"/>
                      <a:pt x="54287" y="5851"/>
                    </a:cubicBezTo>
                    <a:cubicBezTo>
                      <a:pt x="54360" y="5415"/>
                      <a:pt x="54069" y="4979"/>
                      <a:pt x="53560" y="4906"/>
                    </a:cubicBezTo>
                    <a:cubicBezTo>
                      <a:pt x="53507" y="4799"/>
                      <a:pt x="53375" y="4732"/>
                      <a:pt x="53223" y="4732"/>
                    </a:cubicBezTo>
                    <a:cubicBezTo>
                      <a:pt x="53168" y="4732"/>
                      <a:pt x="53109" y="4741"/>
                      <a:pt x="53051" y="4760"/>
                    </a:cubicBezTo>
                    <a:cubicBezTo>
                      <a:pt x="51669" y="5197"/>
                      <a:pt x="50287" y="5633"/>
                      <a:pt x="48905" y="6070"/>
                    </a:cubicBezTo>
                    <a:cubicBezTo>
                      <a:pt x="48396" y="4615"/>
                      <a:pt x="47596" y="3233"/>
                      <a:pt x="46941" y="1778"/>
                    </a:cubicBezTo>
                    <a:cubicBezTo>
                      <a:pt x="46756" y="1269"/>
                      <a:pt x="46276" y="995"/>
                      <a:pt x="45782" y="995"/>
                    </a:cubicBezTo>
                    <a:cubicBezTo>
                      <a:pt x="45501" y="995"/>
                      <a:pt x="45215" y="1084"/>
                      <a:pt x="44977" y="1269"/>
                    </a:cubicBezTo>
                    <a:cubicBezTo>
                      <a:pt x="43959" y="2287"/>
                      <a:pt x="42868" y="3160"/>
                      <a:pt x="41850" y="4179"/>
                    </a:cubicBezTo>
                    <a:cubicBezTo>
                      <a:pt x="40249" y="2942"/>
                      <a:pt x="38722" y="1633"/>
                      <a:pt x="37195" y="251"/>
                    </a:cubicBezTo>
                    <a:cubicBezTo>
                      <a:pt x="36952" y="81"/>
                      <a:pt x="36677" y="0"/>
                      <a:pt x="36405"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0445678" y="845377"/>
                <a:ext cx="296050" cy="431350"/>
              </a:xfrm>
              <a:custGeom>
                <a:avLst/>
                <a:gdLst/>
                <a:ahLst/>
                <a:cxnLst/>
                <a:rect l="l" t="t" r="r" b="b"/>
                <a:pathLst>
                  <a:path w="11842" h="17254" extrusionOk="0">
                    <a:moveTo>
                      <a:pt x="9516" y="1"/>
                    </a:moveTo>
                    <a:cubicBezTo>
                      <a:pt x="9253" y="1"/>
                      <a:pt x="8980" y="88"/>
                      <a:pt x="8728" y="285"/>
                    </a:cubicBezTo>
                    <a:cubicBezTo>
                      <a:pt x="6474" y="2103"/>
                      <a:pt x="4146" y="3704"/>
                      <a:pt x="1964" y="5667"/>
                    </a:cubicBezTo>
                    <a:cubicBezTo>
                      <a:pt x="1600" y="5958"/>
                      <a:pt x="0" y="7559"/>
                      <a:pt x="1091" y="7995"/>
                    </a:cubicBezTo>
                    <a:cubicBezTo>
                      <a:pt x="1223" y="8036"/>
                      <a:pt x="1358" y="8055"/>
                      <a:pt x="1493" y="8055"/>
                    </a:cubicBezTo>
                    <a:cubicBezTo>
                      <a:pt x="2547" y="8055"/>
                      <a:pt x="3663" y="6911"/>
                      <a:pt x="4437" y="6395"/>
                    </a:cubicBezTo>
                    <a:cubicBezTo>
                      <a:pt x="5383" y="5813"/>
                      <a:pt x="6328" y="5158"/>
                      <a:pt x="7274" y="4504"/>
                    </a:cubicBezTo>
                    <a:lnTo>
                      <a:pt x="7274" y="4504"/>
                    </a:lnTo>
                    <a:cubicBezTo>
                      <a:pt x="6474" y="7486"/>
                      <a:pt x="5892" y="10541"/>
                      <a:pt x="5674" y="13668"/>
                    </a:cubicBezTo>
                    <a:cubicBezTo>
                      <a:pt x="4655" y="13523"/>
                      <a:pt x="3637" y="13377"/>
                      <a:pt x="2619" y="13377"/>
                    </a:cubicBezTo>
                    <a:cubicBezTo>
                      <a:pt x="2594" y="13375"/>
                      <a:pt x="2569" y="13374"/>
                      <a:pt x="2545" y="13374"/>
                    </a:cubicBezTo>
                    <a:cubicBezTo>
                      <a:pt x="1863" y="13374"/>
                      <a:pt x="1477" y="14340"/>
                      <a:pt x="2110" y="14832"/>
                    </a:cubicBezTo>
                    <a:cubicBezTo>
                      <a:pt x="4219" y="16287"/>
                      <a:pt x="7347" y="16796"/>
                      <a:pt x="9892" y="17232"/>
                    </a:cubicBezTo>
                    <a:cubicBezTo>
                      <a:pt x="9983" y="17247"/>
                      <a:pt x="10070" y="17254"/>
                      <a:pt x="10152" y="17254"/>
                    </a:cubicBezTo>
                    <a:cubicBezTo>
                      <a:pt x="11727" y="17254"/>
                      <a:pt x="11842" y="14741"/>
                      <a:pt x="10183" y="14396"/>
                    </a:cubicBezTo>
                    <a:lnTo>
                      <a:pt x="8292" y="14032"/>
                    </a:lnTo>
                    <a:cubicBezTo>
                      <a:pt x="9383" y="10032"/>
                      <a:pt x="9529" y="5740"/>
                      <a:pt x="10692" y="1740"/>
                    </a:cubicBezTo>
                    <a:cubicBezTo>
                      <a:pt x="11021" y="808"/>
                      <a:pt x="10318" y="1"/>
                      <a:pt x="9516"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3"/>
            <p:cNvGrpSpPr/>
            <p:nvPr/>
          </p:nvGrpSpPr>
          <p:grpSpPr>
            <a:xfrm rot="1882907">
              <a:off x="8393805" y="2728958"/>
              <a:ext cx="537260" cy="480691"/>
              <a:chOff x="3064658" y="3846582"/>
              <a:chExt cx="705425" cy="631150"/>
            </a:xfrm>
          </p:grpSpPr>
          <p:sp>
            <p:nvSpPr>
              <p:cNvPr id="137" name="Google Shape;137;p3"/>
              <p:cNvSpPr/>
              <p:nvPr/>
            </p:nvSpPr>
            <p:spPr>
              <a:xfrm>
                <a:off x="3144658" y="4121957"/>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064658" y="3996507"/>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281033" y="3846582"/>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486533" y="3876482"/>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602908" y="4065082"/>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3"/>
            <p:cNvGrpSpPr/>
            <p:nvPr/>
          </p:nvGrpSpPr>
          <p:grpSpPr>
            <a:xfrm rot="-1882907" flipH="1">
              <a:off x="400130" y="2649370"/>
              <a:ext cx="537260" cy="480691"/>
              <a:chOff x="2256445" y="3101215"/>
              <a:chExt cx="705425" cy="631150"/>
            </a:xfrm>
          </p:grpSpPr>
          <p:sp>
            <p:nvSpPr>
              <p:cNvPr id="143" name="Google Shape;143;p3"/>
              <p:cNvSpPr/>
              <p:nvPr/>
            </p:nvSpPr>
            <p:spPr>
              <a:xfrm>
                <a:off x="2336445" y="3376590"/>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256445" y="3251140"/>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2472820" y="3101215"/>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678320" y="3131115"/>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794695" y="3319715"/>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rot="1076189">
              <a:off x="5021811" y="4373749"/>
              <a:ext cx="459228" cy="386297"/>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rot="-1550640">
              <a:off x="582300" y="268360"/>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C2769-9D6D-4BEB-90E9-ED813D086FE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2DA6945-8A44-492F-8E83-87BADE093B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C47331-E884-4B0F-A72A-AC5FC7BE5DD4}"/>
              </a:ext>
            </a:extLst>
          </p:cNvPr>
          <p:cNvSpPr>
            <a:spLocks noGrp="1"/>
          </p:cNvSpPr>
          <p:nvPr>
            <p:ph type="sldNum" sz="quarter" idx="12"/>
          </p:nvPr>
        </p:nvSpPr>
        <p:spPr/>
        <p:txBody>
          <a:bodyPr/>
          <a:lstStyle>
            <a:lvl1pPr>
              <a:defRPr/>
            </a:lvl1pPr>
          </a:lstStyle>
          <a:p>
            <a:fld id="{05A3F3B4-6A63-4115-BD1A-A9058C2B6F7C}" type="slidenum">
              <a:rPr lang="en-US" altLang="en-US"/>
              <a:pPr/>
              <a:t>‹#›</a:t>
            </a:fld>
            <a:endParaRPr lang="en-US" altLang="en-US"/>
          </a:p>
        </p:txBody>
      </p:sp>
    </p:spTree>
    <p:extLst>
      <p:ext uri="{BB962C8B-B14F-4D97-AF65-F5344CB8AC3E}">
        <p14:creationId xmlns:p14="http://schemas.microsoft.com/office/powerpoint/2010/main" val="95743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F40C0-B086-4C46-A782-3D332CB95A3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3F3BDD0-4981-47EF-99A7-6C76F77DF8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6E3250-9969-4B49-8409-CECFBBDB3F40}"/>
              </a:ext>
            </a:extLst>
          </p:cNvPr>
          <p:cNvSpPr>
            <a:spLocks noGrp="1"/>
          </p:cNvSpPr>
          <p:nvPr>
            <p:ph type="sldNum" sz="quarter" idx="12"/>
          </p:nvPr>
        </p:nvSpPr>
        <p:spPr/>
        <p:txBody>
          <a:bodyPr/>
          <a:lstStyle>
            <a:lvl1pPr>
              <a:defRPr/>
            </a:lvl1pPr>
          </a:lstStyle>
          <a:p>
            <a:fld id="{DDF64446-E6E0-4F6A-95E4-0B4202EC09D4}" type="slidenum">
              <a:rPr lang="en-US" altLang="en-US"/>
              <a:pPr/>
              <a:t>‹#›</a:t>
            </a:fld>
            <a:endParaRPr lang="en-US" altLang="en-US"/>
          </a:p>
        </p:txBody>
      </p:sp>
    </p:spTree>
    <p:extLst>
      <p:ext uri="{BB962C8B-B14F-4D97-AF65-F5344CB8AC3E}">
        <p14:creationId xmlns:p14="http://schemas.microsoft.com/office/powerpoint/2010/main" val="185487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0"/>
        <p:cNvGrpSpPr/>
        <p:nvPr/>
      </p:nvGrpSpPr>
      <p:grpSpPr>
        <a:xfrm>
          <a:off x="0" y="0"/>
          <a:ext cx="0" cy="0"/>
          <a:chOff x="0" y="0"/>
          <a:chExt cx="0" cy="0"/>
        </a:xfrm>
      </p:grpSpPr>
      <p:grpSp>
        <p:nvGrpSpPr>
          <p:cNvPr id="151" name="Google Shape;151;p4"/>
          <p:cNvGrpSpPr/>
          <p:nvPr/>
        </p:nvGrpSpPr>
        <p:grpSpPr>
          <a:xfrm>
            <a:off x="-1" y="44148"/>
            <a:ext cx="9047276" cy="5100177"/>
            <a:chOff x="-4983" y="367409"/>
            <a:chExt cx="9047276" cy="5100177"/>
          </a:xfrm>
        </p:grpSpPr>
        <p:sp>
          <p:nvSpPr>
            <p:cNvPr id="152" name="Google Shape;152;p4"/>
            <p:cNvSpPr/>
            <p:nvPr/>
          </p:nvSpPr>
          <p:spPr>
            <a:xfrm>
              <a:off x="7017469" y="1829044"/>
              <a:ext cx="152461" cy="171611"/>
            </a:xfrm>
            <a:custGeom>
              <a:avLst/>
              <a:gdLst/>
              <a:ahLst/>
              <a:cxnLst/>
              <a:rect l="l" t="t" r="r" b="b"/>
              <a:pathLst>
                <a:path w="1847" h="2079" extrusionOk="0">
                  <a:moveTo>
                    <a:pt x="919" y="1"/>
                  </a:moveTo>
                  <a:cubicBezTo>
                    <a:pt x="812" y="1"/>
                    <a:pt x="716" y="349"/>
                    <a:pt x="687" y="803"/>
                  </a:cubicBezTo>
                  <a:cubicBezTo>
                    <a:pt x="290" y="832"/>
                    <a:pt x="1" y="928"/>
                    <a:pt x="1" y="1035"/>
                  </a:cubicBezTo>
                  <a:cubicBezTo>
                    <a:pt x="1" y="1151"/>
                    <a:pt x="290" y="1247"/>
                    <a:pt x="687" y="1276"/>
                  </a:cubicBezTo>
                  <a:cubicBezTo>
                    <a:pt x="716" y="1730"/>
                    <a:pt x="812" y="2078"/>
                    <a:pt x="919" y="2078"/>
                  </a:cubicBezTo>
                  <a:cubicBezTo>
                    <a:pt x="1035" y="2078"/>
                    <a:pt x="1131" y="1730"/>
                    <a:pt x="1160" y="1276"/>
                  </a:cubicBezTo>
                  <a:cubicBezTo>
                    <a:pt x="1556" y="1247"/>
                    <a:pt x="1846" y="1151"/>
                    <a:pt x="1846" y="1035"/>
                  </a:cubicBezTo>
                  <a:cubicBezTo>
                    <a:pt x="1846" y="928"/>
                    <a:pt x="1556" y="832"/>
                    <a:pt x="1160" y="803"/>
                  </a:cubicBezTo>
                  <a:cubicBezTo>
                    <a:pt x="1131" y="349"/>
                    <a:pt x="1035" y="1"/>
                    <a:pt x="919"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539064" y="5295975"/>
              <a:ext cx="152461" cy="171611"/>
            </a:xfrm>
            <a:custGeom>
              <a:avLst/>
              <a:gdLst/>
              <a:ahLst/>
              <a:cxnLst/>
              <a:rect l="l" t="t" r="r" b="b"/>
              <a:pathLst>
                <a:path w="1847" h="2079" extrusionOk="0">
                  <a:moveTo>
                    <a:pt x="919" y="0"/>
                  </a:moveTo>
                  <a:cubicBezTo>
                    <a:pt x="813" y="0"/>
                    <a:pt x="716" y="348"/>
                    <a:pt x="687" y="812"/>
                  </a:cubicBezTo>
                  <a:cubicBezTo>
                    <a:pt x="291" y="832"/>
                    <a:pt x="1" y="928"/>
                    <a:pt x="1" y="1044"/>
                  </a:cubicBezTo>
                  <a:cubicBezTo>
                    <a:pt x="1" y="1150"/>
                    <a:pt x="291" y="1247"/>
                    <a:pt x="687" y="1276"/>
                  </a:cubicBezTo>
                  <a:cubicBezTo>
                    <a:pt x="716" y="1740"/>
                    <a:pt x="813" y="2078"/>
                    <a:pt x="919" y="2078"/>
                  </a:cubicBezTo>
                  <a:cubicBezTo>
                    <a:pt x="1035" y="2078"/>
                    <a:pt x="1132" y="1740"/>
                    <a:pt x="1161" y="1276"/>
                  </a:cubicBezTo>
                  <a:cubicBezTo>
                    <a:pt x="1557" y="1247"/>
                    <a:pt x="1847" y="1150"/>
                    <a:pt x="1847" y="1044"/>
                  </a:cubicBezTo>
                  <a:cubicBezTo>
                    <a:pt x="1847" y="928"/>
                    <a:pt x="1557" y="832"/>
                    <a:pt x="1161" y="812"/>
                  </a:cubicBezTo>
                  <a:cubicBezTo>
                    <a:pt x="1132" y="348"/>
                    <a:pt x="1035" y="0"/>
                    <a:pt x="919"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8495690" y="1499146"/>
              <a:ext cx="197117" cy="221798"/>
            </a:xfrm>
            <a:custGeom>
              <a:avLst/>
              <a:gdLst/>
              <a:ahLst/>
              <a:cxnLst/>
              <a:rect l="l" t="t" r="r" b="b"/>
              <a:pathLst>
                <a:path w="2388" h="2687" extrusionOk="0">
                  <a:moveTo>
                    <a:pt x="1199" y="0"/>
                  </a:moveTo>
                  <a:cubicBezTo>
                    <a:pt x="1054" y="0"/>
                    <a:pt x="928" y="445"/>
                    <a:pt x="899" y="1044"/>
                  </a:cubicBezTo>
                  <a:cubicBezTo>
                    <a:pt x="387" y="1073"/>
                    <a:pt x="0" y="1199"/>
                    <a:pt x="0" y="1344"/>
                  </a:cubicBezTo>
                  <a:cubicBezTo>
                    <a:pt x="0" y="1489"/>
                    <a:pt x="387" y="1605"/>
                    <a:pt x="899" y="1643"/>
                  </a:cubicBezTo>
                  <a:cubicBezTo>
                    <a:pt x="928" y="2242"/>
                    <a:pt x="1054" y="2687"/>
                    <a:pt x="1199" y="2687"/>
                  </a:cubicBezTo>
                  <a:cubicBezTo>
                    <a:pt x="1344" y="2687"/>
                    <a:pt x="1469" y="2242"/>
                    <a:pt x="1498" y="1643"/>
                  </a:cubicBezTo>
                  <a:cubicBezTo>
                    <a:pt x="2010" y="1605"/>
                    <a:pt x="2387" y="1489"/>
                    <a:pt x="2387" y="1344"/>
                  </a:cubicBezTo>
                  <a:cubicBezTo>
                    <a:pt x="2387" y="1199"/>
                    <a:pt x="2010" y="1073"/>
                    <a:pt x="1498" y="1044"/>
                  </a:cubicBezTo>
                  <a:cubicBezTo>
                    <a:pt x="1469" y="435"/>
                    <a:pt x="1344" y="0"/>
                    <a:pt x="1199"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1617481" y="367409"/>
              <a:ext cx="197117" cy="221798"/>
            </a:xfrm>
            <a:custGeom>
              <a:avLst/>
              <a:gdLst/>
              <a:ahLst/>
              <a:cxnLst/>
              <a:rect l="l" t="t" r="r" b="b"/>
              <a:pathLst>
                <a:path w="2388" h="2687" extrusionOk="0">
                  <a:moveTo>
                    <a:pt x="1190" y="0"/>
                  </a:moveTo>
                  <a:cubicBezTo>
                    <a:pt x="1045" y="0"/>
                    <a:pt x="919" y="445"/>
                    <a:pt x="890" y="1044"/>
                  </a:cubicBezTo>
                  <a:cubicBezTo>
                    <a:pt x="378" y="1073"/>
                    <a:pt x="1" y="1198"/>
                    <a:pt x="1" y="1343"/>
                  </a:cubicBezTo>
                  <a:cubicBezTo>
                    <a:pt x="1" y="1488"/>
                    <a:pt x="378" y="1604"/>
                    <a:pt x="890" y="1643"/>
                  </a:cubicBezTo>
                  <a:cubicBezTo>
                    <a:pt x="919" y="2252"/>
                    <a:pt x="1045" y="2687"/>
                    <a:pt x="1190" y="2687"/>
                  </a:cubicBezTo>
                  <a:cubicBezTo>
                    <a:pt x="1344" y="2687"/>
                    <a:pt x="1460" y="2242"/>
                    <a:pt x="1499" y="1643"/>
                  </a:cubicBezTo>
                  <a:cubicBezTo>
                    <a:pt x="2011" y="1604"/>
                    <a:pt x="2388" y="1488"/>
                    <a:pt x="2388" y="1343"/>
                  </a:cubicBezTo>
                  <a:cubicBezTo>
                    <a:pt x="2388" y="1198"/>
                    <a:pt x="2011" y="1073"/>
                    <a:pt x="1499" y="1044"/>
                  </a:cubicBezTo>
                  <a:cubicBezTo>
                    <a:pt x="1460" y="435"/>
                    <a:pt x="1344" y="0"/>
                    <a:pt x="1190"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84356" y="1539277"/>
              <a:ext cx="103759" cy="11647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2948472" y="487044"/>
              <a:ext cx="152378" cy="171529"/>
            </a:xfrm>
            <a:custGeom>
              <a:avLst/>
              <a:gdLst/>
              <a:ahLst/>
              <a:cxnLst/>
              <a:rect l="l" t="t" r="r" b="b"/>
              <a:pathLst>
                <a:path w="1846" h="2078" extrusionOk="0">
                  <a:moveTo>
                    <a:pt x="918" y="0"/>
                  </a:moveTo>
                  <a:cubicBezTo>
                    <a:pt x="802" y="0"/>
                    <a:pt x="715" y="348"/>
                    <a:pt x="686" y="812"/>
                  </a:cubicBezTo>
                  <a:cubicBezTo>
                    <a:pt x="290" y="841"/>
                    <a:pt x="0" y="928"/>
                    <a:pt x="0" y="1044"/>
                  </a:cubicBezTo>
                  <a:cubicBezTo>
                    <a:pt x="0" y="1150"/>
                    <a:pt x="290" y="1247"/>
                    <a:pt x="686" y="1276"/>
                  </a:cubicBezTo>
                  <a:cubicBezTo>
                    <a:pt x="715" y="1740"/>
                    <a:pt x="802" y="2078"/>
                    <a:pt x="918" y="2078"/>
                  </a:cubicBezTo>
                  <a:cubicBezTo>
                    <a:pt x="1034" y="2078"/>
                    <a:pt x="1131" y="1740"/>
                    <a:pt x="1160" y="1276"/>
                  </a:cubicBezTo>
                  <a:cubicBezTo>
                    <a:pt x="1556" y="1247"/>
                    <a:pt x="1846" y="1150"/>
                    <a:pt x="1846" y="1044"/>
                  </a:cubicBezTo>
                  <a:cubicBezTo>
                    <a:pt x="1846" y="928"/>
                    <a:pt x="1556" y="841"/>
                    <a:pt x="1160" y="812"/>
                  </a:cubicBezTo>
                  <a:cubicBezTo>
                    <a:pt x="1141" y="348"/>
                    <a:pt x="1044" y="0"/>
                    <a:pt x="918"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3676727" y="3420659"/>
              <a:ext cx="152461" cy="171611"/>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1237763" y="5016353"/>
              <a:ext cx="103842" cy="116554"/>
            </a:xfrm>
            <a:custGeom>
              <a:avLst/>
              <a:gdLst/>
              <a:ahLst/>
              <a:cxnLst/>
              <a:rect l="l" t="t" r="r" b="b"/>
              <a:pathLst>
                <a:path w="1258" h="1412" extrusionOk="0">
                  <a:moveTo>
                    <a:pt x="629" y="1"/>
                  </a:moveTo>
                  <a:cubicBezTo>
                    <a:pt x="552" y="1"/>
                    <a:pt x="484" y="233"/>
                    <a:pt x="474" y="552"/>
                  </a:cubicBezTo>
                  <a:cubicBezTo>
                    <a:pt x="204" y="571"/>
                    <a:pt x="1" y="629"/>
                    <a:pt x="1" y="706"/>
                  </a:cubicBezTo>
                  <a:cubicBezTo>
                    <a:pt x="1" y="784"/>
                    <a:pt x="204" y="842"/>
                    <a:pt x="474" y="861"/>
                  </a:cubicBezTo>
                  <a:cubicBezTo>
                    <a:pt x="484" y="1180"/>
                    <a:pt x="552" y="1412"/>
                    <a:pt x="629" y="1412"/>
                  </a:cubicBezTo>
                  <a:cubicBezTo>
                    <a:pt x="706" y="1412"/>
                    <a:pt x="774" y="1180"/>
                    <a:pt x="793" y="861"/>
                  </a:cubicBezTo>
                  <a:cubicBezTo>
                    <a:pt x="1054" y="842"/>
                    <a:pt x="1257" y="784"/>
                    <a:pt x="1257" y="706"/>
                  </a:cubicBezTo>
                  <a:cubicBezTo>
                    <a:pt x="1257" y="629"/>
                    <a:pt x="1054" y="571"/>
                    <a:pt x="793" y="552"/>
                  </a:cubicBezTo>
                  <a:cubicBezTo>
                    <a:pt x="774" y="233"/>
                    <a:pt x="706" y="1"/>
                    <a:pt x="629"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46478" y="719265"/>
              <a:ext cx="103759" cy="117379"/>
            </a:xfrm>
            <a:custGeom>
              <a:avLst/>
              <a:gdLst/>
              <a:ahLst/>
              <a:cxnLst/>
              <a:rect l="l" t="t" r="r" b="b"/>
              <a:pathLst>
                <a:path w="1257" h="1422" extrusionOk="0">
                  <a:moveTo>
                    <a:pt x="628" y="1"/>
                  </a:moveTo>
                  <a:cubicBezTo>
                    <a:pt x="551" y="1"/>
                    <a:pt x="483" y="243"/>
                    <a:pt x="474" y="552"/>
                  </a:cubicBezTo>
                  <a:cubicBezTo>
                    <a:pt x="203" y="571"/>
                    <a:pt x="0" y="639"/>
                    <a:pt x="0" y="706"/>
                  </a:cubicBezTo>
                  <a:cubicBezTo>
                    <a:pt x="0" y="784"/>
                    <a:pt x="203" y="851"/>
                    <a:pt x="474" y="871"/>
                  </a:cubicBezTo>
                  <a:cubicBezTo>
                    <a:pt x="483" y="1180"/>
                    <a:pt x="551" y="1422"/>
                    <a:pt x="628" y="1422"/>
                  </a:cubicBezTo>
                  <a:cubicBezTo>
                    <a:pt x="706" y="1422"/>
                    <a:pt x="773" y="1180"/>
                    <a:pt x="793" y="871"/>
                  </a:cubicBezTo>
                  <a:cubicBezTo>
                    <a:pt x="1054" y="851"/>
                    <a:pt x="1257" y="793"/>
                    <a:pt x="1257" y="706"/>
                  </a:cubicBezTo>
                  <a:cubicBezTo>
                    <a:pt x="1257" y="639"/>
                    <a:pt x="1054" y="571"/>
                    <a:pt x="793" y="552"/>
                  </a:cubicBezTo>
                  <a:cubicBezTo>
                    <a:pt x="773" y="243"/>
                    <a:pt x="706" y="1"/>
                    <a:pt x="628"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5387128" y="1494804"/>
              <a:ext cx="103759" cy="116554"/>
            </a:xfrm>
            <a:custGeom>
              <a:avLst/>
              <a:gdLst/>
              <a:ahLst/>
              <a:cxnLst/>
              <a:rect l="l" t="t" r="r" b="b"/>
              <a:pathLst>
                <a:path w="1257" h="1412" extrusionOk="0">
                  <a:moveTo>
                    <a:pt x="628" y="1"/>
                  </a:moveTo>
                  <a:cubicBezTo>
                    <a:pt x="551" y="1"/>
                    <a:pt x="493" y="233"/>
                    <a:pt x="474" y="552"/>
                  </a:cubicBezTo>
                  <a:cubicBezTo>
                    <a:pt x="203" y="571"/>
                    <a:pt x="0" y="629"/>
                    <a:pt x="0" y="706"/>
                  </a:cubicBezTo>
                  <a:cubicBezTo>
                    <a:pt x="0" y="784"/>
                    <a:pt x="203" y="851"/>
                    <a:pt x="474" y="870"/>
                  </a:cubicBezTo>
                  <a:cubicBezTo>
                    <a:pt x="493" y="1180"/>
                    <a:pt x="551" y="1412"/>
                    <a:pt x="628" y="1412"/>
                  </a:cubicBezTo>
                  <a:cubicBezTo>
                    <a:pt x="715" y="1412"/>
                    <a:pt x="773" y="1180"/>
                    <a:pt x="792" y="870"/>
                  </a:cubicBezTo>
                  <a:cubicBezTo>
                    <a:pt x="1063" y="851"/>
                    <a:pt x="1256" y="793"/>
                    <a:pt x="1256" y="706"/>
                  </a:cubicBezTo>
                  <a:cubicBezTo>
                    <a:pt x="1256" y="629"/>
                    <a:pt x="1063" y="571"/>
                    <a:pt x="792" y="552"/>
                  </a:cubicBezTo>
                  <a:cubicBezTo>
                    <a:pt x="773" y="233"/>
                    <a:pt x="706" y="1"/>
                    <a:pt x="628"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807276" y="2623466"/>
              <a:ext cx="80812" cy="68347"/>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4632805" y="1883663"/>
              <a:ext cx="80812" cy="68347"/>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2113654" y="4859099"/>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702736" y="5215015"/>
              <a:ext cx="80234" cy="68843"/>
            </a:xfrm>
            <a:custGeom>
              <a:avLst/>
              <a:gdLst/>
              <a:ahLst/>
              <a:cxnLst/>
              <a:rect l="l" t="t" r="r" b="b"/>
              <a:pathLst>
                <a:path w="972" h="834" extrusionOk="0">
                  <a:moveTo>
                    <a:pt x="542" y="1"/>
                  </a:moveTo>
                  <a:cubicBezTo>
                    <a:pt x="521" y="1"/>
                    <a:pt x="500" y="2"/>
                    <a:pt x="478" y="6"/>
                  </a:cubicBezTo>
                  <a:cubicBezTo>
                    <a:pt x="0" y="61"/>
                    <a:pt x="82" y="833"/>
                    <a:pt x="540" y="833"/>
                  </a:cubicBezTo>
                  <a:cubicBezTo>
                    <a:pt x="564" y="833"/>
                    <a:pt x="588" y="831"/>
                    <a:pt x="614" y="827"/>
                  </a:cubicBezTo>
                  <a:cubicBezTo>
                    <a:pt x="807" y="788"/>
                    <a:pt x="952" y="624"/>
                    <a:pt x="971" y="431"/>
                  </a:cubicBezTo>
                  <a:cubicBezTo>
                    <a:pt x="971" y="191"/>
                    <a:pt x="776" y="1"/>
                    <a:pt x="542"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7819042" y="461914"/>
              <a:ext cx="38879" cy="32770"/>
            </a:xfrm>
            <a:custGeom>
              <a:avLst/>
              <a:gdLst/>
              <a:ahLst/>
              <a:cxnLst/>
              <a:rect l="l" t="t" r="r" b="b"/>
              <a:pathLst>
                <a:path w="471" h="397" extrusionOk="0">
                  <a:moveTo>
                    <a:pt x="273" y="1"/>
                  </a:moveTo>
                  <a:cubicBezTo>
                    <a:pt x="259" y="1"/>
                    <a:pt x="244" y="3"/>
                    <a:pt x="229" y="6"/>
                  </a:cubicBezTo>
                  <a:cubicBezTo>
                    <a:pt x="0" y="24"/>
                    <a:pt x="39" y="397"/>
                    <a:pt x="257" y="397"/>
                  </a:cubicBezTo>
                  <a:cubicBezTo>
                    <a:pt x="269" y="397"/>
                    <a:pt x="282" y="395"/>
                    <a:pt x="296" y="393"/>
                  </a:cubicBezTo>
                  <a:cubicBezTo>
                    <a:pt x="393" y="373"/>
                    <a:pt x="460" y="296"/>
                    <a:pt x="470" y="209"/>
                  </a:cubicBezTo>
                  <a:cubicBezTo>
                    <a:pt x="470" y="90"/>
                    <a:pt x="380" y="1"/>
                    <a:pt x="273"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949499" y="384871"/>
              <a:ext cx="38218" cy="32358"/>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563672" y="5226729"/>
              <a:ext cx="53819" cy="45400"/>
            </a:xfrm>
            <a:custGeom>
              <a:avLst/>
              <a:gdLst/>
              <a:ahLst/>
              <a:cxnLst/>
              <a:rect l="l" t="t" r="r" b="b"/>
              <a:pathLst>
                <a:path w="652" h="550" extrusionOk="0">
                  <a:moveTo>
                    <a:pt x="370" y="0"/>
                  </a:moveTo>
                  <a:cubicBezTo>
                    <a:pt x="354" y="0"/>
                    <a:pt x="338" y="2"/>
                    <a:pt x="323" y="4"/>
                  </a:cubicBezTo>
                  <a:cubicBezTo>
                    <a:pt x="1" y="32"/>
                    <a:pt x="55" y="550"/>
                    <a:pt x="369" y="550"/>
                  </a:cubicBezTo>
                  <a:cubicBezTo>
                    <a:pt x="385" y="550"/>
                    <a:pt x="402" y="548"/>
                    <a:pt x="419" y="545"/>
                  </a:cubicBezTo>
                  <a:cubicBezTo>
                    <a:pt x="545" y="526"/>
                    <a:pt x="641" y="420"/>
                    <a:pt x="651" y="284"/>
                  </a:cubicBezTo>
                  <a:cubicBezTo>
                    <a:pt x="651" y="126"/>
                    <a:pt x="524" y="0"/>
                    <a:pt x="370"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4"/>
            <p:cNvGrpSpPr/>
            <p:nvPr/>
          </p:nvGrpSpPr>
          <p:grpSpPr>
            <a:xfrm>
              <a:off x="-4983" y="3878936"/>
              <a:ext cx="394321" cy="369227"/>
              <a:chOff x="1644895" y="2966265"/>
              <a:chExt cx="362694" cy="339613"/>
            </a:xfrm>
          </p:grpSpPr>
          <p:sp>
            <p:nvSpPr>
              <p:cNvPr id="170" name="Google Shape;170;p4"/>
              <p:cNvSpPr/>
              <p:nvPr/>
            </p:nvSpPr>
            <p:spPr>
              <a:xfrm>
                <a:off x="1933259" y="3094351"/>
                <a:ext cx="74331" cy="6286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644895" y="2998229"/>
                <a:ext cx="74331" cy="6286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814436" y="2966265"/>
                <a:ext cx="35001" cy="29990"/>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902433" y="3275736"/>
                <a:ext cx="35761" cy="30142"/>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735929" y="3184626"/>
                <a:ext cx="49275" cy="421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4"/>
            <p:cNvSpPr/>
            <p:nvPr/>
          </p:nvSpPr>
          <p:spPr>
            <a:xfrm>
              <a:off x="8938535" y="2089738"/>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8542360" y="3448175"/>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77035" y="2895725"/>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97476" y="2194866"/>
              <a:ext cx="80812" cy="68347"/>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5719492" y="2089726"/>
              <a:ext cx="80812" cy="68347"/>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259017" y="1625911"/>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897487" y="1581368"/>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183065" y="1634713"/>
              <a:ext cx="53572" cy="45812"/>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372026" y="374391"/>
              <a:ext cx="80812" cy="68347"/>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6919542" y="664413"/>
              <a:ext cx="80812" cy="68347"/>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706504" y="1026286"/>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7314937" y="1105518"/>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3048756" y="4891802"/>
              <a:ext cx="103759" cy="11647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6048927" y="3486234"/>
              <a:ext cx="152461" cy="171611"/>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flipH="1">
              <a:off x="6471716" y="4891802"/>
              <a:ext cx="103759" cy="11647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flipH="1">
              <a:off x="5719493" y="4899146"/>
              <a:ext cx="152461" cy="171611"/>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rgbClr val="84B0AA">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4"/>
          <p:cNvSpPr txBox="1">
            <a:spLocks noGrp="1"/>
          </p:cNvSpPr>
          <p:nvPr>
            <p:ph type="title"/>
          </p:nvPr>
        </p:nvSpPr>
        <p:spPr>
          <a:xfrm>
            <a:off x="622530" y="484221"/>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2" name="Google Shape;192;p4"/>
          <p:cNvSpPr txBox="1">
            <a:spLocks noGrp="1"/>
          </p:cNvSpPr>
          <p:nvPr>
            <p:ph type="body" idx="1"/>
          </p:nvPr>
        </p:nvSpPr>
        <p:spPr>
          <a:xfrm>
            <a:off x="622525" y="1152475"/>
            <a:ext cx="7804800" cy="3416400"/>
          </a:xfrm>
          <a:prstGeom prst="rect">
            <a:avLst/>
          </a:prstGeom>
        </p:spPr>
        <p:txBody>
          <a:bodyPr spcFirstLastPara="1" wrap="square" lIns="91425" tIns="91425" rIns="91425" bIns="91425" anchor="t" anchorCtr="0">
            <a:noAutofit/>
          </a:bodyPr>
          <a:lstStyle>
            <a:lvl1pPr marL="457200" lvl="0" indent="-298450">
              <a:lnSpc>
                <a:spcPct val="100000"/>
              </a:lnSpc>
              <a:spcBef>
                <a:spcPts val="0"/>
              </a:spcBef>
              <a:spcAft>
                <a:spcPts val="0"/>
              </a:spcAft>
              <a:buSzPts val="1100"/>
              <a:buAutoNum type="arabicPeriod"/>
              <a:defRPr sz="1200">
                <a:latin typeface="Arial" panose="020B0604020202020204" pitchFamily="34" charset="0"/>
                <a:cs typeface="Arial" panose="020B0604020202020204" pitchFamily="34" charset="0"/>
              </a:defRPr>
            </a:lvl1pPr>
            <a:lvl2pPr marL="914400" lvl="1" indent="-298450">
              <a:spcBef>
                <a:spcPts val="1600"/>
              </a:spcBef>
              <a:spcAft>
                <a:spcPts val="0"/>
              </a:spcAft>
              <a:buClr>
                <a:srgbClr val="595959"/>
              </a:buClr>
              <a:buSzPts val="1100"/>
              <a:buFont typeface="Muli"/>
              <a:buAutoNum type="alphaLcPeriod"/>
              <a:defRPr/>
            </a:lvl2pPr>
            <a:lvl3pPr marL="1371600" lvl="2" indent="-298450">
              <a:spcBef>
                <a:spcPts val="1600"/>
              </a:spcBef>
              <a:spcAft>
                <a:spcPts val="0"/>
              </a:spcAft>
              <a:buClr>
                <a:srgbClr val="595959"/>
              </a:buClr>
              <a:buSzPts val="1100"/>
              <a:buFont typeface="Muli"/>
              <a:buAutoNum type="romanLcPeriod"/>
              <a:defRPr/>
            </a:lvl3pPr>
            <a:lvl4pPr marL="1828800" lvl="3" indent="-298450">
              <a:spcBef>
                <a:spcPts val="1600"/>
              </a:spcBef>
              <a:spcAft>
                <a:spcPts val="0"/>
              </a:spcAft>
              <a:buClr>
                <a:srgbClr val="595959"/>
              </a:buClr>
              <a:buSzPts val="1100"/>
              <a:buFont typeface="Muli"/>
              <a:buAutoNum type="arabicPeriod"/>
              <a:defRPr/>
            </a:lvl4pPr>
            <a:lvl5pPr marL="2286000" lvl="4" indent="-298450">
              <a:spcBef>
                <a:spcPts val="1600"/>
              </a:spcBef>
              <a:spcAft>
                <a:spcPts val="0"/>
              </a:spcAft>
              <a:buClr>
                <a:srgbClr val="595959"/>
              </a:buClr>
              <a:buSzPts val="1100"/>
              <a:buFont typeface="Muli"/>
              <a:buAutoNum type="alphaLcPeriod"/>
              <a:defRPr/>
            </a:lvl5pPr>
            <a:lvl6pPr marL="2743200" lvl="5" indent="-298450">
              <a:spcBef>
                <a:spcPts val="1600"/>
              </a:spcBef>
              <a:spcAft>
                <a:spcPts val="0"/>
              </a:spcAft>
              <a:buClr>
                <a:srgbClr val="595959"/>
              </a:buClr>
              <a:buSzPts val="1100"/>
              <a:buFont typeface="Muli"/>
              <a:buAutoNum type="romanLcPeriod"/>
              <a:defRPr/>
            </a:lvl6pPr>
            <a:lvl7pPr marL="3200400" lvl="6" indent="-298450">
              <a:spcBef>
                <a:spcPts val="1600"/>
              </a:spcBef>
              <a:spcAft>
                <a:spcPts val="0"/>
              </a:spcAft>
              <a:buClr>
                <a:srgbClr val="595959"/>
              </a:buClr>
              <a:buSzPts val="1100"/>
              <a:buFont typeface="Muli"/>
              <a:buAutoNum type="arabicPeriod"/>
              <a:defRPr/>
            </a:lvl7pPr>
            <a:lvl8pPr marL="3657600" lvl="7" indent="-298450">
              <a:spcBef>
                <a:spcPts val="1600"/>
              </a:spcBef>
              <a:spcAft>
                <a:spcPts val="0"/>
              </a:spcAft>
              <a:buClr>
                <a:srgbClr val="595959"/>
              </a:buClr>
              <a:buSzPts val="1100"/>
              <a:buFont typeface="Muli"/>
              <a:buAutoNum type="alphaLcPeriod"/>
              <a:defRPr/>
            </a:lvl8pPr>
            <a:lvl9pPr marL="4114800" lvl="8" indent="-298450">
              <a:spcBef>
                <a:spcPts val="1600"/>
              </a:spcBef>
              <a:spcAft>
                <a:spcPts val="1600"/>
              </a:spcAft>
              <a:buClr>
                <a:srgbClr val="595959"/>
              </a:buClr>
              <a:buSzPts val="1100"/>
              <a:buFont typeface="Muli"/>
              <a:buAutoNum type="romanLcPeriod"/>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7"/>
        <p:cNvGrpSpPr/>
        <p:nvPr/>
      </p:nvGrpSpPr>
      <p:grpSpPr>
        <a:xfrm>
          <a:off x="0" y="0"/>
          <a:ext cx="0" cy="0"/>
          <a:chOff x="0" y="0"/>
          <a:chExt cx="0" cy="0"/>
        </a:xfrm>
      </p:grpSpPr>
      <p:sp>
        <p:nvSpPr>
          <p:cNvPr id="368" name="Google Shape;368;p9"/>
          <p:cNvSpPr txBox="1">
            <a:spLocks noGrp="1"/>
          </p:cNvSpPr>
          <p:nvPr>
            <p:ph type="title"/>
          </p:nvPr>
        </p:nvSpPr>
        <p:spPr>
          <a:xfrm>
            <a:off x="713100" y="1076596"/>
            <a:ext cx="7710000" cy="53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9" name="Google Shape;369;p9"/>
          <p:cNvSpPr txBox="1">
            <a:spLocks noGrp="1"/>
          </p:cNvSpPr>
          <p:nvPr>
            <p:ph type="body" idx="1"/>
          </p:nvPr>
        </p:nvSpPr>
        <p:spPr>
          <a:xfrm>
            <a:off x="2615575" y="1486300"/>
            <a:ext cx="3912900" cy="13332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atin typeface="Arial" panose="020B0604020202020204" pitchFamily="34" charset="0"/>
                <a:cs typeface="Arial" panose="020B0604020202020204" pitchFamily="34" charset="0"/>
              </a:defRPr>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grpSp>
        <p:nvGrpSpPr>
          <p:cNvPr id="370" name="Google Shape;370;p9"/>
          <p:cNvGrpSpPr/>
          <p:nvPr/>
        </p:nvGrpSpPr>
        <p:grpSpPr>
          <a:xfrm>
            <a:off x="265548" y="130994"/>
            <a:ext cx="8781721" cy="4762697"/>
            <a:chOff x="125874" y="-172173"/>
            <a:chExt cx="8781721" cy="4762697"/>
          </a:xfrm>
        </p:grpSpPr>
        <p:sp>
          <p:nvSpPr>
            <p:cNvPr id="371" name="Google Shape;371;p9"/>
            <p:cNvSpPr/>
            <p:nvPr/>
          </p:nvSpPr>
          <p:spPr>
            <a:xfrm>
              <a:off x="2683256" y="217692"/>
              <a:ext cx="162328" cy="212910"/>
            </a:xfrm>
            <a:custGeom>
              <a:avLst/>
              <a:gdLst/>
              <a:ahLst/>
              <a:cxnLst/>
              <a:rect l="l" t="t" r="r" b="b"/>
              <a:pathLst>
                <a:path w="1847" h="2079" extrusionOk="0">
                  <a:moveTo>
                    <a:pt x="919" y="1"/>
                  </a:moveTo>
                  <a:cubicBezTo>
                    <a:pt x="812" y="1"/>
                    <a:pt x="716" y="349"/>
                    <a:pt x="687" y="803"/>
                  </a:cubicBezTo>
                  <a:cubicBezTo>
                    <a:pt x="290" y="832"/>
                    <a:pt x="1" y="928"/>
                    <a:pt x="1" y="1035"/>
                  </a:cubicBezTo>
                  <a:cubicBezTo>
                    <a:pt x="1" y="1151"/>
                    <a:pt x="290" y="1247"/>
                    <a:pt x="687" y="1276"/>
                  </a:cubicBezTo>
                  <a:cubicBezTo>
                    <a:pt x="716" y="1730"/>
                    <a:pt x="812" y="2078"/>
                    <a:pt x="919" y="2078"/>
                  </a:cubicBezTo>
                  <a:cubicBezTo>
                    <a:pt x="1035" y="2078"/>
                    <a:pt x="1131" y="1730"/>
                    <a:pt x="1160" y="1276"/>
                  </a:cubicBezTo>
                  <a:cubicBezTo>
                    <a:pt x="1556" y="1247"/>
                    <a:pt x="1846" y="1151"/>
                    <a:pt x="1846" y="1035"/>
                  </a:cubicBezTo>
                  <a:cubicBezTo>
                    <a:pt x="1846" y="928"/>
                    <a:pt x="1556" y="832"/>
                    <a:pt x="1160" y="803"/>
                  </a:cubicBezTo>
                  <a:cubicBezTo>
                    <a:pt x="1131" y="349"/>
                    <a:pt x="1035" y="1"/>
                    <a:pt x="919"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125874" y="3004359"/>
              <a:ext cx="162328" cy="212910"/>
            </a:xfrm>
            <a:custGeom>
              <a:avLst/>
              <a:gdLst/>
              <a:ahLst/>
              <a:cxnLst/>
              <a:rect l="l" t="t" r="r" b="b"/>
              <a:pathLst>
                <a:path w="1847" h="2079" extrusionOk="0">
                  <a:moveTo>
                    <a:pt x="919" y="0"/>
                  </a:moveTo>
                  <a:cubicBezTo>
                    <a:pt x="813" y="0"/>
                    <a:pt x="716" y="348"/>
                    <a:pt x="687" y="812"/>
                  </a:cubicBezTo>
                  <a:cubicBezTo>
                    <a:pt x="291" y="832"/>
                    <a:pt x="1" y="928"/>
                    <a:pt x="1" y="1044"/>
                  </a:cubicBezTo>
                  <a:cubicBezTo>
                    <a:pt x="1" y="1150"/>
                    <a:pt x="291" y="1247"/>
                    <a:pt x="687" y="1276"/>
                  </a:cubicBezTo>
                  <a:cubicBezTo>
                    <a:pt x="716" y="1740"/>
                    <a:pt x="813" y="2078"/>
                    <a:pt x="919" y="2078"/>
                  </a:cubicBezTo>
                  <a:cubicBezTo>
                    <a:pt x="1035" y="2078"/>
                    <a:pt x="1132" y="1740"/>
                    <a:pt x="1161" y="1276"/>
                  </a:cubicBezTo>
                  <a:cubicBezTo>
                    <a:pt x="1557" y="1247"/>
                    <a:pt x="1847" y="1150"/>
                    <a:pt x="1847" y="1044"/>
                  </a:cubicBezTo>
                  <a:cubicBezTo>
                    <a:pt x="1847" y="928"/>
                    <a:pt x="1557" y="832"/>
                    <a:pt x="1161" y="812"/>
                  </a:cubicBezTo>
                  <a:cubicBezTo>
                    <a:pt x="1132" y="348"/>
                    <a:pt x="1035" y="0"/>
                    <a:pt x="919"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6804808" y="59335"/>
              <a:ext cx="209875" cy="275176"/>
            </a:xfrm>
            <a:custGeom>
              <a:avLst/>
              <a:gdLst/>
              <a:ahLst/>
              <a:cxnLst/>
              <a:rect l="l" t="t" r="r" b="b"/>
              <a:pathLst>
                <a:path w="2388" h="2687" extrusionOk="0">
                  <a:moveTo>
                    <a:pt x="1199" y="0"/>
                  </a:moveTo>
                  <a:cubicBezTo>
                    <a:pt x="1054" y="0"/>
                    <a:pt x="928" y="445"/>
                    <a:pt x="899" y="1044"/>
                  </a:cubicBezTo>
                  <a:cubicBezTo>
                    <a:pt x="387" y="1073"/>
                    <a:pt x="0" y="1199"/>
                    <a:pt x="0" y="1344"/>
                  </a:cubicBezTo>
                  <a:cubicBezTo>
                    <a:pt x="0" y="1489"/>
                    <a:pt x="387" y="1605"/>
                    <a:pt x="899" y="1643"/>
                  </a:cubicBezTo>
                  <a:cubicBezTo>
                    <a:pt x="928" y="2242"/>
                    <a:pt x="1054" y="2687"/>
                    <a:pt x="1199" y="2687"/>
                  </a:cubicBezTo>
                  <a:cubicBezTo>
                    <a:pt x="1344" y="2687"/>
                    <a:pt x="1469" y="2242"/>
                    <a:pt x="1498" y="1643"/>
                  </a:cubicBezTo>
                  <a:cubicBezTo>
                    <a:pt x="2010" y="1605"/>
                    <a:pt x="2387" y="1489"/>
                    <a:pt x="2387" y="1344"/>
                  </a:cubicBezTo>
                  <a:cubicBezTo>
                    <a:pt x="2387" y="1199"/>
                    <a:pt x="2010" y="1073"/>
                    <a:pt x="1498" y="1044"/>
                  </a:cubicBezTo>
                  <a:cubicBezTo>
                    <a:pt x="1469" y="435"/>
                    <a:pt x="1344" y="0"/>
                    <a:pt x="1199"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7258167" y="3471281"/>
              <a:ext cx="209875" cy="275176"/>
            </a:xfrm>
            <a:custGeom>
              <a:avLst/>
              <a:gdLst/>
              <a:ahLst/>
              <a:cxnLst/>
              <a:rect l="l" t="t" r="r" b="b"/>
              <a:pathLst>
                <a:path w="2388" h="2687" extrusionOk="0">
                  <a:moveTo>
                    <a:pt x="1199" y="0"/>
                  </a:moveTo>
                  <a:cubicBezTo>
                    <a:pt x="1044" y="0"/>
                    <a:pt x="928" y="445"/>
                    <a:pt x="899" y="1044"/>
                  </a:cubicBezTo>
                  <a:cubicBezTo>
                    <a:pt x="387" y="1073"/>
                    <a:pt x="1" y="1199"/>
                    <a:pt x="1" y="1344"/>
                  </a:cubicBezTo>
                  <a:cubicBezTo>
                    <a:pt x="1" y="1479"/>
                    <a:pt x="387" y="1605"/>
                    <a:pt x="899" y="1643"/>
                  </a:cubicBezTo>
                  <a:cubicBezTo>
                    <a:pt x="928" y="2242"/>
                    <a:pt x="1054" y="2687"/>
                    <a:pt x="1199" y="2687"/>
                  </a:cubicBezTo>
                  <a:cubicBezTo>
                    <a:pt x="1344" y="2687"/>
                    <a:pt x="1470" y="2242"/>
                    <a:pt x="1499" y="1643"/>
                  </a:cubicBezTo>
                  <a:cubicBezTo>
                    <a:pt x="2011" y="1605"/>
                    <a:pt x="2388" y="1479"/>
                    <a:pt x="2388" y="1344"/>
                  </a:cubicBezTo>
                  <a:cubicBezTo>
                    <a:pt x="2388" y="1199"/>
                    <a:pt x="2011" y="1073"/>
                    <a:pt x="1499" y="1044"/>
                  </a:cubicBezTo>
                  <a:cubicBezTo>
                    <a:pt x="1470" y="435"/>
                    <a:pt x="1344" y="0"/>
                    <a:pt x="1199"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2585525" y="3471285"/>
              <a:ext cx="209875" cy="275176"/>
            </a:xfrm>
            <a:custGeom>
              <a:avLst/>
              <a:gdLst/>
              <a:ahLst/>
              <a:cxnLst/>
              <a:rect l="l" t="t" r="r" b="b"/>
              <a:pathLst>
                <a:path w="2388" h="2687" extrusionOk="0">
                  <a:moveTo>
                    <a:pt x="1190" y="0"/>
                  </a:moveTo>
                  <a:cubicBezTo>
                    <a:pt x="1045" y="0"/>
                    <a:pt x="919" y="445"/>
                    <a:pt x="890" y="1044"/>
                  </a:cubicBezTo>
                  <a:cubicBezTo>
                    <a:pt x="378" y="1073"/>
                    <a:pt x="1" y="1198"/>
                    <a:pt x="1" y="1343"/>
                  </a:cubicBezTo>
                  <a:cubicBezTo>
                    <a:pt x="1" y="1488"/>
                    <a:pt x="378" y="1604"/>
                    <a:pt x="890" y="1643"/>
                  </a:cubicBezTo>
                  <a:cubicBezTo>
                    <a:pt x="919" y="2252"/>
                    <a:pt x="1045" y="2687"/>
                    <a:pt x="1190" y="2687"/>
                  </a:cubicBezTo>
                  <a:cubicBezTo>
                    <a:pt x="1344" y="2687"/>
                    <a:pt x="1460" y="2242"/>
                    <a:pt x="1499" y="1643"/>
                  </a:cubicBezTo>
                  <a:cubicBezTo>
                    <a:pt x="2011" y="1604"/>
                    <a:pt x="2388" y="1488"/>
                    <a:pt x="2388" y="1343"/>
                  </a:cubicBezTo>
                  <a:cubicBezTo>
                    <a:pt x="2388" y="1198"/>
                    <a:pt x="2011" y="1073"/>
                    <a:pt x="1499" y="1044"/>
                  </a:cubicBezTo>
                  <a:cubicBezTo>
                    <a:pt x="1460" y="435"/>
                    <a:pt x="1344" y="0"/>
                    <a:pt x="1190"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746050" y="4446024"/>
              <a:ext cx="110475" cy="14450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635586" y="-53375"/>
              <a:ext cx="110475" cy="145627"/>
            </a:xfrm>
            <a:custGeom>
              <a:avLst/>
              <a:gdLst/>
              <a:ahLst/>
              <a:cxnLst/>
              <a:rect l="l" t="t" r="r" b="b"/>
              <a:pathLst>
                <a:path w="1257" h="1422" extrusionOk="0">
                  <a:moveTo>
                    <a:pt x="628" y="1"/>
                  </a:moveTo>
                  <a:cubicBezTo>
                    <a:pt x="551" y="1"/>
                    <a:pt x="483" y="243"/>
                    <a:pt x="474" y="552"/>
                  </a:cubicBezTo>
                  <a:cubicBezTo>
                    <a:pt x="203" y="571"/>
                    <a:pt x="0" y="639"/>
                    <a:pt x="0" y="706"/>
                  </a:cubicBezTo>
                  <a:cubicBezTo>
                    <a:pt x="0" y="784"/>
                    <a:pt x="203" y="851"/>
                    <a:pt x="474" y="871"/>
                  </a:cubicBezTo>
                  <a:cubicBezTo>
                    <a:pt x="483" y="1180"/>
                    <a:pt x="551" y="1422"/>
                    <a:pt x="628" y="1422"/>
                  </a:cubicBezTo>
                  <a:cubicBezTo>
                    <a:pt x="706" y="1422"/>
                    <a:pt x="773" y="1180"/>
                    <a:pt x="793" y="871"/>
                  </a:cubicBezTo>
                  <a:cubicBezTo>
                    <a:pt x="1054" y="851"/>
                    <a:pt x="1257" y="793"/>
                    <a:pt x="1257" y="706"/>
                  </a:cubicBezTo>
                  <a:cubicBezTo>
                    <a:pt x="1257" y="639"/>
                    <a:pt x="1054" y="571"/>
                    <a:pt x="793" y="552"/>
                  </a:cubicBezTo>
                  <a:cubicBezTo>
                    <a:pt x="773" y="243"/>
                    <a:pt x="706" y="1"/>
                    <a:pt x="628"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flipH="1">
              <a:off x="8403352" y="1198758"/>
              <a:ext cx="110475" cy="144599"/>
            </a:xfrm>
            <a:custGeom>
              <a:avLst/>
              <a:gdLst/>
              <a:ahLst/>
              <a:cxnLst/>
              <a:rect l="l" t="t" r="r" b="b"/>
              <a:pathLst>
                <a:path w="1257" h="1412" extrusionOk="0">
                  <a:moveTo>
                    <a:pt x="628" y="1"/>
                  </a:moveTo>
                  <a:cubicBezTo>
                    <a:pt x="551" y="1"/>
                    <a:pt x="493" y="233"/>
                    <a:pt x="474" y="552"/>
                  </a:cubicBezTo>
                  <a:cubicBezTo>
                    <a:pt x="203" y="571"/>
                    <a:pt x="0" y="629"/>
                    <a:pt x="0" y="706"/>
                  </a:cubicBezTo>
                  <a:cubicBezTo>
                    <a:pt x="0" y="784"/>
                    <a:pt x="203" y="851"/>
                    <a:pt x="474" y="870"/>
                  </a:cubicBezTo>
                  <a:cubicBezTo>
                    <a:pt x="493" y="1180"/>
                    <a:pt x="551" y="1412"/>
                    <a:pt x="628" y="1412"/>
                  </a:cubicBezTo>
                  <a:cubicBezTo>
                    <a:pt x="715" y="1412"/>
                    <a:pt x="773" y="1180"/>
                    <a:pt x="792" y="870"/>
                  </a:cubicBezTo>
                  <a:cubicBezTo>
                    <a:pt x="1063" y="851"/>
                    <a:pt x="1256" y="793"/>
                    <a:pt x="1256" y="706"/>
                  </a:cubicBezTo>
                  <a:cubicBezTo>
                    <a:pt x="1256" y="629"/>
                    <a:pt x="1063" y="571"/>
                    <a:pt x="792" y="552"/>
                  </a:cubicBezTo>
                  <a:cubicBezTo>
                    <a:pt x="773" y="233"/>
                    <a:pt x="706" y="1"/>
                    <a:pt x="628"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6330862" y="4262423"/>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4087051" y="3948485"/>
              <a:ext cx="41395" cy="40657"/>
            </a:xfrm>
            <a:custGeom>
              <a:avLst/>
              <a:gdLst/>
              <a:ahLst/>
              <a:cxnLst/>
              <a:rect l="l" t="t" r="r" b="b"/>
              <a:pathLst>
                <a:path w="471" h="397" extrusionOk="0">
                  <a:moveTo>
                    <a:pt x="273" y="1"/>
                  </a:moveTo>
                  <a:cubicBezTo>
                    <a:pt x="259" y="1"/>
                    <a:pt x="244" y="3"/>
                    <a:pt x="229" y="6"/>
                  </a:cubicBezTo>
                  <a:cubicBezTo>
                    <a:pt x="0" y="24"/>
                    <a:pt x="39" y="397"/>
                    <a:pt x="257" y="397"/>
                  </a:cubicBezTo>
                  <a:cubicBezTo>
                    <a:pt x="269" y="397"/>
                    <a:pt x="282" y="395"/>
                    <a:pt x="296" y="393"/>
                  </a:cubicBezTo>
                  <a:cubicBezTo>
                    <a:pt x="393" y="373"/>
                    <a:pt x="460" y="296"/>
                    <a:pt x="470" y="209"/>
                  </a:cubicBezTo>
                  <a:cubicBezTo>
                    <a:pt x="470" y="90"/>
                    <a:pt x="380" y="1"/>
                    <a:pt x="273"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4087405" y="2510378"/>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3036224" y="1189313"/>
              <a:ext cx="57303" cy="56325"/>
            </a:xfrm>
            <a:custGeom>
              <a:avLst/>
              <a:gdLst/>
              <a:ahLst/>
              <a:cxnLst/>
              <a:rect l="l" t="t" r="r" b="b"/>
              <a:pathLst>
                <a:path w="652" h="550" extrusionOk="0">
                  <a:moveTo>
                    <a:pt x="370" y="0"/>
                  </a:moveTo>
                  <a:cubicBezTo>
                    <a:pt x="354" y="0"/>
                    <a:pt x="338" y="2"/>
                    <a:pt x="323" y="4"/>
                  </a:cubicBezTo>
                  <a:cubicBezTo>
                    <a:pt x="1" y="32"/>
                    <a:pt x="55" y="550"/>
                    <a:pt x="369" y="550"/>
                  </a:cubicBezTo>
                  <a:cubicBezTo>
                    <a:pt x="385" y="550"/>
                    <a:pt x="402" y="548"/>
                    <a:pt x="419" y="545"/>
                  </a:cubicBezTo>
                  <a:cubicBezTo>
                    <a:pt x="545" y="526"/>
                    <a:pt x="641" y="420"/>
                    <a:pt x="651" y="284"/>
                  </a:cubicBezTo>
                  <a:cubicBezTo>
                    <a:pt x="651" y="126"/>
                    <a:pt x="524" y="0"/>
                    <a:pt x="370"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8797120" y="2458153"/>
              <a:ext cx="110475" cy="144603"/>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 name="Google Shape;384;p9"/>
            <p:cNvGrpSpPr/>
            <p:nvPr/>
          </p:nvGrpSpPr>
          <p:grpSpPr>
            <a:xfrm>
              <a:off x="316135" y="-172173"/>
              <a:ext cx="5880496" cy="3809468"/>
              <a:chOff x="155485" y="6915"/>
              <a:chExt cx="5880496" cy="3809468"/>
            </a:xfrm>
          </p:grpSpPr>
          <p:sp>
            <p:nvSpPr>
              <p:cNvPr id="385" name="Google Shape;385;p9"/>
              <p:cNvSpPr/>
              <p:nvPr/>
            </p:nvSpPr>
            <p:spPr>
              <a:xfrm>
                <a:off x="5949940" y="911243"/>
                <a:ext cx="86042" cy="8479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155485" y="1127942"/>
                <a:ext cx="86042" cy="8479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1440505" y="6915"/>
                <a:ext cx="40516" cy="4045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1611581" y="1475012"/>
                <a:ext cx="41395" cy="40657"/>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994415" y="3759545"/>
                <a:ext cx="57039" cy="568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9"/>
            <p:cNvGrpSpPr/>
            <p:nvPr/>
          </p:nvGrpSpPr>
          <p:grpSpPr>
            <a:xfrm>
              <a:off x="4566031" y="-132194"/>
              <a:ext cx="4231096" cy="1200510"/>
              <a:chOff x="1310531" y="1161681"/>
              <a:chExt cx="4231096" cy="1200510"/>
            </a:xfrm>
          </p:grpSpPr>
          <p:sp>
            <p:nvSpPr>
              <p:cNvPr id="391" name="Google Shape;391;p9"/>
              <p:cNvSpPr/>
              <p:nvPr/>
            </p:nvSpPr>
            <p:spPr>
              <a:xfrm>
                <a:off x="5455586" y="1705272"/>
                <a:ext cx="86042" cy="8479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1310531" y="2277396"/>
                <a:ext cx="86042" cy="8479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1396589" y="1161681"/>
                <a:ext cx="40516" cy="4045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5419903" y="1949929"/>
                <a:ext cx="41395" cy="40657"/>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227161" y="1827037"/>
                <a:ext cx="57039" cy="568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9"/>
            <p:cNvSpPr/>
            <p:nvPr/>
          </p:nvSpPr>
          <p:spPr>
            <a:xfrm>
              <a:off x="6505631" y="2321198"/>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5925599" y="3071778"/>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rot="-1241947">
              <a:off x="7824158" y="2487746"/>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rot="-1241947">
              <a:off x="5696265" y="2226039"/>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9"/>
          <p:cNvGrpSpPr/>
          <p:nvPr/>
        </p:nvGrpSpPr>
        <p:grpSpPr>
          <a:xfrm>
            <a:off x="-8" y="13741"/>
            <a:ext cx="9047281" cy="5137623"/>
            <a:chOff x="-8" y="-9"/>
            <a:chExt cx="9047281" cy="5137623"/>
          </a:xfrm>
        </p:grpSpPr>
        <p:sp>
          <p:nvSpPr>
            <p:cNvPr id="401" name="Google Shape;401;p9"/>
            <p:cNvSpPr/>
            <p:nvPr/>
          </p:nvSpPr>
          <p:spPr>
            <a:xfrm>
              <a:off x="8138127" y="-9"/>
              <a:ext cx="909146" cy="908748"/>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rot="422608">
              <a:off x="7935855" y="4092511"/>
              <a:ext cx="1071098" cy="723469"/>
            </a:xfrm>
            <a:custGeom>
              <a:avLst/>
              <a:gdLst/>
              <a:ahLst/>
              <a:cxnLst/>
              <a:rect l="l" t="t" r="r" b="b"/>
              <a:pathLst>
                <a:path w="67354" h="45494" extrusionOk="0">
                  <a:moveTo>
                    <a:pt x="20075" y="1818"/>
                  </a:moveTo>
                  <a:cubicBezTo>
                    <a:pt x="25967" y="2109"/>
                    <a:pt x="31640" y="3491"/>
                    <a:pt x="37386" y="4510"/>
                  </a:cubicBezTo>
                  <a:cubicBezTo>
                    <a:pt x="40878" y="5382"/>
                    <a:pt x="44296" y="6546"/>
                    <a:pt x="47715" y="7855"/>
                  </a:cubicBezTo>
                  <a:cubicBezTo>
                    <a:pt x="51642" y="9456"/>
                    <a:pt x="55497" y="11419"/>
                    <a:pt x="59134" y="13674"/>
                  </a:cubicBezTo>
                  <a:cubicBezTo>
                    <a:pt x="61462" y="15129"/>
                    <a:pt x="63425" y="16875"/>
                    <a:pt x="63935" y="18838"/>
                  </a:cubicBezTo>
                  <a:cubicBezTo>
                    <a:pt x="52370" y="11419"/>
                    <a:pt x="39350" y="9310"/>
                    <a:pt x="26040" y="6546"/>
                  </a:cubicBezTo>
                  <a:cubicBezTo>
                    <a:pt x="22529" y="5820"/>
                    <a:pt x="17453" y="4668"/>
                    <a:pt x="12671" y="4668"/>
                  </a:cubicBezTo>
                  <a:cubicBezTo>
                    <a:pt x="8833" y="4668"/>
                    <a:pt x="5186" y="5410"/>
                    <a:pt x="2692" y="7710"/>
                  </a:cubicBezTo>
                  <a:lnTo>
                    <a:pt x="2619" y="7783"/>
                  </a:lnTo>
                  <a:cubicBezTo>
                    <a:pt x="3201" y="2764"/>
                    <a:pt x="17530" y="1818"/>
                    <a:pt x="20075" y="1818"/>
                  </a:cubicBezTo>
                  <a:close/>
                  <a:moveTo>
                    <a:pt x="13653" y="6640"/>
                  </a:moveTo>
                  <a:cubicBezTo>
                    <a:pt x="18745" y="6640"/>
                    <a:pt x="24027" y="7901"/>
                    <a:pt x="28876" y="8946"/>
                  </a:cubicBezTo>
                  <a:lnTo>
                    <a:pt x="28876" y="9019"/>
                  </a:lnTo>
                  <a:cubicBezTo>
                    <a:pt x="41387" y="11783"/>
                    <a:pt x="53170" y="13747"/>
                    <a:pt x="63935" y="20948"/>
                  </a:cubicBezTo>
                  <a:cubicBezTo>
                    <a:pt x="63498" y="22257"/>
                    <a:pt x="62698" y="23348"/>
                    <a:pt x="61607" y="24221"/>
                  </a:cubicBezTo>
                  <a:cubicBezTo>
                    <a:pt x="59031" y="26451"/>
                    <a:pt x="55478" y="27136"/>
                    <a:pt x="51853" y="27136"/>
                  </a:cubicBezTo>
                  <a:cubicBezTo>
                    <a:pt x="48621" y="27136"/>
                    <a:pt x="45331" y="26592"/>
                    <a:pt x="42623" y="26112"/>
                  </a:cubicBezTo>
                  <a:cubicBezTo>
                    <a:pt x="36732" y="25094"/>
                    <a:pt x="30986" y="23275"/>
                    <a:pt x="25240" y="21457"/>
                  </a:cubicBezTo>
                  <a:cubicBezTo>
                    <a:pt x="18402" y="19348"/>
                    <a:pt x="6474" y="16584"/>
                    <a:pt x="3055" y="9601"/>
                  </a:cubicBezTo>
                  <a:cubicBezTo>
                    <a:pt x="2983" y="9528"/>
                    <a:pt x="2910" y="9456"/>
                    <a:pt x="2910" y="9310"/>
                  </a:cubicBezTo>
                  <a:cubicBezTo>
                    <a:pt x="6220" y="7331"/>
                    <a:pt x="9884" y="6640"/>
                    <a:pt x="13653" y="6640"/>
                  </a:cubicBezTo>
                  <a:close/>
                  <a:moveTo>
                    <a:pt x="2474" y="12510"/>
                  </a:moveTo>
                  <a:cubicBezTo>
                    <a:pt x="4437" y="14765"/>
                    <a:pt x="7929" y="16584"/>
                    <a:pt x="9892" y="17602"/>
                  </a:cubicBezTo>
                  <a:cubicBezTo>
                    <a:pt x="14911" y="20075"/>
                    <a:pt x="20075" y="22111"/>
                    <a:pt x="25385" y="23639"/>
                  </a:cubicBezTo>
                  <a:cubicBezTo>
                    <a:pt x="31642" y="25634"/>
                    <a:pt x="42279" y="29494"/>
                    <a:pt x="51378" y="29494"/>
                  </a:cubicBezTo>
                  <a:cubicBezTo>
                    <a:pt x="56876" y="29494"/>
                    <a:pt x="61812" y="28085"/>
                    <a:pt x="64880" y="24003"/>
                  </a:cubicBezTo>
                  <a:lnTo>
                    <a:pt x="64880" y="24075"/>
                  </a:lnTo>
                  <a:cubicBezTo>
                    <a:pt x="63670" y="30377"/>
                    <a:pt x="58137" y="32270"/>
                    <a:pt x="51712" y="32270"/>
                  </a:cubicBezTo>
                  <a:cubicBezTo>
                    <a:pt x="45011" y="32270"/>
                    <a:pt x="37339" y="30211"/>
                    <a:pt x="32586" y="28949"/>
                  </a:cubicBezTo>
                  <a:cubicBezTo>
                    <a:pt x="26549" y="27348"/>
                    <a:pt x="20512" y="26185"/>
                    <a:pt x="14693" y="24075"/>
                  </a:cubicBezTo>
                  <a:cubicBezTo>
                    <a:pt x="11202" y="22912"/>
                    <a:pt x="8001" y="21020"/>
                    <a:pt x="5310" y="18547"/>
                  </a:cubicBezTo>
                  <a:cubicBezTo>
                    <a:pt x="3710" y="16947"/>
                    <a:pt x="2692" y="14765"/>
                    <a:pt x="2474" y="12510"/>
                  </a:cubicBezTo>
                  <a:close/>
                  <a:moveTo>
                    <a:pt x="3055" y="19566"/>
                  </a:moveTo>
                  <a:lnTo>
                    <a:pt x="3055" y="19566"/>
                  </a:lnTo>
                  <a:cubicBezTo>
                    <a:pt x="9674" y="26694"/>
                    <a:pt x="25894" y="29385"/>
                    <a:pt x="32659" y="31058"/>
                  </a:cubicBezTo>
                  <a:cubicBezTo>
                    <a:pt x="37563" y="32296"/>
                    <a:pt x="44829" y="34007"/>
                    <a:pt x="51424" y="34007"/>
                  </a:cubicBezTo>
                  <a:cubicBezTo>
                    <a:pt x="54512" y="34007"/>
                    <a:pt x="57452" y="33632"/>
                    <a:pt x="59934" y="32658"/>
                  </a:cubicBezTo>
                  <a:lnTo>
                    <a:pt x="59934" y="32731"/>
                  </a:lnTo>
                  <a:cubicBezTo>
                    <a:pt x="57097" y="36877"/>
                    <a:pt x="54552" y="41314"/>
                    <a:pt x="49242" y="43059"/>
                  </a:cubicBezTo>
                  <a:lnTo>
                    <a:pt x="49097" y="43132"/>
                  </a:lnTo>
                  <a:cubicBezTo>
                    <a:pt x="35859" y="42914"/>
                    <a:pt x="24221" y="41241"/>
                    <a:pt x="11929" y="35931"/>
                  </a:cubicBezTo>
                  <a:lnTo>
                    <a:pt x="11784" y="35713"/>
                  </a:lnTo>
                  <a:cubicBezTo>
                    <a:pt x="6910" y="31131"/>
                    <a:pt x="5092" y="25385"/>
                    <a:pt x="3055" y="19566"/>
                  </a:cubicBezTo>
                  <a:close/>
                  <a:moveTo>
                    <a:pt x="18293" y="0"/>
                  </a:moveTo>
                  <a:cubicBezTo>
                    <a:pt x="16948" y="0"/>
                    <a:pt x="15602" y="73"/>
                    <a:pt x="14257" y="218"/>
                  </a:cubicBezTo>
                  <a:cubicBezTo>
                    <a:pt x="9674" y="727"/>
                    <a:pt x="1528" y="2691"/>
                    <a:pt x="946" y="8437"/>
                  </a:cubicBezTo>
                  <a:lnTo>
                    <a:pt x="946" y="8801"/>
                  </a:lnTo>
                  <a:cubicBezTo>
                    <a:pt x="146" y="10838"/>
                    <a:pt x="1" y="13165"/>
                    <a:pt x="582" y="15274"/>
                  </a:cubicBezTo>
                  <a:cubicBezTo>
                    <a:pt x="1383" y="23348"/>
                    <a:pt x="4219" y="31567"/>
                    <a:pt x="10111" y="37240"/>
                  </a:cubicBezTo>
                  <a:cubicBezTo>
                    <a:pt x="10353" y="37434"/>
                    <a:pt x="10628" y="37531"/>
                    <a:pt x="10892" y="37531"/>
                  </a:cubicBezTo>
                  <a:cubicBezTo>
                    <a:pt x="11024" y="37531"/>
                    <a:pt x="11153" y="37507"/>
                    <a:pt x="11274" y="37459"/>
                  </a:cubicBezTo>
                  <a:cubicBezTo>
                    <a:pt x="12511" y="38695"/>
                    <a:pt x="14038" y="39713"/>
                    <a:pt x="15639" y="40295"/>
                  </a:cubicBezTo>
                  <a:cubicBezTo>
                    <a:pt x="17675" y="41241"/>
                    <a:pt x="19784" y="41895"/>
                    <a:pt x="22039" y="42332"/>
                  </a:cubicBezTo>
                  <a:cubicBezTo>
                    <a:pt x="28518" y="44440"/>
                    <a:pt x="35251" y="45494"/>
                    <a:pt x="42032" y="45494"/>
                  </a:cubicBezTo>
                  <a:cubicBezTo>
                    <a:pt x="44844" y="45494"/>
                    <a:pt x="47665" y="45313"/>
                    <a:pt x="50479" y="44950"/>
                  </a:cubicBezTo>
                  <a:cubicBezTo>
                    <a:pt x="50624" y="44950"/>
                    <a:pt x="50842" y="44878"/>
                    <a:pt x="50988" y="44732"/>
                  </a:cubicBezTo>
                  <a:cubicBezTo>
                    <a:pt x="56952" y="42623"/>
                    <a:pt x="60880" y="36222"/>
                    <a:pt x="63716" y="30476"/>
                  </a:cubicBezTo>
                  <a:cubicBezTo>
                    <a:pt x="65971" y="28367"/>
                    <a:pt x="67353" y="25094"/>
                    <a:pt x="67135" y="20293"/>
                  </a:cubicBezTo>
                  <a:cubicBezTo>
                    <a:pt x="67062" y="20002"/>
                    <a:pt x="66989" y="19711"/>
                    <a:pt x="66771" y="19566"/>
                  </a:cubicBezTo>
                  <a:cubicBezTo>
                    <a:pt x="66626" y="15129"/>
                    <a:pt x="60225" y="11492"/>
                    <a:pt x="56952" y="9892"/>
                  </a:cubicBezTo>
                  <a:cubicBezTo>
                    <a:pt x="46115" y="4437"/>
                    <a:pt x="34404" y="1164"/>
                    <a:pt x="22330" y="218"/>
                  </a:cubicBezTo>
                  <a:cubicBezTo>
                    <a:pt x="20985" y="73"/>
                    <a:pt x="19639" y="0"/>
                    <a:pt x="1829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1550640">
              <a:off x="61225" y="4670535"/>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9"/>
            <p:cNvGrpSpPr/>
            <p:nvPr/>
          </p:nvGrpSpPr>
          <p:grpSpPr>
            <a:xfrm rot="1882907">
              <a:off x="883455" y="2433883"/>
              <a:ext cx="537260" cy="480691"/>
              <a:chOff x="-5628415" y="5781406"/>
              <a:chExt cx="705425" cy="631150"/>
            </a:xfrm>
          </p:grpSpPr>
          <p:sp>
            <p:nvSpPr>
              <p:cNvPr id="405" name="Google Shape;405;p9"/>
              <p:cNvSpPr/>
              <p:nvPr/>
            </p:nvSpPr>
            <p:spPr>
              <a:xfrm>
                <a:off x="-5548415" y="6056781"/>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5628415" y="5931331"/>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5412040" y="5781406"/>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5206540" y="5811306"/>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5090165" y="5999906"/>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9"/>
            <p:cNvGrpSpPr/>
            <p:nvPr/>
          </p:nvGrpSpPr>
          <p:grpSpPr>
            <a:xfrm rot="1882907">
              <a:off x="2214569" y="4299367"/>
              <a:ext cx="497534" cy="541159"/>
              <a:chOff x="-2763636" y="9839624"/>
              <a:chExt cx="653266" cy="710545"/>
            </a:xfrm>
          </p:grpSpPr>
          <p:sp>
            <p:nvSpPr>
              <p:cNvPr id="411" name="Google Shape;411;p9"/>
              <p:cNvSpPr/>
              <p:nvPr/>
            </p:nvSpPr>
            <p:spPr>
              <a:xfrm rot="-5176049">
                <a:off x="-2552274" y="10053413"/>
                <a:ext cx="496461" cy="355783"/>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rot="-5176049">
                <a:off x="-2631643" y="10365217"/>
                <a:ext cx="189129" cy="170104"/>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rot="-5176049">
                <a:off x="-2741861" y="10132837"/>
                <a:ext cx="170979" cy="203829"/>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rot="-5176049">
                <a:off x="-2699333" y="9937194"/>
                <a:ext cx="163678" cy="195629"/>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rot="-5176049">
                <a:off x="-2523571" y="9848804"/>
                <a:ext cx="167179" cy="158803"/>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9"/>
            <p:cNvGrpSpPr/>
            <p:nvPr/>
          </p:nvGrpSpPr>
          <p:grpSpPr>
            <a:xfrm rot="-1882907" flipH="1">
              <a:off x="6954855" y="1461020"/>
              <a:ext cx="537260" cy="480691"/>
              <a:chOff x="-5903487" y="6250829"/>
              <a:chExt cx="705425" cy="631150"/>
            </a:xfrm>
          </p:grpSpPr>
          <p:sp>
            <p:nvSpPr>
              <p:cNvPr id="417" name="Google Shape;417;p9"/>
              <p:cNvSpPr/>
              <p:nvPr/>
            </p:nvSpPr>
            <p:spPr>
              <a:xfrm>
                <a:off x="-5823487" y="6526204"/>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5903487" y="6400754"/>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5687112" y="6250829"/>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5481612" y="6280729"/>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5365237" y="6469329"/>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9"/>
            <p:cNvSpPr/>
            <p:nvPr/>
          </p:nvSpPr>
          <p:spPr>
            <a:xfrm rot="1076189">
              <a:off x="6951161" y="2819524"/>
              <a:ext cx="459228" cy="386297"/>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rot="-1550640">
              <a:off x="1187950" y="1029685"/>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479"/>
        <p:cNvGrpSpPr/>
        <p:nvPr/>
      </p:nvGrpSpPr>
      <p:grpSpPr>
        <a:xfrm>
          <a:off x="0" y="0"/>
          <a:ext cx="0" cy="0"/>
          <a:chOff x="0" y="0"/>
          <a:chExt cx="0" cy="0"/>
        </a:xfrm>
      </p:grpSpPr>
      <p:sp>
        <p:nvSpPr>
          <p:cNvPr id="480" name="Google Shape;480;p11"/>
          <p:cNvSpPr txBox="1">
            <a:spLocks noGrp="1"/>
          </p:cNvSpPr>
          <p:nvPr>
            <p:ph type="title" hasCustomPrompt="1"/>
          </p:nvPr>
        </p:nvSpPr>
        <p:spPr>
          <a:xfrm>
            <a:off x="2747013" y="2072450"/>
            <a:ext cx="3656400" cy="1561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1" name="Google Shape;481;p11"/>
          <p:cNvSpPr txBox="1">
            <a:spLocks noGrp="1"/>
          </p:cNvSpPr>
          <p:nvPr>
            <p:ph type="body" idx="1"/>
          </p:nvPr>
        </p:nvSpPr>
        <p:spPr>
          <a:xfrm>
            <a:off x="3088563" y="3380775"/>
            <a:ext cx="2973300" cy="705600"/>
          </a:xfrm>
          <a:prstGeom prst="rect">
            <a:avLst/>
          </a:prstGeom>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sz="2500">
                <a:latin typeface="Arial" panose="020B0604020202020204" pitchFamily="34" charset="0"/>
                <a:cs typeface="Arial" panose="020B060402020202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482" name="Google Shape;482;p11"/>
          <p:cNvGrpSpPr/>
          <p:nvPr/>
        </p:nvGrpSpPr>
        <p:grpSpPr>
          <a:xfrm>
            <a:off x="-172724" y="-689716"/>
            <a:ext cx="9795122" cy="6076169"/>
            <a:chOff x="-172724" y="-689716"/>
            <a:chExt cx="9795122" cy="6076169"/>
          </a:xfrm>
        </p:grpSpPr>
        <p:sp>
          <p:nvSpPr>
            <p:cNvPr id="483" name="Google Shape;483;p11"/>
            <p:cNvSpPr/>
            <p:nvPr/>
          </p:nvSpPr>
          <p:spPr>
            <a:xfrm rot="-5200005" flipH="1">
              <a:off x="1807670" y="-231731"/>
              <a:ext cx="1071750" cy="921022"/>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11"/>
            <p:cNvGrpSpPr/>
            <p:nvPr/>
          </p:nvGrpSpPr>
          <p:grpSpPr>
            <a:xfrm rot="1588373">
              <a:off x="8210931" y="297450"/>
              <a:ext cx="588363" cy="452603"/>
              <a:chOff x="6361045" y="100950"/>
              <a:chExt cx="705425" cy="631150"/>
            </a:xfrm>
          </p:grpSpPr>
          <p:sp>
            <p:nvSpPr>
              <p:cNvPr id="485" name="Google Shape;485;p11"/>
              <p:cNvSpPr/>
              <p:nvPr/>
            </p:nvSpPr>
            <p:spPr>
              <a:xfrm>
                <a:off x="6441045" y="376325"/>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a:off x="6361045" y="250875"/>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6577420" y="100950"/>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1"/>
              <p:cNvSpPr/>
              <p:nvPr/>
            </p:nvSpPr>
            <p:spPr>
              <a:xfrm>
                <a:off x="6782920" y="130850"/>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a:off x="6899295" y="319450"/>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11"/>
            <p:cNvSpPr/>
            <p:nvPr/>
          </p:nvSpPr>
          <p:spPr>
            <a:xfrm>
              <a:off x="8424002" y="2523664"/>
              <a:ext cx="1198396" cy="696058"/>
            </a:xfrm>
            <a:custGeom>
              <a:avLst/>
              <a:gdLst/>
              <a:ahLst/>
              <a:cxnLst/>
              <a:rect l="l" t="t" r="r" b="b"/>
              <a:pathLst>
                <a:path w="67354" h="45494" extrusionOk="0">
                  <a:moveTo>
                    <a:pt x="20075" y="1818"/>
                  </a:moveTo>
                  <a:cubicBezTo>
                    <a:pt x="25967" y="2109"/>
                    <a:pt x="31640" y="3491"/>
                    <a:pt x="37386" y="4510"/>
                  </a:cubicBezTo>
                  <a:cubicBezTo>
                    <a:pt x="40878" y="5382"/>
                    <a:pt x="44296" y="6546"/>
                    <a:pt x="47715" y="7855"/>
                  </a:cubicBezTo>
                  <a:cubicBezTo>
                    <a:pt x="51642" y="9456"/>
                    <a:pt x="55497" y="11419"/>
                    <a:pt x="59134" y="13674"/>
                  </a:cubicBezTo>
                  <a:cubicBezTo>
                    <a:pt x="61462" y="15129"/>
                    <a:pt x="63425" y="16875"/>
                    <a:pt x="63935" y="18838"/>
                  </a:cubicBezTo>
                  <a:cubicBezTo>
                    <a:pt x="52370" y="11419"/>
                    <a:pt x="39350" y="9310"/>
                    <a:pt x="26040" y="6546"/>
                  </a:cubicBezTo>
                  <a:cubicBezTo>
                    <a:pt x="22529" y="5820"/>
                    <a:pt x="17453" y="4668"/>
                    <a:pt x="12671" y="4668"/>
                  </a:cubicBezTo>
                  <a:cubicBezTo>
                    <a:pt x="8833" y="4668"/>
                    <a:pt x="5186" y="5410"/>
                    <a:pt x="2692" y="7710"/>
                  </a:cubicBezTo>
                  <a:lnTo>
                    <a:pt x="2619" y="7783"/>
                  </a:lnTo>
                  <a:cubicBezTo>
                    <a:pt x="3201" y="2764"/>
                    <a:pt x="17530" y="1818"/>
                    <a:pt x="20075" y="1818"/>
                  </a:cubicBezTo>
                  <a:close/>
                  <a:moveTo>
                    <a:pt x="13653" y="6640"/>
                  </a:moveTo>
                  <a:cubicBezTo>
                    <a:pt x="18745" y="6640"/>
                    <a:pt x="24027" y="7901"/>
                    <a:pt x="28876" y="8946"/>
                  </a:cubicBezTo>
                  <a:lnTo>
                    <a:pt x="28876" y="9019"/>
                  </a:lnTo>
                  <a:cubicBezTo>
                    <a:pt x="41387" y="11783"/>
                    <a:pt x="53170" y="13747"/>
                    <a:pt x="63935" y="20948"/>
                  </a:cubicBezTo>
                  <a:cubicBezTo>
                    <a:pt x="63498" y="22257"/>
                    <a:pt x="62698" y="23348"/>
                    <a:pt x="61607" y="24221"/>
                  </a:cubicBezTo>
                  <a:cubicBezTo>
                    <a:pt x="59031" y="26451"/>
                    <a:pt x="55478" y="27136"/>
                    <a:pt x="51853" y="27136"/>
                  </a:cubicBezTo>
                  <a:cubicBezTo>
                    <a:pt x="48621" y="27136"/>
                    <a:pt x="45331" y="26592"/>
                    <a:pt x="42623" y="26112"/>
                  </a:cubicBezTo>
                  <a:cubicBezTo>
                    <a:pt x="36732" y="25094"/>
                    <a:pt x="30986" y="23275"/>
                    <a:pt x="25240" y="21457"/>
                  </a:cubicBezTo>
                  <a:cubicBezTo>
                    <a:pt x="18402" y="19348"/>
                    <a:pt x="6474" y="16584"/>
                    <a:pt x="3055" y="9601"/>
                  </a:cubicBezTo>
                  <a:cubicBezTo>
                    <a:pt x="2983" y="9528"/>
                    <a:pt x="2910" y="9456"/>
                    <a:pt x="2910" y="9310"/>
                  </a:cubicBezTo>
                  <a:cubicBezTo>
                    <a:pt x="6220" y="7331"/>
                    <a:pt x="9884" y="6640"/>
                    <a:pt x="13653" y="6640"/>
                  </a:cubicBezTo>
                  <a:close/>
                  <a:moveTo>
                    <a:pt x="2474" y="12510"/>
                  </a:moveTo>
                  <a:cubicBezTo>
                    <a:pt x="4437" y="14765"/>
                    <a:pt x="7929" y="16584"/>
                    <a:pt x="9892" y="17602"/>
                  </a:cubicBezTo>
                  <a:cubicBezTo>
                    <a:pt x="14911" y="20075"/>
                    <a:pt x="20075" y="22111"/>
                    <a:pt x="25385" y="23639"/>
                  </a:cubicBezTo>
                  <a:cubicBezTo>
                    <a:pt x="31642" y="25634"/>
                    <a:pt x="42279" y="29494"/>
                    <a:pt x="51378" y="29494"/>
                  </a:cubicBezTo>
                  <a:cubicBezTo>
                    <a:pt x="56876" y="29494"/>
                    <a:pt x="61812" y="28085"/>
                    <a:pt x="64880" y="24003"/>
                  </a:cubicBezTo>
                  <a:lnTo>
                    <a:pt x="64880" y="24075"/>
                  </a:lnTo>
                  <a:cubicBezTo>
                    <a:pt x="63670" y="30377"/>
                    <a:pt x="58137" y="32270"/>
                    <a:pt x="51712" y="32270"/>
                  </a:cubicBezTo>
                  <a:cubicBezTo>
                    <a:pt x="45011" y="32270"/>
                    <a:pt x="37339" y="30211"/>
                    <a:pt x="32586" y="28949"/>
                  </a:cubicBezTo>
                  <a:cubicBezTo>
                    <a:pt x="26549" y="27348"/>
                    <a:pt x="20512" y="26185"/>
                    <a:pt x="14693" y="24075"/>
                  </a:cubicBezTo>
                  <a:cubicBezTo>
                    <a:pt x="11202" y="22912"/>
                    <a:pt x="8001" y="21020"/>
                    <a:pt x="5310" y="18547"/>
                  </a:cubicBezTo>
                  <a:cubicBezTo>
                    <a:pt x="3710" y="16947"/>
                    <a:pt x="2692" y="14765"/>
                    <a:pt x="2474" y="12510"/>
                  </a:cubicBezTo>
                  <a:close/>
                  <a:moveTo>
                    <a:pt x="3055" y="19566"/>
                  </a:moveTo>
                  <a:lnTo>
                    <a:pt x="3055" y="19566"/>
                  </a:lnTo>
                  <a:cubicBezTo>
                    <a:pt x="9674" y="26694"/>
                    <a:pt x="25894" y="29385"/>
                    <a:pt x="32659" y="31058"/>
                  </a:cubicBezTo>
                  <a:cubicBezTo>
                    <a:pt x="37563" y="32296"/>
                    <a:pt x="44829" y="34007"/>
                    <a:pt x="51424" y="34007"/>
                  </a:cubicBezTo>
                  <a:cubicBezTo>
                    <a:pt x="54512" y="34007"/>
                    <a:pt x="57452" y="33632"/>
                    <a:pt x="59934" y="32658"/>
                  </a:cubicBezTo>
                  <a:lnTo>
                    <a:pt x="59934" y="32731"/>
                  </a:lnTo>
                  <a:cubicBezTo>
                    <a:pt x="57097" y="36877"/>
                    <a:pt x="54552" y="41314"/>
                    <a:pt x="49242" y="43059"/>
                  </a:cubicBezTo>
                  <a:lnTo>
                    <a:pt x="49097" y="43132"/>
                  </a:lnTo>
                  <a:cubicBezTo>
                    <a:pt x="35859" y="42914"/>
                    <a:pt x="24221" y="41241"/>
                    <a:pt x="11929" y="35931"/>
                  </a:cubicBezTo>
                  <a:lnTo>
                    <a:pt x="11784" y="35713"/>
                  </a:lnTo>
                  <a:cubicBezTo>
                    <a:pt x="6910" y="31131"/>
                    <a:pt x="5092" y="25385"/>
                    <a:pt x="3055" y="19566"/>
                  </a:cubicBezTo>
                  <a:close/>
                  <a:moveTo>
                    <a:pt x="18293" y="0"/>
                  </a:moveTo>
                  <a:cubicBezTo>
                    <a:pt x="16948" y="0"/>
                    <a:pt x="15602" y="73"/>
                    <a:pt x="14257" y="218"/>
                  </a:cubicBezTo>
                  <a:cubicBezTo>
                    <a:pt x="9674" y="727"/>
                    <a:pt x="1528" y="2691"/>
                    <a:pt x="946" y="8437"/>
                  </a:cubicBezTo>
                  <a:lnTo>
                    <a:pt x="946" y="8801"/>
                  </a:lnTo>
                  <a:cubicBezTo>
                    <a:pt x="146" y="10838"/>
                    <a:pt x="1" y="13165"/>
                    <a:pt x="582" y="15274"/>
                  </a:cubicBezTo>
                  <a:cubicBezTo>
                    <a:pt x="1383" y="23348"/>
                    <a:pt x="4219" y="31567"/>
                    <a:pt x="10111" y="37240"/>
                  </a:cubicBezTo>
                  <a:cubicBezTo>
                    <a:pt x="10353" y="37434"/>
                    <a:pt x="10628" y="37531"/>
                    <a:pt x="10892" y="37531"/>
                  </a:cubicBezTo>
                  <a:cubicBezTo>
                    <a:pt x="11024" y="37531"/>
                    <a:pt x="11153" y="37507"/>
                    <a:pt x="11274" y="37459"/>
                  </a:cubicBezTo>
                  <a:cubicBezTo>
                    <a:pt x="12511" y="38695"/>
                    <a:pt x="14038" y="39713"/>
                    <a:pt x="15639" y="40295"/>
                  </a:cubicBezTo>
                  <a:cubicBezTo>
                    <a:pt x="17675" y="41241"/>
                    <a:pt x="19784" y="41895"/>
                    <a:pt x="22039" y="42332"/>
                  </a:cubicBezTo>
                  <a:cubicBezTo>
                    <a:pt x="28518" y="44440"/>
                    <a:pt x="35251" y="45494"/>
                    <a:pt x="42032" y="45494"/>
                  </a:cubicBezTo>
                  <a:cubicBezTo>
                    <a:pt x="44844" y="45494"/>
                    <a:pt x="47665" y="45313"/>
                    <a:pt x="50479" y="44950"/>
                  </a:cubicBezTo>
                  <a:cubicBezTo>
                    <a:pt x="50624" y="44950"/>
                    <a:pt x="50842" y="44878"/>
                    <a:pt x="50988" y="44732"/>
                  </a:cubicBezTo>
                  <a:cubicBezTo>
                    <a:pt x="56952" y="42623"/>
                    <a:pt x="60880" y="36222"/>
                    <a:pt x="63716" y="30476"/>
                  </a:cubicBezTo>
                  <a:cubicBezTo>
                    <a:pt x="65971" y="28367"/>
                    <a:pt x="67353" y="25094"/>
                    <a:pt x="67135" y="20293"/>
                  </a:cubicBezTo>
                  <a:cubicBezTo>
                    <a:pt x="67062" y="20002"/>
                    <a:pt x="66989" y="19711"/>
                    <a:pt x="66771" y="19566"/>
                  </a:cubicBezTo>
                  <a:cubicBezTo>
                    <a:pt x="66626" y="15129"/>
                    <a:pt x="60225" y="11492"/>
                    <a:pt x="56952" y="9892"/>
                  </a:cubicBezTo>
                  <a:cubicBezTo>
                    <a:pt x="46115" y="4437"/>
                    <a:pt x="34404" y="1164"/>
                    <a:pt x="22330" y="218"/>
                  </a:cubicBezTo>
                  <a:cubicBezTo>
                    <a:pt x="20985" y="73"/>
                    <a:pt x="19639" y="0"/>
                    <a:pt x="18293"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rot="-981702">
              <a:off x="7071949" y="3186803"/>
              <a:ext cx="578667" cy="418607"/>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11"/>
            <p:cNvGrpSpPr/>
            <p:nvPr/>
          </p:nvGrpSpPr>
          <p:grpSpPr>
            <a:xfrm rot="-924191">
              <a:off x="7855162" y="3740163"/>
              <a:ext cx="1084499" cy="1241476"/>
              <a:chOff x="4410546" y="2700695"/>
              <a:chExt cx="2349538" cy="2634484"/>
            </a:xfrm>
          </p:grpSpPr>
          <p:sp>
            <p:nvSpPr>
              <p:cNvPr id="493" name="Google Shape;493;p11"/>
              <p:cNvSpPr/>
              <p:nvPr/>
            </p:nvSpPr>
            <p:spPr>
              <a:xfrm rot="-1186779">
                <a:off x="5050281" y="3134521"/>
                <a:ext cx="1077668" cy="812223"/>
              </a:xfrm>
              <a:custGeom>
                <a:avLst/>
                <a:gdLst/>
                <a:ahLst/>
                <a:cxnLst/>
                <a:rect l="l" t="t" r="r" b="b"/>
                <a:pathLst>
                  <a:path w="43171" h="32432" extrusionOk="0">
                    <a:moveTo>
                      <a:pt x="18236" y="2933"/>
                    </a:moveTo>
                    <a:cubicBezTo>
                      <a:pt x="21940" y="2933"/>
                      <a:pt x="25626" y="3920"/>
                      <a:pt x="28914" y="5791"/>
                    </a:cubicBezTo>
                    <a:cubicBezTo>
                      <a:pt x="33642" y="8482"/>
                      <a:pt x="35824" y="14228"/>
                      <a:pt x="34079" y="19393"/>
                    </a:cubicBezTo>
                    <a:cubicBezTo>
                      <a:pt x="32406" y="25066"/>
                      <a:pt x="26369" y="28485"/>
                      <a:pt x="20986" y="29648"/>
                    </a:cubicBezTo>
                    <a:cubicBezTo>
                      <a:pt x="19873" y="29897"/>
                      <a:pt x="18784" y="30014"/>
                      <a:pt x="17728" y="30014"/>
                    </a:cubicBezTo>
                    <a:cubicBezTo>
                      <a:pt x="9190" y="30014"/>
                      <a:pt x="2810" y="22320"/>
                      <a:pt x="3457" y="13647"/>
                    </a:cubicBezTo>
                    <a:cubicBezTo>
                      <a:pt x="3457" y="13065"/>
                      <a:pt x="3530" y="12483"/>
                      <a:pt x="3603" y="11974"/>
                    </a:cubicBezTo>
                    <a:cubicBezTo>
                      <a:pt x="6221" y="6809"/>
                      <a:pt x="9276" y="4118"/>
                      <a:pt x="15095" y="3173"/>
                    </a:cubicBezTo>
                    <a:cubicBezTo>
                      <a:pt x="16138" y="3012"/>
                      <a:pt x="17187" y="2933"/>
                      <a:pt x="18236" y="2933"/>
                    </a:cubicBezTo>
                    <a:close/>
                    <a:moveTo>
                      <a:pt x="18647" y="1"/>
                    </a:moveTo>
                    <a:cubicBezTo>
                      <a:pt x="17685" y="1"/>
                      <a:pt x="16717" y="63"/>
                      <a:pt x="15749" y="191"/>
                    </a:cubicBezTo>
                    <a:cubicBezTo>
                      <a:pt x="15107" y="74"/>
                      <a:pt x="14475" y="18"/>
                      <a:pt x="13856" y="18"/>
                    </a:cubicBezTo>
                    <a:cubicBezTo>
                      <a:pt x="8302" y="18"/>
                      <a:pt x="3755" y="4520"/>
                      <a:pt x="1857" y="10083"/>
                    </a:cubicBezTo>
                    <a:cubicBezTo>
                      <a:pt x="1784" y="10446"/>
                      <a:pt x="1639" y="10883"/>
                      <a:pt x="1493" y="11246"/>
                    </a:cubicBezTo>
                    <a:lnTo>
                      <a:pt x="1493" y="11464"/>
                    </a:lnTo>
                    <a:cubicBezTo>
                      <a:pt x="1275" y="12337"/>
                      <a:pt x="1130" y="13283"/>
                      <a:pt x="1057" y="14156"/>
                    </a:cubicBezTo>
                    <a:cubicBezTo>
                      <a:pt x="1" y="24965"/>
                      <a:pt x="8814" y="32432"/>
                      <a:pt x="18568" y="32432"/>
                    </a:cubicBezTo>
                    <a:cubicBezTo>
                      <a:pt x="20234" y="32432"/>
                      <a:pt x="21928" y="32214"/>
                      <a:pt x="23605" y="31758"/>
                    </a:cubicBezTo>
                    <a:cubicBezTo>
                      <a:pt x="36188" y="28339"/>
                      <a:pt x="43170" y="12701"/>
                      <a:pt x="31387" y="3973"/>
                    </a:cubicBezTo>
                    <a:cubicBezTo>
                      <a:pt x="27607" y="1393"/>
                      <a:pt x="23184" y="1"/>
                      <a:pt x="18647"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rot="-1186779">
                <a:off x="4749761" y="2912901"/>
                <a:ext cx="1671108" cy="2210073"/>
              </a:xfrm>
              <a:custGeom>
                <a:avLst/>
                <a:gdLst/>
                <a:ahLst/>
                <a:cxnLst/>
                <a:rect l="l" t="t" r="r" b="b"/>
                <a:pathLst>
                  <a:path w="66944" h="88248" extrusionOk="0">
                    <a:moveTo>
                      <a:pt x="37049" y="3815"/>
                    </a:moveTo>
                    <a:cubicBezTo>
                      <a:pt x="38358" y="4979"/>
                      <a:pt x="39740" y="5997"/>
                      <a:pt x="41195" y="7015"/>
                    </a:cubicBezTo>
                    <a:cubicBezTo>
                      <a:pt x="41425" y="7187"/>
                      <a:pt x="41699" y="7269"/>
                      <a:pt x="41975" y="7269"/>
                    </a:cubicBezTo>
                    <a:cubicBezTo>
                      <a:pt x="42398" y="7269"/>
                      <a:pt x="42822" y="7077"/>
                      <a:pt x="43086" y="6724"/>
                    </a:cubicBezTo>
                    <a:cubicBezTo>
                      <a:pt x="43813" y="5924"/>
                      <a:pt x="44614" y="5197"/>
                      <a:pt x="45414" y="4469"/>
                    </a:cubicBezTo>
                    <a:cubicBezTo>
                      <a:pt x="46068" y="5633"/>
                      <a:pt x="46650" y="6870"/>
                      <a:pt x="47087" y="8106"/>
                    </a:cubicBezTo>
                    <a:cubicBezTo>
                      <a:pt x="47299" y="8532"/>
                      <a:pt x="47707" y="8802"/>
                      <a:pt x="48167" y="8802"/>
                    </a:cubicBezTo>
                    <a:cubicBezTo>
                      <a:pt x="48336" y="8802"/>
                      <a:pt x="48511" y="8766"/>
                      <a:pt x="48687" y="8688"/>
                    </a:cubicBezTo>
                    <a:cubicBezTo>
                      <a:pt x="50069" y="8106"/>
                      <a:pt x="51378" y="7379"/>
                      <a:pt x="52542" y="6433"/>
                    </a:cubicBezTo>
                    <a:lnTo>
                      <a:pt x="52542" y="6433"/>
                    </a:lnTo>
                    <a:cubicBezTo>
                      <a:pt x="52396" y="7670"/>
                      <a:pt x="52323" y="8834"/>
                      <a:pt x="52323" y="9997"/>
                    </a:cubicBezTo>
                    <a:cubicBezTo>
                      <a:pt x="52258" y="10722"/>
                      <a:pt x="52788" y="11327"/>
                      <a:pt x="53483" y="11327"/>
                    </a:cubicBezTo>
                    <a:cubicBezTo>
                      <a:pt x="53555" y="11327"/>
                      <a:pt x="53630" y="11320"/>
                      <a:pt x="53705" y="11307"/>
                    </a:cubicBezTo>
                    <a:cubicBezTo>
                      <a:pt x="54869" y="11161"/>
                      <a:pt x="56033" y="11161"/>
                      <a:pt x="57197" y="11161"/>
                    </a:cubicBezTo>
                    <a:cubicBezTo>
                      <a:pt x="56906" y="12398"/>
                      <a:pt x="56688" y="13634"/>
                      <a:pt x="56324" y="14871"/>
                    </a:cubicBezTo>
                    <a:cubicBezTo>
                      <a:pt x="56033" y="15598"/>
                      <a:pt x="56397" y="16325"/>
                      <a:pt x="57124" y="16616"/>
                    </a:cubicBezTo>
                    <a:cubicBezTo>
                      <a:pt x="58506" y="16980"/>
                      <a:pt x="59815" y="17489"/>
                      <a:pt x="61124" y="18144"/>
                    </a:cubicBezTo>
                    <a:cubicBezTo>
                      <a:pt x="60470" y="19162"/>
                      <a:pt x="59815" y="20180"/>
                      <a:pt x="59015" y="21126"/>
                    </a:cubicBezTo>
                    <a:cubicBezTo>
                      <a:pt x="58579" y="21708"/>
                      <a:pt x="58651" y="22653"/>
                      <a:pt x="59306" y="23090"/>
                    </a:cubicBezTo>
                    <a:cubicBezTo>
                      <a:pt x="60615" y="24108"/>
                      <a:pt x="61852" y="25054"/>
                      <a:pt x="63015" y="26145"/>
                    </a:cubicBezTo>
                    <a:cubicBezTo>
                      <a:pt x="61779" y="27017"/>
                      <a:pt x="60542" y="27890"/>
                      <a:pt x="59306" y="28836"/>
                    </a:cubicBezTo>
                    <a:cubicBezTo>
                      <a:pt x="58942" y="29127"/>
                      <a:pt x="58724" y="29636"/>
                      <a:pt x="58797" y="30145"/>
                    </a:cubicBezTo>
                    <a:cubicBezTo>
                      <a:pt x="58069" y="30581"/>
                      <a:pt x="57851" y="31600"/>
                      <a:pt x="58360" y="32327"/>
                    </a:cubicBezTo>
                    <a:cubicBezTo>
                      <a:pt x="59524" y="33854"/>
                      <a:pt x="60542" y="35455"/>
                      <a:pt x="61488" y="37128"/>
                    </a:cubicBezTo>
                    <a:cubicBezTo>
                      <a:pt x="59379" y="37419"/>
                      <a:pt x="57269" y="37491"/>
                      <a:pt x="55087" y="37637"/>
                    </a:cubicBezTo>
                    <a:cubicBezTo>
                      <a:pt x="53924" y="37709"/>
                      <a:pt x="53633" y="39164"/>
                      <a:pt x="54142" y="39964"/>
                    </a:cubicBezTo>
                    <a:cubicBezTo>
                      <a:pt x="55233" y="41492"/>
                      <a:pt x="56324" y="42946"/>
                      <a:pt x="57488" y="44328"/>
                    </a:cubicBezTo>
                    <a:cubicBezTo>
                      <a:pt x="54796" y="44256"/>
                      <a:pt x="52105" y="43674"/>
                      <a:pt x="49560" y="42655"/>
                    </a:cubicBezTo>
                    <a:cubicBezTo>
                      <a:pt x="49405" y="42594"/>
                      <a:pt x="49245" y="42566"/>
                      <a:pt x="49086" y="42566"/>
                    </a:cubicBezTo>
                    <a:cubicBezTo>
                      <a:pt x="48119" y="42566"/>
                      <a:pt x="47179" y="43610"/>
                      <a:pt x="47741" y="44547"/>
                    </a:cubicBezTo>
                    <a:cubicBezTo>
                      <a:pt x="48541" y="45929"/>
                      <a:pt x="49414" y="47238"/>
                      <a:pt x="50287" y="48547"/>
                    </a:cubicBezTo>
                    <a:cubicBezTo>
                      <a:pt x="48832" y="48111"/>
                      <a:pt x="47523" y="47456"/>
                      <a:pt x="46286" y="46583"/>
                    </a:cubicBezTo>
                    <a:cubicBezTo>
                      <a:pt x="46035" y="46423"/>
                      <a:pt x="45713" y="46342"/>
                      <a:pt x="45391" y="46342"/>
                    </a:cubicBezTo>
                    <a:cubicBezTo>
                      <a:pt x="44685" y="46342"/>
                      <a:pt x="43982" y="46730"/>
                      <a:pt x="44032" y="47529"/>
                    </a:cubicBezTo>
                    <a:cubicBezTo>
                      <a:pt x="44032" y="48038"/>
                      <a:pt x="44032" y="48620"/>
                      <a:pt x="43959" y="49129"/>
                    </a:cubicBezTo>
                    <a:cubicBezTo>
                      <a:pt x="42868" y="48256"/>
                      <a:pt x="41850" y="47310"/>
                      <a:pt x="40831" y="46365"/>
                    </a:cubicBezTo>
                    <a:cubicBezTo>
                      <a:pt x="40558" y="46031"/>
                      <a:pt x="40170" y="45874"/>
                      <a:pt x="39785" y="45874"/>
                    </a:cubicBezTo>
                    <a:cubicBezTo>
                      <a:pt x="39248" y="45874"/>
                      <a:pt x="38716" y="46178"/>
                      <a:pt x="38504" y="46729"/>
                    </a:cubicBezTo>
                    <a:cubicBezTo>
                      <a:pt x="37995" y="47820"/>
                      <a:pt x="37485" y="48765"/>
                      <a:pt x="36976" y="49783"/>
                    </a:cubicBezTo>
                    <a:cubicBezTo>
                      <a:pt x="35813" y="48183"/>
                      <a:pt x="34722" y="46510"/>
                      <a:pt x="33776" y="44765"/>
                    </a:cubicBezTo>
                    <a:cubicBezTo>
                      <a:pt x="33588" y="44342"/>
                      <a:pt x="33158" y="44101"/>
                      <a:pt x="32700" y="44101"/>
                    </a:cubicBezTo>
                    <a:cubicBezTo>
                      <a:pt x="32449" y="44101"/>
                      <a:pt x="32190" y="44174"/>
                      <a:pt x="31958" y="44328"/>
                    </a:cubicBezTo>
                    <a:cubicBezTo>
                      <a:pt x="30648" y="45565"/>
                      <a:pt x="29266" y="46729"/>
                      <a:pt x="27812" y="47747"/>
                    </a:cubicBezTo>
                    <a:cubicBezTo>
                      <a:pt x="27303" y="46074"/>
                      <a:pt x="26721" y="44401"/>
                      <a:pt x="25993" y="42801"/>
                    </a:cubicBezTo>
                    <a:cubicBezTo>
                      <a:pt x="25725" y="42318"/>
                      <a:pt x="25220" y="42034"/>
                      <a:pt x="24711" y="42034"/>
                    </a:cubicBezTo>
                    <a:cubicBezTo>
                      <a:pt x="24529" y="42034"/>
                      <a:pt x="24347" y="42070"/>
                      <a:pt x="24175" y="42146"/>
                    </a:cubicBezTo>
                    <a:cubicBezTo>
                      <a:pt x="23302" y="42510"/>
                      <a:pt x="22429" y="42874"/>
                      <a:pt x="21557" y="43237"/>
                    </a:cubicBezTo>
                    <a:cubicBezTo>
                      <a:pt x="21287" y="39661"/>
                      <a:pt x="19702" y="37525"/>
                      <a:pt x="16397" y="37525"/>
                    </a:cubicBezTo>
                    <a:cubicBezTo>
                      <a:pt x="16139" y="37525"/>
                      <a:pt x="15871" y="37538"/>
                      <a:pt x="15592" y="37564"/>
                    </a:cubicBezTo>
                    <a:cubicBezTo>
                      <a:pt x="16029" y="36255"/>
                      <a:pt x="16465" y="34946"/>
                      <a:pt x="16974" y="33636"/>
                    </a:cubicBezTo>
                    <a:cubicBezTo>
                      <a:pt x="17192" y="32982"/>
                      <a:pt x="16902" y="32182"/>
                      <a:pt x="16247" y="31963"/>
                    </a:cubicBezTo>
                    <a:cubicBezTo>
                      <a:pt x="15083" y="31309"/>
                      <a:pt x="14138" y="30581"/>
                      <a:pt x="13119" y="30000"/>
                    </a:cubicBezTo>
                    <a:cubicBezTo>
                      <a:pt x="13701" y="28908"/>
                      <a:pt x="14429" y="27890"/>
                      <a:pt x="15156" y="26945"/>
                    </a:cubicBezTo>
                    <a:cubicBezTo>
                      <a:pt x="15190" y="26947"/>
                      <a:pt x="15224" y="26949"/>
                      <a:pt x="15258" y="26949"/>
                    </a:cubicBezTo>
                    <a:cubicBezTo>
                      <a:pt x="16079" y="26949"/>
                      <a:pt x="16672" y="26113"/>
                      <a:pt x="16392" y="25344"/>
                    </a:cubicBezTo>
                    <a:cubicBezTo>
                      <a:pt x="16101" y="24108"/>
                      <a:pt x="15738" y="22871"/>
                      <a:pt x="15374" y="21708"/>
                    </a:cubicBezTo>
                    <a:cubicBezTo>
                      <a:pt x="14574" y="18653"/>
                      <a:pt x="16756" y="17925"/>
                      <a:pt x="19084" y="16980"/>
                    </a:cubicBezTo>
                    <a:cubicBezTo>
                      <a:pt x="19956" y="16616"/>
                      <a:pt x="20247" y="15525"/>
                      <a:pt x="19665" y="14798"/>
                    </a:cubicBezTo>
                    <a:cubicBezTo>
                      <a:pt x="19229" y="14289"/>
                      <a:pt x="18938" y="13780"/>
                      <a:pt x="18647" y="13270"/>
                    </a:cubicBezTo>
                    <a:cubicBezTo>
                      <a:pt x="20102" y="12834"/>
                      <a:pt x="21557" y="12470"/>
                      <a:pt x="23084" y="12179"/>
                    </a:cubicBezTo>
                    <a:cubicBezTo>
                      <a:pt x="23884" y="12034"/>
                      <a:pt x="24393" y="11307"/>
                      <a:pt x="24248" y="10506"/>
                    </a:cubicBezTo>
                    <a:cubicBezTo>
                      <a:pt x="23884" y="8906"/>
                      <a:pt x="23520" y="7379"/>
                      <a:pt x="23157" y="5779"/>
                    </a:cubicBezTo>
                    <a:lnTo>
                      <a:pt x="23157" y="5779"/>
                    </a:lnTo>
                    <a:cubicBezTo>
                      <a:pt x="24466" y="6215"/>
                      <a:pt x="25702" y="6942"/>
                      <a:pt x="26721" y="7888"/>
                    </a:cubicBezTo>
                    <a:cubicBezTo>
                      <a:pt x="26970" y="8054"/>
                      <a:pt x="27249" y="8131"/>
                      <a:pt x="27524" y="8131"/>
                    </a:cubicBezTo>
                    <a:cubicBezTo>
                      <a:pt x="28211" y="8131"/>
                      <a:pt x="28872" y="7649"/>
                      <a:pt x="28976" y="6870"/>
                    </a:cubicBezTo>
                    <a:cubicBezTo>
                      <a:pt x="29194" y="5997"/>
                      <a:pt x="29485" y="5124"/>
                      <a:pt x="29848" y="4251"/>
                    </a:cubicBezTo>
                    <a:cubicBezTo>
                      <a:pt x="31303" y="5124"/>
                      <a:pt x="32758" y="5997"/>
                      <a:pt x="34140" y="7015"/>
                    </a:cubicBezTo>
                    <a:cubicBezTo>
                      <a:pt x="34395" y="7207"/>
                      <a:pt x="34675" y="7292"/>
                      <a:pt x="34947" y="7292"/>
                    </a:cubicBezTo>
                    <a:cubicBezTo>
                      <a:pt x="35606" y="7292"/>
                      <a:pt x="36219" y="6790"/>
                      <a:pt x="36322" y="6070"/>
                    </a:cubicBezTo>
                    <a:cubicBezTo>
                      <a:pt x="36467" y="5270"/>
                      <a:pt x="36685" y="4542"/>
                      <a:pt x="37049" y="3815"/>
                    </a:cubicBezTo>
                    <a:close/>
                    <a:moveTo>
                      <a:pt x="23957" y="45274"/>
                    </a:moveTo>
                    <a:cubicBezTo>
                      <a:pt x="24393" y="46292"/>
                      <a:pt x="24757" y="47383"/>
                      <a:pt x="25048" y="48474"/>
                    </a:cubicBezTo>
                    <a:cubicBezTo>
                      <a:pt x="25269" y="49137"/>
                      <a:pt x="25868" y="49548"/>
                      <a:pt x="26493" y="49548"/>
                    </a:cubicBezTo>
                    <a:cubicBezTo>
                      <a:pt x="26691" y="49548"/>
                      <a:pt x="26892" y="49507"/>
                      <a:pt x="27084" y="49420"/>
                    </a:cubicBezTo>
                    <a:cubicBezTo>
                      <a:pt x="27212" y="49505"/>
                      <a:pt x="27340" y="49540"/>
                      <a:pt x="27468" y="49540"/>
                    </a:cubicBezTo>
                    <a:cubicBezTo>
                      <a:pt x="27558" y="49540"/>
                      <a:pt x="27649" y="49523"/>
                      <a:pt x="27739" y="49493"/>
                    </a:cubicBezTo>
                    <a:cubicBezTo>
                      <a:pt x="29339" y="48838"/>
                      <a:pt x="30867" y="47965"/>
                      <a:pt x="32249" y="47020"/>
                    </a:cubicBezTo>
                    <a:cubicBezTo>
                      <a:pt x="33267" y="49056"/>
                      <a:pt x="34431" y="50947"/>
                      <a:pt x="35885" y="52693"/>
                    </a:cubicBezTo>
                    <a:cubicBezTo>
                      <a:pt x="32540" y="62585"/>
                      <a:pt x="29048" y="72986"/>
                      <a:pt x="23011" y="81569"/>
                    </a:cubicBezTo>
                    <a:cubicBezTo>
                      <a:pt x="21629" y="77641"/>
                      <a:pt x="19447" y="71459"/>
                      <a:pt x="15956" y="70949"/>
                    </a:cubicBezTo>
                    <a:cubicBezTo>
                      <a:pt x="15631" y="70910"/>
                      <a:pt x="15305" y="70891"/>
                      <a:pt x="14977" y="70891"/>
                    </a:cubicBezTo>
                    <a:cubicBezTo>
                      <a:pt x="11129" y="70891"/>
                      <a:pt x="7138" y="73504"/>
                      <a:pt x="3518" y="75314"/>
                    </a:cubicBezTo>
                    <a:cubicBezTo>
                      <a:pt x="8101" y="65203"/>
                      <a:pt x="14647" y="55820"/>
                      <a:pt x="18793" y="45419"/>
                    </a:cubicBezTo>
                    <a:lnTo>
                      <a:pt x="18793" y="45419"/>
                    </a:lnTo>
                    <a:cubicBezTo>
                      <a:pt x="18740" y="46316"/>
                      <a:pt x="19453" y="46946"/>
                      <a:pt x="20209" y="46946"/>
                    </a:cubicBezTo>
                    <a:cubicBezTo>
                      <a:pt x="20495" y="46946"/>
                      <a:pt x="20788" y="46856"/>
                      <a:pt x="21047" y="46656"/>
                    </a:cubicBezTo>
                    <a:cubicBezTo>
                      <a:pt x="21920" y="46074"/>
                      <a:pt x="22939" y="45638"/>
                      <a:pt x="23957" y="45274"/>
                    </a:cubicBezTo>
                    <a:close/>
                    <a:moveTo>
                      <a:pt x="40177" y="49565"/>
                    </a:moveTo>
                    <a:cubicBezTo>
                      <a:pt x="41413" y="50729"/>
                      <a:pt x="42795" y="51893"/>
                      <a:pt x="44250" y="52911"/>
                    </a:cubicBezTo>
                    <a:cubicBezTo>
                      <a:pt x="44499" y="53077"/>
                      <a:pt x="44778" y="53155"/>
                      <a:pt x="45053" y="53155"/>
                    </a:cubicBezTo>
                    <a:cubicBezTo>
                      <a:pt x="45740" y="53155"/>
                      <a:pt x="46401" y="52672"/>
                      <a:pt x="46505" y="51893"/>
                    </a:cubicBezTo>
                    <a:cubicBezTo>
                      <a:pt x="46505" y="51238"/>
                      <a:pt x="46650" y="50656"/>
                      <a:pt x="46723" y="50074"/>
                    </a:cubicBezTo>
                    <a:cubicBezTo>
                      <a:pt x="47087" y="50293"/>
                      <a:pt x="47450" y="50438"/>
                      <a:pt x="47814" y="50584"/>
                    </a:cubicBezTo>
                    <a:cubicBezTo>
                      <a:pt x="47814" y="59966"/>
                      <a:pt x="48323" y="69349"/>
                      <a:pt x="49196" y="78659"/>
                    </a:cubicBezTo>
                    <a:cubicBezTo>
                      <a:pt x="47159" y="77059"/>
                      <a:pt x="44977" y="75677"/>
                      <a:pt x="42795" y="74368"/>
                    </a:cubicBezTo>
                    <a:cubicBezTo>
                      <a:pt x="42650" y="74320"/>
                      <a:pt x="42502" y="74296"/>
                      <a:pt x="42356" y="74296"/>
                    </a:cubicBezTo>
                    <a:cubicBezTo>
                      <a:pt x="41844" y="74296"/>
                      <a:pt x="41365" y="74586"/>
                      <a:pt x="41195" y="75095"/>
                    </a:cubicBezTo>
                    <a:cubicBezTo>
                      <a:pt x="39522" y="78368"/>
                      <a:pt x="37631" y="81496"/>
                      <a:pt x="35449" y="84551"/>
                    </a:cubicBezTo>
                    <a:cubicBezTo>
                      <a:pt x="33412" y="78659"/>
                      <a:pt x="34503" y="72550"/>
                      <a:pt x="33776" y="66440"/>
                    </a:cubicBezTo>
                    <a:cubicBezTo>
                      <a:pt x="35594" y="62003"/>
                      <a:pt x="37049" y="57348"/>
                      <a:pt x="38577" y="52911"/>
                    </a:cubicBezTo>
                    <a:cubicBezTo>
                      <a:pt x="39013" y="51747"/>
                      <a:pt x="39522" y="50584"/>
                      <a:pt x="40177" y="49565"/>
                    </a:cubicBezTo>
                    <a:close/>
                    <a:moveTo>
                      <a:pt x="36405" y="0"/>
                    </a:moveTo>
                    <a:cubicBezTo>
                      <a:pt x="35861" y="0"/>
                      <a:pt x="35328" y="324"/>
                      <a:pt x="35085" y="905"/>
                    </a:cubicBezTo>
                    <a:cubicBezTo>
                      <a:pt x="34794" y="1778"/>
                      <a:pt x="34431" y="2724"/>
                      <a:pt x="34140" y="3597"/>
                    </a:cubicBezTo>
                    <a:cubicBezTo>
                      <a:pt x="32612" y="2651"/>
                      <a:pt x="31085" y="1706"/>
                      <a:pt x="29557" y="905"/>
                    </a:cubicBezTo>
                    <a:cubicBezTo>
                      <a:pt x="29387" y="837"/>
                      <a:pt x="29208" y="805"/>
                      <a:pt x="29032" y="805"/>
                    </a:cubicBezTo>
                    <a:cubicBezTo>
                      <a:pt x="28457" y="805"/>
                      <a:pt x="27906" y="1149"/>
                      <a:pt x="27739" y="1706"/>
                    </a:cubicBezTo>
                    <a:cubicBezTo>
                      <a:pt x="27448" y="2578"/>
                      <a:pt x="27084" y="3451"/>
                      <a:pt x="26793" y="4397"/>
                    </a:cubicBezTo>
                    <a:cubicBezTo>
                      <a:pt x="25193" y="3233"/>
                      <a:pt x="23302" y="2651"/>
                      <a:pt x="21411" y="2651"/>
                    </a:cubicBezTo>
                    <a:cubicBezTo>
                      <a:pt x="21371" y="2648"/>
                      <a:pt x="21331" y="2646"/>
                      <a:pt x="21292" y="2646"/>
                    </a:cubicBezTo>
                    <a:cubicBezTo>
                      <a:pt x="20405" y="2646"/>
                      <a:pt x="19744" y="3419"/>
                      <a:pt x="19884" y="4324"/>
                    </a:cubicBezTo>
                    <a:cubicBezTo>
                      <a:pt x="20247" y="6070"/>
                      <a:pt x="20684" y="7815"/>
                      <a:pt x="21120" y="9634"/>
                    </a:cubicBezTo>
                    <a:cubicBezTo>
                      <a:pt x="19229" y="10070"/>
                      <a:pt x="17483" y="10579"/>
                      <a:pt x="15738" y="11307"/>
                    </a:cubicBezTo>
                    <a:cubicBezTo>
                      <a:pt x="14719" y="11816"/>
                      <a:pt x="14574" y="13125"/>
                      <a:pt x="15447" y="13780"/>
                    </a:cubicBezTo>
                    <a:cubicBezTo>
                      <a:pt x="15810" y="14216"/>
                      <a:pt x="16101" y="14580"/>
                      <a:pt x="16320" y="15089"/>
                    </a:cubicBezTo>
                    <a:cubicBezTo>
                      <a:pt x="11592" y="17344"/>
                      <a:pt x="12101" y="20326"/>
                      <a:pt x="13556" y="25781"/>
                    </a:cubicBezTo>
                    <a:cubicBezTo>
                      <a:pt x="13556" y="25854"/>
                      <a:pt x="13628" y="25926"/>
                      <a:pt x="13628" y="25999"/>
                    </a:cubicBezTo>
                    <a:cubicBezTo>
                      <a:pt x="12319" y="27017"/>
                      <a:pt x="11228" y="28327"/>
                      <a:pt x="10355" y="29781"/>
                    </a:cubicBezTo>
                    <a:cubicBezTo>
                      <a:pt x="9919" y="30436"/>
                      <a:pt x="10210" y="31309"/>
                      <a:pt x="10937" y="31672"/>
                    </a:cubicBezTo>
                    <a:cubicBezTo>
                      <a:pt x="12028" y="32182"/>
                      <a:pt x="13119" y="32909"/>
                      <a:pt x="14138" y="33636"/>
                    </a:cubicBezTo>
                    <a:cubicBezTo>
                      <a:pt x="13410" y="35382"/>
                      <a:pt x="12828" y="37055"/>
                      <a:pt x="12319" y="38873"/>
                    </a:cubicBezTo>
                    <a:cubicBezTo>
                      <a:pt x="11950" y="39795"/>
                      <a:pt x="12673" y="40717"/>
                      <a:pt x="13608" y="40717"/>
                    </a:cubicBezTo>
                    <a:cubicBezTo>
                      <a:pt x="13779" y="40717"/>
                      <a:pt x="13957" y="40686"/>
                      <a:pt x="14138" y="40619"/>
                    </a:cubicBezTo>
                    <a:cubicBezTo>
                      <a:pt x="14932" y="40367"/>
                      <a:pt x="15597" y="40249"/>
                      <a:pt x="16153" y="40249"/>
                    </a:cubicBezTo>
                    <a:cubicBezTo>
                      <a:pt x="17683" y="40249"/>
                      <a:pt x="18380" y="41142"/>
                      <a:pt x="18647" y="42583"/>
                    </a:cubicBezTo>
                    <a:cubicBezTo>
                      <a:pt x="11810" y="53493"/>
                      <a:pt x="5264" y="65203"/>
                      <a:pt x="245" y="77132"/>
                    </a:cubicBezTo>
                    <a:cubicBezTo>
                      <a:pt x="1" y="77865"/>
                      <a:pt x="629" y="78599"/>
                      <a:pt x="1354" y="78599"/>
                    </a:cubicBezTo>
                    <a:cubicBezTo>
                      <a:pt x="1492" y="78599"/>
                      <a:pt x="1633" y="78572"/>
                      <a:pt x="1773" y="78514"/>
                    </a:cubicBezTo>
                    <a:cubicBezTo>
                      <a:pt x="6064" y="77059"/>
                      <a:pt x="9846" y="74441"/>
                      <a:pt x="14210" y="73350"/>
                    </a:cubicBezTo>
                    <a:cubicBezTo>
                      <a:pt x="14362" y="73312"/>
                      <a:pt x="14512" y="73295"/>
                      <a:pt x="14661" y="73295"/>
                    </a:cubicBezTo>
                    <a:cubicBezTo>
                      <a:pt x="17995" y="73295"/>
                      <a:pt x="20436" y="82329"/>
                      <a:pt x="21411" y="84696"/>
                    </a:cubicBezTo>
                    <a:cubicBezTo>
                      <a:pt x="21659" y="85192"/>
                      <a:pt x="22165" y="85453"/>
                      <a:pt x="22662" y="85453"/>
                    </a:cubicBezTo>
                    <a:cubicBezTo>
                      <a:pt x="23041" y="85453"/>
                      <a:pt x="23414" y="85302"/>
                      <a:pt x="23666" y="84987"/>
                    </a:cubicBezTo>
                    <a:cubicBezTo>
                      <a:pt x="26793" y="80841"/>
                      <a:pt x="29412" y="76405"/>
                      <a:pt x="31521" y="71677"/>
                    </a:cubicBezTo>
                    <a:lnTo>
                      <a:pt x="31521" y="71677"/>
                    </a:lnTo>
                    <a:cubicBezTo>
                      <a:pt x="31158" y="77205"/>
                      <a:pt x="31885" y="82951"/>
                      <a:pt x="34067" y="87533"/>
                    </a:cubicBezTo>
                    <a:cubicBezTo>
                      <a:pt x="34265" y="88009"/>
                      <a:pt x="34702" y="88247"/>
                      <a:pt x="35152" y="88247"/>
                    </a:cubicBezTo>
                    <a:cubicBezTo>
                      <a:pt x="35527" y="88247"/>
                      <a:pt x="35912" y="88082"/>
                      <a:pt x="36176" y="87751"/>
                    </a:cubicBezTo>
                    <a:cubicBezTo>
                      <a:pt x="38431" y="84260"/>
                      <a:pt x="40831" y="80841"/>
                      <a:pt x="42795" y="77132"/>
                    </a:cubicBezTo>
                    <a:cubicBezTo>
                      <a:pt x="45268" y="78587"/>
                      <a:pt x="47450" y="80550"/>
                      <a:pt x="49850" y="82005"/>
                    </a:cubicBezTo>
                    <a:cubicBezTo>
                      <a:pt x="50098" y="82177"/>
                      <a:pt x="50361" y="82253"/>
                      <a:pt x="50612" y="82253"/>
                    </a:cubicBezTo>
                    <a:cubicBezTo>
                      <a:pt x="51316" y="82253"/>
                      <a:pt x="51922" y="81646"/>
                      <a:pt x="51814" y="80841"/>
                    </a:cubicBezTo>
                    <a:cubicBezTo>
                      <a:pt x="50796" y="71022"/>
                      <a:pt x="50432" y="61203"/>
                      <a:pt x="50287" y="51311"/>
                    </a:cubicBezTo>
                    <a:lnTo>
                      <a:pt x="50287" y="51311"/>
                    </a:lnTo>
                    <a:cubicBezTo>
                      <a:pt x="51051" y="51475"/>
                      <a:pt x="51814" y="51556"/>
                      <a:pt x="52609" y="51556"/>
                    </a:cubicBezTo>
                    <a:cubicBezTo>
                      <a:pt x="52873" y="51556"/>
                      <a:pt x="53142" y="51547"/>
                      <a:pt x="53414" y="51529"/>
                    </a:cubicBezTo>
                    <a:cubicBezTo>
                      <a:pt x="54578" y="51529"/>
                      <a:pt x="54869" y="50002"/>
                      <a:pt x="54360" y="49274"/>
                    </a:cubicBezTo>
                    <a:cubicBezTo>
                      <a:pt x="53633" y="48329"/>
                      <a:pt x="52978" y="47310"/>
                      <a:pt x="52323" y="46438"/>
                    </a:cubicBezTo>
                    <a:lnTo>
                      <a:pt x="52323" y="46438"/>
                    </a:lnTo>
                    <a:cubicBezTo>
                      <a:pt x="54604" y="46964"/>
                      <a:pt x="56931" y="47208"/>
                      <a:pt x="59267" y="47208"/>
                    </a:cubicBezTo>
                    <a:cubicBezTo>
                      <a:pt x="59838" y="47208"/>
                      <a:pt x="60408" y="47194"/>
                      <a:pt x="60979" y="47165"/>
                    </a:cubicBezTo>
                    <a:cubicBezTo>
                      <a:pt x="62070" y="46947"/>
                      <a:pt x="62579" y="45710"/>
                      <a:pt x="61924" y="44837"/>
                    </a:cubicBezTo>
                    <a:cubicBezTo>
                      <a:pt x="60470" y="43383"/>
                      <a:pt x="59161" y="41855"/>
                      <a:pt x="57997" y="40255"/>
                    </a:cubicBezTo>
                    <a:cubicBezTo>
                      <a:pt x="59961" y="40182"/>
                      <a:pt x="61924" y="40037"/>
                      <a:pt x="63816" y="39746"/>
                    </a:cubicBezTo>
                    <a:cubicBezTo>
                      <a:pt x="64761" y="39528"/>
                      <a:pt x="65270" y="38582"/>
                      <a:pt x="64907" y="37709"/>
                    </a:cubicBezTo>
                    <a:cubicBezTo>
                      <a:pt x="63961" y="35382"/>
                      <a:pt x="62652" y="33127"/>
                      <a:pt x="61052" y="31163"/>
                    </a:cubicBezTo>
                    <a:lnTo>
                      <a:pt x="61124" y="31091"/>
                    </a:lnTo>
                    <a:cubicBezTo>
                      <a:pt x="62797" y="29854"/>
                      <a:pt x="64470" y="28618"/>
                      <a:pt x="66216" y="27454"/>
                    </a:cubicBezTo>
                    <a:cubicBezTo>
                      <a:pt x="66798" y="26945"/>
                      <a:pt x="66943" y="26072"/>
                      <a:pt x="66434" y="25417"/>
                    </a:cubicBezTo>
                    <a:cubicBezTo>
                      <a:pt x="65052" y="24108"/>
                      <a:pt x="63670" y="22871"/>
                      <a:pt x="62143" y="21708"/>
                    </a:cubicBezTo>
                    <a:cubicBezTo>
                      <a:pt x="62943" y="20617"/>
                      <a:pt x="63525" y="19453"/>
                      <a:pt x="64470" y="18362"/>
                    </a:cubicBezTo>
                    <a:cubicBezTo>
                      <a:pt x="64979" y="17635"/>
                      <a:pt x="64688" y="16616"/>
                      <a:pt x="63816" y="16253"/>
                    </a:cubicBezTo>
                    <a:cubicBezTo>
                      <a:pt x="62215" y="15598"/>
                      <a:pt x="60761" y="14943"/>
                      <a:pt x="59161" y="14434"/>
                    </a:cubicBezTo>
                    <a:cubicBezTo>
                      <a:pt x="59379" y="13052"/>
                      <a:pt x="59742" y="11598"/>
                      <a:pt x="60179" y="10288"/>
                    </a:cubicBezTo>
                    <a:cubicBezTo>
                      <a:pt x="60517" y="9408"/>
                      <a:pt x="59847" y="8528"/>
                      <a:pt x="58990" y="8528"/>
                    </a:cubicBezTo>
                    <a:cubicBezTo>
                      <a:pt x="58927" y="8528"/>
                      <a:pt x="58862" y="8533"/>
                      <a:pt x="58797" y="8543"/>
                    </a:cubicBezTo>
                    <a:cubicBezTo>
                      <a:pt x="57342" y="8761"/>
                      <a:pt x="55960" y="8615"/>
                      <a:pt x="54505" y="8761"/>
                    </a:cubicBezTo>
                    <a:cubicBezTo>
                      <a:pt x="54433" y="7815"/>
                      <a:pt x="54360" y="6797"/>
                      <a:pt x="54287" y="5851"/>
                    </a:cubicBezTo>
                    <a:cubicBezTo>
                      <a:pt x="54360" y="5415"/>
                      <a:pt x="54069" y="4979"/>
                      <a:pt x="53560" y="4906"/>
                    </a:cubicBezTo>
                    <a:cubicBezTo>
                      <a:pt x="53507" y="4799"/>
                      <a:pt x="53375" y="4732"/>
                      <a:pt x="53223" y="4732"/>
                    </a:cubicBezTo>
                    <a:cubicBezTo>
                      <a:pt x="53168" y="4732"/>
                      <a:pt x="53109" y="4741"/>
                      <a:pt x="53051" y="4760"/>
                    </a:cubicBezTo>
                    <a:cubicBezTo>
                      <a:pt x="51669" y="5197"/>
                      <a:pt x="50287" y="5633"/>
                      <a:pt x="48905" y="6070"/>
                    </a:cubicBezTo>
                    <a:cubicBezTo>
                      <a:pt x="48396" y="4615"/>
                      <a:pt x="47596" y="3233"/>
                      <a:pt x="46941" y="1778"/>
                    </a:cubicBezTo>
                    <a:cubicBezTo>
                      <a:pt x="46756" y="1269"/>
                      <a:pt x="46276" y="995"/>
                      <a:pt x="45782" y="995"/>
                    </a:cubicBezTo>
                    <a:cubicBezTo>
                      <a:pt x="45501" y="995"/>
                      <a:pt x="45215" y="1084"/>
                      <a:pt x="44977" y="1269"/>
                    </a:cubicBezTo>
                    <a:cubicBezTo>
                      <a:pt x="43959" y="2287"/>
                      <a:pt x="42868" y="3160"/>
                      <a:pt x="41850" y="4179"/>
                    </a:cubicBezTo>
                    <a:cubicBezTo>
                      <a:pt x="40249" y="2942"/>
                      <a:pt x="38722" y="1633"/>
                      <a:pt x="37195" y="251"/>
                    </a:cubicBezTo>
                    <a:cubicBezTo>
                      <a:pt x="36952" y="81"/>
                      <a:pt x="36677" y="0"/>
                      <a:pt x="36405"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rot="-1186779">
                <a:off x="5374932" y="3374283"/>
                <a:ext cx="295609" cy="432107"/>
              </a:xfrm>
              <a:custGeom>
                <a:avLst/>
                <a:gdLst/>
                <a:ahLst/>
                <a:cxnLst/>
                <a:rect l="l" t="t" r="r" b="b"/>
                <a:pathLst>
                  <a:path w="11842" h="17254" extrusionOk="0">
                    <a:moveTo>
                      <a:pt x="9516" y="1"/>
                    </a:moveTo>
                    <a:cubicBezTo>
                      <a:pt x="9253" y="1"/>
                      <a:pt x="8980" y="88"/>
                      <a:pt x="8728" y="285"/>
                    </a:cubicBezTo>
                    <a:cubicBezTo>
                      <a:pt x="6474" y="2103"/>
                      <a:pt x="4146" y="3704"/>
                      <a:pt x="1964" y="5667"/>
                    </a:cubicBezTo>
                    <a:cubicBezTo>
                      <a:pt x="1600" y="5958"/>
                      <a:pt x="0" y="7559"/>
                      <a:pt x="1091" y="7995"/>
                    </a:cubicBezTo>
                    <a:cubicBezTo>
                      <a:pt x="1223" y="8036"/>
                      <a:pt x="1358" y="8055"/>
                      <a:pt x="1493" y="8055"/>
                    </a:cubicBezTo>
                    <a:cubicBezTo>
                      <a:pt x="2547" y="8055"/>
                      <a:pt x="3663" y="6911"/>
                      <a:pt x="4437" y="6395"/>
                    </a:cubicBezTo>
                    <a:cubicBezTo>
                      <a:pt x="5383" y="5813"/>
                      <a:pt x="6328" y="5158"/>
                      <a:pt x="7274" y="4504"/>
                    </a:cubicBezTo>
                    <a:lnTo>
                      <a:pt x="7274" y="4504"/>
                    </a:lnTo>
                    <a:cubicBezTo>
                      <a:pt x="6474" y="7486"/>
                      <a:pt x="5892" y="10541"/>
                      <a:pt x="5674" y="13668"/>
                    </a:cubicBezTo>
                    <a:cubicBezTo>
                      <a:pt x="4655" y="13523"/>
                      <a:pt x="3637" y="13377"/>
                      <a:pt x="2619" y="13377"/>
                    </a:cubicBezTo>
                    <a:cubicBezTo>
                      <a:pt x="2594" y="13375"/>
                      <a:pt x="2569" y="13374"/>
                      <a:pt x="2545" y="13374"/>
                    </a:cubicBezTo>
                    <a:cubicBezTo>
                      <a:pt x="1863" y="13374"/>
                      <a:pt x="1477" y="14340"/>
                      <a:pt x="2110" y="14832"/>
                    </a:cubicBezTo>
                    <a:cubicBezTo>
                      <a:pt x="4219" y="16287"/>
                      <a:pt x="7347" y="16796"/>
                      <a:pt x="9892" y="17232"/>
                    </a:cubicBezTo>
                    <a:cubicBezTo>
                      <a:pt x="9983" y="17247"/>
                      <a:pt x="10070" y="17254"/>
                      <a:pt x="10152" y="17254"/>
                    </a:cubicBezTo>
                    <a:cubicBezTo>
                      <a:pt x="11727" y="17254"/>
                      <a:pt x="11842" y="14741"/>
                      <a:pt x="10183" y="14396"/>
                    </a:cubicBezTo>
                    <a:lnTo>
                      <a:pt x="8292" y="14032"/>
                    </a:lnTo>
                    <a:cubicBezTo>
                      <a:pt x="9383" y="10032"/>
                      <a:pt x="9529" y="5740"/>
                      <a:pt x="10692" y="1740"/>
                    </a:cubicBezTo>
                    <a:cubicBezTo>
                      <a:pt x="11021" y="808"/>
                      <a:pt x="10318" y="1"/>
                      <a:pt x="9516"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11"/>
            <p:cNvSpPr/>
            <p:nvPr/>
          </p:nvSpPr>
          <p:spPr>
            <a:xfrm rot="957806">
              <a:off x="53030" y="4121797"/>
              <a:ext cx="661226" cy="478214"/>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rot="1926556">
              <a:off x="6374281" y="4603567"/>
              <a:ext cx="384258" cy="327032"/>
            </a:xfrm>
            <a:custGeom>
              <a:avLst/>
              <a:gdLst/>
              <a:ahLst/>
              <a:cxnLst/>
              <a:rect l="l" t="t" r="r" b="b"/>
              <a:pathLst>
                <a:path w="14288" h="14124" extrusionOk="0">
                  <a:moveTo>
                    <a:pt x="9083" y="1"/>
                  </a:moveTo>
                  <a:cubicBezTo>
                    <a:pt x="8676" y="1"/>
                    <a:pt x="8259" y="59"/>
                    <a:pt x="7835" y="180"/>
                  </a:cubicBezTo>
                  <a:cubicBezTo>
                    <a:pt x="6222" y="656"/>
                    <a:pt x="5453" y="2489"/>
                    <a:pt x="5782" y="3992"/>
                  </a:cubicBezTo>
                  <a:cubicBezTo>
                    <a:pt x="5379" y="3442"/>
                    <a:pt x="4756" y="3039"/>
                    <a:pt x="4096" y="2856"/>
                  </a:cubicBezTo>
                  <a:lnTo>
                    <a:pt x="4096" y="2892"/>
                  </a:lnTo>
                  <a:cubicBezTo>
                    <a:pt x="4007" y="2882"/>
                    <a:pt x="3918" y="2877"/>
                    <a:pt x="3830" y="2877"/>
                  </a:cubicBezTo>
                  <a:cubicBezTo>
                    <a:pt x="1777" y="2877"/>
                    <a:pt x="1" y="5668"/>
                    <a:pt x="247" y="7988"/>
                  </a:cubicBezTo>
                  <a:cubicBezTo>
                    <a:pt x="467" y="9968"/>
                    <a:pt x="2080" y="11581"/>
                    <a:pt x="4096" y="12681"/>
                  </a:cubicBezTo>
                  <a:lnTo>
                    <a:pt x="4096" y="12717"/>
                  </a:lnTo>
                  <a:cubicBezTo>
                    <a:pt x="5804" y="13618"/>
                    <a:pt x="7801" y="14124"/>
                    <a:pt x="9420" y="14124"/>
                  </a:cubicBezTo>
                  <a:cubicBezTo>
                    <a:pt x="9712" y="14124"/>
                    <a:pt x="9992" y="14107"/>
                    <a:pt x="10255" y="14074"/>
                  </a:cubicBezTo>
                  <a:cubicBezTo>
                    <a:pt x="10512" y="14037"/>
                    <a:pt x="10695" y="13817"/>
                    <a:pt x="10695" y="13561"/>
                  </a:cubicBezTo>
                  <a:cubicBezTo>
                    <a:pt x="12491" y="12571"/>
                    <a:pt x="13334" y="9748"/>
                    <a:pt x="13774" y="7878"/>
                  </a:cubicBezTo>
                  <a:cubicBezTo>
                    <a:pt x="14288" y="5825"/>
                    <a:pt x="14031" y="3259"/>
                    <a:pt x="12565" y="1646"/>
                  </a:cubicBezTo>
                  <a:cubicBezTo>
                    <a:pt x="11612" y="609"/>
                    <a:pt x="10402" y="1"/>
                    <a:pt x="9083"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rot="875270">
              <a:off x="3946321" y="-584984"/>
              <a:ext cx="935780" cy="813418"/>
            </a:xfrm>
            <a:custGeom>
              <a:avLst/>
              <a:gdLst/>
              <a:ahLst/>
              <a:cxnLst/>
              <a:rect l="l" t="t" r="r" b="b"/>
              <a:pathLst>
                <a:path w="26579" h="26427" extrusionOk="0">
                  <a:moveTo>
                    <a:pt x="20640" y="5003"/>
                  </a:moveTo>
                  <a:cubicBezTo>
                    <a:pt x="20676" y="5077"/>
                    <a:pt x="20713" y="5187"/>
                    <a:pt x="20713" y="5260"/>
                  </a:cubicBezTo>
                  <a:cubicBezTo>
                    <a:pt x="20787" y="5482"/>
                    <a:pt x="20995" y="5605"/>
                    <a:pt x="21212" y="5605"/>
                  </a:cubicBezTo>
                  <a:cubicBezTo>
                    <a:pt x="21317" y="5605"/>
                    <a:pt x="21424" y="5576"/>
                    <a:pt x="21520" y="5517"/>
                  </a:cubicBezTo>
                  <a:cubicBezTo>
                    <a:pt x="21776" y="5407"/>
                    <a:pt x="22033" y="5260"/>
                    <a:pt x="22290" y="5150"/>
                  </a:cubicBezTo>
                  <a:lnTo>
                    <a:pt x="22290" y="5150"/>
                  </a:lnTo>
                  <a:cubicBezTo>
                    <a:pt x="22253" y="5553"/>
                    <a:pt x="22180" y="5956"/>
                    <a:pt x="22070" y="6323"/>
                  </a:cubicBezTo>
                  <a:cubicBezTo>
                    <a:pt x="22000" y="6671"/>
                    <a:pt x="22260" y="6986"/>
                    <a:pt x="22600" y="6986"/>
                  </a:cubicBezTo>
                  <a:cubicBezTo>
                    <a:pt x="22619" y="6986"/>
                    <a:pt x="22637" y="6985"/>
                    <a:pt x="22656" y="6983"/>
                  </a:cubicBezTo>
                  <a:cubicBezTo>
                    <a:pt x="22978" y="6929"/>
                    <a:pt x="23300" y="6895"/>
                    <a:pt x="23622" y="6895"/>
                  </a:cubicBezTo>
                  <a:cubicBezTo>
                    <a:pt x="23740" y="6895"/>
                    <a:pt x="23858" y="6900"/>
                    <a:pt x="23976" y="6910"/>
                  </a:cubicBezTo>
                  <a:cubicBezTo>
                    <a:pt x="23243" y="7203"/>
                    <a:pt x="22509" y="7460"/>
                    <a:pt x="21740" y="7606"/>
                  </a:cubicBezTo>
                  <a:lnTo>
                    <a:pt x="21740" y="7643"/>
                  </a:lnTo>
                  <a:cubicBezTo>
                    <a:pt x="21666" y="7643"/>
                    <a:pt x="21593" y="7679"/>
                    <a:pt x="21556" y="7716"/>
                  </a:cubicBezTo>
                  <a:cubicBezTo>
                    <a:pt x="21300" y="7423"/>
                    <a:pt x="21006" y="7203"/>
                    <a:pt x="20676" y="7020"/>
                  </a:cubicBezTo>
                  <a:cubicBezTo>
                    <a:pt x="20676" y="6910"/>
                    <a:pt x="20603" y="6800"/>
                    <a:pt x="20530" y="6690"/>
                  </a:cubicBezTo>
                  <a:lnTo>
                    <a:pt x="20273" y="6433"/>
                  </a:lnTo>
                  <a:cubicBezTo>
                    <a:pt x="20457" y="5993"/>
                    <a:pt x="20566" y="5480"/>
                    <a:pt x="20640" y="5003"/>
                  </a:cubicBezTo>
                  <a:close/>
                  <a:moveTo>
                    <a:pt x="18770" y="7496"/>
                  </a:moveTo>
                  <a:cubicBezTo>
                    <a:pt x="18843" y="7570"/>
                    <a:pt x="18953" y="7643"/>
                    <a:pt x="19063" y="7643"/>
                  </a:cubicBezTo>
                  <a:cubicBezTo>
                    <a:pt x="23976" y="8376"/>
                    <a:pt x="18733" y="16001"/>
                    <a:pt x="17120" y="17724"/>
                  </a:cubicBezTo>
                  <a:cubicBezTo>
                    <a:pt x="15006" y="19951"/>
                    <a:pt x="11049" y="22048"/>
                    <a:pt x="7534" y="22048"/>
                  </a:cubicBezTo>
                  <a:cubicBezTo>
                    <a:pt x="6477" y="22048"/>
                    <a:pt x="5461" y="21859"/>
                    <a:pt x="4546" y="21427"/>
                  </a:cubicBezTo>
                  <a:cubicBezTo>
                    <a:pt x="2640" y="20511"/>
                    <a:pt x="4949" y="18421"/>
                    <a:pt x="7332" y="16771"/>
                  </a:cubicBezTo>
                  <a:cubicBezTo>
                    <a:pt x="7589" y="16845"/>
                    <a:pt x="7882" y="16955"/>
                    <a:pt x="8139" y="17065"/>
                  </a:cubicBezTo>
                  <a:cubicBezTo>
                    <a:pt x="8762" y="17358"/>
                    <a:pt x="9092" y="18054"/>
                    <a:pt x="9715" y="18311"/>
                  </a:cubicBezTo>
                  <a:cubicBezTo>
                    <a:pt x="9787" y="18347"/>
                    <a:pt x="9858" y="18363"/>
                    <a:pt x="9926" y="18363"/>
                  </a:cubicBezTo>
                  <a:cubicBezTo>
                    <a:pt x="10207" y="18363"/>
                    <a:pt x="10427" y="18086"/>
                    <a:pt x="10338" y="17761"/>
                  </a:cubicBezTo>
                  <a:cubicBezTo>
                    <a:pt x="10155" y="16991"/>
                    <a:pt x="9129" y="16441"/>
                    <a:pt x="8432" y="16185"/>
                  </a:cubicBezTo>
                  <a:lnTo>
                    <a:pt x="8249" y="16148"/>
                  </a:lnTo>
                  <a:cubicBezTo>
                    <a:pt x="9165" y="15561"/>
                    <a:pt x="9972" y="15048"/>
                    <a:pt x="10485" y="14755"/>
                  </a:cubicBezTo>
                  <a:cubicBezTo>
                    <a:pt x="10998" y="14902"/>
                    <a:pt x="11438" y="15122"/>
                    <a:pt x="11841" y="15415"/>
                  </a:cubicBezTo>
                  <a:cubicBezTo>
                    <a:pt x="12318" y="15781"/>
                    <a:pt x="12575" y="16368"/>
                    <a:pt x="13051" y="16735"/>
                  </a:cubicBezTo>
                  <a:cubicBezTo>
                    <a:pt x="13151" y="16834"/>
                    <a:pt x="13269" y="16877"/>
                    <a:pt x="13384" y="16877"/>
                  </a:cubicBezTo>
                  <a:cubicBezTo>
                    <a:pt x="13691" y="16877"/>
                    <a:pt x="13971" y="16569"/>
                    <a:pt x="13784" y="16221"/>
                  </a:cubicBezTo>
                  <a:cubicBezTo>
                    <a:pt x="13568" y="15285"/>
                    <a:pt x="12327" y="14314"/>
                    <a:pt x="11241" y="14314"/>
                  </a:cubicBezTo>
                  <a:cubicBezTo>
                    <a:pt x="11221" y="14314"/>
                    <a:pt x="11201" y="14314"/>
                    <a:pt x="11182" y="14315"/>
                  </a:cubicBezTo>
                  <a:cubicBezTo>
                    <a:pt x="12098" y="13618"/>
                    <a:pt x="12905" y="12849"/>
                    <a:pt x="13674" y="12005"/>
                  </a:cubicBezTo>
                  <a:cubicBezTo>
                    <a:pt x="14041" y="12262"/>
                    <a:pt x="14408" y="12519"/>
                    <a:pt x="14738" y="12775"/>
                  </a:cubicBezTo>
                  <a:cubicBezTo>
                    <a:pt x="15104" y="13179"/>
                    <a:pt x="15434" y="13618"/>
                    <a:pt x="15691" y="14095"/>
                  </a:cubicBezTo>
                  <a:cubicBezTo>
                    <a:pt x="15804" y="14219"/>
                    <a:pt x="15948" y="14274"/>
                    <a:pt x="16089" y="14274"/>
                  </a:cubicBezTo>
                  <a:cubicBezTo>
                    <a:pt x="16407" y="14274"/>
                    <a:pt x="16709" y="13999"/>
                    <a:pt x="16607" y="13618"/>
                  </a:cubicBezTo>
                  <a:cubicBezTo>
                    <a:pt x="16314" y="12519"/>
                    <a:pt x="15141" y="11859"/>
                    <a:pt x="14078" y="11602"/>
                  </a:cubicBezTo>
                  <a:lnTo>
                    <a:pt x="14518" y="11089"/>
                  </a:lnTo>
                  <a:cubicBezTo>
                    <a:pt x="15801" y="9769"/>
                    <a:pt x="17084" y="7899"/>
                    <a:pt x="18770" y="7496"/>
                  </a:cubicBezTo>
                  <a:close/>
                  <a:moveTo>
                    <a:pt x="2823" y="20950"/>
                  </a:moveTo>
                  <a:cubicBezTo>
                    <a:pt x="3043" y="21574"/>
                    <a:pt x="3483" y="22087"/>
                    <a:pt x="4069" y="22417"/>
                  </a:cubicBezTo>
                  <a:cubicBezTo>
                    <a:pt x="4509" y="22674"/>
                    <a:pt x="5059" y="22857"/>
                    <a:pt x="5573" y="22967"/>
                  </a:cubicBezTo>
                  <a:cubicBezTo>
                    <a:pt x="5573" y="23737"/>
                    <a:pt x="5536" y="24397"/>
                    <a:pt x="5059" y="24946"/>
                  </a:cubicBezTo>
                  <a:cubicBezTo>
                    <a:pt x="4766" y="24433"/>
                    <a:pt x="4509" y="23847"/>
                    <a:pt x="4326" y="23297"/>
                  </a:cubicBezTo>
                  <a:cubicBezTo>
                    <a:pt x="4267" y="23062"/>
                    <a:pt x="4045" y="22898"/>
                    <a:pt x="3808" y="22898"/>
                  </a:cubicBezTo>
                  <a:cubicBezTo>
                    <a:pt x="3748" y="22898"/>
                    <a:pt x="3688" y="22908"/>
                    <a:pt x="3630" y="22930"/>
                  </a:cubicBezTo>
                  <a:cubicBezTo>
                    <a:pt x="3373" y="23040"/>
                    <a:pt x="3116" y="23150"/>
                    <a:pt x="2860" y="23260"/>
                  </a:cubicBezTo>
                  <a:cubicBezTo>
                    <a:pt x="2896" y="22967"/>
                    <a:pt x="2970" y="22674"/>
                    <a:pt x="3043" y="22417"/>
                  </a:cubicBezTo>
                  <a:cubicBezTo>
                    <a:pt x="3190" y="22124"/>
                    <a:pt x="3080" y="21830"/>
                    <a:pt x="2786" y="21684"/>
                  </a:cubicBezTo>
                  <a:cubicBezTo>
                    <a:pt x="2530" y="21500"/>
                    <a:pt x="2236" y="21317"/>
                    <a:pt x="1980" y="21097"/>
                  </a:cubicBezTo>
                  <a:cubicBezTo>
                    <a:pt x="2273" y="21024"/>
                    <a:pt x="2530" y="20987"/>
                    <a:pt x="2823" y="20950"/>
                  </a:cubicBezTo>
                  <a:close/>
                  <a:moveTo>
                    <a:pt x="20069" y="0"/>
                  </a:moveTo>
                  <a:cubicBezTo>
                    <a:pt x="19913" y="0"/>
                    <a:pt x="19757" y="57"/>
                    <a:pt x="19650" y="164"/>
                  </a:cubicBezTo>
                  <a:cubicBezTo>
                    <a:pt x="17854" y="1814"/>
                    <a:pt x="17157" y="4710"/>
                    <a:pt x="18660" y="6543"/>
                  </a:cubicBezTo>
                  <a:cubicBezTo>
                    <a:pt x="17854" y="6690"/>
                    <a:pt x="17084" y="7093"/>
                    <a:pt x="16497" y="7679"/>
                  </a:cubicBezTo>
                  <a:cubicBezTo>
                    <a:pt x="13894" y="10062"/>
                    <a:pt x="11695" y="12812"/>
                    <a:pt x="8579" y="14572"/>
                  </a:cubicBezTo>
                  <a:cubicBezTo>
                    <a:pt x="7149" y="15378"/>
                    <a:pt x="3116" y="17834"/>
                    <a:pt x="2786" y="20144"/>
                  </a:cubicBezTo>
                  <a:cubicBezTo>
                    <a:pt x="2689" y="20139"/>
                    <a:pt x="2592" y="20137"/>
                    <a:pt x="2495" y="20137"/>
                  </a:cubicBezTo>
                  <a:cubicBezTo>
                    <a:pt x="1895" y="20137"/>
                    <a:pt x="1296" y="20222"/>
                    <a:pt x="697" y="20254"/>
                  </a:cubicBezTo>
                  <a:cubicBezTo>
                    <a:pt x="147" y="20291"/>
                    <a:pt x="0" y="21024"/>
                    <a:pt x="477" y="21244"/>
                  </a:cubicBezTo>
                  <a:cubicBezTo>
                    <a:pt x="990" y="21610"/>
                    <a:pt x="1503" y="21977"/>
                    <a:pt x="1980" y="22417"/>
                  </a:cubicBezTo>
                  <a:cubicBezTo>
                    <a:pt x="1870" y="22930"/>
                    <a:pt x="1797" y="23443"/>
                    <a:pt x="1650" y="23920"/>
                  </a:cubicBezTo>
                  <a:cubicBezTo>
                    <a:pt x="1525" y="24263"/>
                    <a:pt x="1745" y="24738"/>
                    <a:pt x="2106" y="24738"/>
                  </a:cubicBezTo>
                  <a:cubicBezTo>
                    <a:pt x="2170" y="24738"/>
                    <a:pt x="2238" y="24723"/>
                    <a:pt x="2310" y="24690"/>
                  </a:cubicBezTo>
                  <a:cubicBezTo>
                    <a:pt x="2713" y="24507"/>
                    <a:pt x="3116" y="24360"/>
                    <a:pt x="3520" y="24213"/>
                  </a:cubicBezTo>
                  <a:cubicBezTo>
                    <a:pt x="3776" y="24836"/>
                    <a:pt x="4106" y="25423"/>
                    <a:pt x="4363" y="26046"/>
                  </a:cubicBezTo>
                  <a:cubicBezTo>
                    <a:pt x="4438" y="26296"/>
                    <a:pt x="4649" y="26427"/>
                    <a:pt x="4880" y="26427"/>
                  </a:cubicBezTo>
                  <a:cubicBezTo>
                    <a:pt x="4988" y="26427"/>
                    <a:pt x="5101" y="26398"/>
                    <a:pt x="5206" y="26340"/>
                  </a:cubicBezTo>
                  <a:cubicBezTo>
                    <a:pt x="6416" y="25570"/>
                    <a:pt x="6672" y="24433"/>
                    <a:pt x="6709" y="23113"/>
                  </a:cubicBezTo>
                  <a:cubicBezTo>
                    <a:pt x="8359" y="23077"/>
                    <a:pt x="10008" y="22820"/>
                    <a:pt x="11585" y="22344"/>
                  </a:cubicBezTo>
                  <a:cubicBezTo>
                    <a:pt x="14628" y="21464"/>
                    <a:pt x="17267" y="19374"/>
                    <a:pt x="19210" y="16918"/>
                  </a:cubicBezTo>
                  <a:cubicBezTo>
                    <a:pt x="20493" y="15231"/>
                    <a:pt x="22656" y="11162"/>
                    <a:pt x="21996" y="8669"/>
                  </a:cubicBezTo>
                  <a:cubicBezTo>
                    <a:pt x="23463" y="8376"/>
                    <a:pt x="24892" y="7863"/>
                    <a:pt x="26175" y="7130"/>
                  </a:cubicBezTo>
                  <a:cubicBezTo>
                    <a:pt x="26579" y="6836"/>
                    <a:pt x="26469" y="6213"/>
                    <a:pt x="25992" y="6103"/>
                  </a:cubicBezTo>
                  <a:cubicBezTo>
                    <a:pt x="25076" y="5920"/>
                    <a:pt x="24196" y="5810"/>
                    <a:pt x="23279" y="5810"/>
                  </a:cubicBezTo>
                  <a:cubicBezTo>
                    <a:pt x="23279" y="5333"/>
                    <a:pt x="23353" y="4893"/>
                    <a:pt x="23463" y="4453"/>
                  </a:cubicBezTo>
                  <a:cubicBezTo>
                    <a:pt x="23636" y="4078"/>
                    <a:pt x="23332" y="3703"/>
                    <a:pt x="22981" y="3703"/>
                  </a:cubicBezTo>
                  <a:cubicBezTo>
                    <a:pt x="22885" y="3703"/>
                    <a:pt x="22787" y="3731"/>
                    <a:pt x="22693" y="3793"/>
                  </a:cubicBezTo>
                  <a:cubicBezTo>
                    <a:pt x="22326" y="3977"/>
                    <a:pt x="21923" y="4160"/>
                    <a:pt x="21556" y="4343"/>
                  </a:cubicBezTo>
                  <a:cubicBezTo>
                    <a:pt x="21300" y="3757"/>
                    <a:pt x="21153" y="3134"/>
                    <a:pt x="21080" y="2510"/>
                  </a:cubicBezTo>
                  <a:cubicBezTo>
                    <a:pt x="21041" y="2203"/>
                    <a:pt x="20801" y="2047"/>
                    <a:pt x="20566" y="2047"/>
                  </a:cubicBezTo>
                  <a:cubicBezTo>
                    <a:pt x="20352" y="2047"/>
                    <a:pt x="20142" y="2175"/>
                    <a:pt x="20090" y="2437"/>
                  </a:cubicBezTo>
                  <a:cubicBezTo>
                    <a:pt x="19833" y="3500"/>
                    <a:pt x="19687" y="4527"/>
                    <a:pt x="19577" y="5590"/>
                  </a:cubicBezTo>
                  <a:cubicBezTo>
                    <a:pt x="18880" y="4710"/>
                    <a:pt x="18770" y="3500"/>
                    <a:pt x="19320" y="2547"/>
                  </a:cubicBezTo>
                  <a:cubicBezTo>
                    <a:pt x="19577" y="1960"/>
                    <a:pt x="19943" y="1447"/>
                    <a:pt x="20457" y="1007"/>
                  </a:cubicBezTo>
                  <a:cubicBezTo>
                    <a:pt x="20713" y="751"/>
                    <a:pt x="20676" y="311"/>
                    <a:pt x="20383" y="91"/>
                  </a:cubicBezTo>
                  <a:cubicBezTo>
                    <a:pt x="20291" y="30"/>
                    <a:pt x="20180" y="0"/>
                    <a:pt x="20069"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rot="4072288">
              <a:off x="1782789" y="4393170"/>
              <a:ext cx="935804" cy="813336"/>
            </a:xfrm>
            <a:custGeom>
              <a:avLst/>
              <a:gdLst/>
              <a:ahLst/>
              <a:cxnLst/>
              <a:rect l="l" t="t" r="r" b="b"/>
              <a:pathLst>
                <a:path w="26579" h="26427" extrusionOk="0">
                  <a:moveTo>
                    <a:pt x="20640" y="5003"/>
                  </a:moveTo>
                  <a:cubicBezTo>
                    <a:pt x="20676" y="5077"/>
                    <a:pt x="20713" y="5187"/>
                    <a:pt x="20713" y="5260"/>
                  </a:cubicBezTo>
                  <a:cubicBezTo>
                    <a:pt x="20787" y="5482"/>
                    <a:pt x="20995" y="5605"/>
                    <a:pt x="21212" y="5605"/>
                  </a:cubicBezTo>
                  <a:cubicBezTo>
                    <a:pt x="21317" y="5605"/>
                    <a:pt x="21424" y="5576"/>
                    <a:pt x="21520" y="5517"/>
                  </a:cubicBezTo>
                  <a:cubicBezTo>
                    <a:pt x="21776" y="5407"/>
                    <a:pt x="22033" y="5260"/>
                    <a:pt x="22290" y="5150"/>
                  </a:cubicBezTo>
                  <a:lnTo>
                    <a:pt x="22290" y="5150"/>
                  </a:lnTo>
                  <a:cubicBezTo>
                    <a:pt x="22253" y="5553"/>
                    <a:pt x="22180" y="5956"/>
                    <a:pt x="22070" y="6323"/>
                  </a:cubicBezTo>
                  <a:cubicBezTo>
                    <a:pt x="22000" y="6671"/>
                    <a:pt x="22260" y="6986"/>
                    <a:pt x="22600" y="6986"/>
                  </a:cubicBezTo>
                  <a:cubicBezTo>
                    <a:pt x="22619" y="6986"/>
                    <a:pt x="22637" y="6985"/>
                    <a:pt x="22656" y="6983"/>
                  </a:cubicBezTo>
                  <a:cubicBezTo>
                    <a:pt x="22978" y="6929"/>
                    <a:pt x="23300" y="6895"/>
                    <a:pt x="23622" y="6895"/>
                  </a:cubicBezTo>
                  <a:cubicBezTo>
                    <a:pt x="23740" y="6895"/>
                    <a:pt x="23858" y="6900"/>
                    <a:pt x="23976" y="6910"/>
                  </a:cubicBezTo>
                  <a:cubicBezTo>
                    <a:pt x="23243" y="7203"/>
                    <a:pt x="22509" y="7460"/>
                    <a:pt x="21740" y="7606"/>
                  </a:cubicBezTo>
                  <a:lnTo>
                    <a:pt x="21740" y="7643"/>
                  </a:lnTo>
                  <a:cubicBezTo>
                    <a:pt x="21666" y="7643"/>
                    <a:pt x="21593" y="7679"/>
                    <a:pt x="21556" y="7716"/>
                  </a:cubicBezTo>
                  <a:cubicBezTo>
                    <a:pt x="21300" y="7423"/>
                    <a:pt x="21006" y="7203"/>
                    <a:pt x="20676" y="7020"/>
                  </a:cubicBezTo>
                  <a:cubicBezTo>
                    <a:pt x="20676" y="6910"/>
                    <a:pt x="20603" y="6800"/>
                    <a:pt x="20530" y="6690"/>
                  </a:cubicBezTo>
                  <a:lnTo>
                    <a:pt x="20273" y="6433"/>
                  </a:lnTo>
                  <a:cubicBezTo>
                    <a:pt x="20457" y="5993"/>
                    <a:pt x="20566" y="5480"/>
                    <a:pt x="20640" y="5003"/>
                  </a:cubicBezTo>
                  <a:close/>
                  <a:moveTo>
                    <a:pt x="18770" y="7496"/>
                  </a:moveTo>
                  <a:cubicBezTo>
                    <a:pt x="18843" y="7570"/>
                    <a:pt x="18953" y="7643"/>
                    <a:pt x="19063" y="7643"/>
                  </a:cubicBezTo>
                  <a:cubicBezTo>
                    <a:pt x="23976" y="8376"/>
                    <a:pt x="18733" y="16001"/>
                    <a:pt x="17120" y="17724"/>
                  </a:cubicBezTo>
                  <a:cubicBezTo>
                    <a:pt x="15006" y="19951"/>
                    <a:pt x="11049" y="22048"/>
                    <a:pt x="7534" y="22048"/>
                  </a:cubicBezTo>
                  <a:cubicBezTo>
                    <a:pt x="6477" y="22048"/>
                    <a:pt x="5461" y="21859"/>
                    <a:pt x="4546" y="21427"/>
                  </a:cubicBezTo>
                  <a:cubicBezTo>
                    <a:pt x="2640" y="20511"/>
                    <a:pt x="4949" y="18421"/>
                    <a:pt x="7332" y="16771"/>
                  </a:cubicBezTo>
                  <a:cubicBezTo>
                    <a:pt x="7589" y="16845"/>
                    <a:pt x="7882" y="16955"/>
                    <a:pt x="8139" y="17065"/>
                  </a:cubicBezTo>
                  <a:cubicBezTo>
                    <a:pt x="8762" y="17358"/>
                    <a:pt x="9092" y="18054"/>
                    <a:pt x="9715" y="18311"/>
                  </a:cubicBezTo>
                  <a:cubicBezTo>
                    <a:pt x="9787" y="18347"/>
                    <a:pt x="9858" y="18363"/>
                    <a:pt x="9926" y="18363"/>
                  </a:cubicBezTo>
                  <a:cubicBezTo>
                    <a:pt x="10207" y="18363"/>
                    <a:pt x="10427" y="18086"/>
                    <a:pt x="10338" y="17761"/>
                  </a:cubicBezTo>
                  <a:cubicBezTo>
                    <a:pt x="10155" y="16991"/>
                    <a:pt x="9129" y="16441"/>
                    <a:pt x="8432" y="16185"/>
                  </a:cubicBezTo>
                  <a:lnTo>
                    <a:pt x="8249" y="16148"/>
                  </a:lnTo>
                  <a:cubicBezTo>
                    <a:pt x="9165" y="15561"/>
                    <a:pt x="9972" y="15048"/>
                    <a:pt x="10485" y="14755"/>
                  </a:cubicBezTo>
                  <a:cubicBezTo>
                    <a:pt x="10998" y="14902"/>
                    <a:pt x="11438" y="15122"/>
                    <a:pt x="11841" y="15415"/>
                  </a:cubicBezTo>
                  <a:cubicBezTo>
                    <a:pt x="12318" y="15781"/>
                    <a:pt x="12575" y="16368"/>
                    <a:pt x="13051" y="16735"/>
                  </a:cubicBezTo>
                  <a:cubicBezTo>
                    <a:pt x="13151" y="16834"/>
                    <a:pt x="13269" y="16877"/>
                    <a:pt x="13384" y="16877"/>
                  </a:cubicBezTo>
                  <a:cubicBezTo>
                    <a:pt x="13691" y="16877"/>
                    <a:pt x="13971" y="16569"/>
                    <a:pt x="13784" y="16221"/>
                  </a:cubicBezTo>
                  <a:cubicBezTo>
                    <a:pt x="13568" y="15285"/>
                    <a:pt x="12327" y="14314"/>
                    <a:pt x="11241" y="14314"/>
                  </a:cubicBezTo>
                  <a:cubicBezTo>
                    <a:pt x="11221" y="14314"/>
                    <a:pt x="11201" y="14314"/>
                    <a:pt x="11182" y="14315"/>
                  </a:cubicBezTo>
                  <a:cubicBezTo>
                    <a:pt x="12098" y="13618"/>
                    <a:pt x="12905" y="12849"/>
                    <a:pt x="13674" y="12005"/>
                  </a:cubicBezTo>
                  <a:cubicBezTo>
                    <a:pt x="14041" y="12262"/>
                    <a:pt x="14408" y="12519"/>
                    <a:pt x="14738" y="12775"/>
                  </a:cubicBezTo>
                  <a:cubicBezTo>
                    <a:pt x="15104" y="13179"/>
                    <a:pt x="15434" y="13618"/>
                    <a:pt x="15691" y="14095"/>
                  </a:cubicBezTo>
                  <a:cubicBezTo>
                    <a:pt x="15804" y="14219"/>
                    <a:pt x="15948" y="14274"/>
                    <a:pt x="16089" y="14274"/>
                  </a:cubicBezTo>
                  <a:cubicBezTo>
                    <a:pt x="16407" y="14274"/>
                    <a:pt x="16709" y="13999"/>
                    <a:pt x="16607" y="13618"/>
                  </a:cubicBezTo>
                  <a:cubicBezTo>
                    <a:pt x="16314" y="12519"/>
                    <a:pt x="15141" y="11859"/>
                    <a:pt x="14078" y="11602"/>
                  </a:cubicBezTo>
                  <a:lnTo>
                    <a:pt x="14518" y="11089"/>
                  </a:lnTo>
                  <a:cubicBezTo>
                    <a:pt x="15801" y="9769"/>
                    <a:pt x="17084" y="7899"/>
                    <a:pt x="18770" y="7496"/>
                  </a:cubicBezTo>
                  <a:close/>
                  <a:moveTo>
                    <a:pt x="2823" y="20950"/>
                  </a:moveTo>
                  <a:cubicBezTo>
                    <a:pt x="3043" y="21574"/>
                    <a:pt x="3483" y="22087"/>
                    <a:pt x="4069" y="22417"/>
                  </a:cubicBezTo>
                  <a:cubicBezTo>
                    <a:pt x="4509" y="22674"/>
                    <a:pt x="5059" y="22857"/>
                    <a:pt x="5573" y="22967"/>
                  </a:cubicBezTo>
                  <a:cubicBezTo>
                    <a:pt x="5573" y="23737"/>
                    <a:pt x="5536" y="24397"/>
                    <a:pt x="5059" y="24946"/>
                  </a:cubicBezTo>
                  <a:cubicBezTo>
                    <a:pt x="4766" y="24433"/>
                    <a:pt x="4509" y="23847"/>
                    <a:pt x="4326" y="23297"/>
                  </a:cubicBezTo>
                  <a:cubicBezTo>
                    <a:pt x="4267" y="23062"/>
                    <a:pt x="4045" y="22898"/>
                    <a:pt x="3808" y="22898"/>
                  </a:cubicBezTo>
                  <a:cubicBezTo>
                    <a:pt x="3748" y="22898"/>
                    <a:pt x="3688" y="22908"/>
                    <a:pt x="3630" y="22930"/>
                  </a:cubicBezTo>
                  <a:cubicBezTo>
                    <a:pt x="3373" y="23040"/>
                    <a:pt x="3116" y="23150"/>
                    <a:pt x="2860" y="23260"/>
                  </a:cubicBezTo>
                  <a:cubicBezTo>
                    <a:pt x="2896" y="22967"/>
                    <a:pt x="2970" y="22674"/>
                    <a:pt x="3043" y="22417"/>
                  </a:cubicBezTo>
                  <a:cubicBezTo>
                    <a:pt x="3190" y="22124"/>
                    <a:pt x="3080" y="21830"/>
                    <a:pt x="2786" y="21684"/>
                  </a:cubicBezTo>
                  <a:cubicBezTo>
                    <a:pt x="2530" y="21500"/>
                    <a:pt x="2236" y="21317"/>
                    <a:pt x="1980" y="21097"/>
                  </a:cubicBezTo>
                  <a:cubicBezTo>
                    <a:pt x="2273" y="21024"/>
                    <a:pt x="2530" y="20987"/>
                    <a:pt x="2823" y="20950"/>
                  </a:cubicBezTo>
                  <a:close/>
                  <a:moveTo>
                    <a:pt x="20069" y="0"/>
                  </a:moveTo>
                  <a:cubicBezTo>
                    <a:pt x="19913" y="0"/>
                    <a:pt x="19757" y="57"/>
                    <a:pt x="19650" y="164"/>
                  </a:cubicBezTo>
                  <a:cubicBezTo>
                    <a:pt x="17854" y="1814"/>
                    <a:pt x="17157" y="4710"/>
                    <a:pt x="18660" y="6543"/>
                  </a:cubicBezTo>
                  <a:cubicBezTo>
                    <a:pt x="17854" y="6690"/>
                    <a:pt x="17084" y="7093"/>
                    <a:pt x="16497" y="7679"/>
                  </a:cubicBezTo>
                  <a:cubicBezTo>
                    <a:pt x="13894" y="10062"/>
                    <a:pt x="11695" y="12812"/>
                    <a:pt x="8579" y="14572"/>
                  </a:cubicBezTo>
                  <a:cubicBezTo>
                    <a:pt x="7149" y="15378"/>
                    <a:pt x="3116" y="17834"/>
                    <a:pt x="2786" y="20144"/>
                  </a:cubicBezTo>
                  <a:cubicBezTo>
                    <a:pt x="2689" y="20139"/>
                    <a:pt x="2592" y="20137"/>
                    <a:pt x="2495" y="20137"/>
                  </a:cubicBezTo>
                  <a:cubicBezTo>
                    <a:pt x="1895" y="20137"/>
                    <a:pt x="1296" y="20222"/>
                    <a:pt x="697" y="20254"/>
                  </a:cubicBezTo>
                  <a:cubicBezTo>
                    <a:pt x="147" y="20291"/>
                    <a:pt x="0" y="21024"/>
                    <a:pt x="477" y="21244"/>
                  </a:cubicBezTo>
                  <a:cubicBezTo>
                    <a:pt x="990" y="21610"/>
                    <a:pt x="1503" y="21977"/>
                    <a:pt x="1980" y="22417"/>
                  </a:cubicBezTo>
                  <a:cubicBezTo>
                    <a:pt x="1870" y="22930"/>
                    <a:pt x="1797" y="23443"/>
                    <a:pt x="1650" y="23920"/>
                  </a:cubicBezTo>
                  <a:cubicBezTo>
                    <a:pt x="1525" y="24263"/>
                    <a:pt x="1745" y="24738"/>
                    <a:pt x="2106" y="24738"/>
                  </a:cubicBezTo>
                  <a:cubicBezTo>
                    <a:pt x="2170" y="24738"/>
                    <a:pt x="2238" y="24723"/>
                    <a:pt x="2310" y="24690"/>
                  </a:cubicBezTo>
                  <a:cubicBezTo>
                    <a:pt x="2713" y="24507"/>
                    <a:pt x="3116" y="24360"/>
                    <a:pt x="3520" y="24213"/>
                  </a:cubicBezTo>
                  <a:cubicBezTo>
                    <a:pt x="3776" y="24836"/>
                    <a:pt x="4106" y="25423"/>
                    <a:pt x="4363" y="26046"/>
                  </a:cubicBezTo>
                  <a:cubicBezTo>
                    <a:pt x="4438" y="26296"/>
                    <a:pt x="4649" y="26427"/>
                    <a:pt x="4880" y="26427"/>
                  </a:cubicBezTo>
                  <a:cubicBezTo>
                    <a:pt x="4988" y="26427"/>
                    <a:pt x="5101" y="26398"/>
                    <a:pt x="5206" y="26340"/>
                  </a:cubicBezTo>
                  <a:cubicBezTo>
                    <a:pt x="6416" y="25570"/>
                    <a:pt x="6672" y="24433"/>
                    <a:pt x="6709" y="23113"/>
                  </a:cubicBezTo>
                  <a:cubicBezTo>
                    <a:pt x="8359" y="23077"/>
                    <a:pt x="10008" y="22820"/>
                    <a:pt x="11585" y="22344"/>
                  </a:cubicBezTo>
                  <a:cubicBezTo>
                    <a:pt x="14628" y="21464"/>
                    <a:pt x="17267" y="19374"/>
                    <a:pt x="19210" y="16918"/>
                  </a:cubicBezTo>
                  <a:cubicBezTo>
                    <a:pt x="20493" y="15231"/>
                    <a:pt x="22656" y="11162"/>
                    <a:pt x="21996" y="8669"/>
                  </a:cubicBezTo>
                  <a:cubicBezTo>
                    <a:pt x="23463" y="8376"/>
                    <a:pt x="24892" y="7863"/>
                    <a:pt x="26175" y="7130"/>
                  </a:cubicBezTo>
                  <a:cubicBezTo>
                    <a:pt x="26579" y="6836"/>
                    <a:pt x="26469" y="6213"/>
                    <a:pt x="25992" y="6103"/>
                  </a:cubicBezTo>
                  <a:cubicBezTo>
                    <a:pt x="25076" y="5920"/>
                    <a:pt x="24196" y="5810"/>
                    <a:pt x="23279" y="5810"/>
                  </a:cubicBezTo>
                  <a:cubicBezTo>
                    <a:pt x="23279" y="5333"/>
                    <a:pt x="23353" y="4893"/>
                    <a:pt x="23463" y="4453"/>
                  </a:cubicBezTo>
                  <a:cubicBezTo>
                    <a:pt x="23636" y="4078"/>
                    <a:pt x="23332" y="3703"/>
                    <a:pt x="22981" y="3703"/>
                  </a:cubicBezTo>
                  <a:cubicBezTo>
                    <a:pt x="22885" y="3703"/>
                    <a:pt x="22787" y="3731"/>
                    <a:pt x="22693" y="3793"/>
                  </a:cubicBezTo>
                  <a:cubicBezTo>
                    <a:pt x="22326" y="3977"/>
                    <a:pt x="21923" y="4160"/>
                    <a:pt x="21556" y="4343"/>
                  </a:cubicBezTo>
                  <a:cubicBezTo>
                    <a:pt x="21300" y="3757"/>
                    <a:pt x="21153" y="3134"/>
                    <a:pt x="21080" y="2510"/>
                  </a:cubicBezTo>
                  <a:cubicBezTo>
                    <a:pt x="21041" y="2203"/>
                    <a:pt x="20801" y="2047"/>
                    <a:pt x="20566" y="2047"/>
                  </a:cubicBezTo>
                  <a:cubicBezTo>
                    <a:pt x="20352" y="2047"/>
                    <a:pt x="20142" y="2175"/>
                    <a:pt x="20090" y="2437"/>
                  </a:cubicBezTo>
                  <a:cubicBezTo>
                    <a:pt x="19833" y="3500"/>
                    <a:pt x="19687" y="4527"/>
                    <a:pt x="19577" y="5590"/>
                  </a:cubicBezTo>
                  <a:cubicBezTo>
                    <a:pt x="18880" y="4710"/>
                    <a:pt x="18770" y="3500"/>
                    <a:pt x="19320" y="2547"/>
                  </a:cubicBezTo>
                  <a:cubicBezTo>
                    <a:pt x="19577" y="1960"/>
                    <a:pt x="19943" y="1447"/>
                    <a:pt x="20457" y="1007"/>
                  </a:cubicBezTo>
                  <a:cubicBezTo>
                    <a:pt x="20713" y="751"/>
                    <a:pt x="20676" y="311"/>
                    <a:pt x="20383" y="91"/>
                  </a:cubicBezTo>
                  <a:cubicBezTo>
                    <a:pt x="20291" y="30"/>
                    <a:pt x="20180" y="0"/>
                    <a:pt x="20069"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rot="-6767560">
              <a:off x="180665" y="2279723"/>
              <a:ext cx="1192033" cy="1024461"/>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rot="1498248">
              <a:off x="6891672" y="218723"/>
              <a:ext cx="411961" cy="297959"/>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rot="-1675197">
              <a:off x="-54704" y="67928"/>
              <a:ext cx="1062295" cy="76838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11"/>
          <p:cNvGrpSpPr/>
          <p:nvPr/>
        </p:nvGrpSpPr>
        <p:grpSpPr>
          <a:xfrm>
            <a:off x="446359" y="39369"/>
            <a:ext cx="8666091" cy="4855022"/>
            <a:chOff x="316135" y="-264498"/>
            <a:chExt cx="8666091" cy="4855022"/>
          </a:xfrm>
        </p:grpSpPr>
        <p:sp>
          <p:nvSpPr>
            <p:cNvPr id="504" name="Google Shape;504;p11"/>
            <p:cNvSpPr/>
            <p:nvPr/>
          </p:nvSpPr>
          <p:spPr>
            <a:xfrm>
              <a:off x="2881793" y="619730"/>
              <a:ext cx="162328" cy="212910"/>
            </a:xfrm>
            <a:custGeom>
              <a:avLst/>
              <a:gdLst/>
              <a:ahLst/>
              <a:cxnLst/>
              <a:rect l="l" t="t" r="r" b="b"/>
              <a:pathLst>
                <a:path w="1847" h="2079" extrusionOk="0">
                  <a:moveTo>
                    <a:pt x="919" y="1"/>
                  </a:moveTo>
                  <a:cubicBezTo>
                    <a:pt x="812" y="1"/>
                    <a:pt x="716" y="349"/>
                    <a:pt x="687" y="803"/>
                  </a:cubicBezTo>
                  <a:cubicBezTo>
                    <a:pt x="290" y="832"/>
                    <a:pt x="1" y="928"/>
                    <a:pt x="1" y="1035"/>
                  </a:cubicBezTo>
                  <a:cubicBezTo>
                    <a:pt x="1" y="1151"/>
                    <a:pt x="290" y="1247"/>
                    <a:pt x="687" y="1276"/>
                  </a:cubicBezTo>
                  <a:cubicBezTo>
                    <a:pt x="716" y="1730"/>
                    <a:pt x="812" y="2078"/>
                    <a:pt x="919" y="2078"/>
                  </a:cubicBezTo>
                  <a:cubicBezTo>
                    <a:pt x="1035" y="2078"/>
                    <a:pt x="1131" y="1730"/>
                    <a:pt x="1160" y="1276"/>
                  </a:cubicBezTo>
                  <a:cubicBezTo>
                    <a:pt x="1556" y="1247"/>
                    <a:pt x="1846" y="1151"/>
                    <a:pt x="1846" y="1035"/>
                  </a:cubicBezTo>
                  <a:cubicBezTo>
                    <a:pt x="1846" y="928"/>
                    <a:pt x="1556" y="832"/>
                    <a:pt x="1160" y="803"/>
                  </a:cubicBezTo>
                  <a:cubicBezTo>
                    <a:pt x="1131" y="349"/>
                    <a:pt x="1035" y="1"/>
                    <a:pt x="919"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2586974" y="3408459"/>
              <a:ext cx="162328" cy="212910"/>
            </a:xfrm>
            <a:custGeom>
              <a:avLst/>
              <a:gdLst/>
              <a:ahLst/>
              <a:cxnLst/>
              <a:rect l="l" t="t" r="r" b="b"/>
              <a:pathLst>
                <a:path w="1847" h="2079" extrusionOk="0">
                  <a:moveTo>
                    <a:pt x="919" y="0"/>
                  </a:moveTo>
                  <a:cubicBezTo>
                    <a:pt x="813" y="0"/>
                    <a:pt x="716" y="348"/>
                    <a:pt x="687" y="812"/>
                  </a:cubicBezTo>
                  <a:cubicBezTo>
                    <a:pt x="291" y="832"/>
                    <a:pt x="1" y="928"/>
                    <a:pt x="1" y="1044"/>
                  </a:cubicBezTo>
                  <a:cubicBezTo>
                    <a:pt x="1" y="1150"/>
                    <a:pt x="291" y="1247"/>
                    <a:pt x="687" y="1276"/>
                  </a:cubicBezTo>
                  <a:cubicBezTo>
                    <a:pt x="716" y="1740"/>
                    <a:pt x="813" y="2078"/>
                    <a:pt x="919" y="2078"/>
                  </a:cubicBezTo>
                  <a:cubicBezTo>
                    <a:pt x="1035" y="2078"/>
                    <a:pt x="1132" y="1740"/>
                    <a:pt x="1161" y="1276"/>
                  </a:cubicBezTo>
                  <a:cubicBezTo>
                    <a:pt x="1557" y="1247"/>
                    <a:pt x="1847" y="1150"/>
                    <a:pt x="1847" y="1044"/>
                  </a:cubicBezTo>
                  <a:cubicBezTo>
                    <a:pt x="1847" y="928"/>
                    <a:pt x="1557" y="832"/>
                    <a:pt x="1161" y="812"/>
                  </a:cubicBezTo>
                  <a:cubicBezTo>
                    <a:pt x="1132" y="348"/>
                    <a:pt x="1035" y="0"/>
                    <a:pt x="919"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6972358" y="682723"/>
              <a:ext cx="209875" cy="275176"/>
            </a:xfrm>
            <a:custGeom>
              <a:avLst/>
              <a:gdLst/>
              <a:ahLst/>
              <a:cxnLst/>
              <a:rect l="l" t="t" r="r" b="b"/>
              <a:pathLst>
                <a:path w="2388" h="2687" extrusionOk="0">
                  <a:moveTo>
                    <a:pt x="1199" y="0"/>
                  </a:moveTo>
                  <a:cubicBezTo>
                    <a:pt x="1054" y="0"/>
                    <a:pt x="928" y="445"/>
                    <a:pt x="899" y="1044"/>
                  </a:cubicBezTo>
                  <a:cubicBezTo>
                    <a:pt x="387" y="1073"/>
                    <a:pt x="0" y="1199"/>
                    <a:pt x="0" y="1344"/>
                  </a:cubicBezTo>
                  <a:cubicBezTo>
                    <a:pt x="0" y="1489"/>
                    <a:pt x="387" y="1605"/>
                    <a:pt x="899" y="1643"/>
                  </a:cubicBezTo>
                  <a:cubicBezTo>
                    <a:pt x="928" y="2242"/>
                    <a:pt x="1054" y="2687"/>
                    <a:pt x="1199" y="2687"/>
                  </a:cubicBezTo>
                  <a:cubicBezTo>
                    <a:pt x="1344" y="2687"/>
                    <a:pt x="1469" y="2242"/>
                    <a:pt x="1498" y="1643"/>
                  </a:cubicBezTo>
                  <a:cubicBezTo>
                    <a:pt x="2010" y="1605"/>
                    <a:pt x="2387" y="1489"/>
                    <a:pt x="2387" y="1344"/>
                  </a:cubicBezTo>
                  <a:cubicBezTo>
                    <a:pt x="2387" y="1199"/>
                    <a:pt x="2010" y="1073"/>
                    <a:pt x="1498" y="1044"/>
                  </a:cubicBezTo>
                  <a:cubicBezTo>
                    <a:pt x="1469" y="435"/>
                    <a:pt x="1344" y="0"/>
                    <a:pt x="1199"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8126267" y="1556956"/>
              <a:ext cx="209875" cy="275176"/>
            </a:xfrm>
            <a:custGeom>
              <a:avLst/>
              <a:gdLst/>
              <a:ahLst/>
              <a:cxnLst/>
              <a:rect l="l" t="t" r="r" b="b"/>
              <a:pathLst>
                <a:path w="2388" h="2687" extrusionOk="0">
                  <a:moveTo>
                    <a:pt x="1199" y="0"/>
                  </a:moveTo>
                  <a:cubicBezTo>
                    <a:pt x="1044" y="0"/>
                    <a:pt x="928" y="445"/>
                    <a:pt x="899" y="1044"/>
                  </a:cubicBezTo>
                  <a:cubicBezTo>
                    <a:pt x="387" y="1073"/>
                    <a:pt x="1" y="1199"/>
                    <a:pt x="1" y="1344"/>
                  </a:cubicBezTo>
                  <a:cubicBezTo>
                    <a:pt x="1" y="1479"/>
                    <a:pt x="387" y="1605"/>
                    <a:pt x="899" y="1643"/>
                  </a:cubicBezTo>
                  <a:cubicBezTo>
                    <a:pt x="928" y="2242"/>
                    <a:pt x="1054" y="2687"/>
                    <a:pt x="1199" y="2687"/>
                  </a:cubicBezTo>
                  <a:cubicBezTo>
                    <a:pt x="1344" y="2687"/>
                    <a:pt x="1470" y="2242"/>
                    <a:pt x="1499" y="1643"/>
                  </a:cubicBezTo>
                  <a:cubicBezTo>
                    <a:pt x="2011" y="1605"/>
                    <a:pt x="2388" y="1479"/>
                    <a:pt x="2388" y="1344"/>
                  </a:cubicBezTo>
                  <a:cubicBezTo>
                    <a:pt x="2388" y="1199"/>
                    <a:pt x="2011" y="1073"/>
                    <a:pt x="1499" y="1044"/>
                  </a:cubicBezTo>
                  <a:cubicBezTo>
                    <a:pt x="1470" y="435"/>
                    <a:pt x="1344" y="0"/>
                    <a:pt x="1199"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355475" y="1479810"/>
              <a:ext cx="209875" cy="275176"/>
            </a:xfrm>
            <a:custGeom>
              <a:avLst/>
              <a:gdLst/>
              <a:ahLst/>
              <a:cxnLst/>
              <a:rect l="l" t="t" r="r" b="b"/>
              <a:pathLst>
                <a:path w="2388" h="2687" extrusionOk="0">
                  <a:moveTo>
                    <a:pt x="1190" y="0"/>
                  </a:moveTo>
                  <a:cubicBezTo>
                    <a:pt x="1045" y="0"/>
                    <a:pt x="919" y="445"/>
                    <a:pt x="890" y="1044"/>
                  </a:cubicBezTo>
                  <a:cubicBezTo>
                    <a:pt x="378" y="1073"/>
                    <a:pt x="1" y="1198"/>
                    <a:pt x="1" y="1343"/>
                  </a:cubicBezTo>
                  <a:cubicBezTo>
                    <a:pt x="1" y="1488"/>
                    <a:pt x="378" y="1604"/>
                    <a:pt x="890" y="1643"/>
                  </a:cubicBezTo>
                  <a:cubicBezTo>
                    <a:pt x="919" y="2252"/>
                    <a:pt x="1045" y="2687"/>
                    <a:pt x="1190" y="2687"/>
                  </a:cubicBezTo>
                  <a:cubicBezTo>
                    <a:pt x="1344" y="2687"/>
                    <a:pt x="1460" y="2242"/>
                    <a:pt x="1499" y="1643"/>
                  </a:cubicBezTo>
                  <a:cubicBezTo>
                    <a:pt x="2011" y="1604"/>
                    <a:pt x="2388" y="1488"/>
                    <a:pt x="2388" y="1343"/>
                  </a:cubicBezTo>
                  <a:cubicBezTo>
                    <a:pt x="2388" y="1198"/>
                    <a:pt x="2011" y="1073"/>
                    <a:pt x="1499" y="1044"/>
                  </a:cubicBezTo>
                  <a:cubicBezTo>
                    <a:pt x="1460" y="435"/>
                    <a:pt x="1344" y="0"/>
                    <a:pt x="1190"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746050" y="4446024"/>
              <a:ext cx="110475" cy="14450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479311" y="3380963"/>
              <a:ext cx="110475" cy="145627"/>
            </a:xfrm>
            <a:custGeom>
              <a:avLst/>
              <a:gdLst/>
              <a:ahLst/>
              <a:cxnLst/>
              <a:rect l="l" t="t" r="r" b="b"/>
              <a:pathLst>
                <a:path w="1257" h="1422" extrusionOk="0">
                  <a:moveTo>
                    <a:pt x="628" y="1"/>
                  </a:moveTo>
                  <a:cubicBezTo>
                    <a:pt x="551" y="1"/>
                    <a:pt x="483" y="243"/>
                    <a:pt x="474" y="552"/>
                  </a:cubicBezTo>
                  <a:cubicBezTo>
                    <a:pt x="203" y="571"/>
                    <a:pt x="0" y="639"/>
                    <a:pt x="0" y="706"/>
                  </a:cubicBezTo>
                  <a:cubicBezTo>
                    <a:pt x="0" y="784"/>
                    <a:pt x="203" y="851"/>
                    <a:pt x="474" y="871"/>
                  </a:cubicBezTo>
                  <a:cubicBezTo>
                    <a:pt x="483" y="1180"/>
                    <a:pt x="551" y="1422"/>
                    <a:pt x="628" y="1422"/>
                  </a:cubicBezTo>
                  <a:cubicBezTo>
                    <a:pt x="706" y="1422"/>
                    <a:pt x="773" y="1180"/>
                    <a:pt x="793" y="871"/>
                  </a:cubicBezTo>
                  <a:cubicBezTo>
                    <a:pt x="1054" y="851"/>
                    <a:pt x="1257" y="793"/>
                    <a:pt x="1257" y="706"/>
                  </a:cubicBezTo>
                  <a:cubicBezTo>
                    <a:pt x="1257" y="639"/>
                    <a:pt x="1054" y="571"/>
                    <a:pt x="793" y="552"/>
                  </a:cubicBezTo>
                  <a:cubicBezTo>
                    <a:pt x="773" y="243"/>
                    <a:pt x="706" y="1"/>
                    <a:pt x="628"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3919852" y="-44624"/>
              <a:ext cx="110475" cy="144603"/>
            </a:xfrm>
            <a:custGeom>
              <a:avLst/>
              <a:gdLst/>
              <a:ahLst/>
              <a:cxnLst/>
              <a:rect l="l" t="t" r="r" b="b"/>
              <a:pathLst>
                <a:path w="1257" h="1412" extrusionOk="0">
                  <a:moveTo>
                    <a:pt x="628" y="1"/>
                  </a:moveTo>
                  <a:cubicBezTo>
                    <a:pt x="551" y="1"/>
                    <a:pt x="493" y="233"/>
                    <a:pt x="474" y="552"/>
                  </a:cubicBezTo>
                  <a:cubicBezTo>
                    <a:pt x="203" y="571"/>
                    <a:pt x="0" y="629"/>
                    <a:pt x="0" y="706"/>
                  </a:cubicBezTo>
                  <a:cubicBezTo>
                    <a:pt x="0" y="784"/>
                    <a:pt x="203" y="851"/>
                    <a:pt x="474" y="870"/>
                  </a:cubicBezTo>
                  <a:cubicBezTo>
                    <a:pt x="493" y="1180"/>
                    <a:pt x="551" y="1412"/>
                    <a:pt x="628" y="1412"/>
                  </a:cubicBezTo>
                  <a:cubicBezTo>
                    <a:pt x="715" y="1412"/>
                    <a:pt x="773" y="1180"/>
                    <a:pt x="792" y="870"/>
                  </a:cubicBezTo>
                  <a:cubicBezTo>
                    <a:pt x="1063" y="851"/>
                    <a:pt x="1256" y="793"/>
                    <a:pt x="1256" y="706"/>
                  </a:cubicBezTo>
                  <a:cubicBezTo>
                    <a:pt x="1256" y="629"/>
                    <a:pt x="1063" y="571"/>
                    <a:pt x="792" y="552"/>
                  </a:cubicBezTo>
                  <a:cubicBezTo>
                    <a:pt x="773" y="233"/>
                    <a:pt x="706" y="1"/>
                    <a:pt x="628"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6980287" y="3948473"/>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a:off x="1191451" y="1586285"/>
              <a:ext cx="41395" cy="40657"/>
            </a:xfrm>
            <a:custGeom>
              <a:avLst/>
              <a:gdLst/>
              <a:ahLst/>
              <a:cxnLst/>
              <a:rect l="l" t="t" r="r" b="b"/>
              <a:pathLst>
                <a:path w="471" h="397" extrusionOk="0">
                  <a:moveTo>
                    <a:pt x="273" y="1"/>
                  </a:moveTo>
                  <a:cubicBezTo>
                    <a:pt x="259" y="1"/>
                    <a:pt x="244" y="3"/>
                    <a:pt x="229" y="6"/>
                  </a:cubicBezTo>
                  <a:cubicBezTo>
                    <a:pt x="0" y="24"/>
                    <a:pt x="39" y="397"/>
                    <a:pt x="257" y="397"/>
                  </a:cubicBezTo>
                  <a:cubicBezTo>
                    <a:pt x="269" y="397"/>
                    <a:pt x="282" y="395"/>
                    <a:pt x="296" y="393"/>
                  </a:cubicBezTo>
                  <a:cubicBezTo>
                    <a:pt x="393" y="373"/>
                    <a:pt x="460" y="296"/>
                    <a:pt x="470" y="209"/>
                  </a:cubicBezTo>
                  <a:cubicBezTo>
                    <a:pt x="470" y="90"/>
                    <a:pt x="380" y="1"/>
                    <a:pt x="273"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a:off x="4316005" y="4034378"/>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a:off x="3036224" y="4389713"/>
              <a:ext cx="57303" cy="56325"/>
            </a:xfrm>
            <a:custGeom>
              <a:avLst/>
              <a:gdLst/>
              <a:ahLst/>
              <a:cxnLst/>
              <a:rect l="l" t="t" r="r" b="b"/>
              <a:pathLst>
                <a:path w="652" h="550" extrusionOk="0">
                  <a:moveTo>
                    <a:pt x="370" y="0"/>
                  </a:moveTo>
                  <a:cubicBezTo>
                    <a:pt x="354" y="0"/>
                    <a:pt x="338" y="2"/>
                    <a:pt x="323" y="4"/>
                  </a:cubicBezTo>
                  <a:cubicBezTo>
                    <a:pt x="1" y="32"/>
                    <a:pt x="55" y="550"/>
                    <a:pt x="369" y="550"/>
                  </a:cubicBezTo>
                  <a:cubicBezTo>
                    <a:pt x="385" y="550"/>
                    <a:pt x="402" y="548"/>
                    <a:pt x="419" y="545"/>
                  </a:cubicBezTo>
                  <a:cubicBezTo>
                    <a:pt x="545" y="526"/>
                    <a:pt x="641" y="420"/>
                    <a:pt x="651" y="284"/>
                  </a:cubicBezTo>
                  <a:cubicBezTo>
                    <a:pt x="651" y="126"/>
                    <a:pt x="524" y="0"/>
                    <a:pt x="370"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11"/>
            <p:cNvGrpSpPr/>
            <p:nvPr/>
          </p:nvGrpSpPr>
          <p:grpSpPr>
            <a:xfrm>
              <a:off x="316135" y="-264498"/>
              <a:ext cx="6119149" cy="2972679"/>
              <a:chOff x="155485" y="-85410"/>
              <a:chExt cx="6119149" cy="2972679"/>
            </a:xfrm>
          </p:grpSpPr>
          <p:sp>
            <p:nvSpPr>
              <p:cNvPr id="517" name="Google Shape;517;p11"/>
              <p:cNvSpPr/>
              <p:nvPr/>
            </p:nvSpPr>
            <p:spPr>
              <a:xfrm>
                <a:off x="1207315" y="829880"/>
                <a:ext cx="86042" cy="8479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155485" y="1127942"/>
                <a:ext cx="86042" cy="8479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6234117" y="-85410"/>
                <a:ext cx="40516" cy="4045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a:off x="1611581" y="2846612"/>
                <a:ext cx="41395" cy="40657"/>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2225515" y="1768070"/>
                <a:ext cx="57039" cy="568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11"/>
            <p:cNvSpPr/>
            <p:nvPr/>
          </p:nvSpPr>
          <p:spPr>
            <a:xfrm>
              <a:off x="8675403" y="656054"/>
              <a:ext cx="41395" cy="40657"/>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a:off x="7182231" y="2303073"/>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1201199" y="99978"/>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rot="-1241947">
              <a:off x="8708908" y="3229596"/>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rot="-1241947">
              <a:off x="8935752" y="3901589"/>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FFE782">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bg>
      <p:bgPr>
        <a:solidFill>
          <a:schemeClr val="lt2"/>
        </a:solidFill>
        <a:effectLst/>
      </p:bgPr>
    </p:bg>
    <p:spTree>
      <p:nvGrpSpPr>
        <p:cNvPr id="1" name="Shape 598"/>
        <p:cNvGrpSpPr/>
        <p:nvPr/>
      </p:nvGrpSpPr>
      <p:grpSpPr>
        <a:xfrm>
          <a:off x="0" y="0"/>
          <a:ext cx="0" cy="0"/>
          <a:chOff x="0" y="0"/>
          <a:chExt cx="0" cy="0"/>
        </a:xfrm>
      </p:grpSpPr>
      <p:sp>
        <p:nvSpPr>
          <p:cNvPr id="599" name="Google Shape;599;p14"/>
          <p:cNvSpPr txBox="1">
            <a:spLocks noGrp="1"/>
          </p:cNvSpPr>
          <p:nvPr>
            <p:ph type="title"/>
          </p:nvPr>
        </p:nvSpPr>
        <p:spPr>
          <a:xfrm>
            <a:off x="713500" y="543000"/>
            <a:ext cx="7710000" cy="538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lvl1pPr>
            <a:lvl2pPr lvl="1" algn="ctr">
              <a:spcBef>
                <a:spcPts val="0"/>
              </a:spcBef>
              <a:spcAft>
                <a:spcPts val="0"/>
              </a:spcAft>
              <a:buNone/>
              <a:defRPr sz="3000">
                <a:solidFill>
                  <a:schemeClr val="accent6"/>
                </a:solidFill>
              </a:defRPr>
            </a:lvl2pPr>
            <a:lvl3pPr lvl="2" algn="ctr">
              <a:spcBef>
                <a:spcPts val="0"/>
              </a:spcBef>
              <a:spcAft>
                <a:spcPts val="0"/>
              </a:spcAft>
              <a:buNone/>
              <a:defRPr sz="3000">
                <a:solidFill>
                  <a:schemeClr val="accent6"/>
                </a:solidFill>
              </a:defRPr>
            </a:lvl3pPr>
            <a:lvl4pPr lvl="3" algn="ctr">
              <a:spcBef>
                <a:spcPts val="0"/>
              </a:spcBef>
              <a:spcAft>
                <a:spcPts val="0"/>
              </a:spcAft>
              <a:buNone/>
              <a:defRPr sz="3000">
                <a:solidFill>
                  <a:schemeClr val="accent6"/>
                </a:solidFill>
              </a:defRPr>
            </a:lvl4pPr>
            <a:lvl5pPr lvl="4" algn="ctr">
              <a:spcBef>
                <a:spcPts val="0"/>
              </a:spcBef>
              <a:spcAft>
                <a:spcPts val="0"/>
              </a:spcAft>
              <a:buNone/>
              <a:defRPr sz="3000">
                <a:solidFill>
                  <a:schemeClr val="accent6"/>
                </a:solidFill>
              </a:defRPr>
            </a:lvl5pPr>
            <a:lvl6pPr lvl="5" algn="ctr">
              <a:spcBef>
                <a:spcPts val="0"/>
              </a:spcBef>
              <a:spcAft>
                <a:spcPts val="0"/>
              </a:spcAft>
              <a:buNone/>
              <a:defRPr sz="3000">
                <a:solidFill>
                  <a:schemeClr val="accent6"/>
                </a:solidFill>
              </a:defRPr>
            </a:lvl6pPr>
            <a:lvl7pPr lvl="6" algn="ctr">
              <a:spcBef>
                <a:spcPts val="0"/>
              </a:spcBef>
              <a:spcAft>
                <a:spcPts val="0"/>
              </a:spcAft>
              <a:buNone/>
              <a:defRPr sz="3000">
                <a:solidFill>
                  <a:schemeClr val="accent6"/>
                </a:solidFill>
              </a:defRPr>
            </a:lvl7pPr>
            <a:lvl8pPr lvl="7" algn="ctr">
              <a:spcBef>
                <a:spcPts val="0"/>
              </a:spcBef>
              <a:spcAft>
                <a:spcPts val="0"/>
              </a:spcAft>
              <a:buNone/>
              <a:defRPr sz="3000">
                <a:solidFill>
                  <a:schemeClr val="accent6"/>
                </a:solidFill>
              </a:defRPr>
            </a:lvl8pPr>
            <a:lvl9pPr lvl="8" algn="ctr">
              <a:spcBef>
                <a:spcPts val="0"/>
              </a:spcBef>
              <a:spcAft>
                <a:spcPts val="0"/>
              </a:spcAft>
              <a:buNone/>
              <a:defRPr sz="3000">
                <a:solidFill>
                  <a:schemeClr val="accent6"/>
                </a:solidFill>
              </a:defRPr>
            </a:lvl9pPr>
          </a:lstStyle>
          <a:p>
            <a:endParaRPr/>
          </a:p>
        </p:txBody>
      </p:sp>
      <p:sp>
        <p:nvSpPr>
          <p:cNvPr id="600" name="Google Shape;600;p14"/>
          <p:cNvSpPr txBox="1">
            <a:spLocks noGrp="1"/>
          </p:cNvSpPr>
          <p:nvPr>
            <p:ph type="title" idx="2" hasCustomPrompt="1"/>
          </p:nvPr>
        </p:nvSpPr>
        <p:spPr>
          <a:xfrm>
            <a:off x="746115" y="1474356"/>
            <a:ext cx="1745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1" name="Google Shape;601;p14"/>
          <p:cNvSpPr txBox="1">
            <a:spLocks noGrp="1"/>
          </p:cNvSpPr>
          <p:nvPr>
            <p:ph type="subTitle" idx="1"/>
          </p:nvPr>
        </p:nvSpPr>
        <p:spPr>
          <a:xfrm>
            <a:off x="746115" y="2039120"/>
            <a:ext cx="1745400" cy="48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solidFill>
                  <a:schemeClr val="dk1"/>
                </a:solidFill>
                <a:latin typeface="Boogaloo"/>
                <a:ea typeface="Boogaloo"/>
                <a:cs typeface="Boogaloo"/>
                <a:sym typeface="Boogaloo"/>
              </a:defRPr>
            </a:lvl1pPr>
            <a:lvl2pPr lvl="1" algn="ctr" rtl="0">
              <a:lnSpc>
                <a:spcPct val="100000"/>
              </a:lnSpc>
              <a:spcBef>
                <a:spcPts val="1600"/>
              </a:spcBef>
              <a:spcAft>
                <a:spcPts val="0"/>
              </a:spcAft>
              <a:buNone/>
              <a:defRPr>
                <a:solidFill>
                  <a:schemeClr val="dk1"/>
                </a:solidFill>
              </a:defRPr>
            </a:lvl2pPr>
            <a:lvl3pPr lvl="2" algn="ctr" rtl="0">
              <a:lnSpc>
                <a:spcPct val="100000"/>
              </a:lnSpc>
              <a:spcBef>
                <a:spcPts val="1600"/>
              </a:spcBef>
              <a:spcAft>
                <a:spcPts val="0"/>
              </a:spcAft>
              <a:buNone/>
              <a:defRPr>
                <a:solidFill>
                  <a:schemeClr val="dk1"/>
                </a:solidFill>
              </a:defRPr>
            </a:lvl3pPr>
            <a:lvl4pPr lvl="3" algn="ctr" rtl="0">
              <a:lnSpc>
                <a:spcPct val="100000"/>
              </a:lnSpc>
              <a:spcBef>
                <a:spcPts val="1600"/>
              </a:spcBef>
              <a:spcAft>
                <a:spcPts val="0"/>
              </a:spcAft>
              <a:buNone/>
              <a:defRPr>
                <a:solidFill>
                  <a:schemeClr val="dk1"/>
                </a:solidFill>
              </a:defRPr>
            </a:lvl4pPr>
            <a:lvl5pPr lvl="4" algn="ctr" rtl="0">
              <a:lnSpc>
                <a:spcPct val="100000"/>
              </a:lnSpc>
              <a:spcBef>
                <a:spcPts val="1600"/>
              </a:spcBef>
              <a:spcAft>
                <a:spcPts val="0"/>
              </a:spcAft>
              <a:buNone/>
              <a:defRPr>
                <a:solidFill>
                  <a:schemeClr val="dk1"/>
                </a:solidFill>
              </a:defRPr>
            </a:lvl5pPr>
            <a:lvl6pPr lvl="5" algn="ctr" rtl="0">
              <a:lnSpc>
                <a:spcPct val="100000"/>
              </a:lnSpc>
              <a:spcBef>
                <a:spcPts val="1600"/>
              </a:spcBef>
              <a:spcAft>
                <a:spcPts val="0"/>
              </a:spcAft>
              <a:buNone/>
              <a:defRPr>
                <a:solidFill>
                  <a:schemeClr val="dk1"/>
                </a:solidFill>
              </a:defRPr>
            </a:lvl6pPr>
            <a:lvl7pPr lvl="6" algn="ctr" rtl="0">
              <a:lnSpc>
                <a:spcPct val="100000"/>
              </a:lnSpc>
              <a:spcBef>
                <a:spcPts val="1600"/>
              </a:spcBef>
              <a:spcAft>
                <a:spcPts val="0"/>
              </a:spcAft>
              <a:buNone/>
              <a:defRPr>
                <a:solidFill>
                  <a:schemeClr val="dk1"/>
                </a:solidFill>
              </a:defRPr>
            </a:lvl7pPr>
            <a:lvl8pPr lvl="7" algn="ctr" rtl="0">
              <a:lnSpc>
                <a:spcPct val="100000"/>
              </a:lnSpc>
              <a:spcBef>
                <a:spcPts val="1600"/>
              </a:spcBef>
              <a:spcAft>
                <a:spcPts val="0"/>
              </a:spcAft>
              <a:buNone/>
              <a:defRPr>
                <a:solidFill>
                  <a:schemeClr val="dk1"/>
                </a:solidFill>
              </a:defRPr>
            </a:lvl8pPr>
            <a:lvl9pPr lvl="8" algn="ctr" rtl="0">
              <a:lnSpc>
                <a:spcPct val="100000"/>
              </a:lnSpc>
              <a:spcBef>
                <a:spcPts val="1600"/>
              </a:spcBef>
              <a:spcAft>
                <a:spcPts val="1600"/>
              </a:spcAft>
              <a:buNone/>
              <a:defRPr>
                <a:solidFill>
                  <a:schemeClr val="dk1"/>
                </a:solidFill>
              </a:defRPr>
            </a:lvl9pPr>
          </a:lstStyle>
          <a:p>
            <a:endParaRPr/>
          </a:p>
        </p:txBody>
      </p:sp>
      <p:sp>
        <p:nvSpPr>
          <p:cNvPr id="602" name="Google Shape;602;p14"/>
          <p:cNvSpPr txBox="1">
            <a:spLocks noGrp="1"/>
          </p:cNvSpPr>
          <p:nvPr>
            <p:ph type="subTitle" idx="3"/>
          </p:nvPr>
        </p:nvSpPr>
        <p:spPr>
          <a:xfrm>
            <a:off x="746115" y="2402650"/>
            <a:ext cx="1745400" cy="68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None/>
              <a:defRPr sz="1400">
                <a:solidFill>
                  <a:schemeClr val="dk1"/>
                </a:solidFill>
              </a:defRPr>
            </a:lvl2pPr>
            <a:lvl3pPr lvl="2" algn="ctr" rtl="0">
              <a:lnSpc>
                <a:spcPct val="100000"/>
              </a:lnSpc>
              <a:spcBef>
                <a:spcPts val="1600"/>
              </a:spcBef>
              <a:spcAft>
                <a:spcPts val="0"/>
              </a:spcAft>
              <a:buNone/>
              <a:defRPr sz="1400">
                <a:solidFill>
                  <a:schemeClr val="dk1"/>
                </a:solidFill>
              </a:defRPr>
            </a:lvl3pPr>
            <a:lvl4pPr lvl="3" algn="ctr" rtl="0">
              <a:lnSpc>
                <a:spcPct val="100000"/>
              </a:lnSpc>
              <a:spcBef>
                <a:spcPts val="1600"/>
              </a:spcBef>
              <a:spcAft>
                <a:spcPts val="0"/>
              </a:spcAft>
              <a:buNone/>
              <a:defRPr sz="1400">
                <a:solidFill>
                  <a:schemeClr val="dk1"/>
                </a:solidFill>
              </a:defRPr>
            </a:lvl4pPr>
            <a:lvl5pPr lvl="4" algn="ctr" rtl="0">
              <a:lnSpc>
                <a:spcPct val="100000"/>
              </a:lnSpc>
              <a:spcBef>
                <a:spcPts val="1600"/>
              </a:spcBef>
              <a:spcAft>
                <a:spcPts val="0"/>
              </a:spcAft>
              <a:buNone/>
              <a:defRPr sz="1400">
                <a:solidFill>
                  <a:schemeClr val="dk1"/>
                </a:solidFill>
              </a:defRPr>
            </a:lvl5pPr>
            <a:lvl6pPr lvl="5" algn="ctr" rtl="0">
              <a:lnSpc>
                <a:spcPct val="100000"/>
              </a:lnSpc>
              <a:spcBef>
                <a:spcPts val="1600"/>
              </a:spcBef>
              <a:spcAft>
                <a:spcPts val="0"/>
              </a:spcAft>
              <a:buNone/>
              <a:defRPr sz="1400">
                <a:solidFill>
                  <a:schemeClr val="dk1"/>
                </a:solidFill>
              </a:defRPr>
            </a:lvl6pPr>
            <a:lvl7pPr lvl="6" algn="ctr" rtl="0">
              <a:lnSpc>
                <a:spcPct val="100000"/>
              </a:lnSpc>
              <a:spcBef>
                <a:spcPts val="1600"/>
              </a:spcBef>
              <a:spcAft>
                <a:spcPts val="0"/>
              </a:spcAft>
              <a:buNone/>
              <a:defRPr sz="1400">
                <a:solidFill>
                  <a:schemeClr val="dk1"/>
                </a:solidFill>
              </a:defRPr>
            </a:lvl7pPr>
            <a:lvl8pPr lvl="7" algn="ctr" rtl="0">
              <a:lnSpc>
                <a:spcPct val="100000"/>
              </a:lnSpc>
              <a:spcBef>
                <a:spcPts val="1600"/>
              </a:spcBef>
              <a:spcAft>
                <a:spcPts val="0"/>
              </a:spcAft>
              <a:buNone/>
              <a:defRPr sz="1400">
                <a:solidFill>
                  <a:schemeClr val="dk1"/>
                </a:solidFill>
              </a:defRPr>
            </a:lvl8pPr>
            <a:lvl9pPr lvl="8" algn="ctr" rtl="0">
              <a:lnSpc>
                <a:spcPct val="100000"/>
              </a:lnSpc>
              <a:spcBef>
                <a:spcPts val="1600"/>
              </a:spcBef>
              <a:spcAft>
                <a:spcPts val="1600"/>
              </a:spcAft>
              <a:buNone/>
              <a:defRPr sz="1400">
                <a:solidFill>
                  <a:schemeClr val="dk1"/>
                </a:solidFill>
              </a:defRPr>
            </a:lvl9pPr>
          </a:lstStyle>
          <a:p>
            <a:endParaRPr dirty="0"/>
          </a:p>
        </p:txBody>
      </p:sp>
      <p:sp>
        <p:nvSpPr>
          <p:cNvPr id="603" name="Google Shape;603;p14"/>
          <p:cNvSpPr txBox="1">
            <a:spLocks noGrp="1"/>
          </p:cNvSpPr>
          <p:nvPr>
            <p:ph type="title" idx="4" hasCustomPrompt="1"/>
          </p:nvPr>
        </p:nvSpPr>
        <p:spPr>
          <a:xfrm>
            <a:off x="2668909" y="1484956"/>
            <a:ext cx="17949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4" name="Google Shape;604;p14"/>
          <p:cNvSpPr txBox="1">
            <a:spLocks noGrp="1"/>
          </p:cNvSpPr>
          <p:nvPr>
            <p:ph type="subTitle" idx="5"/>
          </p:nvPr>
        </p:nvSpPr>
        <p:spPr>
          <a:xfrm>
            <a:off x="2657509" y="2039120"/>
            <a:ext cx="1817700" cy="48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solidFill>
                  <a:schemeClr val="dk1"/>
                </a:solidFill>
                <a:latin typeface="Boogaloo"/>
                <a:ea typeface="Boogaloo"/>
                <a:cs typeface="Boogaloo"/>
                <a:sym typeface="Boogaloo"/>
              </a:defRPr>
            </a:lvl1pPr>
            <a:lvl2pPr lvl="1" algn="ctr" rtl="0">
              <a:lnSpc>
                <a:spcPct val="100000"/>
              </a:lnSpc>
              <a:spcBef>
                <a:spcPts val="1600"/>
              </a:spcBef>
              <a:spcAft>
                <a:spcPts val="0"/>
              </a:spcAft>
              <a:buNone/>
              <a:defRPr>
                <a:solidFill>
                  <a:schemeClr val="dk1"/>
                </a:solidFill>
              </a:defRPr>
            </a:lvl2pPr>
            <a:lvl3pPr lvl="2" algn="ctr" rtl="0">
              <a:lnSpc>
                <a:spcPct val="100000"/>
              </a:lnSpc>
              <a:spcBef>
                <a:spcPts val="1600"/>
              </a:spcBef>
              <a:spcAft>
                <a:spcPts val="0"/>
              </a:spcAft>
              <a:buNone/>
              <a:defRPr>
                <a:solidFill>
                  <a:schemeClr val="dk1"/>
                </a:solidFill>
              </a:defRPr>
            </a:lvl3pPr>
            <a:lvl4pPr lvl="3" algn="ctr" rtl="0">
              <a:lnSpc>
                <a:spcPct val="100000"/>
              </a:lnSpc>
              <a:spcBef>
                <a:spcPts val="1600"/>
              </a:spcBef>
              <a:spcAft>
                <a:spcPts val="0"/>
              </a:spcAft>
              <a:buNone/>
              <a:defRPr>
                <a:solidFill>
                  <a:schemeClr val="dk1"/>
                </a:solidFill>
              </a:defRPr>
            </a:lvl4pPr>
            <a:lvl5pPr lvl="4" algn="ctr" rtl="0">
              <a:lnSpc>
                <a:spcPct val="100000"/>
              </a:lnSpc>
              <a:spcBef>
                <a:spcPts val="1600"/>
              </a:spcBef>
              <a:spcAft>
                <a:spcPts val="0"/>
              </a:spcAft>
              <a:buNone/>
              <a:defRPr>
                <a:solidFill>
                  <a:schemeClr val="dk1"/>
                </a:solidFill>
              </a:defRPr>
            </a:lvl5pPr>
            <a:lvl6pPr lvl="5" algn="ctr" rtl="0">
              <a:lnSpc>
                <a:spcPct val="100000"/>
              </a:lnSpc>
              <a:spcBef>
                <a:spcPts val="1600"/>
              </a:spcBef>
              <a:spcAft>
                <a:spcPts val="0"/>
              </a:spcAft>
              <a:buNone/>
              <a:defRPr>
                <a:solidFill>
                  <a:schemeClr val="dk1"/>
                </a:solidFill>
              </a:defRPr>
            </a:lvl6pPr>
            <a:lvl7pPr lvl="6" algn="ctr" rtl="0">
              <a:lnSpc>
                <a:spcPct val="100000"/>
              </a:lnSpc>
              <a:spcBef>
                <a:spcPts val="1600"/>
              </a:spcBef>
              <a:spcAft>
                <a:spcPts val="0"/>
              </a:spcAft>
              <a:buNone/>
              <a:defRPr>
                <a:solidFill>
                  <a:schemeClr val="dk1"/>
                </a:solidFill>
              </a:defRPr>
            </a:lvl7pPr>
            <a:lvl8pPr lvl="7" algn="ctr" rtl="0">
              <a:lnSpc>
                <a:spcPct val="100000"/>
              </a:lnSpc>
              <a:spcBef>
                <a:spcPts val="1600"/>
              </a:spcBef>
              <a:spcAft>
                <a:spcPts val="0"/>
              </a:spcAft>
              <a:buNone/>
              <a:defRPr>
                <a:solidFill>
                  <a:schemeClr val="dk1"/>
                </a:solidFill>
              </a:defRPr>
            </a:lvl8pPr>
            <a:lvl9pPr lvl="8" algn="ctr" rtl="0">
              <a:lnSpc>
                <a:spcPct val="100000"/>
              </a:lnSpc>
              <a:spcBef>
                <a:spcPts val="1600"/>
              </a:spcBef>
              <a:spcAft>
                <a:spcPts val="1600"/>
              </a:spcAft>
              <a:buNone/>
              <a:defRPr>
                <a:solidFill>
                  <a:schemeClr val="dk1"/>
                </a:solidFill>
              </a:defRPr>
            </a:lvl9pPr>
          </a:lstStyle>
          <a:p>
            <a:endParaRPr/>
          </a:p>
        </p:txBody>
      </p:sp>
      <p:sp>
        <p:nvSpPr>
          <p:cNvPr id="605" name="Google Shape;605;p14"/>
          <p:cNvSpPr txBox="1">
            <a:spLocks noGrp="1"/>
          </p:cNvSpPr>
          <p:nvPr>
            <p:ph type="subTitle" idx="6"/>
          </p:nvPr>
        </p:nvSpPr>
        <p:spPr>
          <a:xfrm>
            <a:off x="2668909" y="2402650"/>
            <a:ext cx="1794900" cy="68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None/>
              <a:defRPr sz="1400">
                <a:solidFill>
                  <a:schemeClr val="dk1"/>
                </a:solidFill>
              </a:defRPr>
            </a:lvl2pPr>
            <a:lvl3pPr lvl="2" algn="ctr" rtl="0">
              <a:lnSpc>
                <a:spcPct val="100000"/>
              </a:lnSpc>
              <a:spcBef>
                <a:spcPts val="1600"/>
              </a:spcBef>
              <a:spcAft>
                <a:spcPts val="0"/>
              </a:spcAft>
              <a:buNone/>
              <a:defRPr sz="1400">
                <a:solidFill>
                  <a:schemeClr val="dk1"/>
                </a:solidFill>
              </a:defRPr>
            </a:lvl3pPr>
            <a:lvl4pPr lvl="3" algn="ctr" rtl="0">
              <a:lnSpc>
                <a:spcPct val="100000"/>
              </a:lnSpc>
              <a:spcBef>
                <a:spcPts val="1600"/>
              </a:spcBef>
              <a:spcAft>
                <a:spcPts val="0"/>
              </a:spcAft>
              <a:buNone/>
              <a:defRPr sz="1400">
                <a:solidFill>
                  <a:schemeClr val="dk1"/>
                </a:solidFill>
              </a:defRPr>
            </a:lvl4pPr>
            <a:lvl5pPr lvl="4" algn="ctr" rtl="0">
              <a:lnSpc>
                <a:spcPct val="100000"/>
              </a:lnSpc>
              <a:spcBef>
                <a:spcPts val="1600"/>
              </a:spcBef>
              <a:spcAft>
                <a:spcPts val="0"/>
              </a:spcAft>
              <a:buNone/>
              <a:defRPr sz="1400">
                <a:solidFill>
                  <a:schemeClr val="dk1"/>
                </a:solidFill>
              </a:defRPr>
            </a:lvl5pPr>
            <a:lvl6pPr lvl="5" algn="ctr" rtl="0">
              <a:lnSpc>
                <a:spcPct val="100000"/>
              </a:lnSpc>
              <a:spcBef>
                <a:spcPts val="1600"/>
              </a:spcBef>
              <a:spcAft>
                <a:spcPts val="0"/>
              </a:spcAft>
              <a:buNone/>
              <a:defRPr sz="1400">
                <a:solidFill>
                  <a:schemeClr val="dk1"/>
                </a:solidFill>
              </a:defRPr>
            </a:lvl6pPr>
            <a:lvl7pPr lvl="6" algn="ctr" rtl="0">
              <a:lnSpc>
                <a:spcPct val="100000"/>
              </a:lnSpc>
              <a:spcBef>
                <a:spcPts val="1600"/>
              </a:spcBef>
              <a:spcAft>
                <a:spcPts val="0"/>
              </a:spcAft>
              <a:buNone/>
              <a:defRPr sz="1400">
                <a:solidFill>
                  <a:schemeClr val="dk1"/>
                </a:solidFill>
              </a:defRPr>
            </a:lvl7pPr>
            <a:lvl8pPr lvl="7" algn="ctr" rtl="0">
              <a:lnSpc>
                <a:spcPct val="100000"/>
              </a:lnSpc>
              <a:spcBef>
                <a:spcPts val="1600"/>
              </a:spcBef>
              <a:spcAft>
                <a:spcPts val="0"/>
              </a:spcAft>
              <a:buNone/>
              <a:defRPr sz="1400">
                <a:solidFill>
                  <a:schemeClr val="dk1"/>
                </a:solidFill>
              </a:defRPr>
            </a:lvl8pPr>
            <a:lvl9pPr lvl="8" algn="ctr" rtl="0">
              <a:lnSpc>
                <a:spcPct val="100000"/>
              </a:lnSpc>
              <a:spcBef>
                <a:spcPts val="1600"/>
              </a:spcBef>
              <a:spcAft>
                <a:spcPts val="1600"/>
              </a:spcAft>
              <a:buNone/>
              <a:defRPr sz="1400">
                <a:solidFill>
                  <a:schemeClr val="dk1"/>
                </a:solidFill>
              </a:defRPr>
            </a:lvl9pPr>
          </a:lstStyle>
          <a:p>
            <a:endParaRPr dirty="0"/>
          </a:p>
        </p:txBody>
      </p:sp>
      <p:sp>
        <p:nvSpPr>
          <p:cNvPr id="606" name="Google Shape;606;p14"/>
          <p:cNvSpPr txBox="1">
            <a:spLocks noGrp="1"/>
          </p:cNvSpPr>
          <p:nvPr>
            <p:ph type="title" idx="7" hasCustomPrompt="1"/>
          </p:nvPr>
        </p:nvSpPr>
        <p:spPr>
          <a:xfrm>
            <a:off x="4631638" y="1479656"/>
            <a:ext cx="17949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7" name="Google Shape;607;p14"/>
          <p:cNvSpPr txBox="1">
            <a:spLocks noGrp="1"/>
          </p:cNvSpPr>
          <p:nvPr>
            <p:ph type="subTitle" idx="8"/>
          </p:nvPr>
        </p:nvSpPr>
        <p:spPr>
          <a:xfrm>
            <a:off x="4620238" y="2039120"/>
            <a:ext cx="1817700" cy="48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solidFill>
                  <a:schemeClr val="dk1"/>
                </a:solidFill>
                <a:latin typeface="Boogaloo"/>
                <a:ea typeface="Boogaloo"/>
                <a:cs typeface="Boogaloo"/>
                <a:sym typeface="Boogaloo"/>
              </a:defRPr>
            </a:lvl1pPr>
            <a:lvl2pPr lvl="1" algn="ctr" rtl="0">
              <a:lnSpc>
                <a:spcPct val="100000"/>
              </a:lnSpc>
              <a:spcBef>
                <a:spcPts val="1600"/>
              </a:spcBef>
              <a:spcAft>
                <a:spcPts val="0"/>
              </a:spcAft>
              <a:buNone/>
              <a:defRPr>
                <a:solidFill>
                  <a:schemeClr val="dk1"/>
                </a:solidFill>
              </a:defRPr>
            </a:lvl2pPr>
            <a:lvl3pPr lvl="2" algn="ctr" rtl="0">
              <a:lnSpc>
                <a:spcPct val="100000"/>
              </a:lnSpc>
              <a:spcBef>
                <a:spcPts val="1600"/>
              </a:spcBef>
              <a:spcAft>
                <a:spcPts val="0"/>
              </a:spcAft>
              <a:buNone/>
              <a:defRPr>
                <a:solidFill>
                  <a:schemeClr val="dk1"/>
                </a:solidFill>
              </a:defRPr>
            </a:lvl3pPr>
            <a:lvl4pPr lvl="3" algn="ctr" rtl="0">
              <a:lnSpc>
                <a:spcPct val="100000"/>
              </a:lnSpc>
              <a:spcBef>
                <a:spcPts val="1600"/>
              </a:spcBef>
              <a:spcAft>
                <a:spcPts val="0"/>
              </a:spcAft>
              <a:buNone/>
              <a:defRPr>
                <a:solidFill>
                  <a:schemeClr val="dk1"/>
                </a:solidFill>
              </a:defRPr>
            </a:lvl4pPr>
            <a:lvl5pPr lvl="4" algn="ctr" rtl="0">
              <a:lnSpc>
                <a:spcPct val="100000"/>
              </a:lnSpc>
              <a:spcBef>
                <a:spcPts val="1600"/>
              </a:spcBef>
              <a:spcAft>
                <a:spcPts val="0"/>
              </a:spcAft>
              <a:buNone/>
              <a:defRPr>
                <a:solidFill>
                  <a:schemeClr val="dk1"/>
                </a:solidFill>
              </a:defRPr>
            </a:lvl5pPr>
            <a:lvl6pPr lvl="5" algn="ctr" rtl="0">
              <a:lnSpc>
                <a:spcPct val="100000"/>
              </a:lnSpc>
              <a:spcBef>
                <a:spcPts val="1600"/>
              </a:spcBef>
              <a:spcAft>
                <a:spcPts val="0"/>
              </a:spcAft>
              <a:buNone/>
              <a:defRPr>
                <a:solidFill>
                  <a:schemeClr val="dk1"/>
                </a:solidFill>
              </a:defRPr>
            </a:lvl6pPr>
            <a:lvl7pPr lvl="6" algn="ctr" rtl="0">
              <a:lnSpc>
                <a:spcPct val="100000"/>
              </a:lnSpc>
              <a:spcBef>
                <a:spcPts val="1600"/>
              </a:spcBef>
              <a:spcAft>
                <a:spcPts val="0"/>
              </a:spcAft>
              <a:buNone/>
              <a:defRPr>
                <a:solidFill>
                  <a:schemeClr val="dk1"/>
                </a:solidFill>
              </a:defRPr>
            </a:lvl7pPr>
            <a:lvl8pPr lvl="7" algn="ctr" rtl="0">
              <a:lnSpc>
                <a:spcPct val="100000"/>
              </a:lnSpc>
              <a:spcBef>
                <a:spcPts val="1600"/>
              </a:spcBef>
              <a:spcAft>
                <a:spcPts val="0"/>
              </a:spcAft>
              <a:buNone/>
              <a:defRPr>
                <a:solidFill>
                  <a:schemeClr val="dk1"/>
                </a:solidFill>
              </a:defRPr>
            </a:lvl8pPr>
            <a:lvl9pPr lvl="8" algn="ctr" rtl="0">
              <a:lnSpc>
                <a:spcPct val="100000"/>
              </a:lnSpc>
              <a:spcBef>
                <a:spcPts val="1600"/>
              </a:spcBef>
              <a:spcAft>
                <a:spcPts val="1600"/>
              </a:spcAft>
              <a:buNone/>
              <a:defRPr>
                <a:solidFill>
                  <a:schemeClr val="dk1"/>
                </a:solidFill>
              </a:defRPr>
            </a:lvl9pPr>
          </a:lstStyle>
          <a:p>
            <a:endParaRPr/>
          </a:p>
        </p:txBody>
      </p:sp>
      <p:sp>
        <p:nvSpPr>
          <p:cNvPr id="608" name="Google Shape;608;p14"/>
          <p:cNvSpPr txBox="1">
            <a:spLocks noGrp="1"/>
          </p:cNvSpPr>
          <p:nvPr>
            <p:ph type="subTitle" idx="9"/>
          </p:nvPr>
        </p:nvSpPr>
        <p:spPr>
          <a:xfrm>
            <a:off x="4631638" y="2402650"/>
            <a:ext cx="1794900" cy="68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None/>
              <a:defRPr sz="1400">
                <a:solidFill>
                  <a:schemeClr val="dk1"/>
                </a:solidFill>
              </a:defRPr>
            </a:lvl2pPr>
            <a:lvl3pPr lvl="2" algn="ctr" rtl="0">
              <a:lnSpc>
                <a:spcPct val="100000"/>
              </a:lnSpc>
              <a:spcBef>
                <a:spcPts val="1600"/>
              </a:spcBef>
              <a:spcAft>
                <a:spcPts val="0"/>
              </a:spcAft>
              <a:buNone/>
              <a:defRPr sz="1400">
                <a:solidFill>
                  <a:schemeClr val="dk1"/>
                </a:solidFill>
              </a:defRPr>
            </a:lvl3pPr>
            <a:lvl4pPr lvl="3" algn="ctr" rtl="0">
              <a:lnSpc>
                <a:spcPct val="100000"/>
              </a:lnSpc>
              <a:spcBef>
                <a:spcPts val="1600"/>
              </a:spcBef>
              <a:spcAft>
                <a:spcPts val="0"/>
              </a:spcAft>
              <a:buNone/>
              <a:defRPr sz="1400">
                <a:solidFill>
                  <a:schemeClr val="dk1"/>
                </a:solidFill>
              </a:defRPr>
            </a:lvl4pPr>
            <a:lvl5pPr lvl="4" algn="ctr" rtl="0">
              <a:lnSpc>
                <a:spcPct val="100000"/>
              </a:lnSpc>
              <a:spcBef>
                <a:spcPts val="1600"/>
              </a:spcBef>
              <a:spcAft>
                <a:spcPts val="0"/>
              </a:spcAft>
              <a:buNone/>
              <a:defRPr sz="1400">
                <a:solidFill>
                  <a:schemeClr val="dk1"/>
                </a:solidFill>
              </a:defRPr>
            </a:lvl5pPr>
            <a:lvl6pPr lvl="5" algn="ctr" rtl="0">
              <a:lnSpc>
                <a:spcPct val="100000"/>
              </a:lnSpc>
              <a:spcBef>
                <a:spcPts val="1600"/>
              </a:spcBef>
              <a:spcAft>
                <a:spcPts val="0"/>
              </a:spcAft>
              <a:buNone/>
              <a:defRPr sz="1400">
                <a:solidFill>
                  <a:schemeClr val="dk1"/>
                </a:solidFill>
              </a:defRPr>
            </a:lvl6pPr>
            <a:lvl7pPr lvl="6" algn="ctr" rtl="0">
              <a:lnSpc>
                <a:spcPct val="100000"/>
              </a:lnSpc>
              <a:spcBef>
                <a:spcPts val="1600"/>
              </a:spcBef>
              <a:spcAft>
                <a:spcPts val="0"/>
              </a:spcAft>
              <a:buNone/>
              <a:defRPr sz="1400">
                <a:solidFill>
                  <a:schemeClr val="dk1"/>
                </a:solidFill>
              </a:defRPr>
            </a:lvl7pPr>
            <a:lvl8pPr lvl="7" algn="ctr" rtl="0">
              <a:lnSpc>
                <a:spcPct val="100000"/>
              </a:lnSpc>
              <a:spcBef>
                <a:spcPts val="1600"/>
              </a:spcBef>
              <a:spcAft>
                <a:spcPts val="0"/>
              </a:spcAft>
              <a:buNone/>
              <a:defRPr sz="1400">
                <a:solidFill>
                  <a:schemeClr val="dk1"/>
                </a:solidFill>
              </a:defRPr>
            </a:lvl8pPr>
            <a:lvl9pPr lvl="8" algn="ctr" rtl="0">
              <a:lnSpc>
                <a:spcPct val="100000"/>
              </a:lnSpc>
              <a:spcBef>
                <a:spcPts val="1600"/>
              </a:spcBef>
              <a:spcAft>
                <a:spcPts val="1600"/>
              </a:spcAft>
              <a:buNone/>
              <a:defRPr sz="1400">
                <a:solidFill>
                  <a:schemeClr val="dk1"/>
                </a:solidFill>
              </a:defRPr>
            </a:lvl9pPr>
          </a:lstStyle>
          <a:p>
            <a:endParaRPr dirty="0"/>
          </a:p>
        </p:txBody>
      </p:sp>
      <p:sp>
        <p:nvSpPr>
          <p:cNvPr id="609" name="Google Shape;609;p14"/>
          <p:cNvSpPr txBox="1">
            <a:spLocks noGrp="1"/>
          </p:cNvSpPr>
          <p:nvPr>
            <p:ph type="title" idx="13" hasCustomPrompt="1"/>
          </p:nvPr>
        </p:nvSpPr>
        <p:spPr>
          <a:xfrm>
            <a:off x="6592505" y="1483056"/>
            <a:ext cx="18177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10" name="Google Shape;610;p14"/>
          <p:cNvSpPr txBox="1">
            <a:spLocks noGrp="1"/>
          </p:cNvSpPr>
          <p:nvPr>
            <p:ph type="subTitle" idx="14"/>
          </p:nvPr>
        </p:nvSpPr>
        <p:spPr>
          <a:xfrm>
            <a:off x="6592505" y="2039120"/>
            <a:ext cx="1817700" cy="48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solidFill>
                  <a:schemeClr val="dk1"/>
                </a:solidFill>
                <a:latin typeface="Boogaloo"/>
                <a:ea typeface="Boogaloo"/>
                <a:cs typeface="Boogaloo"/>
                <a:sym typeface="Boogaloo"/>
              </a:defRPr>
            </a:lvl1pPr>
            <a:lvl2pPr lvl="1" algn="ctr" rtl="0">
              <a:lnSpc>
                <a:spcPct val="100000"/>
              </a:lnSpc>
              <a:spcBef>
                <a:spcPts val="1600"/>
              </a:spcBef>
              <a:spcAft>
                <a:spcPts val="0"/>
              </a:spcAft>
              <a:buNone/>
              <a:defRPr>
                <a:solidFill>
                  <a:schemeClr val="dk1"/>
                </a:solidFill>
              </a:defRPr>
            </a:lvl2pPr>
            <a:lvl3pPr lvl="2" algn="ctr" rtl="0">
              <a:lnSpc>
                <a:spcPct val="100000"/>
              </a:lnSpc>
              <a:spcBef>
                <a:spcPts val="1600"/>
              </a:spcBef>
              <a:spcAft>
                <a:spcPts val="0"/>
              </a:spcAft>
              <a:buNone/>
              <a:defRPr>
                <a:solidFill>
                  <a:schemeClr val="dk1"/>
                </a:solidFill>
              </a:defRPr>
            </a:lvl3pPr>
            <a:lvl4pPr lvl="3" algn="ctr" rtl="0">
              <a:lnSpc>
                <a:spcPct val="100000"/>
              </a:lnSpc>
              <a:spcBef>
                <a:spcPts val="1600"/>
              </a:spcBef>
              <a:spcAft>
                <a:spcPts val="0"/>
              </a:spcAft>
              <a:buNone/>
              <a:defRPr>
                <a:solidFill>
                  <a:schemeClr val="dk1"/>
                </a:solidFill>
              </a:defRPr>
            </a:lvl4pPr>
            <a:lvl5pPr lvl="4" algn="ctr" rtl="0">
              <a:lnSpc>
                <a:spcPct val="100000"/>
              </a:lnSpc>
              <a:spcBef>
                <a:spcPts val="1600"/>
              </a:spcBef>
              <a:spcAft>
                <a:spcPts val="0"/>
              </a:spcAft>
              <a:buNone/>
              <a:defRPr>
                <a:solidFill>
                  <a:schemeClr val="dk1"/>
                </a:solidFill>
              </a:defRPr>
            </a:lvl5pPr>
            <a:lvl6pPr lvl="5" algn="ctr" rtl="0">
              <a:lnSpc>
                <a:spcPct val="100000"/>
              </a:lnSpc>
              <a:spcBef>
                <a:spcPts val="1600"/>
              </a:spcBef>
              <a:spcAft>
                <a:spcPts val="0"/>
              </a:spcAft>
              <a:buNone/>
              <a:defRPr>
                <a:solidFill>
                  <a:schemeClr val="dk1"/>
                </a:solidFill>
              </a:defRPr>
            </a:lvl6pPr>
            <a:lvl7pPr lvl="6" algn="ctr" rtl="0">
              <a:lnSpc>
                <a:spcPct val="100000"/>
              </a:lnSpc>
              <a:spcBef>
                <a:spcPts val="1600"/>
              </a:spcBef>
              <a:spcAft>
                <a:spcPts val="0"/>
              </a:spcAft>
              <a:buNone/>
              <a:defRPr>
                <a:solidFill>
                  <a:schemeClr val="dk1"/>
                </a:solidFill>
              </a:defRPr>
            </a:lvl7pPr>
            <a:lvl8pPr lvl="7" algn="ctr" rtl="0">
              <a:lnSpc>
                <a:spcPct val="100000"/>
              </a:lnSpc>
              <a:spcBef>
                <a:spcPts val="1600"/>
              </a:spcBef>
              <a:spcAft>
                <a:spcPts val="0"/>
              </a:spcAft>
              <a:buNone/>
              <a:defRPr>
                <a:solidFill>
                  <a:schemeClr val="dk1"/>
                </a:solidFill>
              </a:defRPr>
            </a:lvl8pPr>
            <a:lvl9pPr lvl="8" algn="ctr" rtl="0">
              <a:lnSpc>
                <a:spcPct val="100000"/>
              </a:lnSpc>
              <a:spcBef>
                <a:spcPts val="1600"/>
              </a:spcBef>
              <a:spcAft>
                <a:spcPts val="1600"/>
              </a:spcAft>
              <a:buNone/>
              <a:defRPr>
                <a:solidFill>
                  <a:schemeClr val="dk1"/>
                </a:solidFill>
              </a:defRPr>
            </a:lvl9pPr>
          </a:lstStyle>
          <a:p>
            <a:endParaRPr/>
          </a:p>
        </p:txBody>
      </p:sp>
      <p:sp>
        <p:nvSpPr>
          <p:cNvPr id="611" name="Google Shape;611;p14"/>
          <p:cNvSpPr txBox="1">
            <a:spLocks noGrp="1"/>
          </p:cNvSpPr>
          <p:nvPr>
            <p:ph type="subTitle" idx="15"/>
          </p:nvPr>
        </p:nvSpPr>
        <p:spPr>
          <a:xfrm>
            <a:off x="6603905" y="2402650"/>
            <a:ext cx="1794900" cy="68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None/>
              <a:defRPr sz="1400">
                <a:solidFill>
                  <a:schemeClr val="dk1"/>
                </a:solidFill>
              </a:defRPr>
            </a:lvl2pPr>
            <a:lvl3pPr lvl="2" algn="ctr" rtl="0">
              <a:lnSpc>
                <a:spcPct val="100000"/>
              </a:lnSpc>
              <a:spcBef>
                <a:spcPts val="1600"/>
              </a:spcBef>
              <a:spcAft>
                <a:spcPts val="0"/>
              </a:spcAft>
              <a:buNone/>
              <a:defRPr sz="1400">
                <a:solidFill>
                  <a:schemeClr val="dk1"/>
                </a:solidFill>
              </a:defRPr>
            </a:lvl3pPr>
            <a:lvl4pPr lvl="3" algn="ctr" rtl="0">
              <a:lnSpc>
                <a:spcPct val="100000"/>
              </a:lnSpc>
              <a:spcBef>
                <a:spcPts val="1600"/>
              </a:spcBef>
              <a:spcAft>
                <a:spcPts val="0"/>
              </a:spcAft>
              <a:buNone/>
              <a:defRPr sz="1400">
                <a:solidFill>
                  <a:schemeClr val="dk1"/>
                </a:solidFill>
              </a:defRPr>
            </a:lvl4pPr>
            <a:lvl5pPr lvl="4" algn="ctr" rtl="0">
              <a:lnSpc>
                <a:spcPct val="100000"/>
              </a:lnSpc>
              <a:spcBef>
                <a:spcPts val="1600"/>
              </a:spcBef>
              <a:spcAft>
                <a:spcPts val="0"/>
              </a:spcAft>
              <a:buNone/>
              <a:defRPr sz="1400">
                <a:solidFill>
                  <a:schemeClr val="dk1"/>
                </a:solidFill>
              </a:defRPr>
            </a:lvl5pPr>
            <a:lvl6pPr lvl="5" algn="ctr" rtl="0">
              <a:lnSpc>
                <a:spcPct val="100000"/>
              </a:lnSpc>
              <a:spcBef>
                <a:spcPts val="1600"/>
              </a:spcBef>
              <a:spcAft>
                <a:spcPts val="0"/>
              </a:spcAft>
              <a:buNone/>
              <a:defRPr sz="1400">
                <a:solidFill>
                  <a:schemeClr val="dk1"/>
                </a:solidFill>
              </a:defRPr>
            </a:lvl6pPr>
            <a:lvl7pPr lvl="6" algn="ctr" rtl="0">
              <a:lnSpc>
                <a:spcPct val="100000"/>
              </a:lnSpc>
              <a:spcBef>
                <a:spcPts val="1600"/>
              </a:spcBef>
              <a:spcAft>
                <a:spcPts val="0"/>
              </a:spcAft>
              <a:buNone/>
              <a:defRPr sz="1400">
                <a:solidFill>
                  <a:schemeClr val="dk1"/>
                </a:solidFill>
              </a:defRPr>
            </a:lvl7pPr>
            <a:lvl8pPr lvl="7" algn="ctr" rtl="0">
              <a:lnSpc>
                <a:spcPct val="100000"/>
              </a:lnSpc>
              <a:spcBef>
                <a:spcPts val="1600"/>
              </a:spcBef>
              <a:spcAft>
                <a:spcPts val="0"/>
              </a:spcAft>
              <a:buNone/>
              <a:defRPr sz="1400">
                <a:solidFill>
                  <a:schemeClr val="dk1"/>
                </a:solidFill>
              </a:defRPr>
            </a:lvl8pPr>
            <a:lvl9pPr lvl="8" algn="ctr" rtl="0">
              <a:lnSpc>
                <a:spcPct val="100000"/>
              </a:lnSpc>
              <a:spcBef>
                <a:spcPts val="1600"/>
              </a:spcBef>
              <a:spcAft>
                <a:spcPts val="1600"/>
              </a:spcAft>
              <a:buNone/>
              <a:defRPr sz="1400">
                <a:solidFill>
                  <a:schemeClr val="dk1"/>
                </a:solidFill>
              </a:defRPr>
            </a:lvl9pPr>
          </a:lstStyle>
          <a:p>
            <a:endParaRPr dirty="0"/>
          </a:p>
        </p:txBody>
      </p:sp>
      <p:sp>
        <p:nvSpPr>
          <p:cNvPr id="612" name="Google Shape;612;p14"/>
          <p:cNvSpPr/>
          <p:nvPr/>
        </p:nvSpPr>
        <p:spPr>
          <a:xfrm>
            <a:off x="-3500" y="4608300"/>
            <a:ext cx="9144000" cy="611400"/>
          </a:xfrm>
          <a:prstGeom prst="rect">
            <a:avLst/>
          </a:prstGeom>
          <a:solidFill>
            <a:srgbClr val="FFF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CD"/>
              </a:solidFill>
            </a:endParaRPr>
          </a:p>
        </p:txBody>
      </p:sp>
      <p:grpSp>
        <p:nvGrpSpPr>
          <p:cNvPr id="613" name="Google Shape;613;p14"/>
          <p:cNvGrpSpPr/>
          <p:nvPr/>
        </p:nvGrpSpPr>
        <p:grpSpPr>
          <a:xfrm>
            <a:off x="198024" y="57740"/>
            <a:ext cx="8747940" cy="4299937"/>
            <a:chOff x="205800" y="-337052"/>
            <a:chExt cx="8747940" cy="4299937"/>
          </a:xfrm>
        </p:grpSpPr>
        <p:sp>
          <p:nvSpPr>
            <p:cNvPr id="614" name="Google Shape;614;p14"/>
            <p:cNvSpPr/>
            <p:nvPr/>
          </p:nvSpPr>
          <p:spPr>
            <a:xfrm>
              <a:off x="371824" y="2624884"/>
              <a:ext cx="162328" cy="212910"/>
            </a:xfrm>
            <a:custGeom>
              <a:avLst/>
              <a:gdLst/>
              <a:ahLst/>
              <a:cxnLst/>
              <a:rect l="l" t="t" r="r" b="b"/>
              <a:pathLst>
                <a:path w="1847" h="2079" extrusionOk="0">
                  <a:moveTo>
                    <a:pt x="919" y="0"/>
                  </a:moveTo>
                  <a:cubicBezTo>
                    <a:pt x="813" y="0"/>
                    <a:pt x="716" y="348"/>
                    <a:pt x="687" y="812"/>
                  </a:cubicBezTo>
                  <a:cubicBezTo>
                    <a:pt x="291" y="832"/>
                    <a:pt x="1" y="928"/>
                    <a:pt x="1" y="1044"/>
                  </a:cubicBezTo>
                  <a:cubicBezTo>
                    <a:pt x="1" y="1150"/>
                    <a:pt x="291" y="1247"/>
                    <a:pt x="687" y="1276"/>
                  </a:cubicBezTo>
                  <a:cubicBezTo>
                    <a:pt x="716" y="1740"/>
                    <a:pt x="813" y="2078"/>
                    <a:pt x="919" y="2078"/>
                  </a:cubicBezTo>
                  <a:cubicBezTo>
                    <a:pt x="1035" y="2078"/>
                    <a:pt x="1132" y="1740"/>
                    <a:pt x="1161" y="1276"/>
                  </a:cubicBezTo>
                  <a:cubicBezTo>
                    <a:pt x="1557" y="1247"/>
                    <a:pt x="1847" y="1150"/>
                    <a:pt x="1847" y="1044"/>
                  </a:cubicBezTo>
                  <a:cubicBezTo>
                    <a:pt x="1847" y="928"/>
                    <a:pt x="1557" y="832"/>
                    <a:pt x="1161" y="812"/>
                  </a:cubicBezTo>
                  <a:cubicBezTo>
                    <a:pt x="1132" y="348"/>
                    <a:pt x="1035" y="0"/>
                    <a:pt x="919"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6675333" y="697610"/>
              <a:ext cx="209875" cy="275176"/>
            </a:xfrm>
            <a:custGeom>
              <a:avLst/>
              <a:gdLst/>
              <a:ahLst/>
              <a:cxnLst/>
              <a:rect l="l" t="t" r="r" b="b"/>
              <a:pathLst>
                <a:path w="2388" h="2687" extrusionOk="0">
                  <a:moveTo>
                    <a:pt x="1199" y="0"/>
                  </a:moveTo>
                  <a:cubicBezTo>
                    <a:pt x="1054" y="0"/>
                    <a:pt x="928" y="445"/>
                    <a:pt x="899" y="1044"/>
                  </a:cubicBezTo>
                  <a:cubicBezTo>
                    <a:pt x="387" y="1073"/>
                    <a:pt x="0" y="1199"/>
                    <a:pt x="0" y="1344"/>
                  </a:cubicBezTo>
                  <a:cubicBezTo>
                    <a:pt x="0" y="1489"/>
                    <a:pt x="387" y="1605"/>
                    <a:pt x="899" y="1643"/>
                  </a:cubicBezTo>
                  <a:cubicBezTo>
                    <a:pt x="928" y="2242"/>
                    <a:pt x="1054" y="2687"/>
                    <a:pt x="1199" y="2687"/>
                  </a:cubicBezTo>
                  <a:cubicBezTo>
                    <a:pt x="1344" y="2687"/>
                    <a:pt x="1469" y="2242"/>
                    <a:pt x="1498" y="1643"/>
                  </a:cubicBezTo>
                  <a:cubicBezTo>
                    <a:pt x="2010" y="1605"/>
                    <a:pt x="2387" y="1489"/>
                    <a:pt x="2387" y="1344"/>
                  </a:cubicBezTo>
                  <a:cubicBezTo>
                    <a:pt x="2387" y="1199"/>
                    <a:pt x="2010" y="1073"/>
                    <a:pt x="1498" y="1044"/>
                  </a:cubicBezTo>
                  <a:cubicBezTo>
                    <a:pt x="1469" y="435"/>
                    <a:pt x="1344" y="0"/>
                    <a:pt x="1199"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rot="2022055">
              <a:off x="799540" y="610444"/>
              <a:ext cx="209875" cy="275176"/>
            </a:xfrm>
            <a:custGeom>
              <a:avLst/>
              <a:gdLst/>
              <a:ahLst/>
              <a:cxnLst/>
              <a:rect l="l" t="t" r="r" b="b"/>
              <a:pathLst>
                <a:path w="2388" h="2687" extrusionOk="0">
                  <a:moveTo>
                    <a:pt x="1199" y="0"/>
                  </a:moveTo>
                  <a:cubicBezTo>
                    <a:pt x="1044" y="0"/>
                    <a:pt x="928" y="445"/>
                    <a:pt x="899" y="1044"/>
                  </a:cubicBezTo>
                  <a:cubicBezTo>
                    <a:pt x="387" y="1073"/>
                    <a:pt x="1" y="1199"/>
                    <a:pt x="1" y="1344"/>
                  </a:cubicBezTo>
                  <a:cubicBezTo>
                    <a:pt x="1" y="1479"/>
                    <a:pt x="387" y="1605"/>
                    <a:pt x="899" y="1643"/>
                  </a:cubicBezTo>
                  <a:cubicBezTo>
                    <a:pt x="928" y="2242"/>
                    <a:pt x="1054" y="2687"/>
                    <a:pt x="1199" y="2687"/>
                  </a:cubicBezTo>
                  <a:cubicBezTo>
                    <a:pt x="1344" y="2687"/>
                    <a:pt x="1470" y="2242"/>
                    <a:pt x="1499" y="1643"/>
                  </a:cubicBezTo>
                  <a:cubicBezTo>
                    <a:pt x="2011" y="1605"/>
                    <a:pt x="2388" y="1479"/>
                    <a:pt x="2388" y="1344"/>
                  </a:cubicBezTo>
                  <a:cubicBezTo>
                    <a:pt x="2388" y="1199"/>
                    <a:pt x="2011" y="1073"/>
                    <a:pt x="1499" y="1044"/>
                  </a:cubicBezTo>
                  <a:cubicBezTo>
                    <a:pt x="1470" y="435"/>
                    <a:pt x="1344" y="0"/>
                    <a:pt x="1199"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355475" y="1479810"/>
              <a:ext cx="209875" cy="275176"/>
            </a:xfrm>
            <a:custGeom>
              <a:avLst/>
              <a:gdLst/>
              <a:ahLst/>
              <a:cxnLst/>
              <a:rect l="l" t="t" r="r" b="b"/>
              <a:pathLst>
                <a:path w="2388" h="2687" extrusionOk="0">
                  <a:moveTo>
                    <a:pt x="1190" y="0"/>
                  </a:moveTo>
                  <a:cubicBezTo>
                    <a:pt x="1045" y="0"/>
                    <a:pt x="919" y="445"/>
                    <a:pt x="890" y="1044"/>
                  </a:cubicBezTo>
                  <a:cubicBezTo>
                    <a:pt x="378" y="1073"/>
                    <a:pt x="1" y="1198"/>
                    <a:pt x="1" y="1343"/>
                  </a:cubicBezTo>
                  <a:cubicBezTo>
                    <a:pt x="1" y="1488"/>
                    <a:pt x="378" y="1604"/>
                    <a:pt x="890" y="1643"/>
                  </a:cubicBezTo>
                  <a:cubicBezTo>
                    <a:pt x="919" y="2252"/>
                    <a:pt x="1045" y="2687"/>
                    <a:pt x="1190" y="2687"/>
                  </a:cubicBezTo>
                  <a:cubicBezTo>
                    <a:pt x="1344" y="2687"/>
                    <a:pt x="1460" y="2242"/>
                    <a:pt x="1499" y="1643"/>
                  </a:cubicBezTo>
                  <a:cubicBezTo>
                    <a:pt x="2011" y="1604"/>
                    <a:pt x="2388" y="1488"/>
                    <a:pt x="2388" y="1343"/>
                  </a:cubicBezTo>
                  <a:cubicBezTo>
                    <a:pt x="2388" y="1198"/>
                    <a:pt x="2011" y="1073"/>
                    <a:pt x="1499" y="1044"/>
                  </a:cubicBezTo>
                  <a:cubicBezTo>
                    <a:pt x="1460" y="435"/>
                    <a:pt x="1344" y="0"/>
                    <a:pt x="1190"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205800" y="3747974"/>
              <a:ext cx="110475" cy="14450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431436" y="309275"/>
              <a:ext cx="110475" cy="145627"/>
            </a:xfrm>
            <a:custGeom>
              <a:avLst/>
              <a:gdLst/>
              <a:ahLst/>
              <a:cxnLst/>
              <a:rect l="l" t="t" r="r" b="b"/>
              <a:pathLst>
                <a:path w="1257" h="1422" extrusionOk="0">
                  <a:moveTo>
                    <a:pt x="628" y="1"/>
                  </a:moveTo>
                  <a:cubicBezTo>
                    <a:pt x="551" y="1"/>
                    <a:pt x="483" y="243"/>
                    <a:pt x="474" y="552"/>
                  </a:cubicBezTo>
                  <a:cubicBezTo>
                    <a:pt x="203" y="571"/>
                    <a:pt x="0" y="639"/>
                    <a:pt x="0" y="706"/>
                  </a:cubicBezTo>
                  <a:cubicBezTo>
                    <a:pt x="0" y="784"/>
                    <a:pt x="203" y="851"/>
                    <a:pt x="474" y="871"/>
                  </a:cubicBezTo>
                  <a:cubicBezTo>
                    <a:pt x="483" y="1180"/>
                    <a:pt x="551" y="1422"/>
                    <a:pt x="628" y="1422"/>
                  </a:cubicBezTo>
                  <a:cubicBezTo>
                    <a:pt x="706" y="1422"/>
                    <a:pt x="773" y="1180"/>
                    <a:pt x="793" y="871"/>
                  </a:cubicBezTo>
                  <a:cubicBezTo>
                    <a:pt x="1054" y="851"/>
                    <a:pt x="1257" y="793"/>
                    <a:pt x="1257" y="706"/>
                  </a:cubicBezTo>
                  <a:cubicBezTo>
                    <a:pt x="1257" y="639"/>
                    <a:pt x="1054" y="571"/>
                    <a:pt x="793" y="552"/>
                  </a:cubicBezTo>
                  <a:cubicBezTo>
                    <a:pt x="773" y="243"/>
                    <a:pt x="706" y="1"/>
                    <a:pt x="628"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5838615" y="1007426"/>
              <a:ext cx="110475" cy="144603"/>
            </a:xfrm>
            <a:custGeom>
              <a:avLst/>
              <a:gdLst/>
              <a:ahLst/>
              <a:cxnLst/>
              <a:rect l="l" t="t" r="r" b="b"/>
              <a:pathLst>
                <a:path w="1257" h="1412" extrusionOk="0">
                  <a:moveTo>
                    <a:pt x="628" y="1"/>
                  </a:moveTo>
                  <a:cubicBezTo>
                    <a:pt x="551" y="1"/>
                    <a:pt x="493" y="233"/>
                    <a:pt x="474" y="552"/>
                  </a:cubicBezTo>
                  <a:cubicBezTo>
                    <a:pt x="203" y="571"/>
                    <a:pt x="0" y="629"/>
                    <a:pt x="0" y="706"/>
                  </a:cubicBezTo>
                  <a:cubicBezTo>
                    <a:pt x="0" y="784"/>
                    <a:pt x="203" y="851"/>
                    <a:pt x="474" y="870"/>
                  </a:cubicBezTo>
                  <a:cubicBezTo>
                    <a:pt x="493" y="1180"/>
                    <a:pt x="551" y="1412"/>
                    <a:pt x="628" y="1412"/>
                  </a:cubicBezTo>
                  <a:cubicBezTo>
                    <a:pt x="715" y="1412"/>
                    <a:pt x="773" y="1180"/>
                    <a:pt x="792" y="870"/>
                  </a:cubicBezTo>
                  <a:cubicBezTo>
                    <a:pt x="1063" y="851"/>
                    <a:pt x="1256" y="793"/>
                    <a:pt x="1256" y="706"/>
                  </a:cubicBezTo>
                  <a:cubicBezTo>
                    <a:pt x="1256" y="629"/>
                    <a:pt x="1063" y="571"/>
                    <a:pt x="792" y="552"/>
                  </a:cubicBezTo>
                  <a:cubicBezTo>
                    <a:pt x="773" y="233"/>
                    <a:pt x="706" y="1"/>
                    <a:pt x="628"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3643562" y="-337052"/>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5545851" y="-90665"/>
              <a:ext cx="41395" cy="40657"/>
            </a:xfrm>
            <a:custGeom>
              <a:avLst/>
              <a:gdLst/>
              <a:ahLst/>
              <a:cxnLst/>
              <a:rect l="l" t="t" r="r" b="b"/>
              <a:pathLst>
                <a:path w="471" h="397" extrusionOk="0">
                  <a:moveTo>
                    <a:pt x="273" y="1"/>
                  </a:moveTo>
                  <a:cubicBezTo>
                    <a:pt x="259" y="1"/>
                    <a:pt x="244" y="3"/>
                    <a:pt x="229" y="6"/>
                  </a:cubicBezTo>
                  <a:cubicBezTo>
                    <a:pt x="0" y="24"/>
                    <a:pt x="39" y="397"/>
                    <a:pt x="257" y="397"/>
                  </a:cubicBezTo>
                  <a:cubicBezTo>
                    <a:pt x="269" y="397"/>
                    <a:pt x="282" y="395"/>
                    <a:pt x="296" y="393"/>
                  </a:cubicBezTo>
                  <a:cubicBezTo>
                    <a:pt x="393" y="373"/>
                    <a:pt x="460" y="296"/>
                    <a:pt x="470" y="209"/>
                  </a:cubicBezTo>
                  <a:cubicBezTo>
                    <a:pt x="470" y="90"/>
                    <a:pt x="380" y="1"/>
                    <a:pt x="273"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2434130" y="3598553"/>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1816774" y="3186188"/>
              <a:ext cx="57303" cy="56326"/>
            </a:xfrm>
            <a:custGeom>
              <a:avLst/>
              <a:gdLst/>
              <a:ahLst/>
              <a:cxnLst/>
              <a:rect l="l" t="t" r="r" b="b"/>
              <a:pathLst>
                <a:path w="652" h="550" extrusionOk="0">
                  <a:moveTo>
                    <a:pt x="370" y="0"/>
                  </a:moveTo>
                  <a:cubicBezTo>
                    <a:pt x="354" y="0"/>
                    <a:pt x="338" y="2"/>
                    <a:pt x="323" y="4"/>
                  </a:cubicBezTo>
                  <a:cubicBezTo>
                    <a:pt x="1" y="32"/>
                    <a:pt x="55" y="550"/>
                    <a:pt x="369" y="550"/>
                  </a:cubicBezTo>
                  <a:cubicBezTo>
                    <a:pt x="385" y="550"/>
                    <a:pt x="402" y="548"/>
                    <a:pt x="419" y="545"/>
                  </a:cubicBezTo>
                  <a:cubicBezTo>
                    <a:pt x="545" y="526"/>
                    <a:pt x="641" y="420"/>
                    <a:pt x="651" y="284"/>
                  </a:cubicBezTo>
                  <a:cubicBezTo>
                    <a:pt x="651" y="126"/>
                    <a:pt x="524" y="0"/>
                    <a:pt x="370"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8797120" y="2458153"/>
              <a:ext cx="110475" cy="144603"/>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14"/>
            <p:cNvGrpSpPr/>
            <p:nvPr/>
          </p:nvGrpSpPr>
          <p:grpSpPr>
            <a:xfrm>
              <a:off x="2281585" y="322929"/>
              <a:ext cx="6359974" cy="3465702"/>
              <a:chOff x="2120935" y="502017"/>
              <a:chExt cx="6359974" cy="3465702"/>
            </a:xfrm>
          </p:grpSpPr>
          <p:sp>
            <p:nvSpPr>
              <p:cNvPr id="627" name="Google Shape;627;p14"/>
              <p:cNvSpPr/>
              <p:nvPr/>
            </p:nvSpPr>
            <p:spPr>
              <a:xfrm>
                <a:off x="2273465" y="1347105"/>
                <a:ext cx="86042" cy="8479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2120935" y="502017"/>
                <a:ext cx="86042" cy="8479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8440392" y="1170665"/>
                <a:ext cx="40516" cy="4045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6997781" y="3927062"/>
                <a:ext cx="41395" cy="40657"/>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4"/>
            <p:cNvGrpSpPr/>
            <p:nvPr/>
          </p:nvGrpSpPr>
          <p:grpSpPr>
            <a:xfrm>
              <a:off x="4501311" y="427454"/>
              <a:ext cx="4215487" cy="801163"/>
              <a:chOff x="1245811" y="1721329"/>
              <a:chExt cx="4215487" cy="801163"/>
            </a:xfrm>
          </p:grpSpPr>
          <p:sp>
            <p:nvSpPr>
              <p:cNvPr id="632" name="Google Shape;632;p14"/>
              <p:cNvSpPr/>
              <p:nvPr/>
            </p:nvSpPr>
            <p:spPr>
              <a:xfrm>
                <a:off x="1245811" y="2437697"/>
                <a:ext cx="86042" cy="8479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4332181" y="2090471"/>
                <a:ext cx="86042" cy="8479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5419903" y="1721329"/>
                <a:ext cx="41395" cy="40657"/>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4922361" y="1903237"/>
                <a:ext cx="57039" cy="568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 name="Google Shape;636;p14"/>
            <p:cNvSpPr/>
            <p:nvPr/>
          </p:nvSpPr>
          <p:spPr>
            <a:xfrm>
              <a:off x="6966156" y="-175764"/>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4553999" y="3071778"/>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8368594" y="3448561"/>
              <a:ext cx="85427" cy="85410"/>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8913049" y="3922740"/>
              <a:ext cx="40692" cy="40145"/>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4"/>
          <p:cNvGrpSpPr/>
          <p:nvPr/>
        </p:nvGrpSpPr>
        <p:grpSpPr>
          <a:xfrm>
            <a:off x="56042" y="-296683"/>
            <a:ext cx="9274133" cy="4007036"/>
            <a:chOff x="76142" y="-310434"/>
            <a:chExt cx="9274133" cy="4007036"/>
          </a:xfrm>
        </p:grpSpPr>
        <p:sp>
          <p:nvSpPr>
            <p:cNvPr id="641" name="Google Shape;641;p14"/>
            <p:cNvSpPr/>
            <p:nvPr/>
          </p:nvSpPr>
          <p:spPr>
            <a:xfrm rot="-159001" flipH="1">
              <a:off x="1408616" y="-289910"/>
              <a:ext cx="908832" cy="908434"/>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rot="-1009874">
              <a:off x="8202578" y="-198256"/>
              <a:ext cx="909220" cy="908822"/>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14"/>
            <p:cNvGrpSpPr/>
            <p:nvPr/>
          </p:nvGrpSpPr>
          <p:grpSpPr>
            <a:xfrm rot="1882907">
              <a:off x="8727155" y="1640583"/>
              <a:ext cx="537260" cy="480691"/>
              <a:chOff x="2694164" y="2398663"/>
              <a:chExt cx="705425" cy="631150"/>
            </a:xfrm>
          </p:grpSpPr>
          <p:sp>
            <p:nvSpPr>
              <p:cNvPr id="644" name="Google Shape;644;p14"/>
              <p:cNvSpPr/>
              <p:nvPr/>
            </p:nvSpPr>
            <p:spPr>
              <a:xfrm>
                <a:off x="2774164" y="2674038"/>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2694164" y="2548588"/>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2910539" y="2398663"/>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3116039" y="2428563"/>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3232414" y="2617163"/>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14"/>
            <p:cNvGrpSpPr/>
            <p:nvPr/>
          </p:nvGrpSpPr>
          <p:grpSpPr>
            <a:xfrm rot="-1882907" flipH="1">
              <a:off x="2311033" y="3098358"/>
              <a:ext cx="537260" cy="494530"/>
              <a:chOff x="426166" y="4909718"/>
              <a:chExt cx="705425" cy="649320"/>
            </a:xfrm>
          </p:grpSpPr>
          <p:sp>
            <p:nvSpPr>
              <p:cNvPr id="650" name="Google Shape;650;p14"/>
              <p:cNvSpPr/>
              <p:nvPr/>
            </p:nvSpPr>
            <p:spPr>
              <a:xfrm>
                <a:off x="476377" y="5203263"/>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426166" y="5059643"/>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642541" y="4909718"/>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818252" y="4957788"/>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964416" y="5128218"/>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5" name="Google Shape;655;p14"/>
            <p:cNvSpPr/>
            <p:nvPr/>
          </p:nvSpPr>
          <p:spPr>
            <a:xfrm rot="1076189">
              <a:off x="6289486" y="3043799"/>
              <a:ext cx="459228" cy="386297"/>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rot="-1550640">
              <a:off x="137375" y="120210"/>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CUSTOM_5">
    <p:bg>
      <p:bgPr>
        <a:solidFill>
          <a:schemeClr val="accent1"/>
        </a:solidFill>
        <a:effectLst/>
      </p:bgPr>
    </p:bg>
    <p:spTree>
      <p:nvGrpSpPr>
        <p:cNvPr id="1" name="Shape 730"/>
        <p:cNvGrpSpPr/>
        <p:nvPr/>
      </p:nvGrpSpPr>
      <p:grpSpPr>
        <a:xfrm>
          <a:off x="0" y="0"/>
          <a:ext cx="0" cy="0"/>
          <a:chOff x="0" y="0"/>
          <a:chExt cx="0" cy="0"/>
        </a:xfrm>
      </p:grpSpPr>
      <p:grpSp>
        <p:nvGrpSpPr>
          <p:cNvPr id="731" name="Google Shape;731;p16"/>
          <p:cNvGrpSpPr/>
          <p:nvPr/>
        </p:nvGrpSpPr>
        <p:grpSpPr>
          <a:xfrm>
            <a:off x="93025" y="139953"/>
            <a:ext cx="8957938" cy="5003560"/>
            <a:chOff x="84356" y="461914"/>
            <a:chExt cx="8957938" cy="5003560"/>
          </a:xfrm>
        </p:grpSpPr>
        <p:sp>
          <p:nvSpPr>
            <p:cNvPr id="732" name="Google Shape;732;p16"/>
            <p:cNvSpPr/>
            <p:nvPr/>
          </p:nvSpPr>
          <p:spPr>
            <a:xfrm>
              <a:off x="2280394" y="2583244"/>
              <a:ext cx="152461" cy="171611"/>
            </a:xfrm>
            <a:custGeom>
              <a:avLst/>
              <a:gdLst/>
              <a:ahLst/>
              <a:cxnLst/>
              <a:rect l="l" t="t" r="r" b="b"/>
              <a:pathLst>
                <a:path w="1847" h="2079" extrusionOk="0">
                  <a:moveTo>
                    <a:pt x="919" y="1"/>
                  </a:moveTo>
                  <a:cubicBezTo>
                    <a:pt x="812" y="1"/>
                    <a:pt x="716" y="349"/>
                    <a:pt x="687" y="803"/>
                  </a:cubicBezTo>
                  <a:cubicBezTo>
                    <a:pt x="290" y="832"/>
                    <a:pt x="1" y="928"/>
                    <a:pt x="1" y="1035"/>
                  </a:cubicBezTo>
                  <a:cubicBezTo>
                    <a:pt x="1" y="1151"/>
                    <a:pt x="290" y="1247"/>
                    <a:pt x="687" y="1276"/>
                  </a:cubicBezTo>
                  <a:cubicBezTo>
                    <a:pt x="716" y="1730"/>
                    <a:pt x="812" y="2078"/>
                    <a:pt x="919" y="2078"/>
                  </a:cubicBezTo>
                  <a:cubicBezTo>
                    <a:pt x="1035" y="2078"/>
                    <a:pt x="1131" y="1730"/>
                    <a:pt x="1160" y="1276"/>
                  </a:cubicBezTo>
                  <a:cubicBezTo>
                    <a:pt x="1556" y="1247"/>
                    <a:pt x="1846" y="1151"/>
                    <a:pt x="1846" y="1035"/>
                  </a:cubicBezTo>
                  <a:cubicBezTo>
                    <a:pt x="1846" y="928"/>
                    <a:pt x="1556" y="832"/>
                    <a:pt x="1160" y="803"/>
                  </a:cubicBezTo>
                  <a:cubicBezTo>
                    <a:pt x="1131" y="349"/>
                    <a:pt x="1035" y="1"/>
                    <a:pt x="919"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4539064" y="4838775"/>
              <a:ext cx="152461" cy="171611"/>
            </a:xfrm>
            <a:custGeom>
              <a:avLst/>
              <a:gdLst/>
              <a:ahLst/>
              <a:cxnLst/>
              <a:rect l="l" t="t" r="r" b="b"/>
              <a:pathLst>
                <a:path w="1847" h="2079" extrusionOk="0">
                  <a:moveTo>
                    <a:pt x="919" y="0"/>
                  </a:moveTo>
                  <a:cubicBezTo>
                    <a:pt x="813" y="0"/>
                    <a:pt x="716" y="348"/>
                    <a:pt x="687" y="812"/>
                  </a:cubicBezTo>
                  <a:cubicBezTo>
                    <a:pt x="291" y="832"/>
                    <a:pt x="1" y="928"/>
                    <a:pt x="1" y="1044"/>
                  </a:cubicBezTo>
                  <a:cubicBezTo>
                    <a:pt x="1" y="1150"/>
                    <a:pt x="291" y="1247"/>
                    <a:pt x="687" y="1276"/>
                  </a:cubicBezTo>
                  <a:cubicBezTo>
                    <a:pt x="716" y="1740"/>
                    <a:pt x="813" y="2078"/>
                    <a:pt x="919" y="2078"/>
                  </a:cubicBezTo>
                  <a:cubicBezTo>
                    <a:pt x="1035" y="2078"/>
                    <a:pt x="1132" y="1740"/>
                    <a:pt x="1161" y="1276"/>
                  </a:cubicBezTo>
                  <a:cubicBezTo>
                    <a:pt x="1557" y="1247"/>
                    <a:pt x="1847" y="1150"/>
                    <a:pt x="1847" y="1044"/>
                  </a:cubicBezTo>
                  <a:cubicBezTo>
                    <a:pt x="1847" y="928"/>
                    <a:pt x="1557" y="832"/>
                    <a:pt x="1161" y="812"/>
                  </a:cubicBezTo>
                  <a:cubicBezTo>
                    <a:pt x="1132" y="348"/>
                    <a:pt x="1035" y="0"/>
                    <a:pt x="919"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8495690" y="1499146"/>
              <a:ext cx="197117" cy="221798"/>
            </a:xfrm>
            <a:custGeom>
              <a:avLst/>
              <a:gdLst/>
              <a:ahLst/>
              <a:cxnLst/>
              <a:rect l="l" t="t" r="r" b="b"/>
              <a:pathLst>
                <a:path w="2388" h="2687" extrusionOk="0">
                  <a:moveTo>
                    <a:pt x="1199" y="0"/>
                  </a:moveTo>
                  <a:cubicBezTo>
                    <a:pt x="1054" y="0"/>
                    <a:pt x="928" y="445"/>
                    <a:pt x="899" y="1044"/>
                  </a:cubicBezTo>
                  <a:cubicBezTo>
                    <a:pt x="387" y="1073"/>
                    <a:pt x="0" y="1199"/>
                    <a:pt x="0" y="1344"/>
                  </a:cubicBezTo>
                  <a:cubicBezTo>
                    <a:pt x="0" y="1489"/>
                    <a:pt x="387" y="1605"/>
                    <a:pt x="899" y="1643"/>
                  </a:cubicBezTo>
                  <a:cubicBezTo>
                    <a:pt x="928" y="2242"/>
                    <a:pt x="1054" y="2687"/>
                    <a:pt x="1199" y="2687"/>
                  </a:cubicBezTo>
                  <a:cubicBezTo>
                    <a:pt x="1344" y="2687"/>
                    <a:pt x="1469" y="2242"/>
                    <a:pt x="1498" y="1643"/>
                  </a:cubicBezTo>
                  <a:cubicBezTo>
                    <a:pt x="2010" y="1605"/>
                    <a:pt x="2387" y="1489"/>
                    <a:pt x="2387" y="1344"/>
                  </a:cubicBezTo>
                  <a:cubicBezTo>
                    <a:pt x="2387" y="1199"/>
                    <a:pt x="2010" y="1073"/>
                    <a:pt x="1498" y="1044"/>
                  </a:cubicBezTo>
                  <a:cubicBezTo>
                    <a:pt x="1469" y="435"/>
                    <a:pt x="1344" y="0"/>
                    <a:pt x="1199"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7495547" y="831588"/>
              <a:ext cx="197117" cy="221798"/>
            </a:xfrm>
            <a:custGeom>
              <a:avLst/>
              <a:gdLst/>
              <a:ahLst/>
              <a:cxnLst/>
              <a:rect l="l" t="t" r="r" b="b"/>
              <a:pathLst>
                <a:path w="2388" h="2687" extrusionOk="0">
                  <a:moveTo>
                    <a:pt x="1199" y="0"/>
                  </a:moveTo>
                  <a:cubicBezTo>
                    <a:pt x="1044" y="0"/>
                    <a:pt x="928" y="445"/>
                    <a:pt x="899" y="1044"/>
                  </a:cubicBezTo>
                  <a:cubicBezTo>
                    <a:pt x="387" y="1073"/>
                    <a:pt x="1" y="1199"/>
                    <a:pt x="1" y="1344"/>
                  </a:cubicBezTo>
                  <a:cubicBezTo>
                    <a:pt x="1" y="1479"/>
                    <a:pt x="387" y="1605"/>
                    <a:pt x="899" y="1643"/>
                  </a:cubicBezTo>
                  <a:cubicBezTo>
                    <a:pt x="928" y="2242"/>
                    <a:pt x="1054" y="2687"/>
                    <a:pt x="1199" y="2687"/>
                  </a:cubicBezTo>
                  <a:cubicBezTo>
                    <a:pt x="1344" y="2687"/>
                    <a:pt x="1470" y="2242"/>
                    <a:pt x="1499" y="1643"/>
                  </a:cubicBezTo>
                  <a:cubicBezTo>
                    <a:pt x="2011" y="1605"/>
                    <a:pt x="2388" y="1479"/>
                    <a:pt x="2388" y="1344"/>
                  </a:cubicBezTo>
                  <a:cubicBezTo>
                    <a:pt x="2388" y="1199"/>
                    <a:pt x="2011" y="1073"/>
                    <a:pt x="1499" y="1044"/>
                  </a:cubicBezTo>
                  <a:cubicBezTo>
                    <a:pt x="1470" y="435"/>
                    <a:pt x="1344" y="0"/>
                    <a:pt x="1199"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6"/>
            <p:cNvSpPr/>
            <p:nvPr/>
          </p:nvSpPr>
          <p:spPr>
            <a:xfrm>
              <a:off x="1437431" y="461921"/>
              <a:ext cx="197117" cy="221798"/>
            </a:xfrm>
            <a:custGeom>
              <a:avLst/>
              <a:gdLst/>
              <a:ahLst/>
              <a:cxnLst/>
              <a:rect l="l" t="t" r="r" b="b"/>
              <a:pathLst>
                <a:path w="2388" h="2687" extrusionOk="0">
                  <a:moveTo>
                    <a:pt x="1190" y="0"/>
                  </a:moveTo>
                  <a:cubicBezTo>
                    <a:pt x="1045" y="0"/>
                    <a:pt x="919" y="445"/>
                    <a:pt x="890" y="1044"/>
                  </a:cubicBezTo>
                  <a:cubicBezTo>
                    <a:pt x="378" y="1073"/>
                    <a:pt x="1" y="1198"/>
                    <a:pt x="1" y="1343"/>
                  </a:cubicBezTo>
                  <a:cubicBezTo>
                    <a:pt x="1" y="1488"/>
                    <a:pt x="378" y="1604"/>
                    <a:pt x="890" y="1643"/>
                  </a:cubicBezTo>
                  <a:cubicBezTo>
                    <a:pt x="919" y="2252"/>
                    <a:pt x="1045" y="2687"/>
                    <a:pt x="1190" y="2687"/>
                  </a:cubicBezTo>
                  <a:cubicBezTo>
                    <a:pt x="1344" y="2687"/>
                    <a:pt x="1460" y="2242"/>
                    <a:pt x="1499" y="1643"/>
                  </a:cubicBezTo>
                  <a:cubicBezTo>
                    <a:pt x="2011" y="1604"/>
                    <a:pt x="2388" y="1488"/>
                    <a:pt x="2388" y="1343"/>
                  </a:cubicBezTo>
                  <a:cubicBezTo>
                    <a:pt x="2388" y="1198"/>
                    <a:pt x="2011" y="1073"/>
                    <a:pt x="1499" y="1044"/>
                  </a:cubicBezTo>
                  <a:cubicBezTo>
                    <a:pt x="1460" y="435"/>
                    <a:pt x="1344" y="0"/>
                    <a:pt x="1190"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6"/>
            <p:cNvSpPr/>
            <p:nvPr/>
          </p:nvSpPr>
          <p:spPr>
            <a:xfrm>
              <a:off x="84356" y="1539277"/>
              <a:ext cx="103759" cy="11647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2948472" y="487044"/>
              <a:ext cx="152378" cy="171529"/>
            </a:xfrm>
            <a:custGeom>
              <a:avLst/>
              <a:gdLst/>
              <a:ahLst/>
              <a:cxnLst/>
              <a:rect l="l" t="t" r="r" b="b"/>
              <a:pathLst>
                <a:path w="1846" h="2078" extrusionOk="0">
                  <a:moveTo>
                    <a:pt x="918" y="0"/>
                  </a:moveTo>
                  <a:cubicBezTo>
                    <a:pt x="802" y="0"/>
                    <a:pt x="715" y="348"/>
                    <a:pt x="686" y="812"/>
                  </a:cubicBezTo>
                  <a:cubicBezTo>
                    <a:pt x="290" y="841"/>
                    <a:pt x="0" y="928"/>
                    <a:pt x="0" y="1044"/>
                  </a:cubicBezTo>
                  <a:cubicBezTo>
                    <a:pt x="0" y="1150"/>
                    <a:pt x="290" y="1247"/>
                    <a:pt x="686" y="1276"/>
                  </a:cubicBezTo>
                  <a:cubicBezTo>
                    <a:pt x="715" y="1740"/>
                    <a:pt x="802" y="2078"/>
                    <a:pt x="918" y="2078"/>
                  </a:cubicBezTo>
                  <a:cubicBezTo>
                    <a:pt x="1034" y="2078"/>
                    <a:pt x="1131" y="1740"/>
                    <a:pt x="1160" y="1276"/>
                  </a:cubicBezTo>
                  <a:cubicBezTo>
                    <a:pt x="1556" y="1247"/>
                    <a:pt x="1846" y="1150"/>
                    <a:pt x="1846" y="1044"/>
                  </a:cubicBezTo>
                  <a:cubicBezTo>
                    <a:pt x="1846" y="928"/>
                    <a:pt x="1556" y="841"/>
                    <a:pt x="1160" y="812"/>
                  </a:cubicBezTo>
                  <a:cubicBezTo>
                    <a:pt x="1141" y="348"/>
                    <a:pt x="1044" y="0"/>
                    <a:pt x="918"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1219602" y="4037846"/>
              <a:ext cx="152461" cy="171611"/>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546478" y="719265"/>
              <a:ext cx="103759" cy="117379"/>
            </a:xfrm>
            <a:custGeom>
              <a:avLst/>
              <a:gdLst/>
              <a:ahLst/>
              <a:cxnLst/>
              <a:rect l="l" t="t" r="r" b="b"/>
              <a:pathLst>
                <a:path w="1257" h="1422" extrusionOk="0">
                  <a:moveTo>
                    <a:pt x="628" y="1"/>
                  </a:moveTo>
                  <a:cubicBezTo>
                    <a:pt x="551" y="1"/>
                    <a:pt x="483" y="243"/>
                    <a:pt x="474" y="552"/>
                  </a:cubicBezTo>
                  <a:cubicBezTo>
                    <a:pt x="203" y="571"/>
                    <a:pt x="0" y="639"/>
                    <a:pt x="0" y="706"/>
                  </a:cubicBezTo>
                  <a:cubicBezTo>
                    <a:pt x="0" y="784"/>
                    <a:pt x="203" y="851"/>
                    <a:pt x="474" y="871"/>
                  </a:cubicBezTo>
                  <a:cubicBezTo>
                    <a:pt x="483" y="1180"/>
                    <a:pt x="551" y="1422"/>
                    <a:pt x="628" y="1422"/>
                  </a:cubicBezTo>
                  <a:cubicBezTo>
                    <a:pt x="706" y="1422"/>
                    <a:pt x="773" y="1180"/>
                    <a:pt x="793" y="871"/>
                  </a:cubicBezTo>
                  <a:cubicBezTo>
                    <a:pt x="1054" y="851"/>
                    <a:pt x="1257" y="793"/>
                    <a:pt x="1257" y="706"/>
                  </a:cubicBezTo>
                  <a:cubicBezTo>
                    <a:pt x="1257" y="639"/>
                    <a:pt x="1054" y="571"/>
                    <a:pt x="793" y="552"/>
                  </a:cubicBezTo>
                  <a:cubicBezTo>
                    <a:pt x="773" y="243"/>
                    <a:pt x="706" y="1"/>
                    <a:pt x="62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6"/>
            <p:cNvSpPr/>
            <p:nvPr/>
          </p:nvSpPr>
          <p:spPr>
            <a:xfrm>
              <a:off x="7542228" y="1446954"/>
              <a:ext cx="103759" cy="116554"/>
            </a:xfrm>
            <a:custGeom>
              <a:avLst/>
              <a:gdLst/>
              <a:ahLst/>
              <a:cxnLst/>
              <a:rect l="l" t="t" r="r" b="b"/>
              <a:pathLst>
                <a:path w="1257" h="1412" extrusionOk="0">
                  <a:moveTo>
                    <a:pt x="628" y="1"/>
                  </a:moveTo>
                  <a:cubicBezTo>
                    <a:pt x="551" y="1"/>
                    <a:pt x="493" y="233"/>
                    <a:pt x="474" y="552"/>
                  </a:cubicBezTo>
                  <a:cubicBezTo>
                    <a:pt x="203" y="571"/>
                    <a:pt x="0" y="629"/>
                    <a:pt x="0" y="706"/>
                  </a:cubicBezTo>
                  <a:cubicBezTo>
                    <a:pt x="0" y="784"/>
                    <a:pt x="203" y="851"/>
                    <a:pt x="474" y="870"/>
                  </a:cubicBezTo>
                  <a:cubicBezTo>
                    <a:pt x="493" y="1180"/>
                    <a:pt x="551" y="1412"/>
                    <a:pt x="628" y="1412"/>
                  </a:cubicBezTo>
                  <a:cubicBezTo>
                    <a:pt x="715" y="1412"/>
                    <a:pt x="773" y="1180"/>
                    <a:pt x="792" y="870"/>
                  </a:cubicBezTo>
                  <a:cubicBezTo>
                    <a:pt x="1063" y="851"/>
                    <a:pt x="1256" y="793"/>
                    <a:pt x="1256" y="706"/>
                  </a:cubicBezTo>
                  <a:cubicBezTo>
                    <a:pt x="1256" y="629"/>
                    <a:pt x="1063" y="571"/>
                    <a:pt x="792" y="552"/>
                  </a:cubicBezTo>
                  <a:cubicBezTo>
                    <a:pt x="773" y="233"/>
                    <a:pt x="706" y="1"/>
                    <a:pt x="62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6"/>
            <p:cNvSpPr/>
            <p:nvPr/>
          </p:nvSpPr>
          <p:spPr>
            <a:xfrm>
              <a:off x="7109460" y="2662888"/>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2092276" y="3537866"/>
              <a:ext cx="80812" cy="68347"/>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5466454" y="4630499"/>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2058762" y="3735068"/>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6"/>
            <p:cNvSpPr/>
            <p:nvPr/>
          </p:nvSpPr>
          <p:spPr>
            <a:xfrm>
              <a:off x="1877740" y="3636013"/>
              <a:ext cx="53572" cy="45812"/>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6"/>
            <p:cNvSpPr/>
            <p:nvPr/>
          </p:nvSpPr>
          <p:spPr>
            <a:xfrm>
              <a:off x="7461983" y="4545818"/>
              <a:ext cx="80234" cy="68843"/>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7702736" y="5215015"/>
              <a:ext cx="80234" cy="68843"/>
            </a:xfrm>
            <a:custGeom>
              <a:avLst/>
              <a:gdLst/>
              <a:ahLst/>
              <a:cxnLst/>
              <a:rect l="l" t="t" r="r" b="b"/>
              <a:pathLst>
                <a:path w="972" h="834" extrusionOk="0">
                  <a:moveTo>
                    <a:pt x="542" y="1"/>
                  </a:moveTo>
                  <a:cubicBezTo>
                    <a:pt x="521" y="1"/>
                    <a:pt x="500" y="2"/>
                    <a:pt x="478" y="6"/>
                  </a:cubicBezTo>
                  <a:cubicBezTo>
                    <a:pt x="0" y="61"/>
                    <a:pt x="82" y="833"/>
                    <a:pt x="540" y="833"/>
                  </a:cubicBezTo>
                  <a:cubicBezTo>
                    <a:pt x="564" y="833"/>
                    <a:pt x="588" y="831"/>
                    <a:pt x="614" y="827"/>
                  </a:cubicBezTo>
                  <a:cubicBezTo>
                    <a:pt x="807" y="788"/>
                    <a:pt x="952" y="624"/>
                    <a:pt x="971" y="431"/>
                  </a:cubicBezTo>
                  <a:cubicBezTo>
                    <a:pt x="971" y="191"/>
                    <a:pt x="776" y="1"/>
                    <a:pt x="542"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7819042" y="461914"/>
              <a:ext cx="38879" cy="32770"/>
            </a:xfrm>
            <a:custGeom>
              <a:avLst/>
              <a:gdLst/>
              <a:ahLst/>
              <a:cxnLst/>
              <a:rect l="l" t="t" r="r" b="b"/>
              <a:pathLst>
                <a:path w="471" h="397" extrusionOk="0">
                  <a:moveTo>
                    <a:pt x="273" y="1"/>
                  </a:moveTo>
                  <a:cubicBezTo>
                    <a:pt x="259" y="1"/>
                    <a:pt x="244" y="3"/>
                    <a:pt x="229" y="6"/>
                  </a:cubicBezTo>
                  <a:cubicBezTo>
                    <a:pt x="0" y="24"/>
                    <a:pt x="39" y="397"/>
                    <a:pt x="257" y="397"/>
                  </a:cubicBezTo>
                  <a:cubicBezTo>
                    <a:pt x="269" y="397"/>
                    <a:pt x="282" y="395"/>
                    <a:pt x="296" y="393"/>
                  </a:cubicBezTo>
                  <a:cubicBezTo>
                    <a:pt x="393" y="373"/>
                    <a:pt x="460" y="296"/>
                    <a:pt x="470" y="209"/>
                  </a:cubicBezTo>
                  <a:cubicBezTo>
                    <a:pt x="470" y="90"/>
                    <a:pt x="380" y="1"/>
                    <a:pt x="273"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6"/>
            <p:cNvSpPr/>
            <p:nvPr/>
          </p:nvSpPr>
          <p:spPr>
            <a:xfrm>
              <a:off x="1563672" y="5226729"/>
              <a:ext cx="53819" cy="45400"/>
            </a:xfrm>
            <a:custGeom>
              <a:avLst/>
              <a:gdLst/>
              <a:ahLst/>
              <a:cxnLst/>
              <a:rect l="l" t="t" r="r" b="b"/>
              <a:pathLst>
                <a:path w="652" h="550" extrusionOk="0">
                  <a:moveTo>
                    <a:pt x="370" y="0"/>
                  </a:moveTo>
                  <a:cubicBezTo>
                    <a:pt x="354" y="0"/>
                    <a:pt x="338" y="2"/>
                    <a:pt x="323" y="4"/>
                  </a:cubicBezTo>
                  <a:cubicBezTo>
                    <a:pt x="1" y="32"/>
                    <a:pt x="55" y="550"/>
                    <a:pt x="369" y="550"/>
                  </a:cubicBezTo>
                  <a:cubicBezTo>
                    <a:pt x="385" y="550"/>
                    <a:pt x="402" y="548"/>
                    <a:pt x="419" y="545"/>
                  </a:cubicBezTo>
                  <a:cubicBezTo>
                    <a:pt x="545" y="526"/>
                    <a:pt x="641" y="420"/>
                    <a:pt x="651" y="284"/>
                  </a:cubicBezTo>
                  <a:cubicBezTo>
                    <a:pt x="651" y="126"/>
                    <a:pt x="524" y="0"/>
                    <a:pt x="370"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16"/>
            <p:cNvGrpSpPr/>
            <p:nvPr/>
          </p:nvGrpSpPr>
          <p:grpSpPr>
            <a:xfrm>
              <a:off x="384142" y="4522561"/>
              <a:ext cx="2832721" cy="369227"/>
              <a:chOff x="2002810" y="3558267"/>
              <a:chExt cx="2605520" cy="339613"/>
            </a:xfrm>
          </p:grpSpPr>
          <p:sp>
            <p:nvSpPr>
              <p:cNvPr id="752" name="Google Shape;752;p16"/>
              <p:cNvSpPr/>
              <p:nvPr/>
            </p:nvSpPr>
            <p:spPr>
              <a:xfrm>
                <a:off x="4533999" y="3616265"/>
                <a:ext cx="74331" cy="6286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2002810" y="3590232"/>
                <a:ext cx="74331" cy="6286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6"/>
              <p:cNvSpPr/>
              <p:nvPr/>
            </p:nvSpPr>
            <p:spPr>
              <a:xfrm>
                <a:off x="2172351" y="3558267"/>
                <a:ext cx="35001" cy="29990"/>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6"/>
              <p:cNvSpPr/>
              <p:nvPr/>
            </p:nvSpPr>
            <p:spPr>
              <a:xfrm>
                <a:off x="2260348" y="3867738"/>
                <a:ext cx="35761" cy="30142"/>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6"/>
              <p:cNvSpPr/>
              <p:nvPr/>
            </p:nvSpPr>
            <p:spPr>
              <a:xfrm>
                <a:off x="2093844" y="3776628"/>
                <a:ext cx="49275" cy="421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6"/>
            <p:cNvGrpSpPr/>
            <p:nvPr/>
          </p:nvGrpSpPr>
          <p:grpSpPr>
            <a:xfrm>
              <a:off x="7269392" y="3767838"/>
              <a:ext cx="1376721" cy="657526"/>
              <a:chOff x="1099204" y="2864077"/>
              <a:chExt cx="1266300" cy="604788"/>
            </a:xfrm>
          </p:grpSpPr>
          <p:sp>
            <p:nvSpPr>
              <p:cNvPr id="758" name="Google Shape;758;p16"/>
              <p:cNvSpPr/>
              <p:nvPr/>
            </p:nvSpPr>
            <p:spPr>
              <a:xfrm>
                <a:off x="2291173" y="3406000"/>
                <a:ext cx="74331" cy="6286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6"/>
              <p:cNvSpPr/>
              <p:nvPr/>
            </p:nvSpPr>
            <p:spPr>
              <a:xfrm>
                <a:off x="1099204" y="2864077"/>
                <a:ext cx="74331" cy="6286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6"/>
              <p:cNvSpPr/>
              <p:nvPr/>
            </p:nvSpPr>
            <p:spPr>
              <a:xfrm>
                <a:off x="1763709" y="2880517"/>
                <a:ext cx="35001" cy="29990"/>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16"/>
            <p:cNvSpPr/>
            <p:nvPr/>
          </p:nvSpPr>
          <p:spPr>
            <a:xfrm>
              <a:off x="8938535" y="2089738"/>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6"/>
            <p:cNvSpPr/>
            <p:nvPr/>
          </p:nvSpPr>
          <p:spPr>
            <a:xfrm>
              <a:off x="8646110" y="3067375"/>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6"/>
            <p:cNvSpPr/>
            <p:nvPr/>
          </p:nvSpPr>
          <p:spPr>
            <a:xfrm>
              <a:off x="2896347" y="1498138"/>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6"/>
            <p:cNvSpPr/>
            <p:nvPr/>
          </p:nvSpPr>
          <p:spPr>
            <a:xfrm>
              <a:off x="5368510" y="564925"/>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6"/>
            <p:cNvSpPr/>
            <p:nvPr/>
          </p:nvSpPr>
          <p:spPr>
            <a:xfrm>
              <a:off x="778476" y="2347266"/>
              <a:ext cx="80812" cy="68347"/>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p:nvPr/>
          </p:nvSpPr>
          <p:spPr>
            <a:xfrm>
              <a:off x="2720617" y="1087726"/>
              <a:ext cx="80812" cy="68347"/>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6"/>
            <p:cNvSpPr/>
            <p:nvPr/>
          </p:nvSpPr>
          <p:spPr>
            <a:xfrm>
              <a:off x="1801817" y="1244911"/>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6"/>
            <p:cNvSpPr/>
            <p:nvPr/>
          </p:nvSpPr>
          <p:spPr>
            <a:xfrm>
              <a:off x="1897487" y="1581368"/>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6"/>
            <p:cNvSpPr/>
            <p:nvPr/>
          </p:nvSpPr>
          <p:spPr>
            <a:xfrm>
              <a:off x="1716465" y="1482313"/>
              <a:ext cx="53572" cy="45812"/>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6"/>
            <p:cNvSpPr/>
            <p:nvPr/>
          </p:nvSpPr>
          <p:spPr>
            <a:xfrm>
              <a:off x="4219626" y="831591"/>
              <a:ext cx="80812" cy="68347"/>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6"/>
            <p:cNvSpPr/>
            <p:nvPr/>
          </p:nvSpPr>
          <p:spPr>
            <a:xfrm>
              <a:off x="6919542" y="664413"/>
              <a:ext cx="80812" cy="68347"/>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p:nvPr/>
          </p:nvSpPr>
          <p:spPr>
            <a:xfrm>
              <a:off x="4706504" y="1026286"/>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6"/>
            <p:cNvSpPr/>
            <p:nvPr/>
          </p:nvSpPr>
          <p:spPr>
            <a:xfrm>
              <a:off x="5603787" y="1444293"/>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6"/>
            <p:cNvSpPr/>
            <p:nvPr/>
          </p:nvSpPr>
          <p:spPr>
            <a:xfrm>
              <a:off x="6228840" y="1238301"/>
              <a:ext cx="53572" cy="45812"/>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6"/>
            <p:cNvSpPr/>
            <p:nvPr/>
          </p:nvSpPr>
          <p:spPr>
            <a:xfrm>
              <a:off x="2896356" y="5349002"/>
              <a:ext cx="103759" cy="11647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6"/>
            <p:cNvSpPr/>
            <p:nvPr/>
          </p:nvSpPr>
          <p:spPr>
            <a:xfrm flipH="1">
              <a:off x="6471716" y="4891802"/>
              <a:ext cx="103759" cy="11647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16"/>
          <p:cNvGrpSpPr/>
          <p:nvPr/>
        </p:nvGrpSpPr>
        <p:grpSpPr>
          <a:xfrm>
            <a:off x="-8" y="13741"/>
            <a:ext cx="9047281" cy="5137623"/>
            <a:chOff x="-8" y="-9"/>
            <a:chExt cx="9047281" cy="5137623"/>
          </a:xfrm>
        </p:grpSpPr>
        <p:sp>
          <p:nvSpPr>
            <p:cNvPr id="778" name="Google Shape;778;p16"/>
            <p:cNvSpPr/>
            <p:nvPr/>
          </p:nvSpPr>
          <p:spPr>
            <a:xfrm>
              <a:off x="8138127" y="-9"/>
              <a:ext cx="909146" cy="908748"/>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6"/>
            <p:cNvSpPr/>
            <p:nvPr/>
          </p:nvSpPr>
          <p:spPr>
            <a:xfrm rot="422608">
              <a:off x="7805380" y="4147136"/>
              <a:ext cx="1071098" cy="723469"/>
            </a:xfrm>
            <a:custGeom>
              <a:avLst/>
              <a:gdLst/>
              <a:ahLst/>
              <a:cxnLst/>
              <a:rect l="l" t="t" r="r" b="b"/>
              <a:pathLst>
                <a:path w="67354" h="45494" extrusionOk="0">
                  <a:moveTo>
                    <a:pt x="20075" y="1818"/>
                  </a:moveTo>
                  <a:cubicBezTo>
                    <a:pt x="25967" y="2109"/>
                    <a:pt x="31640" y="3491"/>
                    <a:pt x="37386" y="4510"/>
                  </a:cubicBezTo>
                  <a:cubicBezTo>
                    <a:pt x="40878" y="5382"/>
                    <a:pt x="44296" y="6546"/>
                    <a:pt x="47715" y="7855"/>
                  </a:cubicBezTo>
                  <a:cubicBezTo>
                    <a:pt x="51642" y="9456"/>
                    <a:pt x="55497" y="11419"/>
                    <a:pt x="59134" y="13674"/>
                  </a:cubicBezTo>
                  <a:cubicBezTo>
                    <a:pt x="61462" y="15129"/>
                    <a:pt x="63425" y="16875"/>
                    <a:pt x="63935" y="18838"/>
                  </a:cubicBezTo>
                  <a:cubicBezTo>
                    <a:pt x="52370" y="11419"/>
                    <a:pt x="39350" y="9310"/>
                    <a:pt x="26040" y="6546"/>
                  </a:cubicBezTo>
                  <a:cubicBezTo>
                    <a:pt x="22529" y="5820"/>
                    <a:pt x="17453" y="4668"/>
                    <a:pt x="12671" y="4668"/>
                  </a:cubicBezTo>
                  <a:cubicBezTo>
                    <a:pt x="8833" y="4668"/>
                    <a:pt x="5186" y="5410"/>
                    <a:pt x="2692" y="7710"/>
                  </a:cubicBezTo>
                  <a:lnTo>
                    <a:pt x="2619" y="7783"/>
                  </a:lnTo>
                  <a:cubicBezTo>
                    <a:pt x="3201" y="2764"/>
                    <a:pt x="17530" y="1818"/>
                    <a:pt x="20075" y="1818"/>
                  </a:cubicBezTo>
                  <a:close/>
                  <a:moveTo>
                    <a:pt x="13653" y="6640"/>
                  </a:moveTo>
                  <a:cubicBezTo>
                    <a:pt x="18745" y="6640"/>
                    <a:pt x="24027" y="7901"/>
                    <a:pt x="28876" y="8946"/>
                  </a:cubicBezTo>
                  <a:lnTo>
                    <a:pt x="28876" y="9019"/>
                  </a:lnTo>
                  <a:cubicBezTo>
                    <a:pt x="41387" y="11783"/>
                    <a:pt x="53170" y="13747"/>
                    <a:pt x="63935" y="20948"/>
                  </a:cubicBezTo>
                  <a:cubicBezTo>
                    <a:pt x="63498" y="22257"/>
                    <a:pt x="62698" y="23348"/>
                    <a:pt x="61607" y="24221"/>
                  </a:cubicBezTo>
                  <a:cubicBezTo>
                    <a:pt x="59031" y="26451"/>
                    <a:pt x="55478" y="27136"/>
                    <a:pt x="51853" y="27136"/>
                  </a:cubicBezTo>
                  <a:cubicBezTo>
                    <a:pt x="48621" y="27136"/>
                    <a:pt x="45331" y="26592"/>
                    <a:pt x="42623" y="26112"/>
                  </a:cubicBezTo>
                  <a:cubicBezTo>
                    <a:pt x="36732" y="25094"/>
                    <a:pt x="30986" y="23275"/>
                    <a:pt x="25240" y="21457"/>
                  </a:cubicBezTo>
                  <a:cubicBezTo>
                    <a:pt x="18402" y="19348"/>
                    <a:pt x="6474" y="16584"/>
                    <a:pt x="3055" y="9601"/>
                  </a:cubicBezTo>
                  <a:cubicBezTo>
                    <a:pt x="2983" y="9528"/>
                    <a:pt x="2910" y="9456"/>
                    <a:pt x="2910" y="9310"/>
                  </a:cubicBezTo>
                  <a:cubicBezTo>
                    <a:pt x="6220" y="7331"/>
                    <a:pt x="9884" y="6640"/>
                    <a:pt x="13653" y="6640"/>
                  </a:cubicBezTo>
                  <a:close/>
                  <a:moveTo>
                    <a:pt x="2474" y="12510"/>
                  </a:moveTo>
                  <a:cubicBezTo>
                    <a:pt x="4437" y="14765"/>
                    <a:pt x="7929" y="16584"/>
                    <a:pt x="9892" y="17602"/>
                  </a:cubicBezTo>
                  <a:cubicBezTo>
                    <a:pt x="14911" y="20075"/>
                    <a:pt x="20075" y="22111"/>
                    <a:pt x="25385" y="23639"/>
                  </a:cubicBezTo>
                  <a:cubicBezTo>
                    <a:pt x="31642" y="25634"/>
                    <a:pt x="42279" y="29494"/>
                    <a:pt x="51378" y="29494"/>
                  </a:cubicBezTo>
                  <a:cubicBezTo>
                    <a:pt x="56876" y="29494"/>
                    <a:pt x="61812" y="28085"/>
                    <a:pt x="64880" y="24003"/>
                  </a:cubicBezTo>
                  <a:lnTo>
                    <a:pt x="64880" y="24075"/>
                  </a:lnTo>
                  <a:cubicBezTo>
                    <a:pt x="63670" y="30377"/>
                    <a:pt x="58137" y="32270"/>
                    <a:pt x="51712" y="32270"/>
                  </a:cubicBezTo>
                  <a:cubicBezTo>
                    <a:pt x="45011" y="32270"/>
                    <a:pt x="37339" y="30211"/>
                    <a:pt x="32586" y="28949"/>
                  </a:cubicBezTo>
                  <a:cubicBezTo>
                    <a:pt x="26549" y="27348"/>
                    <a:pt x="20512" y="26185"/>
                    <a:pt x="14693" y="24075"/>
                  </a:cubicBezTo>
                  <a:cubicBezTo>
                    <a:pt x="11202" y="22912"/>
                    <a:pt x="8001" y="21020"/>
                    <a:pt x="5310" y="18547"/>
                  </a:cubicBezTo>
                  <a:cubicBezTo>
                    <a:pt x="3710" y="16947"/>
                    <a:pt x="2692" y="14765"/>
                    <a:pt x="2474" y="12510"/>
                  </a:cubicBezTo>
                  <a:close/>
                  <a:moveTo>
                    <a:pt x="3055" y="19566"/>
                  </a:moveTo>
                  <a:lnTo>
                    <a:pt x="3055" y="19566"/>
                  </a:lnTo>
                  <a:cubicBezTo>
                    <a:pt x="9674" y="26694"/>
                    <a:pt x="25894" y="29385"/>
                    <a:pt x="32659" y="31058"/>
                  </a:cubicBezTo>
                  <a:cubicBezTo>
                    <a:pt x="37563" y="32296"/>
                    <a:pt x="44829" y="34007"/>
                    <a:pt x="51424" y="34007"/>
                  </a:cubicBezTo>
                  <a:cubicBezTo>
                    <a:pt x="54512" y="34007"/>
                    <a:pt x="57452" y="33632"/>
                    <a:pt x="59934" y="32658"/>
                  </a:cubicBezTo>
                  <a:lnTo>
                    <a:pt x="59934" y="32731"/>
                  </a:lnTo>
                  <a:cubicBezTo>
                    <a:pt x="57097" y="36877"/>
                    <a:pt x="54552" y="41314"/>
                    <a:pt x="49242" y="43059"/>
                  </a:cubicBezTo>
                  <a:lnTo>
                    <a:pt x="49097" y="43132"/>
                  </a:lnTo>
                  <a:cubicBezTo>
                    <a:pt x="35859" y="42914"/>
                    <a:pt x="24221" y="41241"/>
                    <a:pt x="11929" y="35931"/>
                  </a:cubicBezTo>
                  <a:lnTo>
                    <a:pt x="11784" y="35713"/>
                  </a:lnTo>
                  <a:cubicBezTo>
                    <a:pt x="6910" y="31131"/>
                    <a:pt x="5092" y="25385"/>
                    <a:pt x="3055" y="19566"/>
                  </a:cubicBezTo>
                  <a:close/>
                  <a:moveTo>
                    <a:pt x="18293" y="0"/>
                  </a:moveTo>
                  <a:cubicBezTo>
                    <a:pt x="16948" y="0"/>
                    <a:pt x="15602" y="73"/>
                    <a:pt x="14257" y="218"/>
                  </a:cubicBezTo>
                  <a:cubicBezTo>
                    <a:pt x="9674" y="727"/>
                    <a:pt x="1528" y="2691"/>
                    <a:pt x="946" y="8437"/>
                  </a:cubicBezTo>
                  <a:lnTo>
                    <a:pt x="946" y="8801"/>
                  </a:lnTo>
                  <a:cubicBezTo>
                    <a:pt x="146" y="10838"/>
                    <a:pt x="1" y="13165"/>
                    <a:pt x="582" y="15274"/>
                  </a:cubicBezTo>
                  <a:cubicBezTo>
                    <a:pt x="1383" y="23348"/>
                    <a:pt x="4219" y="31567"/>
                    <a:pt x="10111" y="37240"/>
                  </a:cubicBezTo>
                  <a:cubicBezTo>
                    <a:pt x="10353" y="37434"/>
                    <a:pt x="10628" y="37531"/>
                    <a:pt x="10892" y="37531"/>
                  </a:cubicBezTo>
                  <a:cubicBezTo>
                    <a:pt x="11024" y="37531"/>
                    <a:pt x="11153" y="37507"/>
                    <a:pt x="11274" y="37459"/>
                  </a:cubicBezTo>
                  <a:cubicBezTo>
                    <a:pt x="12511" y="38695"/>
                    <a:pt x="14038" y="39713"/>
                    <a:pt x="15639" y="40295"/>
                  </a:cubicBezTo>
                  <a:cubicBezTo>
                    <a:pt x="17675" y="41241"/>
                    <a:pt x="19784" y="41895"/>
                    <a:pt x="22039" y="42332"/>
                  </a:cubicBezTo>
                  <a:cubicBezTo>
                    <a:pt x="28518" y="44440"/>
                    <a:pt x="35251" y="45494"/>
                    <a:pt x="42032" y="45494"/>
                  </a:cubicBezTo>
                  <a:cubicBezTo>
                    <a:pt x="44844" y="45494"/>
                    <a:pt x="47665" y="45313"/>
                    <a:pt x="50479" y="44950"/>
                  </a:cubicBezTo>
                  <a:cubicBezTo>
                    <a:pt x="50624" y="44950"/>
                    <a:pt x="50842" y="44878"/>
                    <a:pt x="50988" y="44732"/>
                  </a:cubicBezTo>
                  <a:cubicBezTo>
                    <a:pt x="56952" y="42623"/>
                    <a:pt x="60880" y="36222"/>
                    <a:pt x="63716" y="30476"/>
                  </a:cubicBezTo>
                  <a:cubicBezTo>
                    <a:pt x="65971" y="28367"/>
                    <a:pt x="67353" y="25094"/>
                    <a:pt x="67135" y="20293"/>
                  </a:cubicBezTo>
                  <a:cubicBezTo>
                    <a:pt x="67062" y="20002"/>
                    <a:pt x="66989" y="19711"/>
                    <a:pt x="66771" y="19566"/>
                  </a:cubicBezTo>
                  <a:cubicBezTo>
                    <a:pt x="66626" y="15129"/>
                    <a:pt x="60225" y="11492"/>
                    <a:pt x="56952" y="9892"/>
                  </a:cubicBezTo>
                  <a:cubicBezTo>
                    <a:pt x="46115" y="4437"/>
                    <a:pt x="34404" y="1164"/>
                    <a:pt x="22330" y="218"/>
                  </a:cubicBezTo>
                  <a:cubicBezTo>
                    <a:pt x="20985" y="73"/>
                    <a:pt x="19639" y="0"/>
                    <a:pt x="18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6"/>
            <p:cNvSpPr/>
            <p:nvPr/>
          </p:nvSpPr>
          <p:spPr>
            <a:xfrm rot="-1550640">
              <a:off x="61225" y="4670535"/>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16"/>
            <p:cNvGrpSpPr/>
            <p:nvPr/>
          </p:nvGrpSpPr>
          <p:grpSpPr>
            <a:xfrm rot="1882907">
              <a:off x="665780" y="2599945"/>
              <a:ext cx="537260" cy="480691"/>
              <a:chOff x="-5758872" y="6116383"/>
              <a:chExt cx="705425" cy="631150"/>
            </a:xfrm>
          </p:grpSpPr>
          <p:sp>
            <p:nvSpPr>
              <p:cNvPr id="782" name="Google Shape;782;p16"/>
              <p:cNvSpPr/>
              <p:nvPr/>
            </p:nvSpPr>
            <p:spPr>
              <a:xfrm>
                <a:off x="-5678872" y="6391758"/>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5758872" y="6266308"/>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a:off x="-5542497" y="6116383"/>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a:off x="-5336997" y="6146283"/>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5220622" y="6334883"/>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16"/>
            <p:cNvGrpSpPr/>
            <p:nvPr/>
          </p:nvGrpSpPr>
          <p:grpSpPr>
            <a:xfrm rot="1882907">
              <a:off x="2214569" y="4299367"/>
              <a:ext cx="497534" cy="541159"/>
              <a:chOff x="-2763636" y="9839624"/>
              <a:chExt cx="653266" cy="710545"/>
            </a:xfrm>
          </p:grpSpPr>
          <p:sp>
            <p:nvSpPr>
              <p:cNvPr id="788" name="Google Shape;788;p16"/>
              <p:cNvSpPr/>
              <p:nvPr/>
            </p:nvSpPr>
            <p:spPr>
              <a:xfrm rot="-5176049">
                <a:off x="-2552274" y="10053413"/>
                <a:ext cx="496461" cy="355783"/>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rot="-5176049">
                <a:off x="-2631643" y="10365217"/>
                <a:ext cx="189129" cy="170104"/>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rot="-5176049">
                <a:off x="-2741861" y="10132837"/>
                <a:ext cx="170979" cy="203829"/>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rot="-5176049">
                <a:off x="-2699333" y="9937194"/>
                <a:ext cx="163678" cy="195629"/>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rot="-5176049">
                <a:off x="-2523571" y="9848804"/>
                <a:ext cx="167179" cy="158803"/>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16"/>
            <p:cNvGrpSpPr/>
            <p:nvPr/>
          </p:nvGrpSpPr>
          <p:grpSpPr>
            <a:xfrm rot="-1882907" flipH="1">
              <a:off x="7894755" y="2011245"/>
              <a:ext cx="537260" cy="480691"/>
              <a:chOff x="-6580847" y="7510235"/>
              <a:chExt cx="705425" cy="631150"/>
            </a:xfrm>
          </p:grpSpPr>
          <p:sp>
            <p:nvSpPr>
              <p:cNvPr id="794" name="Google Shape;794;p16"/>
              <p:cNvSpPr/>
              <p:nvPr/>
            </p:nvSpPr>
            <p:spPr>
              <a:xfrm>
                <a:off x="-6500847" y="7785610"/>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6580847" y="7660160"/>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6364472" y="7510235"/>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p:nvPr/>
            </p:nvSpPr>
            <p:spPr>
              <a:xfrm>
                <a:off x="-6158972" y="7540135"/>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6"/>
              <p:cNvSpPr/>
              <p:nvPr/>
            </p:nvSpPr>
            <p:spPr>
              <a:xfrm>
                <a:off x="-6042597" y="7728735"/>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16"/>
            <p:cNvSpPr/>
            <p:nvPr/>
          </p:nvSpPr>
          <p:spPr>
            <a:xfrm rot="1076189">
              <a:off x="6587186" y="2969724"/>
              <a:ext cx="459228" cy="386297"/>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6"/>
            <p:cNvSpPr/>
            <p:nvPr/>
          </p:nvSpPr>
          <p:spPr>
            <a:xfrm rot="-1550640">
              <a:off x="1187950" y="1029685"/>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16"/>
          <p:cNvSpPr txBox="1">
            <a:spLocks noGrp="1"/>
          </p:cNvSpPr>
          <p:nvPr>
            <p:ph type="title" hasCustomPrompt="1"/>
          </p:nvPr>
        </p:nvSpPr>
        <p:spPr>
          <a:xfrm>
            <a:off x="1099500" y="906754"/>
            <a:ext cx="6945600"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802" name="Google Shape;802;p16"/>
          <p:cNvSpPr txBox="1">
            <a:spLocks noGrp="1"/>
          </p:cNvSpPr>
          <p:nvPr>
            <p:ph type="subTitle" idx="1"/>
          </p:nvPr>
        </p:nvSpPr>
        <p:spPr>
          <a:xfrm>
            <a:off x="1099800" y="1343648"/>
            <a:ext cx="6945600" cy="40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500"/>
            </a:lvl2pPr>
            <a:lvl3pPr lvl="2" algn="ctr" rtl="0">
              <a:lnSpc>
                <a:spcPct val="100000"/>
              </a:lnSpc>
              <a:spcBef>
                <a:spcPts val="1600"/>
              </a:spcBef>
              <a:spcAft>
                <a:spcPts val="0"/>
              </a:spcAft>
              <a:buNone/>
              <a:defRPr sz="1500"/>
            </a:lvl3pPr>
            <a:lvl4pPr lvl="3" algn="ctr" rtl="0">
              <a:lnSpc>
                <a:spcPct val="100000"/>
              </a:lnSpc>
              <a:spcBef>
                <a:spcPts val="1600"/>
              </a:spcBef>
              <a:spcAft>
                <a:spcPts val="0"/>
              </a:spcAft>
              <a:buNone/>
              <a:defRPr sz="1500"/>
            </a:lvl4pPr>
            <a:lvl5pPr lvl="4" algn="ctr" rtl="0">
              <a:lnSpc>
                <a:spcPct val="100000"/>
              </a:lnSpc>
              <a:spcBef>
                <a:spcPts val="1600"/>
              </a:spcBef>
              <a:spcAft>
                <a:spcPts val="0"/>
              </a:spcAft>
              <a:buNone/>
              <a:defRPr sz="1500"/>
            </a:lvl5pPr>
            <a:lvl6pPr lvl="5" algn="ctr" rtl="0">
              <a:lnSpc>
                <a:spcPct val="100000"/>
              </a:lnSpc>
              <a:spcBef>
                <a:spcPts val="1600"/>
              </a:spcBef>
              <a:spcAft>
                <a:spcPts val="0"/>
              </a:spcAft>
              <a:buNone/>
              <a:defRPr sz="1500"/>
            </a:lvl6pPr>
            <a:lvl7pPr lvl="6" algn="ctr" rtl="0">
              <a:lnSpc>
                <a:spcPct val="100000"/>
              </a:lnSpc>
              <a:spcBef>
                <a:spcPts val="1600"/>
              </a:spcBef>
              <a:spcAft>
                <a:spcPts val="0"/>
              </a:spcAft>
              <a:buNone/>
              <a:defRPr sz="1500"/>
            </a:lvl7pPr>
            <a:lvl8pPr lvl="7" algn="ctr" rtl="0">
              <a:lnSpc>
                <a:spcPct val="100000"/>
              </a:lnSpc>
              <a:spcBef>
                <a:spcPts val="1600"/>
              </a:spcBef>
              <a:spcAft>
                <a:spcPts val="0"/>
              </a:spcAft>
              <a:buNone/>
              <a:defRPr sz="1500"/>
            </a:lvl8pPr>
            <a:lvl9pPr lvl="8" algn="ctr" rtl="0">
              <a:lnSpc>
                <a:spcPct val="100000"/>
              </a:lnSpc>
              <a:spcBef>
                <a:spcPts val="1600"/>
              </a:spcBef>
              <a:spcAft>
                <a:spcPts val="1600"/>
              </a:spcAft>
              <a:buNone/>
              <a:defRPr sz="1500"/>
            </a:lvl9pPr>
          </a:lstStyle>
          <a:p>
            <a:endParaRPr dirty="0"/>
          </a:p>
        </p:txBody>
      </p:sp>
      <p:sp>
        <p:nvSpPr>
          <p:cNvPr id="803" name="Google Shape;803;p16"/>
          <p:cNvSpPr txBox="1">
            <a:spLocks noGrp="1"/>
          </p:cNvSpPr>
          <p:nvPr>
            <p:ph type="title" idx="2" hasCustomPrompt="1"/>
          </p:nvPr>
        </p:nvSpPr>
        <p:spPr>
          <a:xfrm>
            <a:off x="1099950" y="2148091"/>
            <a:ext cx="6945600" cy="4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804" name="Google Shape;804;p16"/>
          <p:cNvSpPr txBox="1">
            <a:spLocks noGrp="1"/>
          </p:cNvSpPr>
          <p:nvPr>
            <p:ph type="subTitle" idx="3"/>
          </p:nvPr>
        </p:nvSpPr>
        <p:spPr>
          <a:xfrm>
            <a:off x="1099350" y="3848483"/>
            <a:ext cx="6945600" cy="36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500"/>
            </a:lvl2pPr>
            <a:lvl3pPr lvl="2" algn="ctr" rtl="0">
              <a:lnSpc>
                <a:spcPct val="100000"/>
              </a:lnSpc>
              <a:spcBef>
                <a:spcPts val="1600"/>
              </a:spcBef>
              <a:spcAft>
                <a:spcPts val="0"/>
              </a:spcAft>
              <a:buNone/>
              <a:defRPr sz="1500"/>
            </a:lvl3pPr>
            <a:lvl4pPr lvl="3" algn="ctr" rtl="0">
              <a:lnSpc>
                <a:spcPct val="100000"/>
              </a:lnSpc>
              <a:spcBef>
                <a:spcPts val="1600"/>
              </a:spcBef>
              <a:spcAft>
                <a:spcPts val="0"/>
              </a:spcAft>
              <a:buNone/>
              <a:defRPr sz="1500"/>
            </a:lvl4pPr>
            <a:lvl5pPr lvl="4" algn="ctr" rtl="0">
              <a:lnSpc>
                <a:spcPct val="100000"/>
              </a:lnSpc>
              <a:spcBef>
                <a:spcPts val="1600"/>
              </a:spcBef>
              <a:spcAft>
                <a:spcPts val="0"/>
              </a:spcAft>
              <a:buNone/>
              <a:defRPr sz="1500"/>
            </a:lvl5pPr>
            <a:lvl6pPr lvl="5" algn="ctr" rtl="0">
              <a:lnSpc>
                <a:spcPct val="100000"/>
              </a:lnSpc>
              <a:spcBef>
                <a:spcPts val="1600"/>
              </a:spcBef>
              <a:spcAft>
                <a:spcPts val="0"/>
              </a:spcAft>
              <a:buNone/>
              <a:defRPr sz="1500"/>
            </a:lvl6pPr>
            <a:lvl7pPr lvl="6" algn="ctr" rtl="0">
              <a:lnSpc>
                <a:spcPct val="100000"/>
              </a:lnSpc>
              <a:spcBef>
                <a:spcPts val="1600"/>
              </a:spcBef>
              <a:spcAft>
                <a:spcPts val="0"/>
              </a:spcAft>
              <a:buNone/>
              <a:defRPr sz="1500"/>
            </a:lvl7pPr>
            <a:lvl8pPr lvl="7" algn="ctr" rtl="0">
              <a:lnSpc>
                <a:spcPct val="100000"/>
              </a:lnSpc>
              <a:spcBef>
                <a:spcPts val="1600"/>
              </a:spcBef>
              <a:spcAft>
                <a:spcPts val="0"/>
              </a:spcAft>
              <a:buNone/>
              <a:defRPr sz="1500"/>
            </a:lvl8pPr>
            <a:lvl9pPr lvl="8" algn="ctr" rtl="0">
              <a:lnSpc>
                <a:spcPct val="100000"/>
              </a:lnSpc>
              <a:spcBef>
                <a:spcPts val="1600"/>
              </a:spcBef>
              <a:spcAft>
                <a:spcPts val="1600"/>
              </a:spcAft>
              <a:buNone/>
              <a:defRPr sz="1500"/>
            </a:lvl9pPr>
          </a:lstStyle>
          <a:p>
            <a:endParaRPr dirty="0"/>
          </a:p>
        </p:txBody>
      </p:sp>
      <p:sp>
        <p:nvSpPr>
          <p:cNvPr id="805" name="Google Shape;805;p16"/>
          <p:cNvSpPr txBox="1">
            <a:spLocks noGrp="1"/>
          </p:cNvSpPr>
          <p:nvPr>
            <p:ph type="title" idx="4" hasCustomPrompt="1"/>
          </p:nvPr>
        </p:nvSpPr>
        <p:spPr>
          <a:xfrm>
            <a:off x="1099200" y="3393289"/>
            <a:ext cx="6945600" cy="4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806" name="Google Shape;806;p16"/>
          <p:cNvSpPr txBox="1">
            <a:spLocks noGrp="1"/>
          </p:cNvSpPr>
          <p:nvPr>
            <p:ph type="subTitle" idx="5"/>
          </p:nvPr>
        </p:nvSpPr>
        <p:spPr>
          <a:xfrm>
            <a:off x="1144494" y="2582301"/>
            <a:ext cx="6856500" cy="4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CUSTOM_12">
    <p:bg>
      <p:bgPr>
        <a:solidFill>
          <a:schemeClr val="lt2"/>
        </a:solidFill>
        <a:effectLst/>
      </p:bgPr>
    </p:bg>
    <p:spTree>
      <p:nvGrpSpPr>
        <p:cNvPr id="1" name="Shape 995"/>
        <p:cNvGrpSpPr/>
        <p:nvPr/>
      </p:nvGrpSpPr>
      <p:grpSpPr>
        <a:xfrm>
          <a:off x="0" y="0"/>
          <a:ext cx="0" cy="0"/>
          <a:chOff x="0" y="0"/>
          <a:chExt cx="0" cy="0"/>
        </a:xfrm>
      </p:grpSpPr>
      <p:grpSp>
        <p:nvGrpSpPr>
          <p:cNvPr id="996" name="Google Shape;996;p20"/>
          <p:cNvGrpSpPr/>
          <p:nvPr/>
        </p:nvGrpSpPr>
        <p:grpSpPr>
          <a:xfrm>
            <a:off x="105809" y="39877"/>
            <a:ext cx="8932368" cy="5002935"/>
            <a:chOff x="95815" y="363138"/>
            <a:chExt cx="8932368" cy="5002935"/>
          </a:xfrm>
        </p:grpSpPr>
        <p:sp>
          <p:nvSpPr>
            <p:cNvPr id="997" name="Google Shape;997;p20"/>
            <p:cNvSpPr/>
            <p:nvPr/>
          </p:nvSpPr>
          <p:spPr>
            <a:xfrm>
              <a:off x="4414581" y="947869"/>
              <a:ext cx="152461" cy="171611"/>
            </a:xfrm>
            <a:custGeom>
              <a:avLst/>
              <a:gdLst/>
              <a:ahLst/>
              <a:cxnLst/>
              <a:rect l="l" t="t" r="r" b="b"/>
              <a:pathLst>
                <a:path w="1847" h="2079" extrusionOk="0">
                  <a:moveTo>
                    <a:pt x="919" y="1"/>
                  </a:moveTo>
                  <a:cubicBezTo>
                    <a:pt x="812" y="1"/>
                    <a:pt x="716" y="349"/>
                    <a:pt x="687" y="803"/>
                  </a:cubicBezTo>
                  <a:cubicBezTo>
                    <a:pt x="290" y="832"/>
                    <a:pt x="1" y="928"/>
                    <a:pt x="1" y="1035"/>
                  </a:cubicBezTo>
                  <a:cubicBezTo>
                    <a:pt x="1" y="1151"/>
                    <a:pt x="290" y="1247"/>
                    <a:pt x="687" y="1276"/>
                  </a:cubicBezTo>
                  <a:cubicBezTo>
                    <a:pt x="716" y="1730"/>
                    <a:pt x="812" y="2078"/>
                    <a:pt x="919" y="2078"/>
                  </a:cubicBezTo>
                  <a:cubicBezTo>
                    <a:pt x="1035" y="2078"/>
                    <a:pt x="1131" y="1730"/>
                    <a:pt x="1160" y="1276"/>
                  </a:cubicBezTo>
                  <a:cubicBezTo>
                    <a:pt x="1556" y="1247"/>
                    <a:pt x="1846" y="1151"/>
                    <a:pt x="1846" y="1035"/>
                  </a:cubicBezTo>
                  <a:cubicBezTo>
                    <a:pt x="1846" y="928"/>
                    <a:pt x="1556" y="832"/>
                    <a:pt x="1160" y="803"/>
                  </a:cubicBezTo>
                  <a:cubicBezTo>
                    <a:pt x="1131" y="349"/>
                    <a:pt x="1035" y="1"/>
                    <a:pt x="9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8831065" y="1022459"/>
              <a:ext cx="197117" cy="221798"/>
            </a:xfrm>
            <a:custGeom>
              <a:avLst/>
              <a:gdLst/>
              <a:ahLst/>
              <a:cxnLst/>
              <a:rect l="l" t="t" r="r" b="b"/>
              <a:pathLst>
                <a:path w="2388" h="2687" extrusionOk="0">
                  <a:moveTo>
                    <a:pt x="1199" y="0"/>
                  </a:moveTo>
                  <a:cubicBezTo>
                    <a:pt x="1054" y="0"/>
                    <a:pt x="928" y="445"/>
                    <a:pt x="899" y="1044"/>
                  </a:cubicBezTo>
                  <a:cubicBezTo>
                    <a:pt x="387" y="1073"/>
                    <a:pt x="0" y="1199"/>
                    <a:pt x="0" y="1344"/>
                  </a:cubicBezTo>
                  <a:cubicBezTo>
                    <a:pt x="0" y="1489"/>
                    <a:pt x="387" y="1605"/>
                    <a:pt x="899" y="1643"/>
                  </a:cubicBezTo>
                  <a:cubicBezTo>
                    <a:pt x="928" y="2242"/>
                    <a:pt x="1054" y="2687"/>
                    <a:pt x="1199" y="2687"/>
                  </a:cubicBezTo>
                  <a:cubicBezTo>
                    <a:pt x="1344" y="2687"/>
                    <a:pt x="1469" y="2242"/>
                    <a:pt x="1498" y="1643"/>
                  </a:cubicBezTo>
                  <a:cubicBezTo>
                    <a:pt x="2010" y="1605"/>
                    <a:pt x="2387" y="1489"/>
                    <a:pt x="2387" y="1344"/>
                  </a:cubicBezTo>
                  <a:cubicBezTo>
                    <a:pt x="2387" y="1199"/>
                    <a:pt x="2010" y="1073"/>
                    <a:pt x="1498" y="1044"/>
                  </a:cubicBezTo>
                  <a:cubicBezTo>
                    <a:pt x="1469" y="435"/>
                    <a:pt x="1344" y="0"/>
                    <a:pt x="11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5871935" y="441463"/>
              <a:ext cx="197117" cy="221798"/>
            </a:xfrm>
            <a:custGeom>
              <a:avLst/>
              <a:gdLst/>
              <a:ahLst/>
              <a:cxnLst/>
              <a:rect l="l" t="t" r="r" b="b"/>
              <a:pathLst>
                <a:path w="2388" h="2687" extrusionOk="0">
                  <a:moveTo>
                    <a:pt x="1199" y="0"/>
                  </a:moveTo>
                  <a:cubicBezTo>
                    <a:pt x="1044" y="0"/>
                    <a:pt x="928" y="445"/>
                    <a:pt x="899" y="1044"/>
                  </a:cubicBezTo>
                  <a:cubicBezTo>
                    <a:pt x="387" y="1073"/>
                    <a:pt x="1" y="1199"/>
                    <a:pt x="1" y="1344"/>
                  </a:cubicBezTo>
                  <a:cubicBezTo>
                    <a:pt x="1" y="1479"/>
                    <a:pt x="387" y="1605"/>
                    <a:pt x="899" y="1643"/>
                  </a:cubicBezTo>
                  <a:cubicBezTo>
                    <a:pt x="928" y="2242"/>
                    <a:pt x="1054" y="2687"/>
                    <a:pt x="1199" y="2687"/>
                  </a:cubicBezTo>
                  <a:cubicBezTo>
                    <a:pt x="1344" y="2687"/>
                    <a:pt x="1470" y="2242"/>
                    <a:pt x="1499" y="1643"/>
                  </a:cubicBezTo>
                  <a:cubicBezTo>
                    <a:pt x="2011" y="1605"/>
                    <a:pt x="2388" y="1479"/>
                    <a:pt x="2388" y="1344"/>
                  </a:cubicBezTo>
                  <a:cubicBezTo>
                    <a:pt x="2388" y="1199"/>
                    <a:pt x="2011" y="1073"/>
                    <a:pt x="1499" y="1044"/>
                  </a:cubicBezTo>
                  <a:cubicBezTo>
                    <a:pt x="1470" y="435"/>
                    <a:pt x="1344" y="0"/>
                    <a:pt x="11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1158931" y="1784346"/>
              <a:ext cx="197117" cy="221798"/>
            </a:xfrm>
            <a:custGeom>
              <a:avLst/>
              <a:gdLst/>
              <a:ahLst/>
              <a:cxnLst/>
              <a:rect l="l" t="t" r="r" b="b"/>
              <a:pathLst>
                <a:path w="2388" h="2687" extrusionOk="0">
                  <a:moveTo>
                    <a:pt x="1190" y="0"/>
                  </a:moveTo>
                  <a:cubicBezTo>
                    <a:pt x="1045" y="0"/>
                    <a:pt x="919" y="445"/>
                    <a:pt x="890" y="1044"/>
                  </a:cubicBezTo>
                  <a:cubicBezTo>
                    <a:pt x="378" y="1073"/>
                    <a:pt x="1" y="1198"/>
                    <a:pt x="1" y="1343"/>
                  </a:cubicBezTo>
                  <a:cubicBezTo>
                    <a:pt x="1" y="1488"/>
                    <a:pt x="378" y="1604"/>
                    <a:pt x="890" y="1643"/>
                  </a:cubicBezTo>
                  <a:cubicBezTo>
                    <a:pt x="919" y="2252"/>
                    <a:pt x="1045" y="2687"/>
                    <a:pt x="1190" y="2687"/>
                  </a:cubicBezTo>
                  <a:cubicBezTo>
                    <a:pt x="1344" y="2687"/>
                    <a:pt x="1460" y="2242"/>
                    <a:pt x="1499" y="1643"/>
                  </a:cubicBezTo>
                  <a:cubicBezTo>
                    <a:pt x="2011" y="1604"/>
                    <a:pt x="2388" y="1488"/>
                    <a:pt x="2388" y="1343"/>
                  </a:cubicBezTo>
                  <a:cubicBezTo>
                    <a:pt x="2388" y="1198"/>
                    <a:pt x="2011" y="1073"/>
                    <a:pt x="1499" y="1044"/>
                  </a:cubicBezTo>
                  <a:cubicBezTo>
                    <a:pt x="1460" y="435"/>
                    <a:pt x="1344" y="0"/>
                    <a:pt x="1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7666672" y="3966857"/>
              <a:ext cx="152378" cy="171529"/>
            </a:xfrm>
            <a:custGeom>
              <a:avLst/>
              <a:gdLst/>
              <a:ahLst/>
              <a:cxnLst/>
              <a:rect l="l" t="t" r="r" b="b"/>
              <a:pathLst>
                <a:path w="1846" h="2078" extrusionOk="0">
                  <a:moveTo>
                    <a:pt x="918" y="0"/>
                  </a:moveTo>
                  <a:cubicBezTo>
                    <a:pt x="802" y="0"/>
                    <a:pt x="715" y="348"/>
                    <a:pt x="686" y="812"/>
                  </a:cubicBezTo>
                  <a:cubicBezTo>
                    <a:pt x="290" y="841"/>
                    <a:pt x="0" y="928"/>
                    <a:pt x="0" y="1044"/>
                  </a:cubicBezTo>
                  <a:cubicBezTo>
                    <a:pt x="0" y="1150"/>
                    <a:pt x="290" y="1247"/>
                    <a:pt x="686" y="1276"/>
                  </a:cubicBezTo>
                  <a:cubicBezTo>
                    <a:pt x="715" y="1740"/>
                    <a:pt x="802" y="2078"/>
                    <a:pt x="918" y="2078"/>
                  </a:cubicBezTo>
                  <a:cubicBezTo>
                    <a:pt x="1034" y="2078"/>
                    <a:pt x="1131" y="1740"/>
                    <a:pt x="1160" y="1276"/>
                  </a:cubicBezTo>
                  <a:cubicBezTo>
                    <a:pt x="1556" y="1247"/>
                    <a:pt x="1846" y="1150"/>
                    <a:pt x="1846" y="1044"/>
                  </a:cubicBezTo>
                  <a:cubicBezTo>
                    <a:pt x="1846" y="928"/>
                    <a:pt x="1556" y="841"/>
                    <a:pt x="1160" y="812"/>
                  </a:cubicBezTo>
                  <a:cubicBezTo>
                    <a:pt x="1141" y="348"/>
                    <a:pt x="1044" y="0"/>
                    <a:pt x="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1309340" y="4931571"/>
              <a:ext cx="152461" cy="171611"/>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0"/>
            <p:cNvSpPr/>
            <p:nvPr/>
          </p:nvSpPr>
          <p:spPr>
            <a:xfrm>
              <a:off x="546478" y="719265"/>
              <a:ext cx="103759" cy="117379"/>
            </a:xfrm>
            <a:custGeom>
              <a:avLst/>
              <a:gdLst/>
              <a:ahLst/>
              <a:cxnLst/>
              <a:rect l="l" t="t" r="r" b="b"/>
              <a:pathLst>
                <a:path w="1257" h="1422" extrusionOk="0">
                  <a:moveTo>
                    <a:pt x="628" y="1"/>
                  </a:moveTo>
                  <a:cubicBezTo>
                    <a:pt x="551" y="1"/>
                    <a:pt x="483" y="243"/>
                    <a:pt x="474" y="552"/>
                  </a:cubicBezTo>
                  <a:cubicBezTo>
                    <a:pt x="203" y="571"/>
                    <a:pt x="0" y="639"/>
                    <a:pt x="0" y="706"/>
                  </a:cubicBezTo>
                  <a:cubicBezTo>
                    <a:pt x="0" y="784"/>
                    <a:pt x="203" y="851"/>
                    <a:pt x="474" y="871"/>
                  </a:cubicBezTo>
                  <a:cubicBezTo>
                    <a:pt x="483" y="1180"/>
                    <a:pt x="551" y="1422"/>
                    <a:pt x="628" y="1422"/>
                  </a:cubicBezTo>
                  <a:cubicBezTo>
                    <a:pt x="706" y="1422"/>
                    <a:pt x="773" y="1180"/>
                    <a:pt x="793" y="871"/>
                  </a:cubicBezTo>
                  <a:cubicBezTo>
                    <a:pt x="1054" y="851"/>
                    <a:pt x="1257" y="793"/>
                    <a:pt x="1257" y="706"/>
                  </a:cubicBezTo>
                  <a:cubicBezTo>
                    <a:pt x="1257" y="639"/>
                    <a:pt x="1054" y="571"/>
                    <a:pt x="793" y="552"/>
                  </a:cubicBezTo>
                  <a:cubicBezTo>
                    <a:pt x="773" y="24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6568810" y="2743338"/>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1963092" y="3398611"/>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2058762" y="3735068"/>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1877740" y="3636013"/>
              <a:ext cx="53572" cy="45812"/>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5352908" y="2976143"/>
              <a:ext cx="80234" cy="68843"/>
            </a:xfrm>
            <a:custGeom>
              <a:avLst/>
              <a:gdLst/>
              <a:ahLst/>
              <a:cxnLst/>
              <a:rect l="l" t="t" r="r" b="b"/>
              <a:pathLst>
                <a:path w="972" h="834" extrusionOk="0">
                  <a:moveTo>
                    <a:pt x="543" y="1"/>
                  </a:moveTo>
                  <a:cubicBezTo>
                    <a:pt x="522" y="1"/>
                    <a:pt x="500" y="2"/>
                    <a:pt x="479" y="6"/>
                  </a:cubicBezTo>
                  <a:cubicBezTo>
                    <a:pt x="1" y="61"/>
                    <a:pt x="82" y="833"/>
                    <a:pt x="549" y="833"/>
                  </a:cubicBezTo>
                  <a:cubicBezTo>
                    <a:pt x="573" y="833"/>
                    <a:pt x="598" y="831"/>
                    <a:pt x="624" y="827"/>
                  </a:cubicBezTo>
                  <a:cubicBezTo>
                    <a:pt x="807" y="788"/>
                    <a:pt x="952" y="634"/>
                    <a:pt x="972" y="440"/>
                  </a:cubicBezTo>
                  <a:cubicBezTo>
                    <a:pt x="972" y="192"/>
                    <a:pt x="776"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4186336" y="2976140"/>
              <a:ext cx="80234" cy="68843"/>
            </a:xfrm>
            <a:custGeom>
              <a:avLst/>
              <a:gdLst/>
              <a:ahLst/>
              <a:cxnLst/>
              <a:rect l="l" t="t" r="r" b="b"/>
              <a:pathLst>
                <a:path w="972" h="834" extrusionOk="0">
                  <a:moveTo>
                    <a:pt x="542" y="1"/>
                  </a:moveTo>
                  <a:cubicBezTo>
                    <a:pt x="521" y="1"/>
                    <a:pt x="500" y="2"/>
                    <a:pt x="478" y="6"/>
                  </a:cubicBezTo>
                  <a:cubicBezTo>
                    <a:pt x="0" y="61"/>
                    <a:pt x="82" y="833"/>
                    <a:pt x="540" y="833"/>
                  </a:cubicBezTo>
                  <a:cubicBezTo>
                    <a:pt x="564" y="833"/>
                    <a:pt x="588" y="831"/>
                    <a:pt x="614" y="827"/>
                  </a:cubicBezTo>
                  <a:cubicBezTo>
                    <a:pt x="807" y="788"/>
                    <a:pt x="952" y="624"/>
                    <a:pt x="971" y="431"/>
                  </a:cubicBezTo>
                  <a:cubicBezTo>
                    <a:pt x="971" y="191"/>
                    <a:pt x="776"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5068242" y="3828664"/>
              <a:ext cx="38879" cy="32770"/>
            </a:xfrm>
            <a:custGeom>
              <a:avLst/>
              <a:gdLst/>
              <a:ahLst/>
              <a:cxnLst/>
              <a:rect l="l" t="t" r="r" b="b"/>
              <a:pathLst>
                <a:path w="471" h="397" extrusionOk="0">
                  <a:moveTo>
                    <a:pt x="273" y="1"/>
                  </a:moveTo>
                  <a:cubicBezTo>
                    <a:pt x="259" y="1"/>
                    <a:pt x="244" y="3"/>
                    <a:pt x="229" y="6"/>
                  </a:cubicBezTo>
                  <a:cubicBezTo>
                    <a:pt x="0" y="24"/>
                    <a:pt x="39" y="397"/>
                    <a:pt x="257" y="397"/>
                  </a:cubicBezTo>
                  <a:cubicBezTo>
                    <a:pt x="269" y="397"/>
                    <a:pt x="282" y="395"/>
                    <a:pt x="296" y="393"/>
                  </a:cubicBezTo>
                  <a:cubicBezTo>
                    <a:pt x="393" y="373"/>
                    <a:pt x="460" y="296"/>
                    <a:pt x="470" y="209"/>
                  </a:cubicBezTo>
                  <a:cubicBezTo>
                    <a:pt x="470" y="90"/>
                    <a:pt x="380"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5433149" y="4522684"/>
              <a:ext cx="38218" cy="32358"/>
            </a:xfrm>
            <a:custGeom>
              <a:avLst/>
              <a:gdLst/>
              <a:ahLst/>
              <a:cxnLst/>
              <a:rect l="l" t="t" r="r" b="b"/>
              <a:pathLst>
                <a:path w="463" h="392" extrusionOk="0">
                  <a:moveTo>
                    <a:pt x="261" y="0"/>
                  </a:moveTo>
                  <a:cubicBezTo>
                    <a:pt x="251" y="0"/>
                    <a:pt x="241" y="1"/>
                    <a:pt x="231" y="3"/>
                  </a:cubicBezTo>
                  <a:cubicBezTo>
                    <a:pt x="0" y="21"/>
                    <a:pt x="34" y="392"/>
                    <a:pt x="264" y="392"/>
                  </a:cubicBezTo>
                  <a:cubicBezTo>
                    <a:pt x="275" y="392"/>
                    <a:pt x="287" y="391"/>
                    <a:pt x="299" y="389"/>
                  </a:cubicBezTo>
                  <a:cubicBezTo>
                    <a:pt x="386" y="370"/>
                    <a:pt x="453" y="292"/>
                    <a:pt x="463" y="205"/>
                  </a:cubicBezTo>
                  <a:cubicBezTo>
                    <a:pt x="463" y="91"/>
                    <a:pt x="366" y="0"/>
                    <a:pt x="2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3615122" y="3861429"/>
              <a:ext cx="53819" cy="45400"/>
            </a:xfrm>
            <a:custGeom>
              <a:avLst/>
              <a:gdLst/>
              <a:ahLst/>
              <a:cxnLst/>
              <a:rect l="l" t="t" r="r" b="b"/>
              <a:pathLst>
                <a:path w="652" h="550" extrusionOk="0">
                  <a:moveTo>
                    <a:pt x="370" y="0"/>
                  </a:moveTo>
                  <a:cubicBezTo>
                    <a:pt x="354" y="0"/>
                    <a:pt x="338" y="2"/>
                    <a:pt x="323" y="4"/>
                  </a:cubicBezTo>
                  <a:cubicBezTo>
                    <a:pt x="1" y="32"/>
                    <a:pt x="55" y="550"/>
                    <a:pt x="369" y="550"/>
                  </a:cubicBezTo>
                  <a:cubicBezTo>
                    <a:pt x="385" y="550"/>
                    <a:pt x="402" y="548"/>
                    <a:pt x="419" y="545"/>
                  </a:cubicBezTo>
                  <a:cubicBezTo>
                    <a:pt x="545" y="526"/>
                    <a:pt x="641" y="420"/>
                    <a:pt x="651" y="284"/>
                  </a:cubicBezTo>
                  <a:cubicBezTo>
                    <a:pt x="651" y="126"/>
                    <a:pt x="524"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3" name="Google Shape;1013;p20"/>
            <p:cNvGrpSpPr/>
            <p:nvPr/>
          </p:nvGrpSpPr>
          <p:grpSpPr>
            <a:xfrm>
              <a:off x="5203467" y="791361"/>
              <a:ext cx="394321" cy="369227"/>
              <a:chOff x="6435596" y="126332"/>
              <a:chExt cx="362694" cy="339613"/>
            </a:xfrm>
          </p:grpSpPr>
          <p:sp>
            <p:nvSpPr>
              <p:cNvPr id="1014" name="Google Shape;1014;p20"/>
              <p:cNvSpPr/>
              <p:nvPr/>
            </p:nvSpPr>
            <p:spPr>
              <a:xfrm>
                <a:off x="6723960" y="254418"/>
                <a:ext cx="74331" cy="6286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a:off x="6435596" y="158297"/>
                <a:ext cx="74331" cy="6286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6605137" y="126332"/>
                <a:ext cx="35001" cy="29990"/>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a:off x="6693134" y="435803"/>
                <a:ext cx="35761" cy="30142"/>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a:off x="6526630" y="344693"/>
                <a:ext cx="49275" cy="421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20"/>
            <p:cNvGrpSpPr/>
            <p:nvPr/>
          </p:nvGrpSpPr>
          <p:grpSpPr>
            <a:xfrm>
              <a:off x="8350765" y="4089479"/>
              <a:ext cx="619274" cy="1104957"/>
              <a:chOff x="2093844" y="3159920"/>
              <a:chExt cx="569604" cy="1016333"/>
            </a:xfrm>
          </p:grpSpPr>
          <p:sp>
            <p:nvSpPr>
              <p:cNvPr id="1020" name="Google Shape;1020;p20"/>
              <p:cNvSpPr/>
              <p:nvPr/>
            </p:nvSpPr>
            <p:spPr>
              <a:xfrm>
                <a:off x="2589118" y="3159920"/>
                <a:ext cx="74331" cy="6286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0"/>
              <p:cNvSpPr/>
              <p:nvPr/>
            </p:nvSpPr>
            <p:spPr>
              <a:xfrm>
                <a:off x="2172351" y="4113388"/>
                <a:ext cx="74331" cy="6286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2172351" y="3558267"/>
                <a:ext cx="35001" cy="29990"/>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2260348" y="3867738"/>
                <a:ext cx="35761" cy="30142"/>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0"/>
              <p:cNvSpPr/>
              <p:nvPr/>
            </p:nvSpPr>
            <p:spPr>
              <a:xfrm>
                <a:off x="2093844" y="3776628"/>
                <a:ext cx="49275" cy="421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20"/>
            <p:cNvSpPr/>
            <p:nvPr/>
          </p:nvSpPr>
          <p:spPr>
            <a:xfrm>
              <a:off x="8646135" y="2373813"/>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0"/>
            <p:cNvSpPr/>
            <p:nvPr/>
          </p:nvSpPr>
          <p:spPr>
            <a:xfrm>
              <a:off x="8542360" y="3448175"/>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0"/>
            <p:cNvSpPr/>
            <p:nvPr/>
          </p:nvSpPr>
          <p:spPr>
            <a:xfrm>
              <a:off x="529435" y="2743325"/>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a:off x="3083110" y="3448175"/>
              <a:ext cx="103759" cy="116554"/>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3489826" y="1937779"/>
              <a:ext cx="80812" cy="68347"/>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1617492" y="441463"/>
              <a:ext cx="80812" cy="68347"/>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1801817" y="1244911"/>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1897487" y="1581368"/>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95815" y="1574838"/>
              <a:ext cx="53572" cy="45812"/>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0"/>
            <p:cNvSpPr/>
            <p:nvPr/>
          </p:nvSpPr>
          <p:spPr>
            <a:xfrm>
              <a:off x="3968526" y="1266791"/>
              <a:ext cx="80812" cy="68347"/>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0"/>
            <p:cNvSpPr/>
            <p:nvPr/>
          </p:nvSpPr>
          <p:spPr>
            <a:xfrm>
              <a:off x="3279117" y="689263"/>
              <a:ext cx="80812" cy="68347"/>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4827467" y="4209461"/>
              <a:ext cx="38053" cy="32605"/>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6748562" y="1504668"/>
              <a:ext cx="38879" cy="32770"/>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7992115" y="363138"/>
              <a:ext cx="53572" cy="45812"/>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0"/>
            <p:cNvSpPr/>
            <p:nvPr/>
          </p:nvSpPr>
          <p:spPr>
            <a:xfrm>
              <a:off x="2829006" y="5249602"/>
              <a:ext cx="103759" cy="11647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0"/>
            <p:cNvSpPr/>
            <p:nvPr/>
          </p:nvSpPr>
          <p:spPr>
            <a:xfrm>
              <a:off x="4385002" y="4308321"/>
              <a:ext cx="152461" cy="171611"/>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flipH="1">
              <a:off x="6471716" y="4891802"/>
              <a:ext cx="103759" cy="116471"/>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flipH="1">
              <a:off x="5650818" y="5194446"/>
              <a:ext cx="152461" cy="171611"/>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0"/>
          <p:cNvSpPr txBox="1">
            <a:spLocks noGrp="1"/>
          </p:cNvSpPr>
          <p:nvPr>
            <p:ph type="title"/>
          </p:nvPr>
        </p:nvSpPr>
        <p:spPr>
          <a:xfrm>
            <a:off x="4588110" y="540000"/>
            <a:ext cx="3932100" cy="5352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a:lvl1pPr>
            <a:lvl2pPr lvl="1" algn="r" rtl="0">
              <a:spcBef>
                <a:spcPts val="0"/>
              </a:spcBef>
              <a:spcAft>
                <a:spcPts val="0"/>
              </a:spcAft>
              <a:buNone/>
              <a:defRPr>
                <a:solidFill>
                  <a:schemeClr val="accent6"/>
                </a:solidFill>
                <a:latin typeface="Muli"/>
                <a:ea typeface="Muli"/>
                <a:cs typeface="Muli"/>
                <a:sym typeface="Muli"/>
              </a:defRPr>
            </a:lvl2pPr>
            <a:lvl3pPr lvl="2" algn="r" rtl="0">
              <a:spcBef>
                <a:spcPts val="0"/>
              </a:spcBef>
              <a:spcAft>
                <a:spcPts val="0"/>
              </a:spcAft>
              <a:buNone/>
              <a:defRPr>
                <a:solidFill>
                  <a:schemeClr val="accent6"/>
                </a:solidFill>
                <a:latin typeface="Muli"/>
                <a:ea typeface="Muli"/>
                <a:cs typeface="Muli"/>
                <a:sym typeface="Muli"/>
              </a:defRPr>
            </a:lvl3pPr>
            <a:lvl4pPr lvl="3" algn="r" rtl="0">
              <a:spcBef>
                <a:spcPts val="0"/>
              </a:spcBef>
              <a:spcAft>
                <a:spcPts val="0"/>
              </a:spcAft>
              <a:buNone/>
              <a:defRPr>
                <a:solidFill>
                  <a:schemeClr val="accent6"/>
                </a:solidFill>
                <a:latin typeface="Muli"/>
                <a:ea typeface="Muli"/>
                <a:cs typeface="Muli"/>
                <a:sym typeface="Muli"/>
              </a:defRPr>
            </a:lvl4pPr>
            <a:lvl5pPr lvl="4" algn="r" rtl="0">
              <a:spcBef>
                <a:spcPts val="0"/>
              </a:spcBef>
              <a:spcAft>
                <a:spcPts val="0"/>
              </a:spcAft>
              <a:buNone/>
              <a:defRPr>
                <a:solidFill>
                  <a:schemeClr val="accent6"/>
                </a:solidFill>
                <a:latin typeface="Muli"/>
                <a:ea typeface="Muli"/>
                <a:cs typeface="Muli"/>
                <a:sym typeface="Muli"/>
              </a:defRPr>
            </a:lvl5pPr>
            <a:lvl6pPr lvl="5" algn="r" rtl="0">
              <a:spcBef>
                <a:spcPts val="0"/>
              </a:spcBef>
              <a:spcAft>
                <a:spcPts val="0"/>
              </a:spcAft>
              <a:buNone/>
              <a:defRPr>
                <a:solidFill>
                  <a:schemeClr val="accent6"/>
                </a:solidFill>
                <a:latin typeface="Muli"/>
                <a:ea typeface="Muli"/>
                <a:cs typeface="Muli"/>
                <a:sym typeface="Muli"/>
              </a:defRPr>
            </a:lvl6pPr>
            <a:lvl7pPr lvl="6" algn="r" rtl="0">
              <a:spcBef>
                <a:spcPts val="0"/>
              </a:spcBef>
              <a:spcAft>
                <a:spcPts val="0"/>
              </a:spcAft>
              <a:buNone/>
              <a:defRPr>
                <a:solidFill>
                  <a:schemeClr val="accent6"/>
                </a:solidFill>
                <a:latin typeface="Muli"/>
                <a:ea typeface="Muli"/>
                <a:cs typeface="Muli"/>
                <a:sym typeface="Muli"/>
              </a:defRPr>
            </a:lvl7pPr>
            <a:lvl8pPr lvl="7" algn="r" rtl="0">
              <a:spcBef>
                <a:spcPts val="0"/>
              </a:spcBef>
              <a:spcAft>
                <a:spcPts val="0"/>
              </a:spcAft>
              <a:buNone/>
              <a:defRPr>
                <a:solidFill>
                  <a:schemeClr val="accent6"/>
                </a:solidFill>
                <a:latin typeface="Muli"/>
                <a:ea typeface="Muli"/>
                <a:cs typeface="Muli"/>
                <a:sym typeface="Muli"/>
              </a:defRPr>
            </a:lvl8pPr>
            <a:lvl9pPr lvl="8" algn="r" rtl="0">
              <a:spcBef>
                <a:spcPts val="0"/>
              </a:spcBef>
              <a:spcAft>
                <a:spcPts val="0"/>
              </a:spcAft>
              <a:buNone/>
              <a:defRPr>
                <a:solidFill>
                  <a:schemeClr val="accent6"/>
                </a:solidFill>
                <a:latin typeface="Muli"/>
                <a:ea typeface="Muli"/>
                <a:cs typeface="Muli"/>
                <a:sym typeface="Muli"/>
              </a:defRPr>
            </a:lvl9pPr>
          </a:lstStyle>
          <a:p>
            <a:endParaRPr/>
          </a:p>
        </p:txBody>
      </p:sp>
      <p:grpSp>
        <p:nvGrpSpPr>
          <p:cNvPr id="1044" name="Google Shape;1044;p20"/>
          <p:cNvGrpSpPr/>
          <p:nvPr/>
        </p:nvGrpSpPr>
        <p:grpSpPr>
          <a:xfrm>
            <a:off x="9994" y="-220034"/>
            <a:ext cx="8640556" cy="4902997"/>
            <a:chOff x="780019" y="-220034"/>
            <a:chExt cx="8640556" cy="4902997"/>
          </a:xfrm>
        </p:grpSpPr>
        <p:sp>
          <p:nvSpPr>
            <p:cNvPr id="1045" name="Google Shape;1045;p20"/>
            <p:cNvSpPr/>
            <p:nvPr/>
          </p:nvSpPr>
          <p:spPr>
            <a:xfrm>
              <a:off x="2506177" y="-220034"/>
              <a:ext cx="909146" cy="908748"/>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rot="422590">
              <a:off x="7115634" y="3910578"/>
              <a:ext cx="745679" cy="472616"/>
            </a:xfrm>
            <a:custGeom>
              <a:avLst/>
              <a:gdLst/>
              <a:ahLst/>
              <a:cxnLst/>
              <a:rect l="l" t="t" r="r" b="b"/>
              <a:pathLst>
                <a:path w="67354" h="45494" extrusionOk="0">
                  <a:moveTo>
                    <a:pt x="20075" y="1818"/>
                  </a:moveTo>
                  <a:cubicBezTo>
                    <a:pt x="25967" y="2109"/>
                    <a:pt x="31640" y="3491"/>
                    <a:pt x="37386" y="4510"/>
                  </a:cubicBezTo>
                  <a:cubicBezTo>
                    <a:pt x="40878" y="5382"/>
                    <a:pt x="44296" y="6546"/>
                    <a:pt x="47715" y="7855"/>
                  </a:cubicBezTo>
                  <a:cubicBezTo>
                    <a:pt x="51642" y="9456"/>
                    <a:pt x="55497" y="11419"/>
                    <a:pt x="59134" y="13674"/>
                  </a:cubicBezTo>
                  <a:cubicBezTo>
                    <a:pt x="61462" y="15129"/>
                    <a:pt x="63425" y="16875"/>
                    <a:pt x="63935" y="18838"/>
                  </a:cubicBezTo>
                  <a:cubicBezTo>
                    <a:pt x="52370" y="11419"/>
                    <a:pt x="39350" y="9310"/>
                    <a:pt x="26040" y="6546"/>
                  </a:cubicBezTo>
                  <a:cubicBezTo>
                    <a:pt x="22529" y="5820"/>
                    <a:pt x="17453" y="4668"/>
                    <a:pt x="12671" y="4668"/>
                  </a:cubicBezTo>
                  <a:cubicBezTo>
                    <a:pt x="8833" y="4668"/>
                    <a:pt x="5186" y="5410"/>
                    <a:pt x="2692" y="7710"/>
                  </a:cubicBezTo>
                  <a:lnTo>
                    <a:pt x="2619" y="7783"/>
                  </a:lnTo>
                  <a:cubicBezTo>
                    <a:pt x="3201" y="2764"/>
                    <a:pt x="17530" y="1818"/>
                    <a:pt x="20075" y="1818"/>
                  </a:cubicBezTo>
                  <a:close/>
                  <a:moveTo>
                    <a:pt x="13653" y="6640"/>
                  </a:moveTo>
                  <a:cubicBezTo>
                    <a:pt x="18745" y="6640"/>
                    <a:pt x="24027" y="7901"/>
                    <a:pt x="28876" y="8946"/>
                  </a:cubicBezTo>
                  <a:lnTo>
                    <a:pt x="28876" y="9019"/>
                  </a:lnTo>
                  <a:cubicBezTo>
                    <a:pt x="41387" y="11783"/>
                    <a:pt x="53170" y="13747"/>
                    <a:pt x="63935" y="20948"/>
                  </a:cubicBezTo>
                  <a:cubicBezTo>
                    <a:pt x="63498" y="22257"/>
                    <a:pt x="62698" y="23348"/>
                    <a:pt x="61607" y="24221"/>
                  </a:cubicBezTo>
                  <a:cubicBezTo>
                    <a:pt x="59031" y="26451"/>
                    <a:pt x="55478" y="27136"/>
                    <a:pt x="51853" y="27136"/>
                  </a:cubicBezTo>
                  <a:cubicBezTo>
                    <a:pt x="48621" y="27136"/>
                    <a:pt x="45331" y="26592"/>
                    <a:pt x="42623" y="26112"/>
                  </a:cubicBezTo>
                  <a:cubicBezTo>
                    <a:pt x="36732" y="25094"/>
                    <a:pt x="30986" y="23275"/>
                    <a:pt x="25240" y="21457"/>
                  </a:cubicBezTo>
                  <a:cubicBezTo>
                    <a:pt x="18402" y="19348"/>
                    <a:pt x="6474" y="16584"/>
                    <a:pt x="3055" y="9601"/>
                  </a:cubicBezTo>
                  <a:cubicBezTo>
                    <a:pt x="2983" y="9528"/>
                    <a:pt x="2910" y="9456"/>
                    <a:pt x="2910" y="9310"/>
                  </a:cubicBezTo>
                  <a:cubicBezTo>
                    <a:pt x="6220" y="7331"/>
                    <a:pt x="9884" y="6640"/>
                    <a:pt x="13653" y="6640"/>
                  </a:cubicBezTo>
                  <a:close/>
                  <a:moveTo>
                    <a:pt x="2474" y="12510"/>
                  </a:moveTo>
                  <a:cubicBezTo>
                    <a:pt x="4437" y="14765"/>
                    <a:pt x="7929" y="16584"/>
                    <a:pt x="9892" y="17602"/>
                  </a:cubicBezTo>
                  <a:cubicBezTo>
                    <a:pt x="14911" y="20075"/>
                    <a:pt x="20075" y="22111"/>
                    <a:pt x="25385" y="23639"/>
                  </a:cubicBezTo>
                  <a:cubicBezTo>
                    <a:pt x="31642" y="25634"/>
                    <a:pt x="42279" y="29494"/>
                    <a:pt x="51378" y="29494"/>
                  </a:cubicBezTo>
                  <a:cubicBezTo>
                    <a:pt x="56876" y="29494"/>
                    <a:pt x="61812" y="28085"/>
                    <a:pt x="64880" y="24003"/>
                  </a:cubicBezTo>
                  <a:lnTo>
                    <a:pt x="64880" y="24075"/>
                  </a:lnTo>
                  <a:cubicBezTo>
                    <a:pt x="63670" y="30377"/>
                    <a:pt x="58137" y="32270"/>
                    <a:pt x="51712" y="32270"/>
                  </a:cubicBezTo>
                  <a:cubicBezTo>
                    <a:pt x="45011" y="32270"/>
                    <a:pt x="37339" y="30211"/>
                    <a:pt x="32586" y="28949"/>
                  </a:cubicBezTo>
                  <a:cubicBezTo>
                    <a:pt x="26549" y="27348"/>
                    <a:pt x="20512" y="26185"/>
                    <a:pt x="14693" y="24075"/>
                  </a:cubicBezTo>
                  <a:cubicBezTo>
                    <a:pt x="11202" y="22912"/>
                    <a:pt x="8001" y="21020"/>
                    <a:pt x="5310" y="18547"/>
                  </a:cubicBezTo>
                  <a:cubicBezTo>
                    <a:pt x="3710" y="16947"/>
                    <a:pt x="2692" y="14765"/>
                    <a:pt x="2474" y="12510"/>
                  </a:cubicBezTo>
                  <a:close/>
                  <a:moveTo>
                    <a:pt x="3055" y="19566"/>
                  </a:moveTo>
                  <a:lnTo>
                    <a:pt x="3055" y="19566"/>
                  </a:lnTo>
                  <a:cubicBezTo>
                    <a:pt x="9674" y="26694"/>
                    <a:pt x="25894" y="29385"/>
                    <a:pt x="32659" y="31058"/>
                  </a:cubicBezTo>
                  <a:cubicBezTo>
                    <a:pt x="37563" y="32296"/>
                    <a:pt x="44829" y="34007"/>
                    <a:pt x="51424" y="34007"/>
                  </a:cubicBezTo>
                  <a:cubicBezTo>
                    <a:pt x="54512" y="34007"/>
                    <a:pt x="57452" y="33632"/>
                    <a:pt x="59934" y="32658"/>
                  </a:cubicBezTo>
                  <a:lnTo>
                    <a:pt x="59934" y="32731"/>
                  </a:lnTo>
                  <a:cubicBezTo>
                    <a:pt x="57097" y="36877"/>
                    <a:pt x="54552" y="41314"/>
                    <a:pt x="49242" y="43059"/>
                  </a:cubicBezTo>
                  <a:lnTo>
                    <a:pt x="49097" y="43132"/>
                  </a:lnTo>
                  <a:cubicBezTo>
                    <a:pt x="35859" y="42914"/>
                    <a:pt x="24221" y="41241"/>
                    <a:pt x="11929" y="35931"/>
                  </a:cubicBezTo>
                  <a:lnTo>
                    <a:pt x="11784" y="35713"/>
                  </a:lnTo>
                  <a:cubicBezTo>
                    <a:pt x="6910" y="31131"/>
                    <a:pt x="5092" y="25385"/>
                    <a:pt x="3055" y="19566"/>
                  </a:cubicBezTo>
                  <a:close/>
                  <a:moveTo>
                    <a:pt x="18293" y="0"/>
                  </a:moveTo>
                  <a:cubicBezTo>
                    <a:pt x="16948" y="0"/>
                    <a:pt x="15602" y="73"/>
                    <a:pt x="14257" y="218"/>
                  </a:cubicBezTo>
                  <a:cubicBezTo>
                    <a:pt x="9674" y="727"/>
                    <a:pt x="1528" y="2691"/>
                    <a:pt x="946" y="8437"/>
                  </a:cubicBezTo>
                  <a:lnTo>
                    <a:pt x="946" y="8801"/>
                  </a:lnTo>
                  <a:cubicBezTo>
                    <a:pt x="146" y="10838"/>
                    <a:pt x="1" y="13165"/>
                    <a:pt x="582" y="15274"/>
                  </a:cubicBezTo>
                  <a:cubicBezTo>
                    <a:pt x="1383" y="23348"/>
                    <a:pt x="4219" y="31567"/>
                    <a:pt x="10111" y="37240"/>
                  </a:cubicBezTo>
                  <a:cubicBezTo>
                    <a:pt x="10353" y="37434"/>
                    <a:pt x="10628" y="37531"/>
                    <a:pt x="10892" y="37531"/>
                  </a:cubicBezTo>
                  <a:cubicBezTo>
                    <a:pt x="11024" y="37531"/>
                    <a:pt x="11153" y="37507"/>
                    <a:pt x="11274" y="37459"/>
                  </a:cubicBezTo>
                  <a:cubicBezTo>
                    <a:pt x="12511" y="38695"/>
                    <a:pt x="14038" y="39713"/>
                    <a:pt x="15639" y="40295"/>
                  </a:cubicBezTo>
                  <a:cubicBezTo>
                    <a:pt x="17675" y="41241"/>
                    <a:pt x="19784" y="41895"/>
                    <a:pt x="22039" y="42332"/>
                  </a:cubicBezTo>
                  <a:cubicBezTo>
                    <a:pt x="28518" y="44440"/>
                    <a:pt x="35251" y="45494"/>
                    <a:pt x="42032" y="45494"/>
                  </a:cubicBezTo>
                  <a:cubicBezTo>
                    <a:pt x="44844" y="45494"/>
                    <a:pt x="47665" y="45313"/>
                    <a:pt x="50479" y="44950"/>
                  </a:cubicBezTo>
                  <a:cubicBezTo>
                    <a:pt x="50624" y="44950"/>
                    <a:pt x="50842" y="44878"/>
                    <a:pt x="50988" y="44732"/>
                  </a:cubicBezTo>
                  <a:cubicBezTo>
                    <a:pt x="56952" y="42623"/>
                    <a:pt x="60880" y="36222"/>
                    <a:pt x="63716" y="30476"/>
                  </a:cubicBezTo>
                  <a:cubicBezTo>
                    <a:pt x="65971" y="28367"/>
                    <a:pt x="67353" y="25094"/>
                    <a:pt x="67135" y="20293"/>
                  </a:cubicBezTo>
                  <a:cubicBezTo>
                    <a:pt x="67062" y="20002"/>
                    <a:pt x="66989" y="19711"/>
                    <a:pt x="66771" y="19566"/>
                  </a:cubicBezTo>
                  <a:cubicBezTo>
                    <a:pt x="66626" y="15129"/>
                    <a:pt x="60225" y="11492"/>
                    <a:pt x="56952" y="9892"/>
                  </a:cubicBezTo>
                  <a:cubicBezTo>
                    <a:pt x="46115" y="4437"/>
                    <a:pt x="34404" y="1164"/>
                    <a:pt x="22330" y="218"/>
                  </a:cubicBezTo>
                  <a:cubicBezTo>
                    <a:pt x="20985" y="73"/>
                    <a:pt x="19639" y="0"/>
                    <a:pt x="18293"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rot="-1550640">
              <a:off x="4342375" y="148560"/>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20"/>
            <p:cNvGrpSpPr/>
            <p:nvPr/>
          </p:nvGrpSpPr>
          <p:grpSpPr>
            <a:xfrm rot="1882907">
              <a:off x="865880" y="3329633"/>
              <a:ext cx="537260" cy="480691"/>
              <a:chOff x="-5035662" y="6797500"/>
              <a:chExt cx="705425" cy="631150"/>
            </a:xfrm>
          </p:grpSpPr>
          <p:sp>
            <p:nvSpPr>
              <p:cNvPr id="1049" name="Google Shape;1049;p20"/>
              <p:cNvSpPr/>
              <p:nvPr/>
            </p:nvSpPr>
            <p:spPr>
              <a:xfrm>
                <a:off x="-4955662" y="7072875"/>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0"/>
              <p:cNvSpPr/>
              <p:nvPr/>
            </p:nvSpPr>
            <p:spPr>
              <a:xfrm>
                <a:off x="-5035662" y="6947425"/>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0"/>
              <p:cNvSpPr/>
              <p:nvPr/>
            </p:nvSpPr>
            <p:spPr>
              <a:xfrm>
                <a:off x="-4819287" y="6797500"/>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4613787" y="6827400"/>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4497412" y="7016000"/>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20"/>
            <p:cNvGrpSpPr/>
            <p:nvPr/>
          </p:nvGrpSpPr>
          <p:grpSpPr>
            <a:xfrm rot="1882907">
              <a:off x="4080944" y="4051842"/>
              <a:ext cx="497534" cy="541159"/>
              <a:chOff x="-840792" y="8286064"/>
              <a:chExt cx="653266" cy="710545"/>
            </a:xfrm>
          </p:grpSpPr>
          <p:sp>
            <p:nvSpPr>
              <p:cNvPr id="1055" name="Google Shape;1055;p20"/>
              <p:cNvSpPr/>
              <p:nvPr/>
            </p:nvSpPr>
            <p:spPr>
              <a:xfrm rot="-5176049">
                <a:off x="-629430" y="8499853"/>
                <a:ext cx="496461" cy="355783"/>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rot="-5176049">
                <a:off x="-708799" y="8811657"/>
                <a:ext cx="189129" cy="170104"/>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rot="-5176049">
                <a:off x="-819017" y="8579277"/>
                <a:ext cx="170979" cy="203829"/>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0"/>
              <p:cNvSpPr/>
              <p:nvPr/>
            </p:nvSpPr>
            <p:spPr>
              <a:xfrm rot="-5176049">
                <a:off x="-776490" y="8383633"/>
                <a:ext cx="163678" cy="195629"/>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0"/>
              <p:cNvSpPr/>
              <p:nvPr/>
            </p:nvSpPr>
            <p:spPr>
              <a:xfrm rot="-5176049">
                <a:off x="-600728" y="8295243"/>
                <a:ext cx="167179" cy="158803"/>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0"/>
            <p:cNvGrpSpPr/>
            <p:nvPr/>
          </p:nvGrpSpPr>
          <p:grpSpPr>
            <a:xfrm rot="-1882907" flipH="1">
              <a:off x="8797455" y="2346183"/>
              <a:ext cx="537260" cy="480691"/>
              <a:chOff x="-7363708" y="8502884"/>
              <a:chExt cx="705425" cy="631150"/>
            </a:xfrm>
          </p:grpSpPr>
          <p:sp>
            <p:nvSpPr>
              <p:cNvPr id="1061" name="Google Shape;1061;p20"/>
              <p:cNvSpPr/>
              <p:nvPr/>
            </p:nvSpPr>
            <p:spPr>
              <a:xfrm>
                <a:off x="-7283708" y="8778259"/>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0"/>
              <p:cNvSpPr/>
              <p:nvPr/>
            </p:nvSpPr>
            <p:spPr>
              <a:xfrm>
                <a:off x="-7363708" y="8652809"/>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p:nvPr/>
            </p:nvSpPr>
            <p:spPr>
              <a:xfrm>
                <a:off x="-7147333" y="8502884"/>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a:off x="-6941833" y="8532784"/>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6825458" y="8721384"/>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20"/>
            <p:cNvSpPr/>
            <p:nvPr/>
          </p:nvSpPr>
          <p:spPr>
            <a:xfrm rot="1076189">
              <a:off x="5861336" y="2004599"/>
              <a:ext cx="459228" cy="386297"/>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rot="-1550640">
              <a:off x="1374725" y="1261873"/>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CEE8E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26">
    <p:bg>
      <p:bgPr>
        <a:solidFill>
          <a:schemeClr val="accent1"/>
        </a:solidFill>
        <a:effectLst/>
      </p:bgPr>
    </p:bg>
    <p:spTree>
      <p:nvGrpSpPr>
        <p:cNvPr id="1" name="Shape 1489"/>
        <p:cNvGrpSpPr/>
        <p:nvPr/>
      </p:nvGrpSpPr>
      <p:grpSpPr>
        <a:xfrm>
          <a:off x="0" y="0"/>
          <a:ext cx="0" cy="0"/>
          <a:chOff x="0" y="0"/>
          <a:chExt cx="0" cy="0"/>
        </a:xfrm>
      </p:grpSpPr>
      <p:grpSp>
        <p:nvGrpSpPr>
          <p:cNvPr id="1490" name="Google Shape;1490;p28"/>
          <p:cNvGrpSpPr/>
          <p:nvPr/>
        </p:nvGrpSpPr>
        <p:grpSpPr>
          <a:xfrm>
            <a:off x="103764" y="-468499"/>
            <a:ext cx="8909810" cy="5585084"/>
            <a:chOff x="122539" y="-453636"/>
            <a:chExt cx="8909810" cy="5585084"/>
          </a:xfrm>
        </p:grpSpPr>
        <p:sp>
          <p:nvSpPr>
            <p:cNvPr id="1491" name="Google Shape;1491;p28"/>
            <p:cNvSpPr/>
            <p:nvPr/>
          </p:nvSpPr>
          <p:spPr>
            <a:xfrm rot="-3371699" flipH="1">
              <a:off x="2988946" y="-277543"/>
              <a:ext cx="908874" cy="908476"/>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8"/>
            <p:cNvSpPr/>
            <p:nvPr/>
          </p:nvSpPr>
          <p:spPr>
            <a:xfrm>
              <a:off x="3605673" y="4411135"/>
              <a:ext cx="720628" cy="720313"/>
            </a:xfrm>
            <a:custGeom>
              <a:avLst/>
              <a:gdLst/>
              <a:ahLst/>
              <a:cxnLst/>
              <a:rect l="l" t="t" r="r" b="b"/>
              <a:pathLst>
                <a:path w="57170" h="57145" extrusionOk="0">
                  <a:moveTo>
                    <a:pt x="40146" y="2439"/>
                  </a:moveTo>
                  <a:cubicBezTo>
                    <a:pt x="40285" y="2439"/>
                    <a:pt x="40432" y="2454"/>
                    <a:pt x="40586" y="2485"/>
                  </a:cubicBezTo>
                  <a:cubicBezTo>
                    <a:pt x="43132" y="2994"/>
                    <a:pt x="43568" y="7722"/>
                    <a:pt x="44005" y="9759"/>
                  </a:cubicBezTo>
                  <a:cubicBezTo>
                    <a:pt x="44368" y="11432"/>
                    <a:pt x="44296" y="14268"/>
                    <a:pt x="45532" y="15577"/>
                  </a:cubicBezTo>
                  <a:cubicBezTo>
                    <a:pt x="45715" y="15790"/>
                    <a:pt x="45973" y="15889"/>
                    <a:pt x="46234" y="15889"/>
                  </a:cubicBezTo>
                  <a:cubicBezTo>
                    <a:pt x="46597" y="15889"/>
                    <a:pt x="46963" y="15698"/>
                    <a:pt x="47132" y="15359"/>
                  </a:cubicBezTo>
                  <a:cubicBezTo>
                    <a:pt x="47423" y="14486"/>
                    <a:pt x="47423" y="13541"/>
                    <a:pt x="47132" y="12595"/>
                  </a:cubicBezTo>
                  <a:lnTo>
                    <a:pt x="47132" y="12523"/>
                  </a:lnTo>
                  <a:cubicBezTo>
                    <a:pt x="47787" y="12814"/>
                    <a:pt x="48442" y="13032"/>
                    <a:pt x="48805" y="13177"/>
                  </a:cubicBezTo>
                  <a:cubicBezTo>
                    <a:pt x="50915" y="14050"/>
                    <a:pt x="54406" y="14996"/>
                    <a:pt x="53969" y="17905"/>
                  </a:cubicBezTo>
                  <a:cubicBezTo>
                    <a:pt x="53675" y="19642"/>
                    <a:pt x="52309" y="20199"/>
                    <a:pt x="50632" y="20199"/>
                  </a:cubicBezTo>
                  <a:cubicBezTo>
                    <a:pt x="48165" y="20199"/>
                    <a:pt x="45027" y="18993"/>
                    <a:pt x="43641" y="18560"/>
                  </a:cubicBezTo>
                  <a:lnTo>
                    <a:pt x="43277" y="18560"/>
                  </a:lnTo>
                  <a:cubicBezTo>
                    <a:pt x="43205" y="18487"/>
                    <a:pt x="43095" y="18450"/>
                    <a:pt x="42986" y="18450"/>
                  </a:cubicBezTo>
                  <a:cubicBezTo>
                    <a:pt x="42877" y="18450"/>
                    <a:pt x="42768" y="18487"/>
                    <a:pt x="42695" y="18560"/>
                  </a:cubicBezTo>
                  <a:cubicBezTo>
                    <a:pt x="35640" y="23069"/>
                    <a:pt x="29094" y="28233"/>
                    <a:pt x="23130" y="34052"/>
                  </a:cubicBezTo>
                  <a:cubicBezTo>
                    <a:pt x="22984" y="33834"/>
                    <a:pt x="22839" y="33688"/>
                    <a:pt x="22766" y="33398"/>
                  </a:cubicBezTo>
                  <a:cubicBezTo>
                    <a:pt x="22676" y="33218"/>
                    <a:pt x="22503" y="33093"/>
                    <a:pt x="22315" y="33093"/>
                  </a:cubicBezTo>
                  <a:cubicBezTo>
                    <a:pt x="22199" y="33093"/>
                    <a:pt x="22077" y="33141"/>
                    <a:pt x="21966" y="33252"/>
                  </a:cubicBezTo>
                  <a:cubicBezTo>
                    <a:pt x="21457" y="33688"/>
                    <a:pt x="21748" y="34489"/>
                    <a:pt x="22111" y="35070"/>
                  </a:cubicBezTo>
                  <a:cubicBezTo>
                    <a:pt x="21748" y="35434"/>
                    <a:pt x="21311" y="35798"/>
                    <a:pt x="20948" y="36234"/>
                  </a:cubicBezTo>
                  <a:cubicBezTo>
                    <a:pt x="20875" y="36161"/>
                    <a:pt x="20802" y="36016"/>
                    <a:pt x="20729" y="35871"/>
                  </a:cubicBezTo>
                  <a:cubicBezTo>
                    <a:pt x="20633" y="35550"/>
                    <a:pt x="20367" y="35399"/>
                    <a:pt x="20100" y="35399"/>
                  </a:cubicBezTo>
                  <a:cubicBezTo>
                    <a:pt x="19761" y="35399"/>
                    <a:pt x="19420" y="35641"/>
                    <a:pt x="19420" y="36089"/>
                  </a:cubicBezTo>
                  <a:cubicBezTo>
                    <a:pt x="19420" y="36525"/>
                    <a:pt x="19638" y="36962"/>
                    <a:pt x="19929" y="37253"/>
                  </a:cubicBezTo>
                  <a:cubicBezTo>
                    <a:pt x="19420" y="37762"/>
                    <a:pt x="18911" y="38344"/>
                    <a:pt x="18402" y="38853"/>
                  </a:cubicBezTo>
                  <a:cubicBezTo>
                    <a:pt x="18184" y="38634"/>
                    <a:pt x="17966" y="38416"/>
                    <a:pt x="17820" y="38198"/>
                  </a:cubicBezTo>
                  <a:cubicBezTo>
                    <a:pt x="17712" y="38036"/>
                    <a:pt x="17554" y="37964"/>
                    <a:pt x="17405" y="37964"/>
                  </a:cubicBezTo>
                  <a:cubicBezTo>
                    <a:pt x="17153" y="37964"/>
                    <a:pt x="16929" y="38169"/>
                    <a:pt x="17020" y="38489"/>
                  </a:cubicBezTo>
                  <a:cubicBezTo>
                    <a:pt x="17093" y="38925"/>
                    <a:pt x="17311" y="39362"/>
                    <a:pt x="17529" y="39798"/>
                  </a:cubicBezTo>
                  <a:lnTo>
                    <a:pt x="16074" y="41471"/>
                  </a:lnTo>
                  <a:cubicBezTo>
                    <a:pt x="15784" y="41035"/>
                    <a:pt x="15493" y="40817"/>
                    <a:pt x="15129" y="40380"/>
                  </a:cubicBezTo>
                  <a:cubicBezTo>
                    <a:pt x="15044" y="40252"/>
                    <a:pt x="14927" y="40199"/>
                    <a:pt x="14809" y="40199"/>
                  </a:cubicBezTo>
                  <a:cubicBezTo>
                    <a:pt x="14523" y="40199"/>
                    <a:pt x="14226" y="40508"/>
                    <a:pt x="14329" y="40817"/>
                  </a:cubicBezTo>
                  <a:cubicBezTo>
                    <a:pt x="14474" y="41471"/>
                    <a:pt x="14765" y="42053"/>
                    <a:pt x="15129" y="42562"/>
                  </a:cubicBezTo>
                  <a:cubicBezTo>
                    <a:pt x="14620" y="43071"/>
                    <a:pt x="14111" y="43653"/>
                    <a:pt x="13674" y="44235"/>
                  </a:cubicBezTo>
                  <a:cubicBezTo>
                    <a:pt x="13311" y="44599"/>
                    <a:pt x="13311" y="45108"/>
                    <a:pt x="13529" y="45544"/>
                  </a:cubicBezTo>
                  <a:cubicBezTo>
                    <a:pt x="13020" y="48017"/>
                    <a:pt x="13674" y="51290"/>
                    <a:pt x="13383" y="53109"/>
                  </a:cubicBezTo>
                  <a:cubicBezTo>
                    <a:pt x="13189" y="54143"/>
                    <a:pt x="12708" y="54890"/>
                    <a:pt x="11735" y="54890"/>
                  </a:cubicBezTo>
                  <a:cubicBezTo>
                    <a:pt x="11613" y="54890"/>
                    <a:pt x="11484" y="54879"/>
                    <a:pt x="11347" y="54854"/>
                  </a:cubicBezTo>
                  <a:cubicBezTo>
                    <a:pt x="10110" y="54636"/>
                    <a:pt x="9310" y="52818"/>
                    <a:pt x="8728" y="51727"/>
                  </a:cubicBezTo>
                  <a:cubicBezTo>
                    <a:pt x="8146" y="50709"/>
                    <a:pt x="7710" y="49472"/>
                    <a:pt x="7201" y="48308"/>
                  </a:cubicBezTo>
                  <a:lnTo>
                    <a:pt x="7201" y="48308"/>
                  </a:lnTo>
                  <a:cubicBezTo>
                    <a:pt x="7564" y="48381"/>
                    <a:pt x="7928" y="48417"/>
                    <a:pt x="8292" y="48417"/>
                  </a:cubicBezTo>
                  <a:cubicBezTo>
                    <a:pt x="8655" y="48417"/>
                    <a:pt x="9019" y="48381"/>
                    <a:pt x="9383" y="48308"/>
                  </a:cubicBezTo>
                  <a:cubicBezTo>
                    <a:pt x="10110" y="48090"/>
                    <a:pt x="10401" y="46926"/>
                    <a:pt x="9601" y="46563"/>
                  </a:cubicBezTo>
                  <a:cubicBezTo>
                    <a:pt x="8655" y="46272"/>
                    <a:pt x="7564" y="46053"/>
                    <a:pt x="6546" y="45908"/>
                  </a:cubicBezTo>
                  <a:cubicBezTo>
                    <a:pt x="5673" y="45690"/>
                    <a:pt x="4801" y="45326"/>
                    <a:pt x="4000" y="44817"/>
                  </a:cubicBezTo>
                  <a:cubicBezTo>
                    <a:pt x="2982" y="44235"/>
                    <a:pt x="2328" y="43217"/>
                    <a:pt x="2328" y="42053"/>
                  </a:cubicBezTo>
                  <a:cubicBezTo>
                    <a:pt x="2367" y="40632"/>
                    <a:pt x="3350" y="40218"/>
                    <a:pt x="4554" y="40218"/>
                  </a:cubicBezTo>
                  <a:cubicBezTo>
                    <a:pt x="5568" y="40218"/>
                    <a:pt x="6739" y="40511"/>
                    <a:pt x="7637" y="40744"/>
                  </a:cubicBezTo>
                  <a:cubicBezTo>
                    <a:pt x="7324" y="41057"/>
                    <a:pt x="7713" y="41587"/>
                    <a:pt x="8153" y="41587"/>
                  </a:cubicBezTo>
                  <a:cubicBezTo>
                    <a:pt x="8223" y="41587"/>
                    <a:pt x="8294" y="41574"/>
                    <a:pt x="8365" y="41544"/>
                  </a:cubicBezTo>
                  <a:cubicBezTo>
                    <a:pt x="13601" y="38707"/>
                    <a:pt x="18111" y="34925"/>
                    <a:pt x="22693" y="31070"/>
                  </a:cubicBezTo>
                  <a:cubicBezTo>
                    <a:pt x="27930" y="26633"/>
                    <a:pt x="33531" y="22051"/>
                    <a:pt x="38040" y="16959"/>
                  </a:cubicBezTo>
                  <a:cubicBezTo>
                    <a:pt x="38477" y="16450"/>
                    <a:pt x="38404" y="15650"/>
                    <a:pt x="37895" y="15214"/>
                  </a:cubicBezTo>
                  <a:cubicBezTo>
                    <a:pt x="37755" y="11717"/>
                    <a:pt x="36674" y="2439"/>
                    <a:pt x="40146" y="2439"/>
                  </a:cubicBezTo>
                  <a:close/>
                  <a:moveTo>
                    <a:pt x="39914" y="0"/>
                  </a:moveTo>
                  <a:cubicBezTo>
                    <a:pt x="34469" y="0"/>
                    <a:pt x="34295" y="11364"/>
                    <a:pt x="36295" y="15577"/>
                  </a:cubicBezTo>
                  <a:cubicBezTo>
                    <a:pt x="31785" y="18996"/>
                    <a:pt x="27858" y="23287"/>
                    <a:pt x="23712" y="27070"/>
                  </a:cubicBezTo>
                  <a:cubicBezTo>
                    <a:pt x="18984" y="31579"/>
                    <a:pt x="13965" y="35652"/>
                    <a:pt x="8946" y="39726"/>
                  </a:cubicBezTo>
                  <a:cubicBezTo>
                    <a:pt x="7934" y="38683"/>
                    <a:pt x="6366" y="38131"/>
                    <a:pt x="4831" y="38131"/>
                  </a:cubicBezTo>
                  <a:cubicBezTo>
                    <a:pt x="2725" y="38131"/>
                    <a:pt x="681" y="39169"/>
                    <a:pt x="218" y="41398"/>
                  </a:cubicBezTo>
                  <a:cubicBezTo>
                    <a:pt x="0" y="43144"/>
                    <a:pt x="655" y="44890"/>
                    <a:pt x="1964" y="45981"/>
                  </a:cubicBezTo>
                  <a:cubicBezTo>
                    <a:pt x="2764" y="46708"/>
                    <a:pt x="3710" y="47290"/>
                    <a:pt x="4801" y="47654"/>
                  </a:cubicBezTo>
                  <a:lnTo>
                    <a:pt x="5019" y="47726"/>
                  </a:lnTo>
                  <a:cubicBezTo>
                    <a:pt x="5852" y="51446"/>
                    <a:pt x="7987" y="57145"/>
                    <a:pt x="11720" y="57145"/>
                  </a:cubicBezTo>
                  <a:cubicBezTo>
                    <a:pt x="12221" y="57145"/>
                    <a:pt x="12751" y="57042"/>
                    <a:pt x="13311" y="56818"/>
                  </a:cubicBezTo>
                  <a:cubicBezTo>
                    <a:pt x="15347" y="56018"/>
                    <a:pt x="15638" y="53618"/>
                    <a:pt x="15711" y="51654"/>
                  </a:cubicBezTo>
                  <a:cubicBezTo>
                    <a:pt x="15711" y="50199"/>
                    <a:pt x="15638" y="48745"/>
                    <a:pt x="15711" y="47290"/>
                  </a:cubicBezTo>
                  <a:cubicBezTo>
                    <a:pt x="15711" y="46417"/>
                    <a:pt x="15929" y="45617"/>
                    <a:pt x="16147" y="44817"/>
                  </a:cubicBezTo>
                  <a:cubicBezTo>
                    <a:pt x="24148" y="35871"/>
                    <a:pt x="33822" y="28888"/>
                    <a:pt x="42405" y="20596"/>
                  </a:cubicBezTo>
                  <a:cubicBezTo>
                    <a:pt x="42477" y="20742"/>
                    <a:pt x="42550" y="20814"/>
                    <a:pt x="42695" y="20887"/>
                  </a:cubicBezTo>
                  <a:cubicBezTo>
                    <a:pt x="44413" y="22043"/>
                    <a:pt x="47091" y="22839"/>
                    <a:pt x="49639" y="22839"/>
                  </a:cubicBezTo>
                  <a:cubicBezTo>
                    <a:pt x="52701" y="22839"/>
                    <a:pt x="55576" y="21689"/>
                    <a:pt x="56370" y="18632"/>
                  </a:cubicBezTo>
                  <a:cubicBezTo>
                    <a:pt x="57170" y="15505"/>
                    <a:pt x="54988" y="13323"/>
                    <a:pt x="52224" y="12232"/>
                  </a:cubicBezTo>
                  <a:cubicBezTo>
                    <a:pt x="50478" y="11504"/>
                    <a:pt x="48660" y="11068"/>
                    <a:pt x="46769" y="10777"/>
                  </a:cubicBezTo>
                  <a:cubicBezTo>
                    <a:pt x="46478" y="9322"/>
                    <a:pt x="46114" y="7795"/>
                    <a:pt x="45750" y="6340"/>
                  </a:cubicBezTo>
                  <a:cubicBezTo>
                    <a:pt x="44878" y="3140"/>
                    <a:pt x="43932" y="303"/>
                    <a:pt x="40222" y="12"/>
                  </a:cubicBezTo>
                  <a:cubicBezTo>
                    <a:pt x="40118" y="4"/>
                    <a:pt x="40015" y="0"/>
                    <a:pt x="39914"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8"/>
            <p:cNvSpPr/>
            <p:nvPr/>
          </p:nvSpPr>
          <p:spPr>
            <a:xfrm rot="422608">
              <a:off x="6359542" y="301023"/>
              <a:ext cx="1071098" cy="723469"/>
            </a:xfrm>
            <a:custGeom>
              <a:avLst/>
              <a:gdLst/>
              <a:ahLst/>
              <a:cxnLst/>
              <a:rect l="l" t="t" r="r" b="b"/>
              <a:pathLst>
                <a:path w="67354" h="45494" extrusionOk="0">
                  <a:moveTo>
                    <a:pt x="20075" y="1818"/>
                  </a:moveTo>
                  <a:cubicBezTo>
                    <a:pt x="25967" y="2109"/>
                    <a:pt x="31640" y="3491"/>
                    <a:pt x="37386" y="4510"/>
                  </a:cubicBezTo>
                  <a:cubicBezTo>
                    <a:pt x="40878" y="5382"/>
                    <a:pt x="44296" y="6546"/>
                    <a:pt x="47715" y="7855"/>
                  </a:cubicBezTo>
                  <a:cubicBezTo>
                    <a:pt x="51642" y="9456"/>
                    <a:pt x="55497" y="11419"/>
                    <a:pt x="59134" y="13674"/>
                  </a:cubicBezTo>
                  <a:cubicBezTo>
                    <a:pt x="61462" y="15129"/>
                    <a:pt x="63425" y="16875"/>
                    <a:pt x="63935" y="18838"/>
                  </a:cubicBezTo>
                  <a:cubicBezTo>
                    <a:pt x="52370" y="11419"/>
                    <a:pt x="39350" y="9310"/>
                    <a:pt x="26040" y="6546"/>
                  </a:cubicBezTo>
                  <a:cubicBezTo>
                    <a:pt x="22529" y="5820"/>
                    <a:pt x="17453" y="4668"/>
                    <a:pt x="12671" y="4668"/>
                  </a:cubicBezTo>
                  <a:cubicBezTo>
                    <a:pt x="8833" y="4668"/>
                    <a:pt x="5186" y="5410"/>
                    <a:pt x="2692" y="7710"/>
                  </a:cubicBezTo>
                  <a:lnTo>
                    <a:pt x="2619" y="7783"/>
                  </a:lnTo>
                  <a:cubicBezTo>
                    <a:pt x="3201" y="2764"/>
                    <a:pt x="17530" y="1818"/>
                    <a:pt x="20075" y="1818"/>
                  </a:cubicBezTo>
                  <a:close/>
                  <a:moveTo>
                    <a:pt x="13653" y="6640"/>
                  </a:moveTo>
                  <a:cubicBezTo>
                    <a:pt x="18745" y="6640"/>
                    <a:pt x="24027" y="7901"/>
                    <a:pt x="28876" y="8946"/>
                  </a:cubicBezTo>
                  <a:lnTo>
                    <a:pt x="28876" y="9019"/>
                  </a:lnTo>
                  <a:cubicBezTo>
                    <a:pt x="41387" y="11783"/>
                    <a:pt x="53170" y="13747"/>
                    <a:pt x="63935" y="20948"/>
                  </a:cubicBezTo>
                  <a:cubicBezTo>
                    <a:pt x="63498" y="22257"/>
                    <a:pt x="62698" y="23348"/>
                    <a:pt x="61607" y="24221"/>
                  </a:cubicBezTo>
                  <a:cubicBezTo>
                    <a:pt x="59031" y="26451"/>
                    <a:pt x="55478" y="27136"/>
                    <a:pt x="51853" y="27136"/>
                  </a:cubicBezTo>
                  <a:cubicBezTo>
                    <a:pt x="48621" y="27136"/>
                    <a:pt x="45331" y="26592"/>
                    <a:pt x="42623" y="26112"/>
                  </a:cubicBezTo>
                  <a:cubicBezTo>
                    <a:pt x="36732" y="25094"/>
                    <a:pt x="30986" y="23275"/>
                    <a:pt x="25240" y="21457"/>
                  </a:cubicBezTo>
                  <a:cubicBezTo>
                    <a:pt x="18402" y="19348"/>
                    <a:pt x="6474" y="16584"/>
                    <a:pt x="3055" y="9601"/>
                  </a:cubicBezTo>
                  <a:cubicBezTo>
                    <a:pt x="2983" y="9528"/>
                    <a:pt x="2910" y="9456"/>
                    <a:pt x="2910" y="9310"/>
                  </a:cubicBezTo>
                  <a:cubicBezTo>
                    <a:pt x="6220" y="7331"/>
                    <a:pt x="9884" y="6640"/>
                    <a:pt x="13653" y="6640"/>
                  </a:cubicBezTo>
                  <a:close/>
                  <a:moveTo>
                    <a:pt x="2474" y="12510"/>
                  </a:moveTo>
                  <a:cubicBezTo>
                    <a:pt x="4437" y="14765"/>
                    <a:pt x="7929" y="16584"/>
                    <a:pt x="9892" y="17602"/>
                  </a:cubicBezTo>
                  <a:cubicBezTo>
                    <a:pt x="14911" y="20075"/>
                    <a:pt x="20075" y="22111"/>
                    <a:pt x="25385" y="23639"/>
                  </a:cubicBezTo>
                  <a:cubicBezTo>
                    <a:pt x="31642" y="25634"/>
                    <a:pt x="42279" y="29494"/>
                    <a:pt x="51378" y="29494"/>
                  </a:cubicBezTo>
                  <a:cubicBezTo>
                    <a:pt x="56876" y="29494"/>
                    <a:pt x="61812" y="28085"/>
                    <a:pt x="64880" y="24003"/>
                  </a:cubicBezTo>
                  <a:lnTo>
                    <a:pt x="64880" y="24075"/>
                  </a:lnTo>
                  <a:cubicBezTo>
                    <a:pt x="63670" y="30377"/>
                    <a:pt x="58137" y="32270"/>
                    <a:pt x="51712" y="32270"/>
                  </a:cubicBezTo>
                  <a:cubicBezTo>
                    <a:pt x="45011" y="32270"/>
                    <a:pt x="37339" y="30211"/>
                    <a:pt x="32586" y="28949"/>
                  </a:cubicBezTo>
                  <a:cubicBezTo>
                    <a:pt x="26549" y="27348"/>
                    <a:pt x="20512" y="26185"/>
                    <a:pt x="14693" y="24075"/>
                  </a:cubicBezTo>
                  <a:cubicBezTo>
                    <a:pt x="11202" y="22912"/>
                    <a:pt x="8001" y="21020"/>
                    <a:pt x="5310" y="18547"/>
                  </a:cubicBezTo>
                  <a:cubicBezTo>
                    <a:pt x="3710" y="16947"/>
                    <a:pt x="2692" y="14765"/>
                    <a:pt x="2474" y="12510"/>
                  </a:cubicBezTo>
                  <a:close/>
                  <a:moveTo>
                    <a:pt x="3055" y="19566"/>
                  </a:moveTo>
                  <a:lnTo>
                    <a:pt x="3055" y="19566"/>
                  </a:lnTo>
                  <a:cubicBezTo>
                    <a:pt x="9674" y="26694"/>
                    <a:pt x="25894" y="29385"/>
                    <a:pt x="32659" y="31058"/>
                  </a:cubicBezTo>
                  <a:cubicBezTo>
                    <a:pt x="37563" y="32296"/>
                    <a:pt x="44829" y="34007"/>
                    <a:pt x="51424" y="34007"/>
                  </a:cubicBezTo>
                  <a:cubicBezTo>
                    <a:pt x="54512" y="34007"/>
                    <a:pt x="57452" y="33632"/>
                    <a:pt x="59934" y="32658"/>
                  </a:cubicBezTo>
                  <a:lnTo>
                    <a:pt x="59934" y="32731"/>
                  </a:lnTo>
                  <a:cubicBezTo>
                    <a:pt x="57097" y="36877"/>
                    <a:pt x="54552" y="41314"/>
                    <a:pt x="49242" y="43059"/>
                  </a:cubicBezTo>
                  <a:lnTo>
                    <a:pt x="49097" y="43132"/>
                  </a:lnTo>
                  <a:cubicBezTo>
                    <a:pt x="35859" y="42914"/>
                    <a:pt x="24221" y="41241"/>
                    <a:pt x="11929" y="35931"/>
                  </a:cubicBezTo>
                  <a:lnTo>
                    <a:pt x="11784" y="35713"/>
                  </a:lnTo>
                  <a:cubicBezTo>
                    <a:pt x="6910" y="31131"/>
                    <a:pt x="5092" y="25385"/>
                    <a:pt x="3055" y="19566"/>
                  </a:cubicBezTo>
                  <a:close/>
                  <a:moveTo>
                    <a:pt x="18293" y="0"/>
                  </a:moveTo>
                  <a:cubicBezTo>
                    <a:pt x="16948" y="0"/>
                    <a:pt x="15602" y="73"/>
                    <a:pt x="14257" y="218"/>
                  </a:cubicBezTo>
                  <a:cubicBezTo>
                    <a:pt x="9674" y="727"/>
                    <a:pt x="1528" y="2691"/>
                    <a:pt x="946" y="8437"/>
                  </a:cubicBezTo>
                  <a:lnTo>
                    <a:pt x="946" y="8801"/>
                  </a:lnTo>
                  <a:cubicBezTo>
                    <a:pt x="146" y="10838"/>
                    <a:pt x="1" y="13165"/>
                    <a:pt x="582" y="15274"/>
                  </a:cubicBezTo>
                  <a:cubicBezTo>
                    <a:pt x="1383" y="23348"/>
                    <a:pt x="4219" y="31567"/>
                    <a:pt x="10111" y="37240"/>
                  </a:cubicBezTo>
                  <a:cubicBezTo>
                    <a:pt x="10353" y="37434"/>
                    <a:pt x="10628" y="37531"/>
                    <a:pt x="10892" y="37531"/>
                  </a:cubicBezTo>
                  <a:cubicBezTo>
                    <a:pt x="11024" y="37531"/>
                    <a:pt x="11153" y="37507"/>
                    <a:pt x="11274" y="37459"/>
                  </a:cubicBezTo>
                  <a:cubicBezTo>
                    <a:pt x="12511" y="38695"/>
                    <a:pt x="14038" y="39713"/>
                    <a:pt x="15639" y="40295"/>
                  </a:cubicBezTo>
                  <a:cubicBezTo>
                    <a:pt x="17675" y="41241"/>
                    <a:pt x="19784" y="41895"/>
                    <a:pt x="22039" y="42332"/>
                  </a:cubicBezTo>
                  <a:cubicBezTo>
                    <a:pt x="28518" y="44440"/>
                    <a:pt x="35251" y="45494"/>
                    <a:pt x="42032" y="45494"/>
                  </a:cubicBezTo>
                  <a:cubicBezTo>
                    <a:pt x="44844" y="45494"/>
                    <a:pt x="47665" y="45313"/>
                    <a:pt x="50479" y="44950"/>
                  </a:cubicBezTo>
                  <a:cubicBezTo>
                    <a:pt x="50624" y="44950"/>
                    <a:pt x="50842" y="44878"/>
                    <a:pt x="50988" y="44732"/>
                  </a:cubicBezTo>
                  <a:cubicBezTo>
                    <a:pt x="56952" y="42623"/>
                    <a:pt x="60880" y="36222"/>
                    <a:pt x="63716" y="30476"/>
                  </a:cubicBezTo>
                  <a:cubicBezTo>
                    <a:pt x="65971" y="28367"/>
                    <a:pt x="67353" y="25094"/>
                    <a:pt x="67135" y="20293"/>
                  </a:cubicBezTo>
                  <a:cubicBezTo>
                    <a:pt x="67062" y="20002"/>
                    <a:pt x="66989" y="19711"/>
                    <a:pt x="66771" y="19566"/>
                  </a:cubicBezTo>
                  <a:cubicBezTo>
                    <a:pt x="66626" y="15129"/>
                    <a:pt x="60225" y="11492"/>
                    <a:pt x="56952" y="9892"/>
                  </a:cubicBezTo>
                  <a:cubicBezTo>
                    <a:pt x="46115" y="4437"/>
                    <a:pt x="34404" y="1164"/>
                    <a:pt x="22330" y="218"/>
                  </a:cubicBezTo>
                  <a:cubicBezTo>
                    <a:pt x="20985" y="73"/>
                    <a:pt x="19639" y="0"/>
                    <a:pt x="1829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8"/>
            <p:cNvSpPr/>
            <p:nvPr/>
          </p:nvSpPr>
          <p:spPr>
            <a:xfrm rot="-1076704">
              <a:off x="448718" y="4391037"/>
              <a:ext cx="459250" cy="386316"/>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5" name="Google Shape;1495;p28"/>
            <p:cNvGrpSpPr/>
            <p:nvPr/>
          </p:nvGrpSpPr>
          <p:grpSpPr>
            <a:xfrm rot="1882907">
              <a:off x="4836942" y="4326520"/>
              <a:ext cx="537260" cy="480691"/>
              <a:chOff x="97244" y="5199803"/>
              <a:chExt cx="705425" cy="631150"/>
            </a:xfrm>
          </p:grpSpPr>
          <p:sp>
            <p:nvSpPr>
              <p:cNvPr id="1496" name="Google Shape;1496;p28"/>
              <p:cNvSpPr/>
              <p:nvPr/>
            </p:nvSpPr>
            <p:spPr>
              <a:xfrm>
                <a:off x="177244" y="5475178"/>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8"/>
              <p:cNvSpPr/>
              <p:nvPr/>
            </p:nvSpPr>
            <p:spPr>
              <a:xfrm>
                <a:off x="97244" y="5349728"/>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8"/>
              <p:cNvSpPr/>
              <p:nvPr/>
            </p:nvSpPr>
            <p:spPr>
              <a:xfrm>
                <a:off x="313619" y="5199803"/>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8"/>
              <p:cNvSpPr/>
              <p:nvPr/>
            </p:nvSpPr>
            <p:spPr>
              <a:xfrm>
                <a:off x="519119" y="5229703"/>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8"/>
              <p:cNvSpPr/>
              <p:nvPr/>
            </p:nvSpPr>
            <p:spPr>
              <a:xfrm>
                <a:off x="635494" y="5418303"/>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28"/>
            <p:cNvGrpSpPr/>
            <p:nvPr/>
          </p:nvGrpSpPr>
          <p:grpSpPr>
            <a:xfrm rot="2048194" flipH="1">
              <a:off x="277893" y="1573547"/>
              <a:ext cx="537270" cy="480701"/>
              <a:chOff x="2383976" y="3735753"/>
              <a:chExt cx="705425" cy="631150"/>
            </a:xfrm>
          </p:grpSpPr>
          <p:sp>
            <p:nvSpPr>
              <p:cNvPr id="1502" name="Google Shape;1502;p28"/>
              <p:cNvSpPr/>
              <p:nvPr/>
            </p:nvSpPr>
            <p:spPr>
              <a:xfrm>
                <a:off x="2463976" y="4011128"/>
                <a:ext cx="496450" cy="355775"/>
              </a:xfrm>
              <a:custGeom>
                <a:avLst/>
                <a:gdLst/>
                <a:ahLst/>
                <a:cxnLst/>
                <a:rect l="l" t="t" r="r" b="b"/>
                <a:pathLst>
                  <a:path w="19858" h="14231" extrusionOk="0">
                    <a:moveTo>
                      <a:pt x="9446" y="1"/>
                    </a:moveTo>
                    <a:cubicBezTo>
                      <a:pt x="6797" y="1"/>
                      <a:pt x="4281" y="1112"/>
                      <a:pt x="2910" y="3565"/>
                    </a:cubicBezTo>
                    <a:cubicBezTo>
                      <a:pt x="1456" y="5092"/>
                      <a:pt x="510" y="7056"/>
                      <a:pt x="292" y="9166"/>
                    </a:cubicBezTo>
                    <a:cubicBezTo>
                      <a:pt x="1" y="11420"/>
                      <a:pt x="1601" y="13457"/>
                      <a:pt x="3856" y="13675"/>
                    </a:cubicBezTo>
                    <a:cubicBezTo>
                      <a:pt x="4071" y="13710"/>
                      <a:pt x="4280" y="13726"/>
                      <a:pt x="4482" y="13726"/>
                    </a:cubicBezTo>
                    <a:cubicBezTo>
                      <a:pt x="5986" y="13726"/>
                      <a:pt x="7147" y="12836"/>
                      <a:pt x="8365" y="12002"/>
                    </a:cubicBezTo>
                    <a:cubicBezTo>
                      <a:pt x="8917" y="11597"/>
                      <a:pt x="9396" y="11434"/>
                      <a:pt x="9829" y="11434"/>
                    </a:cubicBezTo>
                    <a:cubicBezTo>
                      <a:pt x="11339" y="11434"/>
                      <a:pt x="12294" y="13417"/>
                      <a:pt x="13821" y="14039"/>
                    </a:cubicBezTo>
                    <a:cubicBezTo>
                      <a:pt x="14131" y="14171"/>
                      <a:pt x="14449" y="14231"/>
                      <a:pt x="14768" y="14231"/>
                    </a:cubicBezTo>
                    <a:cubicBezTo>
                      <a:pt x="16914" y="14231"/>
                      <a:pt x="19104" y="11520"/>
                      <a:pt x="19421" y="9747"/>
                    </a:cubicBezTo>
                    <a:cubicBezTo>
                      <a:pt x="19858" y="7347"/>
                      <a:pt x="18476" y="4874"/>
                      <a:pt x="16875" y="3201"/>
                    </a:cubicBezTo>
                    <a:cubicBezTo>
                      <a:pt x="14969" y="1148"/>
                      <a:pt x="12139" y="1"/>
                      <a:pt x="9446"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8"/>
              <p:cNvSpPr/>
              <p:nvPr/>
            </p:nvSpPr>
            <p:spPr>
              <a:xfrm>
                <a:off x="2383976" y="3885678"/>
                <a:ext cx="189125" cy="170100"/>
              </a:xfrm>
              <a:custGeom>
                <a:avLst/>
                <a:gdLst/>
                <a:ahLst/>
                <a:cxnLst/>
                <a:rect l="l" t="t" r="r" b="b"/>
                <a:pathLst>
                  <a:path w="7565" h="6804" extrusionOk="0">
                    <a:moveTo>
                      <a:pt x="4292" y="0"/>
                    </a:moveTo>
                    <a:cubicBezTo>
                      <a:pt x="1673" y="0"/>
                      <a:pt x="1" y="2910"/>
                      <a:pt x="1237" y="5237"/>
                    </a:cubicBezTo>
                    <a:cubicBezTo>
                      <a:pt x="1793" y="6269"/>
                      <a:pt x="2825" y="6803"/>
                      <a:pt x="3849" y="6803"/>
                    </a:cubicBezTo>
                    <a:cubicBezTo>
                      <a:pt x="4702" y="6803"/>
                      <a:pt x="5549" y="6433"/>
                      <a:pt x="6110" y="5674"/>
                    </a:cubicBezTo>
                    <a:cubicBezTo>
                      <a:pt x="7565" y="3710"/>
                      <a:pt x="7056" y="218"/>
                      <a:pt x="4292"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8"/>
              <p:cNvSpPr/>
              <p:nvPr/>
            </p:nvSpPr>
            <p:spPr>
              <a:xfrm>
                <a:off x="2600351" y="3735753"/>
                <a:ext cx="170975" cy="203825"/>
              </a:xfrm>
              <a:custGeom>
                <a:avLst/>
                <a:gdLst/>
                <a:ahLst/>
                <a:cxnLst/>
                <a:rect l="l" t="t" r="r" b="b"/>
                <a:pathLst>
                  <a:path w="6839" h="8153" extrusionOk="0">
                    <a:moveTo>
                      <a:pt x="2882" y="1"/>
                    </a:moveTo>
                    <a:cubicBezTo>
                      <a:pt x="1275" y="1"/>
                      <a:pt x="16" y="1712"/>
                      <a:pt x="74" y="3379"/>
                    </a:cubicBezTo>
                    <a:cubicBezTo>
                      <a:pt x="1" y="4106"/>
                      <a:pt x="1" y="4906"/>
                      <a:pt x="74" y="5634"/>
                    </a:cubicBezTo>
                    <a:cubicBezTo>
                      <a:pt x="219" y="6725"/>
                      <a:pt x="874" y="7597"/>
                      <a:pt x="1892" y="8034"/>
                    </a:cubicBezTo>
                    <a:cubicBezTo>
                      <a:pt x="2104" y="8116"/>
                      <a:pt x="2315" y="8153"/>
                      <a:pt x="2524" y="8153"/>
                    </a:cubicBezTo>
                    <a:cubicBezTo>
                      <a:pt x="3609" y="8153"/>
                      <a:pt x="4628" y="7165"/>
                      <a:pt x="5238" y="6434"/>
                    </a:cubicBezTo>
                    <a:cubicBezTo>
                      <a:pt x="6838" y="4470"/>
                      <a:pt x="6329" y="1633"/>
                      <a:pt x="4220" y="397"/>
                    </a:cubicBezTo>
                    <a:cubicBezTo>
                      <a:pt x="3761" y="122"/>
                      <a:pt x="3310" y="1"/>
                      <a:pt x="2882"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8"/>
              <p:cNvSpPr/>
              <p:nvPr/>
            </p:nvSpPr>
            <p:spPr>
              <a:xfrm>
                <a:off x="2805851" y="3765653"/>
                <a:ext cx="163675" cy="195625"/>
              </a:xfrm>
              <a:custGeom>
                <a:avLst/>
                <a:gdLst/>
                <a:ahLst/>
                <a:cxnLst/>
                <a:rect l="l" t="t" r="r" b="b"/>
                <a:pathLst>
                  <a:path w="6547" h="7825" extrusionOk="0">
                    <a:moveTo>
                      <a:pt x="2982" y="1"/>
                    </a:moveTo>
                    <a:cubicBezTo>
                      <a:pt x="1818" y="146"/>
                      <a:pt x="946" y="1092"/>
                      <a:pt x="946" y="2256"/>
                    </a:cubicBezTo>
                    <a:cubicBezTo>
                      <a:pt x="436" y="3128"/>
                      <a:pt x="146" y="4147"/>
                      <a:pt x="73" y="5165"/>
                    </a:cubicBezTo>
                    <a:cubicBezTo>
                      <a:pt x="0" y="6110"/>
                      <a:pt x="436" y="6983"/>
                      <a:pt x="1237" y="7565"/>
                    </a:cubicBezTo>
                    <a:cubicBezTo>
                      <a:pt x="1536" y="7750"/>
                      <a:pt x="1880" y="7824"/>
                      <a:pt x="2239" y="7824"/>
                    </a:cubicBezTo>
                    <a:cubicBezTo>
                      <a:pt x="3014" y="7824"/>
                      <a:pt x="3864" y="7477"/>
                      <a:pt x="4510" y="7129"/>
                    </a:cubicBezTo>
                    <a:cubicBezTo>
                      <a:pt x="6473" y="5892"/>
                      <a:pt x="6546" y="3056"/>
                      <a:pt x="5310" y="1310"/>
                    </a:cubicBezTo>
                    <a:cubicBezTo>
                      <a:pt x="4801" y="510"/>
                      <a:pt x="3928" y="1"/>
                      <a:pt x="2982"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8"/>
              <p:cNvSpPr/>
              <p:nvPr/>
            </p:nvSpPr>
            <p:spPr>
              <a:xfrm>
                <a:off x="2922226" y="3954253"/>
                <a:ext cx="167175" cy="158800"/>
              </a:xfrm>
              <a:custGeom>
                <a:avLst/>
                <a:gdLst/>
                <a:ahLst/>
                <a:cxnLst/>
                <a:rect l="l" t="t" r="r" b="b"/>
                <a:pathLst>
                  <a:path w="6687" h="6352" extrusionOk="0">
                    <a:moveTo>
                      <a:pt x="3661" y="0"/>
                    </a:moveTo>
                    <a:cubicBezTo>
                      <a:pt x="2882" y="0"/>
                      <a:pt x="2029" y="306"/>
                      <a:pt x="1673" y="967"/>
                    </a:cubicBezTo>
                    <a:lnTo>
                      <a:pt x="1673" y="1112"/>
                    </a:lnTo>
                    <a:cubicBezTo>
                      <a:pt x="1091" y="1621"/>
                      <a:pt x="727" y="2276"/>
                      <a:pt x="509" y="2931"/>
                    </a:cubicBezTo>
                    <a:cubicBezTo>
                      <a:pt x="0" y="4531"/>
                      <a:pt x="1091" y="6131"/>
                      <a:pt x="2691" y="6349"/>
                    </a:cubicBezTo>
                    <a:cubicBezTo>
                      <a:pt x="2732" y="6350"/>
                      <a:pt x="2773" y="6351"/>
                      <a:pt x="2813" y="6351"/>
                    </a:cubicBezTo>
                    <a:cubicBezTo>
                      <a:pt x="4940" y="6351"/>
                      <a:pt x="6686" y="4490"/>
                      <a:pt x="6401" y="2349"/>
                    </a:cubicBezTo>
                    <a:cubicBezTo>
                      <a:pt x="6183" y="1330"/>
                      <a:pt x="5528" y="530"/>
                      <a:pt x="4582" y="167"/>
                    </a:cubicBezTo>
                    <a:cubicBezTo>
                      <a:pt x="4320" y="57"/>
                      <a:pt x="3997" y="0"/>
                      <a:pt x="3661"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7" name="Google Shape;1507;p28"/>
            <p:cNvSpPr/>
            <p:nvPr/>
          </p:nvSpPr>
          <p:spPr>
            <a:xfrm rot="1076189">
              <a:off x="7599873" y="4540711"/>
              <a:ext cx="459228" cy="386297"/>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8"/>
            <p:cNvSpPr/>
            <p:nvPr/>
          </p:nvSpPr>
          <p:spPr>
            <a:xfrm rot="-1550640">
              <a:off x="1291575" y="179085"/>
              <a:ext cx="459233" cy="386301"/>
            </a:xfrm>
            <a:custGeom>
              <a:avLst/>
              <a:gdLst/>
              <a:ahLst/>
              <a:cxnLst/>
              <a:rect l="l" t="t" r="r" b="b"/>
              <a:pathLst>
                <a:path w="28877" h="24291" extrusionOk="0">
                  <a:moveTo>
                    <a:pt x="9651" y="2175"/>
                  </a:moveTo>
                  <a:cubicBezTo>
                    <a:pt x="11384" y="2175"/>
                    <a:pt x="13085" y="3411"/>
                    <a:pt x="14475" y="5061"/>
                  </a:cubicBezTo>
                  <a:cubicBezTo>
                    <a:pt x="14548" y="5134"/>
                    <a:pt x="14657" y="5170"/>
                    <a:pt x="14766" y="5170"/>
                  </a:cubicBezTo>
                  <a:cubicBezTo>
                    <a:pt x="14875" y="5170"/>
                    <a:pt x="14984" y="5134"/>
                    <a:pt x="15057" y="5061"/>
                  </a:cubicBezTo>
                  <a:cubicBezTo>
                    <a:pt x="15147" y="5151"/>
                    <a:pt x="15264" y="5213"/>
                    <a:pt x="15376" y="5213"/>
                  </a:cubicBezTo>
                  <a:cubicBezTo>
                    <a:pt x="15444" y="5213"/>
                    <a:pt x="15510" y="5189"/>
                    <a:pt x="15566" y="5134"/>
                  </a:cubicBezTo>
                  <a:cubicBezTo>
                    <a:pt x="17167" y="3647"/>
                    <a:pt x="18543" y="2251"/>
                    <a:pt x="20506" y="2251"/>
                  </a:cubicBezTo>
                  <a:cubicBezTo>
                    <a:pt x="21041" y="2251"/>
                    <a:pt x="21619" y="2354"/>
                    <a:pt x="22258" y="2588"/>
                  </a:cubicBezTo>
                  <a:cubicBezTo>
                    <a:pt x="25312" y="3824"/>
                    <a:pt x="25894" y="7607"/>
                    <a:pt x="25385" y="10516"/>
                  </a:cubicBezTo>
                  <a:cubicBezTo>
                    <a:pt x="24876" y="13716"/>
                    <a:pt x="22403" y="16480"/>
                    <a:pt x="20148" y="18517"/>
                  </a:cubicBezTo>
                  <a:cubicBezTo>
                    <a:pt x="18330" y="20044"/>
                    <a:pt x="16075" y="20772"/>
                    <a:pt x="14184" y="22154"/>
                  </a:cubicBezTo>
                  <a:cubicBezTo>
                    <a:pt x="10838" y="18881"/>
                    <a:pt x="7056" y="16699"/>
                    <a:pt x="5019" y="12044"/>
                  </a:cubicBezTo>
                  <a:cubicBezTo>
                    <a:pt x="3783" y="9425"/>
                    <a:pt x="4292" y="6297"/>
                    <a:pt x="6183" y="4115"/>
                  </a:cubicBezTo>
                  <a:cubicBezTo>
                    <a:pt x="7297" y="2738"/>
                    <a:pt x="8481" y="2175"/>
                    <a:pt x="9651" y="2175"/>
                  </a:cubicBezTo>
                  <a:close/>
                  <a:moveTo>
                    <a:pt x="20557" y="1"/>
                  </a:moveTo>
                  <a:cubicBezTo>
                    <a:pt x="17996" y="1"/>
                    <a:pt x="15771" y="2042"/>
                    <a:pt x="15130" y="4479"/>
                  </a:cubicBezTo>
                  <a:cubicBezTo>
                    <a:pt x="14474" y="1412"/>
                    <a:pt x="12625" y="198"/>
                    <a:pt x="10524" y="198"/>
                  </a:cubicBezTo>
                  <a:cubicBezTo>
                    <a:pt x="7492" y="198"/>
                    <a:pt x="3938" y="2725"/>
                    <a:pt x="2692" y="5861"/>
                  </a:cubicBezTo>
                  <a:cubicBezTo>
                    <a:pt x="1" y="12553"/>
                    <a:pt x="7783" y="22008"/>
                    <a:pt x="13748" y="24190"/>
                  </a:cubicBezTo>
                  <a:cubicBezTo>
                    <a:pt x="13905" y="24258"/>
                    <a:pt x="14063" y="24291"/>
                    <a:pt x="14212" y="24291"/>
                  </a:cubicBezTo>
                  <a:cubicBezTo>
                    <a:pt x="14544" y="24291"/>
                    <a:pt x="14833" y="24128"/>
                    <a:pt x="14984" y="23827"/>
                  </a:cubicBezTo>
                  <a:cubicBezTo>
                    <a:pt x="18621" y="23754"/>
                    <a:pt x="22403" y="19972"/>
                    <a:pt x="24658" y="17353"/>
                  </a:cubicBezTo>
                  <a:cubicBezTo>
                    <a:pt x="27058" y="14517"/>
                    <a:pt x="28876" y="10225"/>
                    <a:pt x="27858" y="6443"/>
                  </a:cubicBezTo>
                  <a:cubicBezTo>
                    <a:pt x="27058" y="3170"/>
                    <a:pt x="24876" y="770"/>
                    <a:pt x="21603" y="115"/>
                  </a:cubicBezTo>
                  <a:cubicBezTo>
                    <a:pt x="21250" y="38"/>
                    <a:pt x="20901" y="1"/>
                    <a:pt x="2055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8"/>
            <p:cNvSpPr/>
            <p:nvPr/>
          </p:nvSpPr>
          <p:spPr>
            <a:xfrm>
              <a:off x="475415" y="907939"/>
              <a:ext cx="159461" cy="179490"/>
            </a:xfrm>
            <a:custGeom>
              <a:avLst/>
              <a:gdLst/>
              <a:ahLst/>
              <a:cxnLst/>
              <a:rect l="l" t="t" r="r" b="b"/>
              <a:pathLst>
                <a:path w="1847" h="2079" extrusionOk="0">
                  <a:moveTo>
                    <a:pt x="919" y="0"/>
                  </a:moveTo>
                  <a:cubicBezTo>
                    <a:pt x="813" y="0"/>
                    <a:pt x="716" y="348"/>
                    <a:pt x="687" y="812"/>
                  </a:cubicBezTo>
                  <a:cubicBezTo>
                    <a:pt x="291" y="832"/>
                    <a:pt x="1" y="928"/>
                    <a:pt x="1" y="1044"/>
                  </a:cubicBezTo>
                  <a:cubicBezTo>
                    <a:pt x="1" y="1150"/>
                    <a:pt x="291" y="1247"/>
                    <a:pt x="687" y="1276"/>
                  </a:cubicBezTo>
                  <a:cubicBezTo>
                    <a:pt x="716" y="1740"/>
                    <a:pt x="813" y="2078"/>
                    <a:pt x="919" y="2078"/>
                  </a:cubicBezTo>
                  <a:cubicBezTo>
                    <a:pt x="1035" y="2078"/>
                    <a:pt x="1132" y="1740"/>
                    <a:pt x="1161" y="1276"/>
                  </a:cubicBezTo>
                  <a:cubicBezTo>
                    <a:pt x="1557" y="1247"/>
                    <a:pt x="1847" y="1150"/>
                    <a:pt x="1847" y="1044"/>
                  </a:cubicBezTo>
                  <a:cubicBezTo>
                    <a:pt x="1847" y="928"/>
                    <a:pt x="1557" y="832"/>
                    <a:pt x="1161" y="812"/>
                  </a:cubicBezTo>
                  <a:cubicBezTo>
                    <a:pt x="1132" y="348"/>
                    <a:pt x="1035" y="0"/>
                    <a:pt x="919"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8"/>
            <p:cNvSpPr/>
            <p:nvPr/>
          </p:nvSpPr>
          <p:spPr>
            <a:xfrm>
              <a:off x="4408289" y="448533"/>
              <a:ext cx="206168" cy="231982"/>
            </a:xfrm>
            <a:custGeom>
              <a:avLst/>
              <a:gdLst/>
              <a:ahLst/>
              <a:cxnLst/>
              <a:rect l="l" t="t" r="r" b="b"/>
              <a:pathLst>
                <a:path w="2388" h="2687" extrusionOk="0">
                  <a:moveTo>
                    <a:pt x="1199" y="0"/>
                  </a:moveTo>
                  <a:cubicBezTo>
                    <a:pt x="1044" y="0"/>
                    <a:pt x="928" y="445"/>
                    <a:pt x="899" y="1044"/>
                  </a:cubicBezTo>
                  <a:cubicBezTo>
                    <a:pt x="387" y="1073"/>
                    <a:pt x="1" y="1199"/>
                    <a:pt x="1" y="1344"/>
                  </a:cubicBezTo>
                  <a:cubicBezTo>
                    <a:pt x="1" y="1479"/>
                    <a:pt x="387" y="1605"/>
                    <a:pt x="899" y="1643"/>
                  </a:cubicBezTo>
                  <a:cubicBezTo>
                    <a:pt x="928" y="2242"/>
                    <a:pt x="1054" y="2687"/>
                    <a:pt x="1199" y="2687"/>
                  </a:cubicBezTo>
                  <a:cubicBezTo>
                    <a:pt x="1344" y="2687"/>
                    <a:pt x="1470" y="2242"/>
                    <a:pt x="1499" y="1643"/>
                  </a:cubicBezTo>
                  <a:cubicBezTo>
                    <a:pt x="2011" y="1605"/>
                    <a:pt x="2388" y="1479"/>
                    <a:pt x="2388" y="1344"/>
                  </a:cubicBezTo>
                  <a:cubicBezTo>
                    <a:pt x="2388" y="1199"/>
                    <a:pt x="2011" y="1073"/>
                    <a:pt x="1499" y="1044"/>
                  </a:cubicBezTo>
                  <a:cubicBezTo>
                    <a:pt x="1470" y="435"/>
                    <a:pt x="1344" y="0"/>
                    <a:pt x="1199"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8"/>
            <p:cNvSpPr/>
            <p:nvPr/>
          </p:nvSpPr>
          <p:spPr>
            <a:xfrm>
              <a:off x="8050613" y="3712938"/>
              <a:ext cx="159374" cy="179404"/>
            </a:xfrm>
            <a:custGeom>
              <a:avLst/>
              <a:gdLst/>
              <a:ahLst/>
              <a:cxnLst/>
              <a:rect l="l" t="t" r="r" b="b"/>
              <a:pathLst>
                <a:path w="1846" h="2078" extrusionOk="0">
                  <a:moveTo>
                    <a:pt x="918" y="0"/>
                  </a:moveTo>
                  <a:cubicBezTo>
                    <a:pt x="802" y="0"/>
                    <a:pt x="715" y="348"/>
                    <a:pt x="686" y="812"/>
                  </a:cubicBezTo>
                  <a:cubicBezTo>
                    <a:pt x="290" y="841"/>
                    <a:pt x="0" y="928"/>
                    <a:pt x="0" y="1044"/>
                  </a:cubicBezTo>
                  <a:cubicBezTo>
                    <a:pt x="0" y="1150"/>
                    <a:pt x="290" y="1247"/>
                    <a:pt x="686" y="1276"/>
                  </a:cubicBezTo>
                  <a:cubicBezTo>
                    <a:pt x="715" y="1740"/>
                    <a:pt x="802" y="2078"/>
                    <a:pt x="918" y="2078"/>
                  </a:cubicBezTo>
                  <a:cubicBezTo>
                    <a:pt x="1034" y="2078"/>
                    <a:pt x="1131" y="1740"/>
                    <a:pt x="1160" y="1276"/>
                  </a:cubicBezTo>
                  <a:cubicBezTo>
                    <a:pt x="1556" y="1247"/>
                    <a:pt x="1846" y="1150"/>
                    <a:pt x="1846" y="1044"/>
                  </a:cubicBezTo>
                  <a:cubicBezTo>
                    <a:pt x="1846" y="928"/>
                    <a:pt x="1556" y="841"/>
                    <a:pt x="1160" y="812"/>
                  </a:cubicBezTo>
                  <a:cubicBezTo>
                    <a:pt x="1141" y="348"/>
                    <a:pt x="1044" y="0"/>
                    <a:pt x="918"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8"/>
            <p:cNvSpPr/>
            <p:nvPr/>
          </p:nvSpPr>
          <p:spPr>
            <a:xfrm>
              <a:off x="475424" y="3570987"/>
              <a:ext cx="159461" cy="179490"/>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8"/>
            <p:cNvSpPr/>
            <p:nvPr/>
          </p:nvSpPr>
          <p:spPr>
            <a:xfrm>
              <a:off x="240515" y="115308"/>
              <a:ext cx="108523" cy="122768"/>
            </a:xfrm>
            <a:custGeom>
              <a:avLst/>
              <a:gdLst/>
              <a:ahLst/>
              <a:cxnLst/>
              <a:rect l="l" t="t" r="r" b="b"/>
              <a:pathLst>
                <a:path w="1257" h="1422" extrusionOk="0">
                  <a:moveTo>
                    <a:pt x="628" y="1"/>
                  </a:moveTo>
                  <a:cubicBezTo>
                    <a:pt x="551" y="1"/>
                    <a:pt x="483" y="243"/>
                    <a:pt x="474" y="552"/>
                  </a:cubicBezTo>
                  <a:cubicBezTo>
                    <a:pt x="203" y="571"/>
                    <a:pt x="0" y="639"/>
                    <a:pt x="0" y="706"/>
                  </a:cubicBezTo>
                  <a:cubicBezTo>
                    <a:pt x="0" y="784"/>
                    <a:pt x="203" y="851"/>
                    <a:pt x="474" y="871"/>
                  </a:cubicBezTo>
                  <a:cubicBezTo>
                    <a:pt x="483" y="1180"/>
                    <a:pt x="551" y="1422"/>
                    <a:pt x="628" y="1422"/>
                  </a:cubicBezTo>
                  <a:cubicBezTo>
                    <a:pt x="706" y="1422"/>
                    <a:pt x="773" y="1180"/>
                    <a:pt x="793" y="871"/>
                  </a:cubicBezTo>
                  <a:cubicBezTo>
                    <a:pt x="1054" y="851"/>
                    <a:pt x="1257" y="793"/>
                    <a:pt x="1257" y="706"/>
                  </a:cubicBezTo>
                  <a:cubicBezTo>
                    <a:pt x="1257" y="639"/>
                    <a:pt x="1054" y="571"/>
                    <a:pt x="793" y="552"/>
                  </a:cubicBezTo>
                  <a:cubicBezTo>
                    <a:pt x="773" y="243"/>
                    <a:pt x="706" y="1"/>
                    <a:pt x="62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8"/>
            <p:cNvSpPr/>
            <p:nvPr/>
          </p:nvSpPr>
          <p:spPr>
            <a:xfrm>
              <a:off x="5412585" y="448541"/>
              <a:ext cx="108523" cy="121905"/>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8"/>
            <p:cNvSpPr/>
            <p:nvPr/>
          </p:nvSpPr>
          <p:spPr>
            <a:xfrm rot="-8973980">
              <a:off x="1065934" y="3161036"/>
              <a:ext cx="84523" cy="7148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8"/>
            <p:cNvSpPr/>
            <p:nvPr/>
          </p:nvSpPr>
          <p:spPr>
            <a:xfrm rot="-8973980">
              <a:off x="1293293" y="3421374"/>
              <a:ext cx="84523" cy="7148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8"/>
            <p:cNvSpPr/>
            <p:nvPr/>
          </p:nvSpPr>
          <p:spPr>
            <a:xfrm rot="-8973980">
              <a:off x="1140829" y="3401193"/>
              <a:ext cx="39801" cy="34103"/>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rot="-8973980">
              <a:off x="1232047" y="3046709"/>
              <a:ext cx="40664" cy="34275"/>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8"/>
            <p:cNvSpPr/>
            <p:nvPr/>
          </p:nvSpPr>
          <p:spPr>
            <a:xfrm rot="-8973980">
              <a:off x="1331961" y="3215349"/>
              <a:ext cx="56032" cy="47916"/>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0" name="Google Shape;1520;p28"/>
            <p:cNvGrpSpPr/>
            <p:nvPr/>
          </p:nvGrpSpPr>
          <p:grpSpPr>
            <a:xfrm>
              <a:off x="1230342" y="4578996"/>
              <a:ext cx="430296" cy="384589"/>
              <a:chOff x="-687586" y="4393423"/>
              <a:chExt cx="378415" cy="338219"/>
            </a:xfrm>
          </p:grpSpPr>
          <p:sp>
            <p:nvSpPr>
              <p:cNvPr id="1521" name="Google Shape;1521;p28"/>
              <p:cNvSpPr/>
              <p:nvPr/>
            </p:nvSpPr>
            <p:spPr>
              <a:xfrm rot="-4407576">
                <a:off x="-509802" y="4406566"/>
                <a:ext cx="74330" cy="62865"/>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8"/>
              <p:cNvSpPr/>
              <p:nvPr/>
            </p:nvSpPr>
            <p:spPr>
              <a:xfrm rot="-4407576">
                <a:off x="-684038" y="4655633"/>
                <a:ext cx="74330" cy="62865"/>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8"/>
              <p:cNvSpPr/>
              <p:nvPr/>
            </p:nvSpPr>
            <p:spPr>
              <a:xfrm rot="-4407576">
                <a:off x="-668106" y="4514617"/>
                <a:ext cx="35001" cy="29990"/>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8"/>
              <p:cNvSpPr/>
              <p:nvPr/>
            </p:nvSpPr>
            <p:spPr>
              <a:xfrm rot="-4407576">
                <a:off x="-346588" y="4517943"/>
                <a:ext cx="35760" cy="30142"/>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8"/>
              <p:cNvSpPr/>
              <p:nvPr/>
            </p:nvSpPr>
            <p:spPr>
              <a:xfrm rot="-4407576">
                <a:off x="-480413" y="4640852"/>
                <a:ext cx="49275" cy="421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28"/>
            <p:cNvGrpSpPr/>
            <p:nvPr/>
          </p:nvGrpSpPr>
          <p:grpSpPr>
            <a:xfrm>
              <a:off x="8619930" y="4391116"/>
              <a:ext cx="412419" cy="386174"/>
              <a:chOff x="2173397" y="3627896"/>
              <a:chExt cx="362694" cy="339613"/>
            </a:xfrm>
          </p:grpSpPr>
          <p:sp>
            <p:nvSpPr>
              <p:cNvPr id="1527" name="Google Shape;1527;p28"/>
              <p:cNvSpPr/>
              <p:nvPr/>
            </p:nvSpPr>
            <p:spPr>
              <a:xfrm>
                <a:off x="2461761" y="3755982"/>
                <a:ext cx="74331" cy="6286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8"/>
              <p:cNvSpPr/>
              <p:nvPr/>
            </p:nvSpPr>
            <p:spPr>
              <a:xfrm>
                <a:off x="2173397" y="3659861"/>
                <a:ext cx="74331" cy="6286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8"/>
              <p:cNvSpPr/>
              <p:nvPr/>
            </p:nvSpPr>
            <p:spPr>
              <a:xfrm>
                <a:off x="2342938" y="3627896"/>
                <a:ext cx="35001" cy="29990"/>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8"/>
              <p:cNvSpPr/>
              <p:nvPr/>
            </p:nvSpPr>
            <p:spPr>
              <a:xfrm>
                <a:off x="2430935" y="3937367"/>
                <a:ext cx="35761" cy="30142"/>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8"/>
              <p:cNvSpPr/>
              <p:nvPr/>
            </p:nvSpPr>
            <p:spPr>
              <a:xfrm>
                <a:off x="2264432" y="3846257"/>
                <a:ext cx="49275" cy="42138"/>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28"/>
            <p:cNvSpPr/>
            <p:nvPr/>
          </p:nvSpPr>
          <p:spPr>
            <a:xfrm>
              <a:off x="8652502" y="2020612"/>
              <a:ext cx="108523" cy="121905"/>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8"/>
            <p:cNvSpPr/>
            <p:nvPr/>
          </p:nvSpPr>
          <p:spPr>
            <a:xfrm>
              <a:off x="8729911" y="3188291"/>
              <a:ext cx="108523" cy="121905"/>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8"/>
            <p:cNvSpPr/>
            <p:nvPr/>
          </p:nvSpPr>
          <p:spPr>
            <a:xfrm>
              <a:off x="122539" y="2711228"/>
              <a:ext cx="108523" cy="121905"/>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8"/>
            <p:cNvSpPr/>
            <p:nvPr/>
          </p:nvSpPr>
          <p:spPr>
            <a:xfrm>
              <a:off x="3550838" y="3178365"/>
              <a:ext cx="108523" cy="121905"/>
            </a:xfrm>
            <a:custGeom>
              <a:avLst/>
              <a:gdLst/>
              <a:ahLst/>
              <a:cxnLst/>
              <a:rect l="l" t="t" r="r" b="b"/>
              <a:pathLst>
                <a:path w="1257" h="1412" extrusionOk="0">
                  <a:moveTo>
                    <a:pt x="628" y="1"/>
                  </a:moveTo>
                  <a:cubicBezTo>
                    <a:pt x="551" y="1"/>
                    <a:pt x="483" y="242"/>
                    <a:pt x="474" y="552"/>
                  </a:cubicBezTo>
                  <a:cubicBezTo>
                    <a:pt x="203" y="571"/>
                    <a:pt x="0" y="629"/>
                    <a:pt x="0" y="706"/>
                  </a:cubicBezTo>
                  <a:cubicBezTo>
                    <a:pt x="0" y="784"/>
                    <a:pt x="203" y="851"/>
                    <a:pt x="474" y="871"/>
                  </a:cubicBezTo>
                  <a:cubicBezTo>
                    <a:pt x="483" y="1180"/>
                    <a:pt x="551" y="1412"/>
                    <a:pt x="628" y="1412"/>
                  </a:cubicBezTo>
                  <a:cubicBezTo>
                    <a:pt x="706" y="1412"/>
                    <a:pt x="773" y="1170"/>
                    <a:pt x="793" y="871"/>
                  </a:cubicBezTo>
                  <a:cubicBezTo>
                    <a:pt x="1063" y="842"/>
                    <a:pt x="1256" y="784"/>
                    <a:pt x="1256" y="706"/>
                  </a:cubicBezTo>
                  <a:cubicBezTo>
                    <a:pt x="1256" y="629"/>
                    <a:pt x="1063" y="571"/>
                    <a:pt x="793" y="552"/>
                  </a:cubicBezTo>
                  <a:cubicBezTo>
                    <a:pt x="773" y="233"/>
                    <a:pt x="706" y="1"/>
                    <a:pt x="62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8"/>
            <p:cNvSpPr/>
            <p:nvPr/>
          </p:nvSpPr>
          <p:spPr>
            <a:xfrm rot="-3558445">
              <a:off x="4456994" y="2045819"/>
              <a:ext cx="84521" cy="71484"/>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8"/>
            <p:cNvSpPr/>
            <p:nvPr/>
          </p:nvSpPr>
          <p:spPr>
            <a:xfrm rot="-3558445">
              <a:off x="4195631" y="2272000"/>
              <a:ext cx="84521" cy="71484"/>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8"/>
            <p:cNvSpPr/>
            <p:nvPr/>
          </p:nvSpPr>
          <p:spPr>
            <a:xfrm rot="-3558445">
              <a:off x="4257655" y="2116043"/>
              <a:ext cx="39800" cy="3410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8"/>
            <p:cNvSpPr/>
            <p:nvPr/>
          </p:nvSpPr>
          <p:spPr>
            <a:xfrm rot="-3558445">
              <a:off x="4611203" y="2209207"/>
              <a:ext cx="40663" cy="34275"/>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8"/>
            <p:cNvSpPr/>
            <p:nvPr/>
          </p:nvSpPr>
          <p:spPr>
            <a:xfrm rot="-3558445">
              <a:off x="4525105" y="2470902"/>
              <a:ext cx="56031" cy="47915"/>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8"/>
            <p:cNvSpPr/>
            <p:nvPr/>
          </p:nvSpPr>
          <p:spPr>
            <a:xfrm rot="-977317">
              <a:off x="8686617" y="487420"/>
              <a:ext cx="84522" cy="71486"/>
            </a:xfrm>
            <a:custGeom>
              <a:avLst/>
              <a:gdLst/>
              <a:ahLst/>
              <a:cxnLst/>
              <a:rect l="l" t="t" r="r" b="b"/>
              <a:pathLst>
                <a:path w="979" h="828" extrusionOk="0">
                  <a:moveTo>
                    <a:pt x="423" y="0"/>
                  </a:moveTo>
                  <a:cubicBezTo>
                    <a:pt x="195" y="0"/>
                    <a:pt x="1" y="180"/>
                    <a:pt x="1" y="414"/>
                  </a:cubicBezTo>
                  <a:cubicBezTo>
                    <a:pt x="10" y="607"/>
                    <a:pt x="146" y="771"/>
                    <a:pt x="339" y="820"/>
                  </a:cubicBezTo>
                  <a:cubicBezTo>
                    <a:pt x="367" y="825"/>
                    <a:pt x="394" y="827"/>
                    <a:pt x="420" y="827"/>
                  </a:cubicBezTo>
                  <a:cubicBezTo>
                    <a:pt x="874" y="827"/>
                    <a:pt x="978" y="72"/>
                    <a:pt x="503" y="8"/>
                  </a:cubicBezTo>
                  <a:cubicBezTo>
                    <a:pt x="476" y="3"/>
                    <a:pt x="449" y="0"/>
                    <a:pt x="42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8"/>
            <p:cNvSpPr/>
            <p:nvPr/>
          </p:nvSpPr>
          <p:spPr>
            <a:xfrm rot="-977317">
              <a:off x="8341217" y="474479"/>
              <a:ext cx="84522" cy="71486"/>
            </a:xfrm>
            <a:custGeom>
              <a:avLst/>
              <a:gdLst/>
              <a:ahLst/>
              <a:cxnLst/>
              <a:rect l="l" t="t" r="r" b="b"/>
              <a:pathLst>
                <a:path w="979" h="828" extrusionOk="0">
                  <a:moveTo>
                    <a:pt x="423" y="0"/>
                  </a:moveTo>
                  <a:cubicBezTo>
                    <a:pt x="195" y="0"/>
                    <a:pt x="1" y="181"/>
                    <a:pt x="1" y="423"/>
                  </a:cubicBezTo>
                  <a:cubicBezTo>
                    <a:pt x="1" y="617"/>
                    <a:pt x="146" y="781"/>
                    <a:pt x="339" y="820"/>
                  </a:cubicBezTo>
                  <a:cubicBezTo>
                    <a:pt x="367" y="825"/>
                    <a:pt x="394" y="827"/>
                    <a:pt x="420" y="827"/>
                  </a:cubicBezTo>
                  <a:cubicBezTo>
                    <a:pt x="875" y="827"/>
                    <a:pt x="978" y="72"/>
                    <a:pt x="503" y="8"/>
                  </a:cubicBezTo>
                  <a:cubicBezTo>
                    <a:pt x="476" y="3"/>
                    <a:pt x="449" y="0"/>
                    <a:pt x="423"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8"/>
            <p:cNvSpPr/>
            <p:nvPr/>
          </p:nvSpPr>
          <p:spPr>
            <a:xfrm rot="-977317">
              <a:off x="8511727" y="392538"/>
              <a:ext cx="39801" cy="34102"/>
            </a:xfrm>
            <a:custGeom>
              <a:avLst/>
              <a:gdLst/>
              <a:ahLst/>
              <a:cxnLst/>
              <a:rect l="l" t="t" r="r" b="b"/>
              <a:pathLst>
                <a:path w="461" h="395" extrusionOk="0">
                  <a:moveTo>
                    <a:pt x="207" y="1"/>
                  </a:moveTo>
                  <a:cubicBezTo>
                    <a:pt x="95" y="1"/>
                    <a:pt x="0" y="83"/>
                    <a:pt x="0" y="197"/>
                  </a:cubicBezTo>
                  <a:cubicBezTo>
                    <a:pt x="0" y="294"/>
                    <a:pt x="68" y="371"/>
                    <a:pt x="155" y="390"/>
                  </a:cubicBezTo>
                  <a:cubicBezTo>
                    <a:pt x="169" y="393"/>
                    <a:pt x="183" y="394"/>
                    <a:pt x="197" y="394"/>
                  </a:cubicBezTo>
                  <a:cubicBezTo>
                    <a:pt x="421" y="394"/>
                    <a:pt x="461" y="31"/>
                    <a:pt x="242" y="4"/>
                  </a:cubicBezTo>
                  <a:cubicBezTo>
                    <a:pt x="230" y="2"/>
                    <a:pt x="218" y="1"/>
                    <a:pt x="20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8"/>
            <p:cNvSpPr/>
            <p:nvPr/>
          </p:nvSpPr>
          <p:spPr>
            <a:xfrm rot="-977317">
              <a:off x="8706486" y="702126"/>
              <a:ext cx="40664" cy="34275"/>
            </a:xfrm>
            <a:custGeom>
              <a:avLst/>
              <a:gdLst/>
              <a:ahLst/>
              <a:cxnLst/>
              <a:rect l="l" t="t" r="r" b="b"/>
              <a:pathLst>
                <a:path w="471" h="397" extrusionOk="0">
                  <a:moveTo>
                    <a:pt x="197" y="1"/>
                  </a:moveTo>
                  <a:cubicBezTo>
                    <a:pt x="90" y="1"/>
                    <a:pt x="1" y="89"/>
                    <a:pt x="1" y="199"/>
                  </a:cubicBezTo>
                  <a:cubicBezTo>
                    <a:pt x="1" y="296"/>
                    <a:pt x="68" y="373"/>
                    <a:pt x="165" y="392"/>
                  </a:cubicBezTo>
                  <a:cubicBezTo>
                    <a:pt x="179" y="395"/>
                    <a:pt x="193" y="396"/>
                    <a:pt x="205" y="396"/>
                  </a:cubicBezTo>
                  <a:cubicBezTo>
                    <a:pt x="423" y="396"/>
                    <a:pt x="470" y="33"/>
                    <a:pt x="242" y="6"/>
                  </a:cubicBezTo>
                  <a:cubicBezTo>
                    <a:pt x="227" y="2"/>
                    <a:pt x="212" y="1"/>
                    <a:pt x="197"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8"/>
            <p:cNvSpPr/>
            <p:nvPr/>
          </p:nvSpPr>
          <p:spPr>
            <a:xfrm rot="-977317">
              <a:off x="8497296" y="653359"/>
              <a:ext cx="56032" cy="47916"/>
            </a:xfrm>
            <a:custGeom>
              <a:avLst/>
              <a:gdLst/>
              <a:ahLst/>
              <a:cxnLst/>
              <a:rect l="l" t="t" r="r" b="b"/>
              <a:pathLst>
                <a:path w="649" h="555" extrusionOk="0">
                  <a:moveTo>
                    <a:pt x="278" y="1"/>
                  </a:moveTo>
                  <a:cubicBezTo>
                    <a:pt x="128" y="1"/>
                    <a:pt x="0" y="124"/>
                    <a:pt x="0" y="278"/>
                  </a:cubicBezTo>
                  <a:cubicBezTo>
                    <a:pt x="0" y="404"/>
                    <a:pt x="87" y="520"/>
                    <a:pt x="222" y="549"/>
                  </a:cubicBezTo>
                  <a:cubicBezTo>
                    <a:pt x="242" y="552"/>
                    <a:pt x="260" y="554"/>
                    <a:pt x="278" y="554"/>
                  </a:cubicBezTo>
                  <a:cubicBezTo>
                    <a:pt x="580" y="554"/>
                    <a:pt x="648" y="44"/>
                    <a:pt x="338" y="7"/>
                  </a:cubicBezTo>
                  <a:cubicBezTo>
                    <a:pt x="318" y="3"/>
                    <a:pt x="298" y="1"/>
                    <a:pt x="278" y="1"/>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8"/>
            <p:cNvSpPr/>
            <p:nvPr/>
          </p:nvSpPr>
          <p:spPr>
            <a:xfrm>
              <a:off x="2410025" y="4776365"/>
              <a:ext cx="108526" cy="92325"/>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8"/>
            <p:cNvSpPr/>
            <p:nvPr/>
          </p:nvSpPr>
          <p:spPr>
            <a:xfrm>
              <a:off x="2410358" y="573024"/>
              <a:ext cx="159461" cy="179490"/>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8"/>
            <p:cNvSpPr/>
            <p:nvPr/>
          </p:nvSpPr>
          <p:spPr>
            <a:xfrm flipH="1">
              <a:off x="6739387" y="4568766"/>
              <a:ext cx="108523" cy="121819"/>
            </a:xfrm>
            <a:custGeom>
              <a:avLst/>
              <a:gdLst/>
              <a:ahLst/>
              <a:cxnLst/>
              <a:rect l="l" t="t" r="r" b="b"/>
              <a:pathLst>
                <a:path w="1257" h="1411" extrusionOk="0">
                  <a:moveTo>
                    <a:pt x="628" y="0"/>
                  </a:moveTo>
                  <a:cubicBezTo>
                    <a:pt x="551" y="0"/>
                    <a:pt x="483" y="232"/>
                    <a:pt x="474" y="551"/>
                  </a:cubicBezTo>
                  <a:cubicBezTo>
                    <a:pt x="203" y="570"/>
                    <a:pt x="0" y="628"/>
                    <a:pt x="0" y="706"/>
                  </a:cubicBezTo>
                  <a:cubicBezTo>
                    <a:pt x="0" y="783"/>
                    <a:pt x="203" y="850"/>
                    <a:pt x="474" y="860"/>
                  </a:cubicBezTo>
                  <a:cubicBezTo>
                    <a:pt x="483" y="1179"/>
                    <a:pt x="551" y="1411"/>
                    <a:pt x="628" y="1411"/>
                  </a:cubicBezTo>
                  <a:cubicBezTo>
                    <a:pt x="706" y="1411"/>
                    <a:pt x="773" y="1169"/>
                    <a:pt x="793" y="860"/>
                  </a:cubicBezTo>
                  <a:cubicBezTo>
                    <a:pt x="1063" y="850"/>
                    <a:pt x="1257" y="783"/>
                    <a:pt x="1257" y="706"/>
                  </a:cubicBezTo>
                  <a:cubicBezTo>
                    <a:pt x="1257" y="628"/>
                    <a:pt x="1063" y="561"/>
                    <a:pt x="793" y="551"/>
                  </a:cubicBezTo>
                  <a:cubicBezTo>
                    <a:pt x="773" y="232"/>
                    <a:pt x="706" y="0"/>
                    <a:pt x="628"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8"/>
            <p:cNvSpPr/>
            <p:nvPr/>
          </p:nvSpPr>
          <p:spPr>
            <a:xfrm flipH="1">
              <a:off x="6135647" y="4770284"/>
              <a:ext cx="159461" cy="179490"/>
            </a:xfrm>
            <a:custGeom>
              <a:avLst/>
              <a:gdLst/>
              <a:ahLst/>
              <a:cxnLst/>
              <a:rect l="l" t="t" r="r" b="b"/>
              <a:pathLst>
                <a:path w="1847" h="2079" extrusionOk="0">
                  <a:moveTo>
                    <a:pt x="918" y="0"/>
                  </a:moveTo>
                  <a:cubicBezTo>
                    <a:pt x="802" y="0"/>
                    <a:pt x="706" y="348"/>
                    <a:pt x="687" y="812"/>
                  </a:cubicBezTo>
                  <a:cubicBezTo>
                    <a:pt x="290" y="831"/>
                    <a:pt x="0" y="928"/>
                    <a:pt x="0" y="1044"/>
                  </a:cubicBezTo>
                  <a:cubicBezTo>
                    <a:pt x="0" y="1150"/>
                    <a:pt x="290" y="1247"/>
                    <a:pt x="687" y="1276"/>
                  </a:cubicBezTo>
                  <a:cubicBezTo>
                    <a:pt x="706" y="1740"/>
                    <a:pt x="802" y="2078"/>
                    <a:pt x="918" y="2078"/>
                  </a:cubicBezTo>
                  <a:cubicBezTo>
                    <a:pt x="1034" y="2078"/>
                    <a:pt x="1131" y="1740"/>
                    <a:pt x="1150" y="1276"/>
                  </a:cubicBezTo>
                  <a:cubicBezTo>
                    <a:pt x="1547" y="1247"/>
                    <a:pt x="1846" y="1150"/>
                    <a:pt x="1846" y="1044"/>
                  </a:cubicBezTo>
                  <a:cubicBezTo>
                    <a:pt x="1846" y="928"/>
                    <a:pt x="1547" y="831"/>
                    <a:pt x="1150" y="812"/>
                  </a:cubicBezTo>
                  <a:cubicBezTo>
                    <a:pt x="1131" y="348"/>
                    <a:pt x="1034" y="0"/>
                    <a:pt x="918" y="0"/>
                  </a:cubicBezTo>
                  <a:close/>
                </a:path>
              </a:pathLst>
            </a:custGeom>
            <a:solidFill>
              <a:srgbClr val="FFE782">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Boogaloo"/>
              <a:buNone/>
              <a:defRPr sz="3000">
                <a:solidFill>
                  <a:schemeClr val="dk1"/>
                </a:solidFill>
                <a:latin typeface="Boogaloo"/>
                <a:ea typeface="Boogaloo"/>
                <a:cs typeface="Boogaloo"/>
                <a:sym typeface="Boogalo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uli"/>
              <a:buChar char="●"/>
              <a:defRPr sz="1800">
                <a:solidFill>
                  <a:schemeClr val="dk1"/>
                </a:solidFill>
                <a:latin typeface="Muli"/>
                <a:ea typeface="Muli"/>
                <a:cs typeface="Muli"/>
                <a:sym typeface="Muli"/>
              </a:defRPr>
            </a:lvl1pPr>
            <a:lvl2pPr marL="914400" lvl="1" indent="-317500">
              <a:lnSpc>
                <a:spcPct val="115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2pPr>
            <a:lvl3pPr marL="1371600" lvl="2" indent="-317500">
              <a:lnSpc>
                <a:spcPct val="115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3pPr>
            <a:lvl4pPr marL="1828800" lvl="3" indent="-317500">
              <a:lnSpc>
                <a:spcPct val="115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4pPr>
            <a:lvl5pPr marL="2286000" lvl="4" indent="-317500">
              <a:lnSpc>
                <a:spcPct val="115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5pPr>
            <a:lvl6pPr marL="2743200" lvl="5" indent="-317500">
              <a:lnSpc>
                <a:spcPct val="115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6pPr>
            <a:lvl7pPr marL="3200400" lvl="6" indent="-317500">
              <a:lnSpc>
                <a:spcPct val="115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7pPr>
            <a:lvl8pPr marL="3657600" lvl="7" indent="-317500">
              <a:lnSpc>
                <a:spcPct val="115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8pPr>
            <a:lvl9pPr marL="4114800" lvl="8" indent="-317500">
              <a:lnSpc>
                <a:spcPct val="115000"/>
              </a:lnSpc>
              <a:spcBef>
                <a:spcPts val="1600"/>
              </a:spcBef>
              <a:spcAft>
                <a:spcPts val="1600"/>
              </a:spcAft>
              <a:buClr>
                <a:schemeClr val="dk1"/>
              </a:buClr>
              <a:buSzPts val="1400"/>
              <a:buFont typeface="Muli"/>
              <a:buChar char="■"/>
              <a:defRPr>
                <a:solidFill>
                  <a:schemeClr val="dk1"/>
                </a:solidFill>
                <a:latin typeface="Muli"/>
                <a:ea typeface="Muli"/>
                <a:cs typeface="Muli"/>
                <a:sym typeface="Mul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7" r:id="rId5"/>
    <p:sldLayoutId id="2147483660" r:id="rId6"/>
    <p:sldLayoutId id="2147483662" r:id="rId7"/>
    <p:sldLayoutId id="2147483666"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C95A531-06DB-449B-8485-693146A0764E}"/>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4AAA928-3621-4F7E-BD4F-D78791C3D1B4}"/>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4240B9D-B63A-4836-9EC6-2BA71A1E0A57}"/>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0" hangingPunct="0">
              <a:defRPr sz="900">
                <a:solidFill>
                  <a:schemeClr val="tx1">
                    <a:tint val="75000"/>
                  </a:schemeClr>
                </a:solidFill>
                <a:cs typeface="+mn-cs"/>
              </a:defRPr>
            </a:lvl1pPr>
          </a:lstStyle>
          <a:p>
            <a:pPr>
              <a:defRPr/>
            </a:pPr>
            <a:endParaRPr lang="en-US"/>
          </a:p>
        </p:txBody>
      </p:sp>
      <p:sp>
        <p:nvSpPr>
          <p:cNvPr id="5" name="Footer Placeholder 4">
            <a:extLst>
              <a:ext uri="{FF2B5EF4-FFF2-40B4-BE49-F238E27FC236}">
                <a16:creationId xmlns:a16="http://schemas.microsoft.com/office/drawing/2014/main" id="{788B9FA3-2EA1-4999-81B0-8D7EEDA9AB3B}"/>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0" hangingPunct="0">
              <a:defRPr sz="900">
                <a:solidFill>
                  <a:schemeClr val="tx1">
                    <a:tint val="75000"/>
                  </a:schemeClr>
                </a:solidFill>
                <a:cs typeface="+mn-cs"/>
              </a:defRPr>
            </a:lvl1pPr>
          </a:lstStyle>
          <a:p>
            <a:pPr>
              <a:defRPr/>
            </a:pPr>
            <a:endParaRPr lang="en-US"/>
          </a:p>
        </p:txBody>
      </p:sp>
      <p:sp>
        <p:nvSpPr>
          <p:cNvPr id="6" name="Slide Number Placeholder 5">
            <a:extLst>
              <a:ext uri="{FF2B5EF4-FFF2-40B4-BE49-F238E27FC236}">
                <a16:creationId xmlns:a16="http://schemas.microsoft.com/office/drawing/2014/main" id="{29602092-E759-4C47-9620-330E542E70C2}"/>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900">
                <a:solidFill>
                  <a:srgbClr val="898989"/>
                </a:solidFill>
              </a:defRPr>
            </a:lvl1pPr>
          </a:lstStyle>
          <a:p>
            <a:fld id="{CF3B3D89-A0B4-4140-9C2B-048BAEB66CBC}" type="slidenum">
              <a:rPr lang="en-US" altLang="en-US"/>
              <a:pPr/>
              <a:t>‹#›</a:t>
            </a:fld>
            <a:endParaRPr lang="en-US" altLang="en-US"/>
          </a:p>
        </p:txBody>
      </p:sp>
    </p:spTree>
    <p:extLst>
      <p:ext uri="{BB962C8B-B14F-4D97-AF65-F5344CB8AC3E}">
        <p14:creationId xmlns:p14="http://schemas.microsoft.com/office/powerpoint/2010/main" val="171594357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38"/>
        <p:cNvGrpSpPr/>
        <p:nvPr/>
      </p:nvGrpSpPr>
      <p:grpSpPr>
        <a:xfrm>
          <a:off x="0" y="0"/>
          <a:ext cx="0" cy="0"/>
          <a:chOff x="0" y="0"/>
          <a:chExt cx="0" cy="0"/>
        </a:xfrm>
      </p:grpSpPr>
      <p:sp>
        <p:nvSpPr>
          <p:cNvPr id="1739" name="Google Shape;1739;p34"/>
          <p:cNvSpPr txBox="1">
            <a:spLocks noGrp="1"/>
          </p:cNvSpPr>
          <p:nvPr>
            <p:ph type="title"/>
          </p:nvPr>
        </p:nvSpPr>
        <p:spPr>
          <a:xfrm>
            <a:off x="323528" y="1696064"/>
            <a:ext cx="8424936" cy="538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800" dirty="0">
                <a:latin typeface="+mn-lt"/>
              </a:rPr>
              <a:t>Chào mừng các em đến với bài học hôm nay!</a:t>
            </a:r>
            <a:endParaRPr sz="4800" dirty="0">
              <a:latin typeface="+mn-lt"/>
            </a:endParaRPr>
          </a:p>
        </p:txBody>
      </p:sp>
      <p:grpSp>
        <p:nvGrpSpPr>
          <p:cNvPr id="1752" name="Google Shape;1752;p34"/>
          <p:cNvGrpSpPr/>
          <p:nvPr/>
        </p:nvGrpSpPr>
        <p:grpSpPr>
          <a:xfrm>
            <a:off x="836115" y="3479450"/>
            <a:ext cx="7471771" cy="1134293"/>
            <a:chOff x="621702" y="3293203"/>
            <a:chExt cx="7471771" cy="1134293"/>
          </a:xfrm>
        </p:grpSpPr>
        <p:grpSp>
          <p:nvGrpSpPr>
            <p:cNvPr id="1753" name="Google Shape;1753;p34"/>
            <p:cNvGrpSpPr/>
            <p:nvPr/>
          </p:nvGrpSpPr>
          <p:grpSpPr>
            <a:xfrm>
              <a:off x="3109837" y="3293203"/>
              <a:ext cx="760537" cy="1134293"/>
              <a:chOff x="-1230173" y="3061546"/>
              <a:chExt cx="652486" cy="973141"/>
            </a:xfrm>
          </p:grpSpPr>
          <p:sp>
            <p:nvSpPr>
              <p:cNvPr id="1754" name="Google Shape;1754;p34"/>
              <p:cNvSpPr/>
              <p:nvPr/>
            </p:nvSpPr>
            <p:spPr>
              <a:xfrm>
                <a:off x="-921741" y="3929470"/>
                <a:ext cx="63902" cy="105217"/>
              </a:xfrm>
              <a:custGeom>
                <a:avLst/>
                <a:gdLst/>
                <a:ahLst/>
                <a:cxnLst/>
                <a:rect l="l" t="t" r="r" b="b"/>
                <a:pathLst>
                  <a:path w="2937" h="4837" extrusionOk="0">
                    <a:moveTo>
                      <a:pt x="1" y="0"/>
                    </a:moveTo>
                    <a:lnTo>
                      <a:pt x="1" y="4737"/>
                    </a:lnTo>
                    <a:cubicBezTo>
                      <a:pt x="501" y="4804"/>
                      <a:pt x="1035" y="4804"/>
                      <a:pt x="1568" y="4837"/>
                    </a:cubicBezTo>
                    <a:cubicBezTo>
                      <a:pt x="2035" y="4837"/>
                      <a:pt x="2502" y="4804"/>
                      <a:pt x="2936" y="4737"/>
                    </a:cubicBezTo>
                    <a:lnTo>
                      <a:pt x="2936" y="634"/>
                    </a:lnTo>
                    <a:cubicBezTo>
                      <a:pt x="1935" y="534"/>
                      <a:pt x="935" y="334"/>
                      <a:pt x="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34"/>
              <p:cNvSpPr/>
              <p:nvPr/>
            </p:nvSpPr>
            <p:spPr>
              <a:xfrm>
                <a:off x="-1230173" y="3061546"/>
                <a:ext cx="627813" cy="918717"/>
              </a:xfrm>
              <a:custGeom>
                <a:avLst/>
                <a:gdLst/>
                <a:ahLst/>
                <a:cxnLst/>
                <a:rect l="l" t="t" r="r" b="b"/>
                <a:pathLst>
                  <a:path w="28855" h="42235" extrusionOk="0">
                    <a:moveTo>
                      <a:pt x="15745" y="1"/>
                    </a:moveTo>
                    <a:cubicBezTo>
                      <a:pt x="11976" y="1"/>
                      <a:pt x="9274" y="3670"/>
                      <a:pt x="10375" y="7273"/>
                    </a:cubicBezTo>
                    <a:cubicBezTo>
                      <a:pt x="6706" y="9941"/>
                      <a:pt x="5505" y="14845"/>
                      <a:pt x="7540" y="18914"/>
                    </a:cubicBezTo>
                    <a:cubicBezTo>
                      <a:pt x="1" y="24952"/>
                      <a:pt x="1402" y="36761"/>
                      <a:pt x="10075" y="40930"/>
                    </a:cubicBezTo>
                    <a:cubicBezTo>
                      <a:pt x="11939" y="41823"/>
                      <a:pt x="13866" y="42234"/>
                      <a:pt x="15743" y="42234"/>
                    </a:cubicBezTo>
                    <a:cubicBezTo>
                      <a:pt x="22633" y="42234"/>
                      <a:pt x="28855" y="36698"/>
                      <a:pt x="28855" y="29122"/>
                    </a:cubicBezTo>
                    <a:cubicBezTo>
                      <a:pt x="28855" y="27387"/>
                      <a:pt x="28521" y="25719"/>
                      <a:pt x="27854" y="24118"/>
                    </a:cubicBezTo>
                    <a:cubicBezTo>
                      <a:pt x="27020" y="22083"/>
                      <a:pt x="25686" y="20282"/>
                      <a:pt x="23951" y="18914"/>
                    </a:cubicBezTo>
                    <a:cubicBezTo>
                      <a:pt x="25986" y="14845"/>
                      <a:pt x="24785" y="9908"/>
                      <a:pt x="21116" y="7273"/>
                    </a:cubicBezTo>
                    <a:cubicBezTo>
                      <a:pt x="21283" y="6739"/>
                      <a:pt x="21349" y="6172"/>
                      <a:pt x="21349" y="5605"/>
                    </a:cubicBezTo>
                    <a:cubicBezTo>
                      <a:pt x="21383" y="2636"/>
                      <a:pt x="19081" y="201"/>
                      <a:pt x="16112" y="1"/>
                    </a:cubicBezTo>
                    <a:close/>
                  </a:path>
                </a:pathLst>
              </a:custGeom>
              <a:solidFill>
                <a:srgbClr val="84B0AA">
                  <a:alpha val="75450"/>
                </a:srgbClr>
              </a:solidFill>
              <a:ln>
                <a:noFill/>
              </a:ln>
            </p:spPr>
            <p:txBody>
              <a:bodyPr spcFirstLastPara="1" wrap="square" lIns="91425" tIns="91425" rIns="91425" bIns="91425" anchor="ctr" anchorCtr="0">
                <a:noAutofit/>
              </a:bodyPr>
              <a:lstStyle/>
              <a:p>
                <a:endParaRPr/>
              </a:p>
            </p:txBody>
          </p:sp>
          <p:sp>
            <p:nvSpPr>
              <p:cNvPr id="1756" name="Google Shape;1756;p34"/>
              <p:cNvSpPr/>
              <p:nvPr/>
            </p:nvSpPr>
            <p:spPr>
              <a:xfrm>
                <a:off x="-1230173" y="3061546"/>
                <a:ext cx="652486" cy="918717"/>
              </a:xfrm>
              <a:custGeom>
                <a:avLst/>
                <a:gdLst/>
                <a:ahLst/>
                <a:cxnLst/>
                <a:rect l="l" t="t" r="r" b="b"/>
                <a:pathLst>
                  <a:path w="29989" h="42235" extrusionOk="0">
                    <a:moveTo>
                      <a:pt x="15745" y="1"/>
                    </a:moveTo>
                    <a:cubicBezTo>
                      <a:pt x="11976" y="1"/>
                      <a:pt x="9274" y="3670"/>
                      <a:pt x="10375" y="7273"/>
                    </a:cubicBezTo>
                    <a:cubicBezTo>
                      <a:pt x="6706" y="9941"/>
                      <a:pt x="5505" y="14845"/>
                      <a:pt x="7540" y="18914"/>
                    </a:cubicBezTo>
                    <a:cubicBezTo>
                      <a:pt x="1" y="24952"/>
                      <a:pt x="1402" y="36761"/>
                      <a:pt x="10075" y="40930"/>
                    </a:cubicBezTo>
                    <a:cubicBezTo>
                      <a:pt x="11939" y="41823"/>
                      <a:pt x="13866" y="42234"/>
                      <a:pt x="15743" y="42234"/>
                    </a:cubicBezTo>
                    <a:cubicBezTo>
                      <a:pt x="22633" y="42234"/>
                      <a:pt x="28855" y="36698"/>
                      <a:pt x="28855" y="29122"/>
                    </a:cubicBezTo>
                    <a:cubicBezTo>
                      <a:pt x="28855" y="27387"/>
                      <a:pt x="28521" y="25686"/>
                      <a:pt x="27887" y="24118"/>
                    </a:cubicBezTo>
                    <a:lnTo>
                      <a:pt x="27887" y="24118"/>
                    </a:lnTo>
                    <a:cubicBezTo>
                      <a:pt x="29989" y="30056"/>
                      <a:pt x="26853" y="36027"/>
                      <a:pt x="22517" y="37461"/>
                    </a:cubicBezTo>
                    <a:cubicBezTo>
                      <a:pt x="21268" y="37869"/>
                      <a:pt x="19898" y="38082"/>
                      <a:pt x="18506" y="38082"/>
                    </a:cubicBezTo>
                    <a:cubicBezTo>
                      <a:pt x="14323" y="38082"/>
                      <a:pt x="9942" y="36162"/>
                      <a:pt x="8040" y="31857"/>
                    </a:cubicBezTo>
                    <a:cubicBezTo>
                      <a:pt x="5538" y="26153"/>
                      <a:pt x="10308" y="19682"/>
                      <a:pt x="10308" y="19682"/>
                    </a:cubicBezTo>
                    <a:cubicBezTo>
                      <a:pt x="6505" y="13110"/>
                      <a:pt x="12810" y="7506"/>
                      <a:pt x="12810" y="7506"/>
                    </a:cubicBezTo>
                    <a:cubicBezTo>
                      <a:pt x="11175" y="2536"/>
                      <a:pt x="16012" y="34"/>
                      <a:pt x="16112"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1757" name="Google Shape;1757;p34"/>
            <p:cNvGrpSpPr/>
            <p:nvPr/>
          </p:nvGrpSpPr>
          <p:grpSpPr>
            <a:xfrm>
              <a:off x="7538527" y="3599707"/>
              <a:ext cx="554946" cy="827784"/>
              <a:chOff x="-1327475" y="2916375"/>
              <a:chExt cx="749725" cy="1118325"/>
            </a:xfrm>
          </p:grpSpPr>
          <p:sp>
            <p:nvSpPr>
              <p:cNvPr id="1758" name="Google Shape;1758;p34"/>
              <p:cNvSpPr/>
              <p:nvPr/>
            </p:nvSpPr>
            <p:spPr>
              <a:xfrm>
                <a:off x="-973050" y="3913775"/>
                <a:ext cx="73425" cy="120925"/>
              </a:xfrm>
              <a:custGeom>
                <a:avLst/>
                <a:gdLst/>
                <a:ahLst/>
                <a:cxnLst/>
                <a:rect l="l" t="t" r="r" b="b"/>
                <a:pathLst>
                  <a:path w="2937" h="4837" extrusionOk="0">
                    <a:moveTo>
                      <a:pt x="1" y="0"/>
                    </a:moveTo>
                    <a:lnTo>
                      <a:pt x="1" y="4737"/>
                    </a:lnTo>
                    <a:cubicBezTo>
                      <a:pt x="501" y="4804"/>
                      <a:pt x="1035" y="4804"/>
                      <a:pt x="1568" y="4837"/>
                    </a:cubicBezTo>
                    <a:cubicBezTo>
                      <a:pt x="2035" y="4837"/>
                      <a:pt x="2502" y="4804"/>
                      <a:pt x="2936" y="4737"/>
                    </a:cubicBezTo>
                    <a:lnTo>
                      <a:pt x="2936" y="634"/>
                    </a:lnTo>
                    <a:cubicBezTo>
                      <a:pt x="1935" y="534"/>
                      <a:pt x="935" y="334"/>
                      <a:pt x="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34"/>
              <p:cNvSpPr/>
              <p:nvPr/>
            </p:nvSpPr>
            <p:spPr>
              <a:xfrm>
                <a:off x="-1327475" y="2916375"/>
                <a:ext cx="721375" cy="1055875"/>
              </a:xfrm>
              <a:custGeom>
                <a:avLst/>
                <a:gdLst/>
                <a:ahLst/>
                <a:cxnLst/>
                <a:rect l="l" t="t" r="r" b="b"/>
                <a:pathLst>
                  <a:path w="28855" h="42235" extrusionOk="0">
                    <a:moveTo>
                      <a:pt x="15745" y="1"/>
                    </a:moveTo>
                    <a:cubicBezTo>
                      <a:pt x="11976" y="1"/>
                      <a:pt x="9274" y="3670"/>
                      <a:pt x="10375" y="7273"/>
                    </a:cubicBezTo>
                    <a:cubicBezTo>
                      <a:pt x="6706" y="9941"/>
                      <a:pt x="5505" y="14845"/>
                      <a:pt x="7540" y="18914"/>
                    </a:cubicBezTo>
                    <a:cubicBezTo>
                      <a:pt x="1" y="24952"/>
                      <a:pt x="1402" y="36761"/>
                      <a:pt x="10075" y="40930"/>
                    </a:cubicBezTo>
                    <a:cubicBezTo>
                      <a:pt x="11939" y="41823"/>
                      <a:pt x="13866" y="42234"/>
                      <a:pt x="15743" y="42234"/>
                    </a:cubicBezTo>
                    <a:cubicBezTo>
                      <a:pt x="22633" y="42234"/>
                      <a:pt x="28855" y="36698"/>
                      <a:pt x="28855" y="29122"/>
                    </a:cubicBezTo>
                    <a:cubicBezTo>
                      <a:pt x="28855" y="27387"/>
                      <a:pt x="28521" y="25719"/>
                      <a:pt x="27854" y="24118"/>
                    </a:cubicBezTo>
                    <a:cubicBezTo>
                      <a:pt x="27020" y="22083"/>
                      <a:pt x="25686" y="20282"/>
                      <a:pt x="23951" y="18914"/>
                    </a:cubicBezTo>
                    <a:cubicBezTo>
                      <a:pt x="25986" y="14845"/>
                      <a:pt x="24785" y="9908"/>
                      <a:pt x="21116" y="7273"/>
                    </a:cubicBezTo>
                    <a:cubicBezTo>
                      <a:pt x="21283" y="6739"/>
                      <a:pt x="21349" y="6172"/>
                      <a:pt x="21349" y="5605"/>
                    </a:cubicBezTo>
                    <a:cubicBezTo>
                      <a:pt x="21383" y="2636"/>
                      <a:pt x="19081" y="201"/>
                      <a:pt x="16112" y="1"/>
                    </a:cubicBezTo>
                    <a:close/>
                  </a:path>
                </a:pathLst>
              </a:custGeom>
              <a:solidFill>
                <a:srgbClr val="84B0AA">
                  <a:alpha val="80360"/>
                </a:srgbClr>
              </a:solidFill>
              <a:ln>
                <a:noFill/>
              </a:ln>
            </p:spPr>
            <p:txBody>
              <a:bodyPr spcFirstLastPara="1" wrap="square" lIns="91425" tIns="91425" rIns="91425" bIns="91425" anchor="ctr" anchorCtr="0">
                <a:noAutofit/>
              </a:bodyPr>
              <a:lstStyle/>
              <a:p>
                <a:endParaRPr/>
              </a:p>
            </p:txBody>
          </p:sp>
          <p:sp>
            <p:nvSpPr>
              <p:cNvPr id="1760" name="Google Shape;1760;p34"/>
              <p:cNvSpPr/>
              <p:nvPr/>
            </p:nvSpPr>
            <p:spPr>
              <a:xfrm>
                <a:off x="-1327475" y="2916375"/>
                <a:ext cx="749725" cy="1055875"/>
              </a:xfrm>
              <a:custGeom>
                <a:avLst/>
                <a:gdLst/>
                <a:ahLst/>
                <a:cxnLst/>
                <a:rect l="l" t="t" r="r" b="b"/>
                <a:pathLst>
                  <a:path w="29989" h="42235" extrusionOk="0">
                    <a:moveTo>
                      <a:pt x="15745" y="1"/>
                    </a:moveTo>
                    <a:cubicBezTo>
                      <a:pt x="11976" y="1"/>
                      <a:pt x="9274" y="3670"/>
                      <a:pt x="10375" y="7273"/>
                    </a:cubicBezTo>
                    <a:cubicBezTo>
                      <a:pt x="6706" y="9941"/>
                      <a:pt x="5505" y="14845"/>
                      <a:pt x="7540" y="18914"/>
                    </a:cubicBezTo>
                    <a:cubicBezTo>
                      <a:pt x="1" y="24952"/>
                      <a:pt x="1402" y="36761"/>
                      <a:pt x="10075" y="40930"/>
                    </a:cubicBezTo>
                    <a:cubicBezTo>
                      <a:pt x="11939" y="41823"/>
                      <a:pt x="13866" y="42234"/>
                      <a:pt x="15743" y="42234"/>
                    </a:cubicBezTo>
                    <a:cubicBezTo>
                      <a:pt x="22633" y="42234"/>
                      <a:pt x="28855" y="36698"/>
                      <a:pt x="28855" y="29122"/>
                    </a:cubicBezTo>
                    <a:cubicBezTo>
                      <a:pt x="28855" y="27387"/>
                      <a:pt x="28521" y="25686"/>
                      <a:pt x="27887" y="24118"/>
                    </a:cubicBezTo>
                    <a:lnTo>
                      <a:pt x="27887" y="24118"/>
                    </a:lnTo>
                    <a:cubicBezTo>
                      <a:pt x="29989" y="30056"/>
                      <a:pt x="26853" y="36027"/>
                      <a:pt x="22517" y="37461"/>
                    </a:cubicBezTo>
                    <a:cubicBezTo>
                      <a:pt x="21268" y="37869"/>
                      <a:pt x="19898" y="38082"/>
                      <a:pt x="18506" y="38082"/>
                    </a:cubicBezTo>
                    <a:cubicBezTo>
                      <a:pt x="14323" y="38082"/>
                      <a:pt x="9942" y="36162"/>
                      <a:pt x="8040" y="31857"/>
                    </a:cubicBezTo>
                    <a:cubicBezTo>
                      <a:pt x="5538" y="26153"/>
                      <a:pt x="10308" y="19682"/>
                      <a:pt x="10308" y="19682"/>
                    </a:cubicBezTo>
                    <a:cubicBezTo>
                      <a:pt x="6505" y="13110"/>
                      <a:pt x="12810" y="7506"/>
                      <a:pt x="12810" y="7506"/>
                    </a:cubicBezTo>
                    <a:cubicBezTo>
                      <a:pt x="11175" y="2536"/>
                      <a:pt x="16012" y="34"/>
                      <a:pt x="16112" y="1"/>
                    </a:cubicBezTo>
                    <a:close/>
                  </a:path>
                </a:pathLst>
              </a:custGeom>
              <a:solidFill>
                <a:srgbClr val="84B0AA">
                  <a:alpha val="64709"/>
                </a:srgbClr>
              </a:solidFill>
              <a:ln>
                <a:noFill/>
              </a:ln>
            </p:spPr>
            <p:txBody>
              <a:bodyPr spcFirstLastPara="1" wrap="square" lIns="91425" tIns="91425" rIns="91425" bIns="91425" anchor="ctr" anchorCtr="0">
                <a:noAutofit/>
              </a:bodyPr>
              <a:lstStyle/>
              <a:p>
                <a:endParaRPr/>
              </a:p>
            </p:txBody>
          </p:sp>
        </p:grpSp>
        <p:grpSp>
          <p:nvGrpSpPr>
            <p:cNvPr id="1761" name="Google Shape;1761;p34"/>
            <p:cNvGrpSpPr/>
            <p:nvPr/>
          </p:nvGrpSpPr>
          <p:grpSpPr>
            <a:xfrm>
              <a:off x="621702" y="3599707"/>
              <a:ext cx="554946" cy="827784"/>
              <a:chOff x="-1327475" y="2916375"/>
              <a:chExt cx="749725" cy="1118325"/>
            </a:xfrm>
          </p:grpSpPr>
          <p:sp>
            <p:nvSpPr>
              <p:cNvPr id="1762" name="Google Shape;1762;p34"/>
              <p:cNvSpPr/>
              <p:nvPr/>
            </p:nvSpPr>
            <p:spPr>
              <a:xfrm>
                <a:off x="-973050" y="3913775"/>
                <a:ext cx="73425" cy="120925"/>
              </a:xfrm>
              <a:custGeom>
                <a:avLst/>
                <a:gdLst/>
                <a:ahLst/>
                <a:cxnLst/>
                <a:rect l="l" t="t" r="r" b="b"/>
                <a:pathLst>
                  <a:path w="2937" h="4837" extrusionOk="0">
                    <a:moveTo>
                      <a:pt x="1" y="0"/>
                    </a:moveTo>
                    <a:lnTo>
                      <a:pt x="1" y="4737"/>
                    </a:lnTo>
                    <a:cubicBezTo>
                      <a:pt x="501" y="4804"/>
                      <a:pt x="1035" y="4804"/>
                      <a:pt x="1568" y="4837"/>
                    </a:cubicBezTo>
                    <a:cubicBezTo>
                      <a:pt x="2035" y="4837"/>
                      <a:pt x="2502" y="4804"/>
                      <a:pt x="2936" y="4737"/>
                    </a:cubicBezTo>
                    <a:lnTo>
                      <a:pt x="2936" y="634"/>
                    </a:lnTo>
                    <a:cubicBezTo>
                      <a:pt x="1935" y="534"/>
                      <a:pt x="935" y="334"/>
                      <a:pt x="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3" name="Google Shape;1763;p34"/>
              <p:cNvSpPr/>
              <p:nvPr/>
            </p:nvSpPr>
            <p:spPr>
              <a:xfrm>
                <a:off x="-1327475" y="2916375"/>
                <a:ext cx="721375" cy="1055875"/>
              </a:xfrm>
              <a:custGeom>
                <a:avLst/>
                <a:gdLst/>
                <a:ahLst/>
                <a:cxnLst/>
                <a:rect l="l" t="t" r="r" b="b"/>
                <a:pathLst>
                  <a:path w="28855" h="42235" extrusionOk="0">
                    <a:moveTo>
                      <a:pt x="15745" y="1"/>
                    </a:moveTo>
                    <a:cubicBezTo>
                      <a:pt x="11976" y="1"/>
                      <a:pt x="9274" y="3670"/>
                      <a:pt x="10375" y="7273"/>
                    </a:cubicBezTo>
                    <a:cubicBezTo>
                      <a:pt x="6706" y="9941"/>
                      <a:pt x="5505" y="14845"/>
                      <a:pt x="7540" y="18914"/>
                    </a:cubicBezTo>
                    <a:cubicBezTo>
                      <a:pt x="1" y="24952"/>
                      <a:pt x="1402" y="36761"/>
                      <a:pt x="10075" y="40930"/>
                    </a:cubicBezTo>
                    <a:cubicBezTo>
                      <a:pt x="11939" y="41823"/>
                      <a:pt x="13866" y="42234"/>
                      <a:pt x="15743" y="42234"/>
                    </a:cubicBezTo>
                    <a:cubicBezTo>
                      <a:pt x="22633" y="42234"/>
                      <a:pt x="28855" y="36698"/>
                      <a:pt x="28855" y="29122"/>
                    </a:cubicBezTo>
                    <a:cubicBezTo>
                      <a:pt x="28855" y="27387"/>
                      <a:pt x="28521" y="25719"/>
                      <a:pt x="27854" y="24118"/>
                    </a:cubicBezTo>
                    <a:cubicBezTo>
                      <a:pt x="27020" y="22083"/>
                      <a:pt x="25686" y="20282"/>
                      <a:pt x="23951" y="18914"/>
                    </a:cubicBezTo>
                    <a:cubicBezTo>
                      <a:pt x="25986" y="14845"/>
                      <a:pt x="24785" y="9908"/>
                      <a:pt x="21116" y="7273"/>
                    </a:cubicBezTo>
                    <a:cubicBezTo>
                      <a:pt x="21283" y="6739"/>
                      <a:pt x="21349" y="6172"/>
                      <a:pt x="21349" y="5605"/>
                    </a:cubicBezTo>
                    <a:cubicBezTo>
                      <a:pt x="21383" y="2636"/>
                      <a:pt x="19081" y="201"/>
                      <a:pt x="16112" y="1"/>
                    </a:cubicBezTo>
                    <a:close/>
                  </a:path>
                </a:pathLst>
              </a:custGeom>
              <a:solidFill>
                <a:srgbClr val="84B0AA">
                  <a:alpha val="75450"/>
                </a:srgbClr>
              </a:solidFill>
              <a:ln>
                <a:noFill/>
              </a:ln>
            </p:spPr>
            <p:txBody>
              <a:bodyPr spcFirstLastPara="1" wrap="square" lIns="91425" tIns="91425" rIns="91425" bIns="91425" anchor="ctr" anchorCtr="0">
                <a:noAutofit/>
              </a:bodyPr>
              <a:lstStyle/>
              <a:p>
                <a:endParaRPr/>
              </a:p>
            </p:txBody>
          </p:sp>
          <p:sp>
            <p:nvSpPr>
              <p:cNvPr id="1764" name="Google Shape;1764;p34"/>
              <p:cNvSpPr/>
              <p:nvPr/>
            </p:nvSpPr>
            <p:spPr>
              <a:xfrm>
                <a:off x="-1327475" y="2916375"/>
                <a:ext cx="749725" cy="1055875"/>
              </a:xfrm>
              <a:custGeom>
                <a:avLst/>
                <a:gdLst/>
                <a:ahLst/>
                <a:cxnLst/>
                <a:rect l="l" t="t" r="r" b="b"/>
                <a:pathLst>
                  <a:path w="29989" h="42235" extrusionOk="0">
                    <a:moveTo>
                      <a:pt x="15745" y="1"/>
                    </a:moveTo>
                    <a:cubicBezTo>
                      <a:pt x="11976" y="1"/>
                      <a:pt x="9274" y="3670"/>
                      <a:pt x="10375" y="7273"/>
                    </a:cubicBezTo>
                    <a:cubicBezTo>
                      <a:pt x="6706" y="9941"/>
                      <a:pt x="5505" y="14845"/>
                      <a:pt x="7540" y="18914"/>
                    </a:cubicBezTo>
                    <a:cubicBezTo>
                      <a:pt x="1" y="24952"/>
                      <a:pt x="1402" y="36761"/>
                      <a:pt x="10075" y="40930"/>
                    </a:cubicBezTo>
                    <a:cubicBezTo>
                      <a:pt x="11939" y="41823"/>
                      <a:pt x="13866" y="42234"/>
                      <a:pt x="15743" y="42234"/>
                    </a:cubicBezTo>
                    <a:cubicBezTo>
                      <a:pt x="22633" y="42234"/>
                      <a:pt x="28855" y="36698"/>
                      <a:pt x="28855" y="29122"/>
                    </a:cubicBezTo>
                    <a:cubicBezTo>
                      <a:pt x="28855" y="27387"/>
                      <a:pt x="28521" y="25686"/>
                      <a:pt x="27887" y="24118"/>
                    </a:cubicBezTo>
                    <a:lnTo>
                      <a:pt x="27887" y="24118"/>
                    </a:lnTo>
                    <a:cubicBezTo>
                      <a:pt x="29989" y="30056"/>
                      <a:pt x="26853" y="36027"/>
                      <a:pt x="22517" y="37461"/>
                    </a:cubicBezTo>
                    <a:cubicBezTo>
                      <a:pt x="21268" y="37869"/>
                      <a:pt x="19898" y="38082"/>
                      <a:pt x="18506" y="38082"/>
                    </a:cubicBezTo>
                    <a:cubicBezTo>
                      <a:pt x="14323" y="38082"/>
                      <a:pt x="9942" y="36162"/>
                      <a:pt x="8040" y="31857"/>
                    </a:cubicBezTo>
                    <a:cubicBezTo>
                      <a:pt x="5538" y="26153"/>
                      <a:pt x="10308" y="19682"/>
                      <a:pt x="10308" y="19682"/>
                    </a:cubicBezTo>
                    <a:cubicBezTo>
                      <a:pt x="6505" y="13110"/>
                      <a:pt x="12810" y="7506"/>
                      <a:pt x="12810" y="7506"/>
                    </a:cubicBezTo>
                    <a:cubicBezTo>
                      <a:pt x="11175" y="2536"/>
                      <a:pt x="16012" y="34"/>
                      <a:pt x="16112"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1867" name="Google Shape;1867;p34"/>
          <p:cNvSpPr/>
          <p:nvPr/>
        </p:nvSpPr>
        <p:spPr>
          <a:xfrm>
            <a:off x="6069825" y="4501775"/>
            <a:ext cx="14700" cy="19800"/>
          </a:xfrm>
          <a:prstGeom prst="rect">
            <a:avLst/>
          </a:prstGeom>
          <a:solidFill>
            <a:srgbClr val="FFB469"/>
          </a:solidFill>
          <a:ln>
            <a:noFill/>
          </a:ln>
        </p:spPr>
        <p:txBody>
          <a:bodyPr spcFirstLastPara="1" wrap="square" lIns="91425" tIns="91425" rIns="91425" bIns="91425" anchor="ctr" anchorCtr="0">
            <a:noAutofit/>
          </a:bodyPr>
          <a:lstStyle/>
          <a:p>
            <a:endParaRPr/>
          </a:p>
        </p:txBody>
      </p:sp>
      <p:sp>
        <p:nvSpPr>
          <p:cNvPr id="1868" name="Google Shape;1868;p34"/>
          <p:cNvSpPr/>
          <p:nvPr/>
        </p:nvSpPr>
        <p:spPr>
          <a:xfrm rot="-2512672">
            <a:off x="6080532" y="4518096"/>
            <a:ext cx="11685" cy="19784"/>
          </a:xfrm>
          <a:prstGeom prst="rect">
            <a:avLst/>
          </a:prstGeom>
          <a:solidFill>
            <a:srgbClr val="FFB469"/>
          </a:solidFill>
          <a:ln>
            <a:noFill/>
          </a:ln>
        </p:spPr>
        <p:txBody>
          <a:bodyPr spcFirstLastPara="1" wrap="square" lIns="91425" tIns="91425" rIns="91425" bIns="91425" anchor="ctr" anchorCtr="0">
            <a:noAutofit/>
          </a:bodyPr>
          <a:lstStyle/>
          <a:p>
            <a:endParaRPr/>
          </a:p>
        </p:txBody>
      </p:sp>
      <p:sp>
        <p:nvSpPr>
          <p:cNvPr id="1869" name="Google Shape;1869;p34"/>
          <p:cNvSpPr/>
          <p:nvPr/>
        </p:nvSpPr>
        <p:spPr>
          <a:xfrm rot="-2827266">
            <a:off x="6100308" y="4520242"/>
            <a:ext cx="5731" cy="40968"/>
          </a:xfrm>
          <a:prstGeom prst="rect">
            <a:avLst/>
          </a:prstGeom>
          <a:solidFill>
            <a:srgbClr val="FFB469"/>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415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739"/>
                                        </p:tgtEl>
                                        <p:attrNameLst>
                                          <p:attrName>style.visibility</p:attrName>
                                        </p:attrNameLst>
                                      </p:cBhvr>
                                      <p:to>
                                        <p:strVal val="visible"/>
                                      </p:to>
                                    </p:set>
                                    <p:anim calcmode="lin" valueType="num">
                                      <p:cBhvr additive="base">
                                        <p:cTn id="7" dur="500" fill="hold"/>
                                        <p:tgtEl>
                                          <p:spTgt spid="1739"/>
                                        </p:tgtEl>
                                        <p:attrNameLst>
                                          <p:attrName>ppt_x</p:attrName>
                                        </p:attrNameLst>
                                      </p:cBhvr>
                                      <p:tavLst>
                                        <p:tav tm="0">
                                          <p:val>
                                            <p:strVal val="0-#ppt_w/2"/>
                                          </p:val>
                                        </p:tav>
                                        <p:tav tm="100000">
                                          <p:val>
                                            <p:strVal val="#ppt_x"/>
                                          </p:val>
                                        </p:tav>
                                      </p:tavLst>
                                    </p:anim>
                                    <p:anim calcmode="lin" valueType="num">
                                      <p:cBhvr additive="base">
                                        <p:cTn id="8" dur="500" fill="hold"/>
                                        <p:tgtEl>
                                          <p:spTgt spid="17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45"/>
        <p:cNvGrpSpPr/>
        <p:nvPr/>
      </p:nvGrpSpPr>
      <p:grpSpPr>
        <a:xfrm>
          <a:off x="0" y="0"/>
          <a:ext cx="0" cy="0"/>
          <a:chOff x="0" y="0"/>
          <a:chExt cx="0" cy="0"/>
        </a:xfrm>
      </p:grpSpPr>
      <p:sp>
        <p:nvSpPr>
          <p:cNvPr id="2046" name="Google Shape;2046;p36"/>
          <p:cNvSpPr txBox="1">
            <a:spLocks noGrp="1"/>
          </p:cNvSpPr>
          <p:nvPr>
            <p:ph type="title"/>
          </p:nvPr>
        </p:nvSpPr>
        <p:spPr>
          <a:xfrm>
            <a:off x="323528" y="267494"/>
            <a:ext cx="7710000" cy="53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2800" b="1" dirty="0">
                <a:latin typeface="+mn-lt"/>
              </a:rPr>
              <a:t>2. Tác phẩm truyện Lục Vân Tiên</a:t>
            </a:r>
            <a:endParaRPr sz="2800" b="1" dirty="0">
              <a:latin typeface="+mn-lt"/>
            </a:endParaRPr>
          </a:p>
        </p:txBody>
      </p:sp>
      <p:pic>
        <p:nvPicPr>
          <p:cNvPr id="5" name="Picture 4" descr="Lục Vân Tiên – Nguyễn Đình Chiểu – Giáo Sư Trần Quang Quyến">
            <a:extLst>
              <a:ext uri="{FF2B5EF4-FFF2-40B4-BE49-F238E27FC236}">
                <a16:creationId xmlns:a16="http://schemas.microsoft.com/office/drawing/2014/main" id="{1C5A7098-4323-41FE-BCBF-DF7E53205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758733"/>
            <a:ext cx="2725804" cy="3971886"/>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a:extLst>
              <a:ext uri="{FF2B5EF4-FFF2-40B4-BE49-F238E27FC236}">
                <a16:creationId xmlns:a16="http://schemas.microsoft.com/office/drawing/2014/main" id="{AB58C7C6-3F99-4C94-83CF-0A2C61293D63}"/>
              </a:ext>
            </a:extLst>
          </p:cNvPr>
          <p:cNvSpPr/>
          <p:nvPr/>
        </p:nvSpPr>
        <p:spPr>
          <a:xfrm>
            <a:off x="179512" y="1419622"/>
            <a:ext cx="5472608" cy="266429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2060"/>
                </a:solidFill>
              </a:rPr>
              <a:t>Nhóm 2: Thuyết trình về truyện Lục Vân Tiên</a:t>
            </a:r>
            <a:endParaRPr lang="en-US" sz="3600" dirty="0">
              <a:solidFill>
                <a:srgbClr val="002060"/>
              </a:solidFill>
            </a:endParaRPr>
          </a:p>
        </p:txBody>
      </p:sp>
    </p:spTree>
    <p:extLst>
      <p:ext uri="{BB962C8B-B14F-4D97-AF65-F5344CB8AC3E}">
        <p14:creationId xmlns:p14="http://schemas.microsoft.com/office/powerpoint/2010/main" val="218419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6"/>
                                        </p:tgtEl>
                                      </p:cBhvr>
                                    </p:animEffect>
                                    <p:anim calcmode="lin" valueType="num">
                                      <p:cBhvr>
                                        <p:cTn id="18" dur="1000"/>
                                        <p:tgtEl>
                                          <p:spTgt spid="6"/>
                                        </p:tgtEl>
                                        <p:attrNameLst>
                                          <p:attrName>ppt_x</p:attrName>
                                        </p:attrNameLst>
                                      </p:cBhvr>
                                      <p:tavLst>
                                        <p:tav tm="0">
                                          <p:val>
                                            <p:strVal val="ppt_x"/>
                                          </p:val>
                                        </p:tav>
                                        <p:tav tm="100000">
                                          <p:val>
                                            <p:strVal val="ppt_x"/>
                                          </p:val>
                                        </p:tav>
                                      </p:tavLst>
                                    </p:anim>
                                    <p:anim calcmode="lin" valueType="num">
                                      <p:cBhvr>
                                        <p:cTn id="19" dur="1000"/>
                                        <p:tgtEl>
                                          <p:spTgt spid="6"/>
                                        </p:tgtEl>
                                        <p:attrNameLst>
                                          <p:attrName>ppt_y</p:attrName>
                                        </p:attrNameLst>
                                      </p:cBhvr>
                                      <p:tavLst>
                                        <p:tav tm="0">
                                          <p:val>
                                            <p:strVal val="ppt_y"/>
                                          </p:val>
                                        </p:tav>
                                        <p:tav tm="100000">
                                          <p:val>
                                            <p:strVal val="ppt_y+.1"/>
                                          </p:val>
                                        </p:tav>
                                      </p:tavLst>
                                    </p:anim>
                                    <p:set>
                                      <p:cBhvr>
                                        <p:cTn id="2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6" grpId="0"/>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68"/>
        <p:cNvGrpSpPr/>
        <p:nvPr/>
      </p:nvGrpSpPr>
      <p:grpSpPr>
        <a:xfrm>
          <a:off x="0" y="0"/>
          <a:ext cx="0" cy="0"/>
          <a:chOff x="0" y="0"/>
          <a:chExt cx="0" cy="0"/>
        </a:xfrm>
      </p:grpSpPr>
      <p:sp>
        <p:nvSpPr>
          <p:cNvPr id="2669" name="Google Shape;2669;p44"/>
          <p:cNvSpPr/>
          <p:nvPr/>
        </p:nvSpPr>
        <p:spPr>
          <a:xfrm>
            <a:off x="2717191" y="2728755"/>
            <a:ext cx="20" cy="22"/>
          </a:xfrm>
          <a:custGeom>
            <a:avLst/>
            <a:gdLst/>
            <a:ahLst/>
            <a:cxnLst/>
            <a:rect l="l" t="t" r="r" b="b"/>
            <a:pathLst>
              <a:path w="1" h="1" extrusionOk="0">
                <a:moveTo>
                  <a:pt x="0" y="0"/>
                </a:moveTo>
                <a:close/>
              </a:path>
            </a:pathLst>
          </a:custGeom>
          <a:solidFill>
            <a:srgbClr val="EBE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 name="Diagram 3">
            <a:extLst>
              <a:ext uri="{FF2B5EF4-FFF2-40B4-BE49-F238E27FC236}">
                <a16:creationId xmlns:a16="http://schemas.microsoft.com/office/drawing/2014/main" id="{06E03022-F7E2-4FEA-B3AC-BD0762349E7F}"/>
              </a:ext>
            </a:extLst>
          </p:cNvPr>
          <p:cNvGraphicFramePr/>
          <p:nvPr>
            <p:extLst>
              <p:ext uri="{D42A27DB-BD31-4B8C-83A1-F6EECF244321}">
                <p14:modId xmlns:p14="http://schemas.microsoft.com/office/powerpoint/2010/main" val="1951413034"/>
              </p:ext>
            </p:extLst>
          </p:nvPr>
        </p:nvGraphicFramePr>
        <p:xfrm>
          <a:off x="431540" y="915566"/>
          <a:ext cx="8280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Google Shape;2046;p36">
            <a:extLst>
              <a:ext uri="{FF2B5EF4-FFF2-40B4-BE49-F238E27FC236}">
                <a16:creationId xmlns:a16="http://schemas.microsoft.com/office/drawing/2014/main" id="{BD2E722D-89BD-474C-9556-E1CBC98F996D}"/>
              </a:ext>
            </a:extLst>
          </p:cNvPr>
          <p:cNvSpPr txBox="1">
            <a:spLocks noGrp="1"/>
          </p:cNvSpPr>
          <p:nvPr>
            <p:ph type="title"/>
          </p:nvPr>
        </p:nvSpPr>
        <p:spPr>
          <a:xfrm>
            <a:off x="1691680" y="210666"/>
            <a:ext cx="7710000" cy="53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2800" b="1" dirty="0">
                <a:latin typeface="+mn-lt"/>
              </a:rPr>
              <a:t>2. Tác phẩm truyện Lục Vân Tiên</a:t>
            </a:r>
            <a:endParaRPr sz="2800" b="1" dirty="0">
              <a:latin typeface="+mn-lt"/>
            </a:endParaRPr>
          </a:p>
        </p:txBody>
      </p:sp>
      <p:sp>
        <p:nvSpPr>
          <p:cNvPr id="5" name="TextBox 4">
            <a:extLst>
              <a:ext uri="{FF2B5EF4-FFF2-40B4-BE49-F238E27FC236}">
                <a16:creationId xmlns:a16="http://schemas.microsoft.com/office/drawing/2014/main" id="{C4A68658-4568-4942-952D-76EA149A55D0}"/>
              </a:ext>
            </a:extLst>
          </p:cNvPr>
          <p:cNvSpPr txBox="1"/>
          <p:nvPr/>
        </p:nvSpPr>
        <p:spPr>
          <a:xfrm>
            <a:off x="611560" y="1419622"/>
            <a:ext cx="720080" cy="584775"/>
          </a:xfrm>
          <a:prstGeom prst="rect">
            <a:avLst/>
          </a:prstGeom>
          <a:noFill/>
        </p:spPr>
        <p:txBody>
          <a:bodyPr wrap="square" rtlCol="0">
            <a:spAutoFit/>
          </a:bodyPr>
          <a:lstStyle/>
          <a:p>
            <a:pPr algn="ctr"/>
            <a:r>
              <a:rPr lang="vi-VN" sz="3200" b="1" dirty="0"/>
              <a:t>1</a:t>
            </a:r>
            <a:endParaRPr lang="en-US" sz="3200" b="1" dirty="0"/>
          </a:p>
        </p:txBody>
      </p:sp>
      <p:sp>
        <p:nvSpPr>
          <p:cNvPr id="15" name="TextBox 14">
            <a:extLst>
              <a:ext uri="{FF2B5EF4-FFF2-40B4-BE49-F238E27FC236}">
                <a16:creationId xmlns:a16="http://schemas.microsoft.com/office/drawing/2014/main" id="{FE6EB123-7ECD-4519-9DAB-E751CC988307}"/>
              </a:ext>
            </a:extLst>
          </p:cNvPr>
          <p:cNvSpPr txBox="1"/>
          <p:nvPr/>
        </p:nvSpPr>
        <p:spPr>
          <a:xfrm>
            <a:off x="971600" y="2655178"/>
            <a:ext cx="720080" cy="584775"/>
          </a:xfrm>
          <a:prstGeom prst="rect">
            <a:avLst/>
          </a:prstGeom>
          <a:noFill/>
        </p:spPr>
        <p:txBody>
          <a:bodyPr wrap="square" rtlCol="0">
            <a:spAutoFit/>
          </a:bodyPr>
          <a:lstStyle/>
          <a:p>
            <a:pPr algn="ctr"/>
            <a:r>
              <a:rPr lang="vi-VN" sz="3200" b="1" dirty="0"/>
              <a:t>2</a:t>
            </a:r>
            <a:endParaRPr lang="en-US" sz="3200" b="1" dirty="0"/>
          </a:p>
        </p:txBody>
      </p:sp>
      <p:sp>
        <p:nvSpPr>
          <p:cNvPr id="16" name="TextBox 15">
            <a:extLst>
              <a:ext uri="{FF2B5EF4-FFF2-40B4-BE49-F238E27FC236}">
                <a16:creationId xmlns:a16="http://schemas.microsoft.com/office/drawing/2014/main" id="{A6CB3964-6964-470B-8DEF-E7746E7D884B}"/>
              </a:ext>
            </a:extLst>
          </p:cNvPr>
          <p:cNvSpPr txBox="1"/>
          <p:nvPr/>
        </p:nvSpPr>
        <p:spPr>
          <a:xfrm>
            <a:off x="631865" y="3817456"/>
            <a:ext cx="720080" cy="584775"/>
          </a:xfrm>
          <a:prstGeom prst="rect">
            <a:avLst/>
          </a:prstGeom>
          <a:noFill/>
        </p:spPr>
        <p:txBody>
          <a:bodyPr wrap="square" rtlCol="0">
            <a:spAutoFit/>
          </a:bodyPr>
          <a:lstStyle/>
          <a:p>
            <a:pPr algn="ctr"/>
            <a:r>
              <a:rPr lang="vi-VN" sz="3200" b="1" dirty="0"/>
              <a:t>3</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p:bldP spid="5"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E46601D-334B-4ABC-B390-B172072744F2}"/>
              </a:ext>
            </a:extLst>
          </p:cNvPr>
          <p:cNvGraphicFramePr/>
          <p:nvPr>
            <p:extLst>
              <p:ext uri="{D42A27DB-BD31-4B8C-83A1-F6EECF244321}">
                <p14:modId xmlns:p14="http://schemas.microsoft.com/office/powerpoint/2010/main" val="2639344657"/>
              </p:ext>
            </p:extLst>
          </p:nvPr>
        </p:nvGraphicFramePr>
        <p:xfrm>
          <a:off x="-2132" y="1419622"/>
          <a:ext cx="896662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Google Shape;2046;p36">
            <a:extLst>
              <a:ext uri="{FF2B5EF4-FFF2-40B4-BE49-F238E27FC236}">
                <a16:creationId xmlns:a16="http://schemas.microsoft.com/office/drawing/2014/main" id="{2AB0C32D-921B-4C17-A6CB-834E33F2F061}"/>
              </a:ext>
            </a:extLst>
          </p:cNvPr>
          <p:cNvSpPr txBox="1">
            <a:spLocks noGrp="1"/>
          </p:cNvSpPr>
          <p:nvPr>
            <p:ph type="title"/>
          </p:nvPr>
        </p:nvSpPr>
        <p:spPr>
          <a:xfrm>
            <a:off x="1236115" y="267494"/>
            <a:ext cx="7710000" cy="53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2800" b="1" dirty="0">
                <a:latin typeface="+mn-lt"/>
              </a:rPr>
              <a:t>2. Tác phẩm truyện Lục Vân Tiên</a:t>
            </a:r>
            <a:endParaRPr sz="2800" b="1" dirty="0">
              <a:latin typeface="+mn-lt"/>
            </a:endParaRPr>
          </a:p>
        </p:txBody>
      </p:sp>
      <p:sp>
        <p:nvSpPr>
          <p:cNvPr id="9" name="TextBox 8">
            <a:extLst>
              <a:ext uri="{FF2B5EF4-FFF2-40B4-BE49-F238E27FC236}">
                <a16:creationId xmlns:a16="http://schemas.microsoft.com/office/drawing/2014/main" id="{41694B59-1DAD-4728-BF53-7A896AA5D5E9}"/>
              </a:ext>
            </a:extLst>
          </p:cNvPr>
          <p:cNvSpPr txBox="1"/>
          <p:nvPr/>
        </p:nvSpPr>
        <p:spPr>
          <a:xfrm>
            <a:off x="2411760" y="915566"/>
            <a:ext cx="4032448" cy="461665"/>
          </a:xfrm>
          <a:prstGeom prst="rect">
            <a:avLst/>
          </a:prstGeom>
          <a:noFill/>
        </p:spPr>
        <p:txBody>
          <a:bodyPr wrap="square" rtlCol="0">
            <a:spAutoFit/>
          </a:bodyPr>
          <a:lstStyle/>
          <a:p>
            <a:pPr algn="ctr"/>
            <a:r>
              <a:rPr lang="vi-VN" sz="2400" b="1" dirty="0"/>
              <a:t>Kết cấu: 4 phần</a:t>
            </a:r>
            <a:endParaRPr lang="en-US" sz="2400" b="1" dirty="0"/>
          </a:p>
        </p:txBody>
      </p:sp>
    </p:spTree>
    <p:extLst>
      <p:ext uri="{BB962C8B-B14F-4D97-AF65-F5344CB8AC3E}">
        <p14:creationId xmlns:p14="http://schemas.microsoft.com/office/powerpoint/2010/main" val="104972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2"/>
        <p:cNvGrpSpPr/>
        <p:nvPr/>
      </p:nvGrpSpPr>
      <p:grpSpPr>
        <a:xfrm>
          <a:off x="0" y="0"/>
          <a:ext cx="0" cy="0"/>
          <a:chOff x="0" y="0"/>
          <a:chExt cx="0" cy="0"/>
        </a:xfrm>
      </p:grpSpPr>
      <p:sp>
        <p:nvSpPr>
          <p:cNvPr id="3" name="Subtitle 2"/>
          <p:cNvSpPr>
            <a:spLocks noGrp="1"/>
          </p:cNvSpPr>
          <p:nvPr>
            <p:ph type="subTitle" idx="1"/>
          </p:nvPr>
        </p:nvSpPr>
        <p:spPr>
          <a:xfrm>
            <a:off x="758148" y="1347614"/>
            <a:ext cx="7272808" cy="1512168"/>
          </a:xfrm>
          <a:solidFill>
            <a:schemeClr val="tx2"/>
          </a:solidFill>
        </p:spPr>
        <p:txBody>
          <a:bodyPr/>
          <a:lstStyle/>
          <a:p>
            <a:pPr marL="114300" indent="0">
              <a:lnSpc>
                <a:spcPct val="150000"/>
              </a:lnSpc>
            </a:pPr>
            <a:r>
              <a:rPr lang="vi-VN" altLang="en-US" sz="2000" b="1" dirty="0">
                <a:solidFill>
                  <a:srgbClr val="FF0000"/>
                </a:solidFill>
                <a:latin typeface="+mn-lt"/>
                <a:cs typeface="Times New Roman" panose="02020603050405020304" pitchFamily="18" charset="0"/>
              </a:rPr>
              <a:t>THẢO LUẬN NHÓM</a:t>
            </a:r>
          </a:p>
          <a:p>
            <a:pPr marL="114300" indent="0">
              <a:lnSpc>
                <a:spcPct val="150000"/>
              </a:lnSpc>
            </a:pPr>
            <a:r>
              <a:rPr lang="en-US" altLang="en-US" sz="2000" b="1" dirty="0" err="1">
                <a:solidFill>
                  <a:srgbClr val="002060"/>
                </a:solidFill>
                <a:latin typeface="+mn-lt"/>
                <a:cs typeface="Times New Roman" panose="02020603050405020304" pitchFamily="18" charset="0"/>
              </a:rPr>
              <a:t>Em</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hãy</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tìm</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những</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yếu</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tố</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giống</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và</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khác</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biệt</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giữa</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cuộc</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đời</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của</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tác</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giả</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và</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Lục</a:t>
            </a:r>
            <a:r>
              <a:rPr lang="en-US" altLang="en-US" sz="2000" b="1" dirty="0">
                <a:solidFill>
                  <a:srgbClr val="002060"/>
                </a:solidFill>
                <a:latin typeface="+mn-lt"/>
                <a:cs typeface="Times New Roman" panose="02020603050405020304" pitchFamily="18" charset="0"/>
              </a:rPr>
              <a:t> </a:t>
            </a:r>
            <a:r>
              <a:rPr lang="en-US" altLang="en-US" sz="2000" b="1" dirty="0" err="1">
                <a:solidFill>
                  <a:srgbClr val="002060"/>
                </a:solidFill>
                <a:latin typeface="+mn-lt"/>
                <a:cs typeface="Times New Roman" panose="02020603050405020304" pitchFamily="18" charset="0"/>
              </a:rPr>
              <a:t>Vân</a:t>
            </a:r>
            <a:r>
              <a:rPr lang="en-US" altLang="en-US" sz="2000" b="1" dirty="0">
                <a:solidFill>
                  <a:srgbClr val="002060"/>
                </a:solidFill>
                <a:latin typeface="+mn-lt"/>
                <a:cs typeface="Times New Roman" panose="02020603050405020304" pitchFamily="18" charset="0"/>
              </a:rPr>
              <a:t> </a:t>
            </a:r>
            <a:r>
              <a:rPr lang="vi-VN" altLang="en-US" sz="2000" b="1" dirty="0">
                <a:solidFill>
                  <a:srgbClr val="002060"/>
                </a:solidFill>
                <a:latin typeface="+mn-lt"/>
                <a:cs typeface="Times New Roman" panose="02020603050405020304" pitchFamily="18" charset="0"/>
              </a:rPr>
              <a:t>Tiên?</a:t>
            </a:r>
            <a:endParaRPr lang="en-US" altLang="en-US" sz="2000" b="1" dirty="0">
              <a:solidFill>
                <a:srgbClr val="002060"/>
              </a:solidFill>
              <a:latin typeface="+mn-lt"/>
              <a:cs typeface="Times New Roman" panose="02020603050405020304" pitchFamily="18" charset="0"/>
            </a:endParaRPr>
          </a:p>
        </p:txBody>
      </p:sp>
      <p:sp>
        <p:nvSpPr>
          <p:cNvPr id="7" name="Google Shape;2046;p36">
            <a:extLst>
              <a:ext uri="{FF2B5EF4-FFF2-40B4-BE49-F238E27FC236}">
                <a16:creationId xmlns:a16="http://schemas.microsoft.com/office/drawing/2014/main" id="{9819A974-1EAE-417C-86D4-18340625E804}"/>
              </a:ext>
            </a:extLst>
          </p:cNvPr>
          <p:cNvSpPr txBox="1">
            <a:spLocks noGrp="1"/>
          </p:cNvSpPr>
          <p:nvPr>
            <p:ph type="title"/>
          </p:nvPr>
        </p:nvSpPr>
        <p:spPr>
          <a:xfrm>
            <a:off x="539552" y="267494"/>
            <a:ext cx="7710000" cy="53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2800" b="1" dirty="0">
                <a:latin typeface="+mn-lt"/>
              </a:rPr>
              <a:t>2. Tác phẩm truyện Lục Vân Tiên</a:t>
            </a:r>
            <a:endParaRPr sz="28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45"/>
        <p:cNvGrpSpPr/>
        <p:nvPr/>
      </p:nvGrpSpPr>
      <p:grpSpPr>
        <a:xfrm>
          <a:off x="0" y="0"/>
          <a:ext cx="0" cy="0"/>
          <a:chOff x="0" y="0"/>
          <a:chExt cx="0" cy="0"/>
        </a:xfrm>
      </p:grpSpPr>
      <p:sp>
        <p:nvSpPr>
          <p:cNvPr id="7" name="Text Box 6">
            <a:extLst>
              <a:ext uri="{FF2B5EF4-FFF2-40B4-BE49-F238E27FC236}">
                <a16:creationId xmlns:a16="http://schemas.microsoft.com/office/drawing/2014/main" id="{1B2E3CFB-4BAD-430F-BE69-03E6E84901AE}"/>
              </a:ext>
            </a:extLst>
          </p:cNvPr>
          <p:cNvSpPr txBox="1">
            <a:spLocks noChangeArrowheads="1"/>
          </p:cNvSpPr>
          <p:nvPr/>
        </p:nvSpPr>
        <p:spPr bwMode="auto">
          <a:xfrm>
            <a:off x="395536" y="1203598"/>
            <a:ext cx="8506004" cy="3416320"/>
          </a:xfrm>
          <a:prstGeom prst="rect">
            <a:avLst/>
          </a:prstGeom>
          <a:solidFill>
            <a:srgbClr val="FFFFCD"/>
          </a:solidFill>
          <a:ln>
            <a:noFill/>
          </a:ln>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en-US" altLang="en-US" sz="2400" b="1" u="sng" dirty="0" err="1">
                <a:solidFill>
                  <a:srgbClr val="002060"/>
                </a:solidFill>
                <a:latin typeface="+mn-lt"/>
                <a:cs typeface="Times New Roman" panose="02020603050405020304" pitchFamily="18" charset="0"/>
              </a:rPr>
              <a:t>Yếu</a:t>
            </a:r>
            <a:r>
              <a:rPr lang="en-US" altLang="en-US" sz="2400" b="1" u="sng" dirty="0">
                <a:solidFill>
                  <a:srgbClr val="002060"/>
                </a:solidFill>
                <a:latin typeface="+mn-lt"/>
                <a:cs typeface="Times New Roman" panose="02020603050405020304" pitchFamily="18" charset="0"/>
              </a:rPr>
              <a:t> </a:t>
            </a:r>
            <a:r>
              <a:rPr lang="en-US" altLang="en-US" sz="2400" b="1" u="sng" dirty="0" err="1">
                <a:solidFill>
                  <a:srgbClr val="002060"/>
                </a:solidFill>
                <a:latin typeface="+mn-lt"/>
                <a:cs typeface="Times New Roman" panose="02020603050405020304" pitchFamily="18" charset="0"/>
              </a:rPr>
              <a:t>tố</a:t>
            </a:r>
            <a:r>
              <a:rPr lang="en-US" altLang="en-US" sz="2400" b="1" u="sng" dirty="0">
                <a:solidFill>
                  <a:srgbClr val="002060"/>
                </a:solidFill>
                <a:latin typeface="+mn-lt"/>
                <a:cs typeface="Times New Roman" panose="02020603050405020304" pitchFamily="18" charset="0"/>
              </a:rPr>
              <a:t> </a:t>
            </a:r>
            <a:r>
              <a:rPr lang="en-US" altLang="en-US" sz="2400" b="1" u="sng" dirty="0" err="1">
                <a:solidFill>
                  <a:srgbClr val="002060"/>
                </a:solidFill>
                <a:latin typeface="+mn-lt"/>
                <a:cs typeface="Times New Roman" panose="02020603050405020304" pitchFamily="18" charset="0"/>
              </a:rPr>
              <a:t>trùng</a:t>
            </a:r>
            <a:r>
              <a:rPr lang="en-US" altLang="en-US" sz="2400" b="1" u="sng" dirty="0">
                <a:solidFill>
                  <a:srgbClr val="002060"/>
                </a:solidFill>
                <a:latin typeface="+mn-lt"/>
                <a:cs typeface="Times New Roman" panose="02020603050405020304" pitchFamily="18" charset="0"/>
              </a:rPr>
              <a:t> </a:t>
            </a:r>
            <a:r>
              <a:rPr lang="en-US" altLang="en-US" sz="2400" b="1" u="sng" dirty="0" err="1">
                <a:solidFill>
                  <a:srgbClr val="002060"/>
                </a:solidFill>
                <a:latin typeface="+mn-lt"/>
                <a:cs typeface="Times New Roman" panose="02020603050405020304" pitchFamily="18" charset="0"/>
              </a:rPr>
              <a:t>hợp</a:t>
            </a:r>
            <a:r>
              <a:rPr lang="en-US" altLang="en-US" sz="2400" b="1" u="sng" dirty="0">
                <a:solidFill>
                  <a:srgbClr val="002060"/>
                </a:solidFill>
                <a:latin typeface="+mn-lt"/>
                <a:cs typeface="Times New Roman" panose="02020603050405020304" pitchFamily="18" charset="0"/>
              </a:rPr>
              <a:t>:</a:t>
            </a:r>
          </a:p>
          <a:p>
            <a:pPr algn="just" eaLnBrk="1" hangingPunct="1">
              <a:buFontTx/>
              <a:buChar char="-"/>
            </a:pPr>
            <a:r>
              <a:rPr lang="en-US" altLang="en-US" sz="2400" dirty="0" err="1">
                <a:solidFill>
                  <a:srgbClr val="002060"/>
                </a:solidFill>
                <a:latin typeface="+mn-lt"/>
                <a:cs typeface="Times New Roman" panose="02020603050405020304" pitchFamily="18" charset="0"/>
              </a:rPr>
              <a:t>Việc</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bỏ</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thi</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về</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chịu</a:t>
            </a:r>
            <a:r>
              <a:rPr lang="en-US" altLang="en-US" sz="2400" dirty="0">
                <a:solidFill>
                  <a:srgbClr val="002060"/>
                </a:solidFill>
                <a:latin typeface="+mn-lt"/>
                <a:cs typeface="Times New Roman" panose="02020603050405020304" pitchFamily="18" charset="0"/>
              </a:rPr>
              <a:t> tang, </a:t>
            </a:r>
            <a:r>
              <a:rPr lang="en-US" altLang="en-US" sz="2400" dirty="0" err="1">
                <a:solidFill>
                  <a:srgbClr val="002060"/>
                </a:solidFill>
                <a:latin typeface="+mn-lt"/>
                <a:cs typeface="Times New Roman" panose="02020603050405020304" pitchFamily="18" charset="0"/>
              </a:rPr>
              <a:t>bị</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đau</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mắt</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bị</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mù</a:t>
            </a:r>
            <a:r>
              <a:rPr lang="en-US" altLang="en-US" sz="2400" dirty="0">
                <a:solidFill>
                  <a:srgbClr val="002060"/>
                </a:solidFill>
                <a:latin typeface="+mn-lt"/>
                <a:cs typeface="Times New Roman" panose="02020603050405020304" pitchFamily="18" charset="0"/>
              </a:rPr>
              <a:t>.</a:t>
            </a:r>
          </a:p>
          <a:p>
            <a:pPr algn="just" eaLnBrk="1" hangingPunct="1">
              <a:buFontTx/>
              <a:buChar char="-"/>
            </a:pPr>
            <a:r>
              <a:rPr lang="en-US" altLang="en-US" sz="2400" dirty="0" err="1">
                <a:solidFill>
                  <a:srgbClr val="002060"/>
                </a:solidFill>
                <a:latin typeface="+mn-lt"/>
                <a:cs typeface="Times New Roman" panose="02020603050405020304" pitchFamily="18" charset="0"/>
              </a:rPr>
              <a:t>Bị</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bội</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hôn</a:t>
            </a:r>
            <a:r>
              <a:rPr lang="en-US" altLang="en-US" sz="2400" dirty="0">
                <a:solidFill>
                  <a:srgbClr val="002060"/>
                </a:solidFill>
                <a:latin typeface="+mn-lt"/>
                <a:cs typeface="Times New Roman" panose="02020603050405020304" pitchFamily="18" charset="0"/>
              </a:rPr>
              <a:t>.</a:t>
            </a:r>
          </a:p>
          <a:p>
            <a:pPr algn="just" eaLnBrk="1" hangingPunct="1">
              <a:buFontTx/>
              <a:buChar char="-"/>
            </a:pPr>
            <a:r>
              <a:rPr lang="en-US" altLang="en-US" sz="2400" dirty="0" err="1">
                <a:solidFill>
                  <a:srgbClr val="002060"/>
                </a:solidFill>
                <a:latin typeface="+mn-lt"/>
                <a:cs typeface="Times New Roman" panose="02020603050405020304" pitchFamily="18" charset="0"/>
              </a:rPr>
              <a:t>Về</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sau</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đều</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gặp</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lại</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cuộc</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hôn</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nhân</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tốt</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đẹp</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Lục</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Vân</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Tiên</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với</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Kiều</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Nguyệt</a:t>
            </a:r>
            <a:r>
              <a:rPr lang="en-US" altLang="en-US" sz="2400" dirty="0">
                <a:solidFill>
                  <a:srgbClr val="002060"/>
                </a:solidFill>
                <a:latin typeface="+mn-lt"/>
                <a:cs typeface="Times New Roman" panose="02020603050405020304" pitchFamily="18" charset="0"/>
              </a:rPr>
              <a:t> Nga, </a:t>
            </a:r>
            <a:r>
              <a:rPr lang="en-US" altLang="en-US" sz="2400" dirty="0" err="1">
                <a:solidFill>
                  <a:srgbClr val="002060"/>
                </a:solidFill>
                <a:latin typeface="+mn-lt"/>
                <a:cs typeface="Times New Roman" panose="02020603050405020304" pitchFamily="18" charset="0"/>
              </a:rPr>
              <a:t>còn</a:t>
            </a:r>
            <a:r>
              <a:rPr lang="en-US" altLang="en-US" sz="2400" dirty="0">
                <a:solidFill>
                  <a:srgbClr val="002060"/>
                </a:solidFill>
                <a:latin typeface="+mn-lt"/>
                <a:cs typeface="Times New Roman" panose="02020603050405020304" pitchFamily="18" charset="0"/>
              </a:rPr>
              <a:t> Nguyễn </a:t>
            </a:r>
            <a:r>
              <a:rPr lang="en-US" altLang="en-US" sz="2400" dirty="0" err="1">
                <a:solidFill>
                  <a:srgbClr val="002060"/>
                </a:solidFill>
                <a:latin typeface="+mn-lt"/>
                <a:cs typeface="Times New Roman" panose="02020603050405020304" pitchFamily="18" charset="0"/>
              </a:rPr>
              <a:t>Đình</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Chiểu</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với</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cô</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Năm</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Điền</a:t>
            </a:r>
            <a:r>
              <a:rPr lang="en-US" altLang="en-US" sz="2400" dirty="0">
                <a:solidFill>
                  <a:srgbClr val="002060"/>
                </a:solidFill>
                <a:latin typeface="+mn-lt"/>
                <a:cs typeface="Times New Roman" panose="02020603050405020304" pitchFamily="18" charset="0"/>
              </a:rPr>
              <a:t>) </a:t>
            </a:r>
          </a:p>
          <a:p>
            <a:pPr algn="just" eaLnBrk="1" hangingPunct="1"/>
            <a:r>
              <a:rPr lang="en-US" altLang="en-US" sz="2400" b="1" u="sng" dirty="0" err="1">
                <a:solidFill>
                  <a:srgbClr val="002060"/>
                </a:solidFill>
                <a:latin typeface="+mn-lt"/>
                <a:cs typeface="Times New Roman" panose="02020603050405020304" pitchFamily="18" charset="0"/>
              </a:rPr>
              <a:t>Sự</a:t>
            </a:r>
            <a:r>
              <a:rPr lang="en-US" altLang="en-US" sz="2400" b="1" u="sng" dirty="0">
                <a:solidFill>
                  <a:srgbClr val="002060"/>
                </a:solidFill>
                <a:latin typeface="+mn-lt"/>
                <a:cs typeface="Times New Roman" panose="02020603050405020304" pitchFamily="18" charset="0"/>
              </a:rPr>
              <a:t> </a:t>
            </a:r>
            <a:r>
              <a:rPr lang="en-US" altLang="en-US" sz="2400" b="1" u="sng" dirty="0" err="1">
                <a:solidFill>
                  <a:srgbClr val="002060"/>
                </a:solidFill>
                <a:latin typeface="+mn-lt"/>
                <a:cs typeface="Times New Roman" panose="02020603050405020304" pitchFamily="18" charset="0"/>
              </a:rPr>
              <a:t>khác</a:t>
            </a:r>
            <a:r>
              <a:rPr lang="en-US" altLang="en-US" sz="2400" b="1" u="sng" dirty="0">
                <a:solidFill>
                  <a:srgbClr val="002060"/>
                </a:solidFill>
                <a:latin typeface="+mn-lt"/>
                <a:cs typeface="Times New Roman" panose="02020603050405020304" pitchFamily="18" charset="0"/>
              </a:rPr>
              <a:t> </a:t>
            </a:r>
            <a:r>
              <a:rPr lang="en-US" altLang="en-US" sz="2400" b="1" u="sng" dirty="0" err="1">
                <a:solidFill>
                  <a:srgbClr val="002060"/>
                </a:solidFill>
                <a:latin typeface="+mn-lt"/>
                <a:cs typeface="Times New Roman" panose="02020603050405020304" pitchFamily="18" charset="0"/>
              </a:rPr>
              <a:t>biệt</a:t>
            </a:r>
            <a:r>
              <a:rPr lang="en-US" altLang="en-US" sz="2400" b="1" u="sng" dirty="0">
                <a:solidFill>
                  <a:srgbClr val="002060"/>
                </a:solidFill>
                <a:latin typeface="+mn-lt"/>
                <a:cs typeface="Times New Roman" panose="02020603050405020304" pitchFamily="18" charset="0"/>
              </a:rPr>
              <a:t>:</a:t>
            </a:r>
          </a:p>
          <a:p>
            <a:pPr algn="just" eaLnBrk="1" hangingPunct="1">
              <a:buFontTx/>
              <a:buChar char="-"/>
            </a:pPr>
            <a:r>
              <a:rPr lang="en-US" altLang="en-US" sz="2400" dirty="0" err="1">
                <a:solidFill>
                  <a:srgbClr val="002060"/>
                </a:solidFill>
                <a:latin typeface="+mn-lt"/>
                <a:cs typeface="Times New Roman" panose="02020603050405020304" pitchFamily="18" charset="0"/>
              </a:rPr>
              <a:t>Lục</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Vân</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Tiên</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được</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tiên</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cho</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thuốc</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sáng</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mắt</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lại</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tiếp</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tục</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đi</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thi</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đỗ</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Trạng</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Nguyên</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cầm</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quân</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đánh</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giặc</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thắng</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lợi</a:t>
            </a:r>
            <a:r>
              <a:rPr lang="en-US" altLang="en-US" sz="2400" dirty="0">
                <a:solidFill>
                  <a:srgbClr val="002060"/>
                </a:solidFill>
                <a:latin typeface="+mn-lt"/>
                <a:cs typeface="Times New Roman" panose="02020603050405020304" pitchFamily="18" charset="0"/>
              </a:rPr>
              <a:t>.</a:t>
            </a:r>
          </a:p>
          <a:p>
            <a:pPr algn="just" eaLnBrk="1" hangingPunct="1">
              <a:buFontTx/>
              <a:buChar char="-"/>
            </a:pPr>
            <a:r>
              <a:rPr lang="en-US" altLang="en-US" sz="2400" dirty="0">
                <a:solidFill>
                  <a:srgbClr val="002060"/>
                </a:solidFill>
                <a:latin typeface="+mn-lt"/>
                <a:cs typeface="Times New Roman" panose="02020603050405020304" pitchFamily="18" charset="0"/>
              </a:rPr>
              <a:t> Nguyễn </a:t>
            </a:r>
            <a:r>
              <a:rPr lang="en-US" altLang="en-US" sz="2400" dirty="0" err="1">
                <a:solidFill>
                  <a:srgbClr val="002060"/>
                </a:solidFill>
                <a:latin typeface="+mn-lt"/>
                <a:cs typeface="Times New Roman" panose="02020603050405020304" pitchFamily="18" charset="0"/>
              </a:rPr>
              <a:t>Đình</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Chiểu</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vĩnh</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viễn</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là</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bóng</a:t>
            </a:r>
            <a:r>
              <a:rPr lang="en-US" altLang="en-US" sz="2400" dirty="0">
                <a:solidFill>
                  <a:srgbClr val="002060"/>
                </a:solidFill>
                <a:latin typeface="+mn-lt"/>
                <a:cs typeface="Times New Roman" panose="02020603050405020304" pitchFamily="18" charset="0"/>
              </a:rPr>
              <a:t> </a:t>
            </a:r>
            <a:r>
              <a:rPr lang="en-US" altLang="en-US" sz="2400" dirty="0" err="1">
                <a:solidFill>
                  <a:srgbClr val="002060"/>
                </a:solidFill>
                <a:latin typeface="+mn-lt"/>
                <a:cs typeface="Times New Roman" panose="02020603050405020304" pitchFamily="18" charset="0"/>
              </a:rPr>
              <a:t>tối</a:t>
            </a:r>
            <a:r>
              <a:rPr lang="en-US" altLang="en-US" sz="2400" dirty="0">
                <a:solidFill>
                  <a:srgbClr val="002060"/>
                </a:solidFill>
                <a:latin typeface="+mn-lt"/>
                <a:cs typeface="Times New Roman" panose="02020603050405020304" pitchFamily="18" charset="0"/>
              </a:rPr>
              <a:t>.</a:t>
            </a:r>
          </a:p>
        </p:txBody>
      </p:sp>
      <p:sp>
        <p:nvSpPr>
          <p:cNvPr id="5" name="TextBox 4">
            <a:extLst>
              <a:ext uri="{FF2B5EF4-FFF2-40B4-BE49-F238E27FC236}">
                <a16:creationId xmlns:a16="http://schemas.microsoft.com/office/drawing/2014/main" id="{B626FCCA-2A7A-4FB2-9593-72D0305CE765}"/>
              </a:ext>
            </a:extLst>
          </p:cNvPr>
          <p:cNvSpPr txBox="1"/>
          <p:nvPr/>
        </p:nvSpPr>
        <p:spPr>
          <a:xfrm>
            <a:off x="1403648" y="339502"/>
            <a:ext cx="6696744" cy="461665"/>
          </a:xfrm>
          <a:prstGeom prst="rect">
            <a:avLst/>
          </a:prstGeom>
          <a:noFill/>
        </p:spPr>
        <p:txBody>
          <a:bodyPr wrap="square" rtlCol="0">
            <a:spAutoFit/>
          </a:bodyPr>
          <a:lstStyle/>
          <a:p>
            <a:pPr algn="ctr"/>
            <a:r>
              <a:rPr lang="vi-VN" sz="2400" b="1" dirty="0">
                <a:solidFill>
                  <a:srgbClr val="C00000"/>
                </a:solidFill>
              </a:rPr>
              <a:t>LỤC VÂN TIÊN – NGUYỄN ĐÌNH  CHIỂU</a:t>
            </a:r>
            <a:endParaRPr lang="en-US" sz="24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FA53-C0EC-4038-9E9E-45B724D2C06C}"/>
              </a:ext>
            </a:extLst>
          </p:cNvPr>
          <p:cNvSpPr>
            <a:spLocks noGrp="1"/>
          </p:cNvSpPr>
          <p:nvPr>
            <p:ph type="title"/>
          </p:nvPr>
        </p:nvSpPr>
        <p:spPr>
          <a:xfrm>
            <a:off x="-1980728" y="267494"/>
            <a:ext cx="7710000" cy="534600"/>
          </a:xfrm>
        </p:spPr>
        <p:txBody>
          <a:bodyPr/>
          <a:lstStyle/>
          <a:p>
            <a:r>
              <a:rPr lang="vi-VN" sz="3600" b="1" dirty="0">
                <a:latin typeface="+mn-lt"/>
              </a:rPr>
              <a:t>3. Đoạn trích</a:t>
            </a:r>
            <a:endParaRPr lang="en-US" sz="3600" b="1" dirty="0">
              <a:latin typeface="+mn-lt"/>
            </a:endParaRPr>
          </a:p>
        </p:txBody>
      </p:sp>
      <p:graphicFrame>
        <p:nvGraphicFramePr>
          <p:cNvPr id="4" name="Diagram 3">
            <a:extLst>
              <a:ext uri="{FF2B5EF4-FFF2-40B4-BE49-F238E27FC236}">
                <a16:creationId xmlns:a16="http://schemas.microsoft.com/office/drawing/2014/main" id="{42DB1CB2-0FD3-4AB8-AFAE-06F10BD30A6B}"/>
              </a:ext>
            </a:extLst>
          </p:cNvPr>
          <p:cNvGraphicFramePr/>
          <p:nvPr>
            <p:extLst>
              <p:ext uri="{D42A27DB-BD31-4B8C-83A1-F6EECF244321}">
                <p14:modId xmlns:p14="http://schemas.microsoft.com/office/powerpoint/2010/main" val="1664652137"/>
              </p:ext>
            </p:extLst>
          </p:nvPr>
        </p:nvGraphicFramePr>
        <p:xfrm>
          <a:off x="179512" y="1259830"/>
          <a:ext cx="8352928"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31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2"/>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89EEF7E-480E-4835-BB01-71D418460F3F}"/>
              </a:ext>
            </a:extLst>
          </p:cNvPr>
          <p:cNvSpPr/>
          <p:nvPr/>
        </p:nvSpPr>
        <p:spPr>
          <a:xfrm>
            <a:off x="1691680" y="1779662"/>
            <a:ext cx="5760640" cy="115212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C00000"/>
                </a:solidFill>
              </a:rPr>
              <a:t>II. Đọc hiểu văn bản</a:t>
            </a:r>
            <a:endParaRPr lang="en-US" sz="4000" b="1" dirty="0">
              <a:solidFill>
                <a:srgbClr val="C00000"/>
              </a:solidFill>
            </a:endParaRPr>
          </a:p>
        </p:txBody>
      </p:sp>
    </p:spTree>
    <p:extLst>
      <p:ext uri="{BB962C8B-B14F-4D97-AF65-F5344CB8AC3E}">
        <p14:creationId xmlns:p14="http://schemas.microsoft.com/office/powerpoint/2010/main" val="368827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2"/>
        <p:cNvGrpSpPr/>
        <p:nvPr/>
      </p:nvGrpSpPr>
      <p:grpSpPr>
        <a:xfrm>
          <a:off x="0" y="0"/>
          <a:ext cx="0" cy="0"/>
          <a:chOff x="0" y="0"/>
          <a:chExt cx="0" cy="0"/>
        </a:xfrm>
      </p:grpSpPr>
      <p:sp>
        <p:nvSpPr>
          <p:cNvPr id="8" name="Text Box 6">
            <a:extLst>
              <a:ext uri="{FF2B5EF4-FFF2-40B4-BE49-F238E27FC236}">
                <a16:creationId xmlns:a16="http://schemas.microsoft.com/office/drawing/2014/main" id="{B60F9CA1-A914-4A4D-9E04-EC9DCF140226}"/>
              </a:ext>
            </a:extLst>
          </p:cNvPr>
          <p:cNvSpPr txBox="1">
            <a:spLocks noChangeArrowheads="1"/>
          </p:cNvSpPr>
          <p:nvPr/>
        </p:nvSpPr>
        <p:spPr bwMode="auto">
          <a:xfrm>
            <a:off x="1763688" y="123478"/>
            <a:ext cx="4419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600" b="1" dirty="0">
                <a:solidFill>
                  <a:srgbClr val="002060"/>
                </a:solidFill>
                <a:latin typeface="+mn-lt"/>
                <a:cs typeface="Times New Roman" panose="02020603050405020304" pitchFamily="18" charset="0"/>
              </a:rPr>
              <a:t>1.</a:t>
            </a:r>
            <a:r>
              <a:rPr lang="vi-VN"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Hình</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ảnh</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Lục</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Vân</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Tiên</a:t>
            </a:r>
            <a:endParaRPr lang="en-US" altLang="en-US" sz="2600" b="1" dirty="0">
              <a:solidFill>
                <a:srgbClr val="002060"/>
              </a:solidFill>
              <a:latin typeface="+mn-lt"/>
              <a:cs typeface="Times New Roman" panose="02020603050405020304" pitchFamily="18" charset="0"/>
            </a:endParaRPr>
          </a:p>
        </p:txBody>
      </p:sp>
      <p:sp>
        <p:nvSpPr>
          <p:cNvPr id="6" name="Cloud 5">
            <a:extLst>
              <a:ext uri="{FF2B5EF4-FFF2-40B4-BE49-F238E27FC236}">
                <a16:creationId xmlns:a16="http://schemas.microsoft.com/office/drawing/2014/main" id="{571FA10E-2409-429A-89EF-5D5F97A6F12E}"/>
              </a:ext>
            </a:extLst>
          </p:cNvPr>
          <p:cNvSpPr/>
          <p:nvPr/>
        </p:nvSpPr>
        <p:spPr>
          <a:xfrm>
            <a:off x="683568" y="1441293"/>
            <a:ext cx="8064896" cy="3672408"/>
          </a:xfrm>
          <a:prstGeom prst="cloud">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ltLang="en-US" sz="2400" dirty="0">
                <a:solidFill>
                  <a:srgbClr val="002060"/>
                </a:solidFill>
              </a:rPr>
              <a:t> </a:t>
            </a:r>
            <a:r>
              <a:rPr lang="vi-VN" altLang="en-US" sz="2400" dirty="0">
                <a:solidFill>
                  <a:srgbClr val="002060"/>
                </a:solidFill>
              </a:rPr>
              <a:t>1. Hoàn cảnh xảy ra hành động đánh cướp của LVT?</a:t>
            </a:r>
          </a:p>
          <a:p>
            <a:pPr algn="ctr"/>
            <a:r>
              <a:rPr lang="vi-VN" altLang="en-US" sz="2400" dirty="0">
                <a:solidFill>
                  <a:srgbClr val="002060"/>
                </a:solidFill>
              </a:rPr>
              <a:t>2. </a:t>
            </a:r>
            <a:r>
              <a:rPr lang="nb-NO" altLang="en-US" sz="2400" dirty="0">
                <a:solidFill>
                  <a:srgbClr val="002060"/>
                </a:solidFill>
                <a:cs typeface="Times New Roman" panose="02020603050405020304" pitchFamily="18" charset="0"/>
              </a:rPr>
              <a:t>Em hãy tìm những chi tiết kể, tả hành động đánh cướp của LVT và cho biết tác giả đã sử dụng những biện pháp nghệ thuật nào? Kết quả ra sao? Qua đó, em thấy Vân Tiên là người  như thế nào?</a:t>
            </a:r>
            <a:endParaRPr lang="en-US" sz="2400" dirty="0">
              <a:solidFill>
                <a:srgbClr val="002060"/>
              </a:solidFill>
            </a:endParaRPr>
          </a:p>
        </p:txBody>
      </p:sp>
      <p:sp>
        <p:nvSpPr>
          <p:cNvPr id="7" name="TextBox 6">
            <a:extLst>
              <a:ext uri="{FF2B5EF4-FFF2-40B4-BE49-F238E27FC236}">
                <a16:creationId xmlns:a16="http://schemas.microsoft.com/office/drawing/2014/main" id="{DF1ABBEF-0E8C-4D63-B7BF-EADD03EBB5CD}"/>
              </a:ext>
            </a:extLst>
          </p:cNvPr>
          <p:cNvSpPr txBox="1"/>
          <p:nvPr/>
        </p:nvSpPr>
        <p:spPr>
          <a:xfrm>
            <a:off x="1633228" y="699542"/>
            <a:ext cx="4680520" cy="461665"/>
          </a:xfrm>
          <a:prstGeom prst="rect">
            <a:avLst/>
          </a:prstGeom>
          <a:noFill/>
        </p:spPr>
        <p:txBody>
          <a:bodyPr wrap="square" rtlCol="0">
            <a:spAutoFit/>
          </a:bodyPr>
          <a:lstStyle/>
          <a:p>
            <a:pPr algn="ctr"/>
            <a:r>
              <a:rPr lang="vi-VN" sz="2400" b="1" i="1" dirty="0">
                <a:solidFill>
                  <a:srgbClr val="FF0000"/>
                </a:solidFill>
              </a:rPr>
              <a:t>a. Hành động đánh cướp</a:t>
            </a:r>
            <a:endParaRPr lang="en-US" sz="2400" b="1" i="1" dirty="0">
              <a:solidFill>
                <a:srgbClr val="FF0000"/>
              </a:solidFill>
            </a:endParaRPr>
          </a:p>
        </p:txBody>
      </p:sp>
    </p:spTree>
    <p:extLst>
      <p:ext uri="{BB962C8B-B14F-4D97-AF65-F5344CB8AC3E}">
        <p14:creationId xmlns:p14="http://schemas.microsoft.com/office/powerpoint/2010/main" val="36882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2"/>
        <p:cNvGrpSpPr/>
        <p:nvPr/>
      </p:nvGrpSpPr>
      <p:grpSpPr>
        <a:xfrm>
          <a:off x="0" y="0"/>
          <a:ext cx="0" cy="0"/>
          <a:chOff x="0" y="0"/>
          <a:chExt cx="0" cy="0"/>
        </a:xfrm>
      </p:grpSpPr>
      <p:sp>
        <p:nvSpPr>
          <p:cNvPr id="7" name="Text Box 6">
            <a:extLst>
              <a:ext uri="{FF2B5EF4-FFF2-40B4-BE49-F238E27FC236}">
                <a16:creationId xmlns:a16="http://schemas.microsoft.com/office/drawing/2014/main" id="{FAB63CD2-5AB7-4014-BDDA-8BB15DE358D1}"/>
              </a:ext>
            </a:extLst>
          </p:cNvPr>
          <p:cNvSpPr txBox="1">
            <a:spLocks noChangeArrowheads="1"/>
          </p:cNvSpPr>
          <p:nvPr/>
        </p:nvSpPr>
        <p:spPr bwMode="auto">
          <a:xfrm>
            <a:off x="316495" y="61298"/>
            <a:ext cx="4419600" cy="492443"/>
          </a:xfrm>
          <a:prstGeom prst="rect">
            <a:avLst/>
          </a:prstGeom>
          <a:solidFill>
            <a:schemeClr val="tx2"/>
          </a:solidFill>
          <a:ln>
            <a:noFill/>
          </a:ln>
        </p:spPr>
        <p:txBody>
          <a:bodyPr>
            <a:spAutoFit/>
          </a:bodyPr>
          <a:lstStyle>
            <a:lvl1pPr marL="514350" indent="-51435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600" b="1" dirty="0">
                <a:solidFill>
                  <a:srgbClr val="002060"/>
                </a:solidFill>
                <a:latin typeface="+mn-lt"/>
                <a:cs typeface="Times New Roman" panose="02020603050405020304" pitchFamily="18" charset="0"/>
              </a:rPr>
              <a:t>1.</a:t>
            </a:r>
            <a:r>
              <a:rPr lang="vi-VN"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Hình</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ảnh</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Lục</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Vân</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Tiên</a:t>
            </a:r>
            <a:endParaRPr lang="en-US" altLang="en-US" sz="2600" b="1" dirty="0">
              <a:solidFill>
                <a:srgbClr val="002060"/>
              </a:solidFill>
              <a:latin typeface="+mn-lt"/>
              <a:cs typeface="Times New Roman" panose="02020603050405020304" pitchFamily="18" charset="0"/>
            </a:endParaRPr>
          </a:p>
        </p:txBody>
      </p:sp>
      <p:sp>
        <p:nvSpPr>
          <p:cNvPr id="10" name="Text Box 6">
            <a:extLst>
              <a:ext uri="{FF2B5EF4-FFF2-40B4-BE49-F238E27FC236}">
                <a16:creationId xmlns:a16="http://schemas.microsoft.com/office/drawing/2014/main" id="{57DF9DD9-24F0-4E51-9231-CA31A13E8416}"/>
              </a:ext>
            </a:extLst>
          </p:cNvPr>
          <p:cNvSpPr txBox="1">
            <a:spLocks noChangeArrowheads="1"/>
          </p:cNvSpPr>
          <p:nvPr/>
        </p:nvSpPr>
        <p:spPr bwMode="auto">
          <a:xfrm>
            <a:off x="285583" y="1058966"/>
            <a:ext cx="4556076" cy="1938992"/>
          </a:xfrm>
          <a:prstGeom prst="rect">
            <a:avLst/>
          </a:prstGeom>
          <a:noFill/>
          <a:ln w="9525">
            <a:noFill/>
            <a:miter lim="800000"/>
            <a:headEnd/>
            <a:tailEnd/>
          </a:ln>
        </p:spPr>
        <p:txBody>
          <a:bodyPr wrap="square">
            <a:spAutoFit/>
          </a:bodyPr>
          <a:lstStyle/>
          <a:p>
            <a:pPr marL="514350" indent="-514350" algn="just">
              <a:defRPr/>
            </a:pPr>
            <a:r>
              <a:rPr lang="de-DE" sz="2000" b="1" dirty="0">
                <a:solidFill>
                  <a:srgbClr val="002060"/>
                </a:solidFill>
                <a:latin typeface="+mn-lt"/>
                <a:cs typeface="Times New Roman" pitchFamily="18" charset="0"/>
              </a:rPr>
              <a:t>- Hoàn cảnh:</a:t>
            </a:r>
          </a:p>
          <a:p>
            <a:pPr marL="342900" indent="-342900" algn="just">
              <a:buFont typeface="Arial" panose="020B0604020202020204" pitchFamily="34" charset="0"/>
              <a:buChar char="•"/>
              <a:defRPr/>
            </a:pPr>
            <a:r>
              <a:rPr lang="de-DE" sz="2000" dirty="0">
                <a:solidFill>
                  <a:srgbClr val="002060"/>
                </a:solidFill>
                <a:latin typeface="+mn-lt"/>
                <a:cs typeface="Times New Roman" pitchFamily="18" charset="0"/>
              </a:rPr>
              <a:t>Trên đường đi thi gặp bọn cướp hại dân</a:t>
            </a:r>
            <a:endParaRPr lang="en-US" sz="2000" dirty="0">
              <a:solidFill>
                <a:srgbClr val="002060"/>
              </a:solidFill>
              <a:latin typeface="+mn-lt"/>
              <a:cs typeface="Times New Roman" pitchFamily="18" charset="0"/>
            </a:endParaRPr>
          </a:p>
          <a:p>
            <a:pPr marL="342900" indent="-342900" algn="just">
              <a:buFont typeface="Arial" panose="020B0604020202020204" pitchFamily="34" charset="0"/>
              <a:buChar char="•"/>
              <a:defRPr/>
            </a:pPr>
            <a:r>
              <a:rPr lang="vi-VN" sz="2000" dirty="0">
                <a:solidFill>
                  <a:srgbClr val="002060"/>
                </a:solidFill>
                <a:latin typeface="+mn-lt"/>
                <a:cs typeface="Times New Roman" pitchFamily="18" charset="0"/>
              </a:rPr>
              <a:t>Lục Vân Tiên</a:t>
            </a:r>
            <a:r>
              <a:rPr lang="de-DE" sz="2000" dirty="0">
                <a:solidFill>
                  <a:srgbClr val="002060"/>
                </a:solidFill>
                <a:latin typeface="+mn-lt"/>
                <a:cs typeface="Times New Roman" pitchFamily="18" charset="0"/>
              </a:rPr>
              <a:t> </a:t>
            </a:r>
            <a:r>
              <a:rPr lang="vi-VN" sz="2000" dirty="0">
                <a:solidFill>
                  <a:srgbClr val="002060"/>
                </a:solidFill>
                <a:latin typeface="+mn-lt"/>
                <a:cs typeface="Times New Roman" pitchFamily="18" charset="0"/>
              </a:rPr>
              <a:t>c</a:t>
            </a:r>
            <a:r>
              <a:rPr lang="de-DE" sz="2000" dirty="0">
                <a:solidFill>
                  <a:srgbClr val="002060"/>
                </a:solidFill>
                <a:latin typeface="+mn-lt"/>
                <a:cs typeface="Times New Roman" pitchFamily="18" charset="0"/>
              </a:rPr>
              <a:t>hỉ có một mình, tay không còn bọn cướp rất  đông lại có vũ khí.</a:t>
            </a:r>
          </a:p>
        </p:txBody>
      </p:sp>
      <p:pic>
        <p:nvPicPr>
          <p:cNvPr id="11" name="Picture 13" descr="Luc Van Tien danh cuop cuu Kieu Nguyet Nga">
            <a:extLst>
              <a:ext uri="{FF2B5EF4-FFF2-40B4-BE49-F238E27FC236}">
                <a16:creationId xmlns:a16="http://schemas.microsoft.com/office/drawing/2014/main" id="{EE41DB61-0BAA-4D94-8D93-23F99304D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59582"/>
            <a:ext cx="4116682" cy="3130014"/>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E28A04-BB64-44B0-967F-D67471224E05}"/>
              </a:ext>
            </a:extLst>
          </p:cNvPr>
          <p:cNvSpPr txBox="1"/>
          <p:nvPr/>
        </p:nvSpPr>
        <p:spPr>
          <a:xfrm>
            <a:off x="353821" y="3143210"/>
            <a:ext cx="4419600" cy="1938992"/>
          </a:xfrm>
          <a:prstGeom prst="rect">
            <a:avLst/>
          </a:prstGeom>
          <a:noFill/>
        </p:spPr>
        <p:txBody>
          <a:bodyPr wrap="square" rtlCol="0">
            <a:spAutoFit/>
          </a:bodyPr>
          <a:lstStyle/>
          <a:p>
            <a:pPr algn="just">
              <a:buFontTx/>
              <a:buChar char="-"/>
              <a:defRPr/>
            </a:pPr>
            <a:r>
              <a:rPr lang="de-DE" sz="2000" b="1" dirty="0">
                <a:solidFill>
                  <a:srgbClr val="002060"/>
                </a:solidFill>
                <a:latin typeface="+mn-lt"/>
                <a:cs typeface="Times New Roman" pitchFamily="18" charset="0"/>
              </a:rPr>
              <a:t> Hành động:</a:t>
            </a:r>
          </a:p>
          <a:p>
            <a:pPr algn="just">
              <a:defRPr/>
            </a:pPr>
            <a:r>
              <a:rPr lang="de-DE" sz="2000" dirty="0">
                <a:solidFill>
                  <a:srgbClr val="002060"/>
                </a:solidFill>
                <a:latin typeface="+mn-lt"/>
                <a:cs typeface="Arial" charset="0"/>
              </a:rPr>
              <a:t> </a:t>
            </a:r>
            <a:r>
              <a:rPr lang="de-DE" sz="2000" dirty="0">
                <a:solidFill>
                  <a:srgbClr val="002060"/>
                </a:solidFill>
                <a:latin typeface="+mn-lt"/>
                <a:cs typeface="Times New Roman" pitchFamily="18" charset="0"/>
              </a:rPr>
              <a:t>+ Ghé lại, bẻ cây làm gậy, xông vô, tả đột hữu xông.</a:t>
            </a:r>
            <a:endParaRPr lang="en-US" sz="2000" dirty="0">
              <a:solidFill>
                <a:srgbClr val="002060"/>
              </a:solidFill>
              <a:latin typeface="+mn-lt"/>
              <a:cs typeface="Times New Roman" pitchFamily="18" charset="0"/>
            </a:endParaRPr>
          </a:p>
          <a:p>
            <a:pPr algn="just">
              <a:defRPr/>
            </a:pPr>
            <a:r>
              <a:rPr lang="de-DE" sz="2000" dirty="0">
                <a:solidFill>
                  <a:srgbClr val="002060"/>
                </a:solidFill>
                <a:latin typeface="+mn-lt"/>
                <a:cs typeface="Times New Roman" pitchFamily="18" charset="0"/>
              </a:rPr>
              <a:t> + Như là Triệu Tử phá </a:t>
            </a:r>
            <a:r>
              <a:rPr lang="vi-VN" sz="2000" dirty="0">
                <a:solidFill>
                  <a:srgbClr val="002060"/>
                </a:solidFill>
                <a:latin typeface="+mn-lt"/>
                <a:cs typeface="Times New Roman" pitchFamily="18" charset="0"/>
              </a:rPr>
              <a:t>vòng </a:t>
            </a:r>
            <a:r>
              <a:rPr lang="de-DE" sz="2000" dirty="0">
                <a:solidFill>
                  <a:srgbClr val="002060"/>
                </a:solidFill>
                <a:latin typeface="+mn-lt"/>
                <a:cs typeface="Times New Roman" pitchFamily="18" charset="0"/>
              </a:rPr>
              <a:t>Đương Giang.</a:t>
            </a:r>
          </a:p>
          <a:p>
            <a:pPr algn="just"/>
            <a:endParaRPr lang="en-US" sz="2000" dirty="0">
              <a:solidFill>
                <a:srgbClr val="002060"/>
              </a:solidFill>
              <a:latin typeface="+mn-lt"/>
            </a:endParaRPr>
          </a:p>
        </p:txBody>
      </p:sp>
      <p:sp>
        <p:nvSpPr>
          <p:cNvPr id="13" name="TextBox 12">
            <a:extLst>
              <a:ext uri="{FF2B5EF4-FFF2-40B4-BE49-F238E27FC236}">
                <a16:creationId xmlns:a16="http://schemas.microsoft.com/office/drawing/2014/main" id="{31959D61-2334-4A07-ABB0-21B7D2BA6299}"/>
              </a:ext>
            </a:extLst>
          </p:cNvPr>
          <p:cNvSpPr txBox="1"/>
          <p:nvPr/>
        </p:nvSpPr>
        <p:spPr>
          <a:xfrm>
            <a:off x="0" y="597301"/>
            <a:ext cx="4680520" cy="400110"/>
          </a:xfrm>
          <a:prstGeom prst="rect">
            <a:avLst/>
          </a:prstGeom>
          <a:noFill/>
        </p:spPr>
        <p:txBody>
          <a:bodyPr wrap="square" rtlCol="0">
            <a:spAutoFit/>
          </a:bodyPr>
          <a:lstStyle/>
          <a:p>
            <a:pPr algn="ctr"/>
            <a:r>
              <a:rPr lang="vi-VN" sz="2000" b="1" i="1" dirty="0">
                <a:solidFill>
                  <a:srgbClr val="FF0000"/>
                </a:solidFill>
              </a:rPr>
              <a:t>a. Hành động đánh cướp</a:t>
            </a:r>
            <a:endParaRPr lang="en-US" sz="2000" b="1" i="1" dirty="0">
              <a:solidFill>
                <a:srgbClr val="FF0000"/>
              </a:solidFill>
            </a:endParaRPr>
          </a:p>
        </p:txBody>
      </p:sp>
    </p:spTree>
    <p:extLst>
      <p:ext uri="{BB962C8B-B14F-4D97-AF65-F5344CB8AC3E}">
        <p14:creationId xmlns:p14="http://schemas.microsoft.com/office/powerpoint/2010/main" val="36882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FBDD80F0-96D0-4832-8867-23DE2B163CAC}"/>
              </a:ext>
            </a:extLst>
          </p:cNvPr>
          <p:cNvGraphicFramePr>
            <a:graphicFrameLocks noGrp="1"/>
          </p:cNvGraphicFramePr>
          <p:nvPr>
            <p:extLst>
              <p:ext uri="{D42A27DB-BD31-4B8C-83A1-F6EECF244321}">
                <p14:modId xmlns:p14="http://schemas.microsoft.com/office/powerpoint/2010/main" val="2820040209"/>
              </p:ext>
            </p:extLst>
          </p:nvPr>
        </p:nvGraphicFramePr>
        <p:xfrm>
          <a:off x="1115616" y="1347614"/>
          <a:ext cx="6912768" cy="1859280"/>
        </p:xfrm>
        <a:graphic>
          <a:graphicData uri="http://schemas.openxmlformats.org/drawingml/2006/table">
            <a:tbl>
              <a:tblPr firstRow="1" bandRow="1">
                <a:tableStyleId>{17292A2E-F333-43FB-9621-5CBBE7FDCDCB}</a:tableStyleId>
              </a:tblPr>
              <a:tblGrid>
                <a:gridCol w="3456384">
                  <a:extLst>
                    <a:ext uri="{9D8B030D-6E8A-4147-A177-3AD203B41FA5}">
                      <a16:colId xmlns:a16="http://schemas.microsoft.com/office/drawing/2014/main" val="2080199165"/>
                    </a:ext>
                  </a:extLst>
                </a:gridCol>
                <a:gridCol w="3456384">
                  <a:extLst>
                    <a:ext uri="{9D8B030D-6E8A-4147-A177-3AD203B41FA5}">
                      <a16:colId xmlns:a16="http://schemas.microsoft.com/office/drawing/2014/main" val="2111875041"/>
                    </a:ext>
                  </a:extLst>
                </a:gridCol>
              </a:tblGrid>
              <a:tr h="370840">
                <a:tc>
                  <a:txBody>
                    <a:bodyPr/>
                    <a:lstStyle/>
                    <a:p>
                      <a:pPr algn="ctr"/>
                      <a:r>
                        <a:rPr lang="vi-VN" sz="2000" dirty="0"/>
                        <a:t>Lục Vân Tiên</a:t>
                      </a:r>
                      <a:endParaRPr lang="en-US" sz="2000" dirty="0"/>
                    </a:p>
                  </a:txBody>
                  <a:tcPr/>
                </a:tc>
                <a:tc>
                  <a:txBody>
                    <a:bodyPr/>
                    <a:lstStyle/>
                    <a:p>
                      <a:pPr algn="ctr"/>
                      <a:r>
                        <a:rPr lang="vi-VN" sz="2000" dirty="0"/>
                        <a:t>Bọn cướp</a:t>
                      </a:r>
                      <a:endParaRPr lang="en-US" sz="2000" dirty="0"/>
                    </a:p>
                  </a:txBody>
                  <a:tcPr/>
                </a:tc>
                <a:extLst>
                  <a:ext uri="{0D108BD9-81ED-4DB2-BD59-A6C34878D82A}">
                    <a16:rowId xmlns:a16="http://schemas.microsoft.com/office/drawing/2014/main" val="85219032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2600" b="0" dirty="0">
                          <a:solidFill>
                            <a:srgbClr val="141823"/>
                          </a:solidFill>
                          <a:latin typeface="Arial" panose="020B0604020202020204" pitchFamily="34" charset="0"/>
                          <a:cs typeface="Arial" panose="020B0604020202020204" pitchFamily="34" charset="0"/>
                        </a:rPr>
                        <a:t>- </a:t>
                      </a:r>
                      <a:r>
                        <a:rPr lang="en-US" altLang="en-US" sz="2600" b="0" dirty="0" err="1">
                          <a:solidFill>
                            <a:srgbClr val="141823"/>
                          </a:solidFill>
                          <a:latin typeface="Arial" panose="020B0604020202020204" pitchFamily="34" charset="0"/>
                          <a:cs typeface="Arial" panose="020B0604020202020204" pitchFamily="34" charset="0"/>
                        </a:rPr>
                        <a:t>Một</a:t>
                      </a:r>
                      <a:r>
                        <a:rPr lang="en-US" altLang="en-US" sz="2600" b="0" dirty="0">
                          <a:solidFill>
                            <a:srgbClr val="141823"/>
                          </a:solidFill>
                          <a:latin typeface="Arial" panose="020B0604020202020204" pitchFamily="34" charset="0"/>
                          <a:cs typeface="Arial" panose="020B0604020202020204" pitchFamily="34" charset="0"/>
                        </a:rPr>
                        <a:t> </a:t>
                      </a:r>
                      <a:r>
                        <a:rPr lang="en-US" altLang="en-US" sz="2600" b="0" dirty="0" err="1">
                          <a:solidFill>
                            <a:srgbClr val="141823"/>
                          </a:solidFill>
                          <a:latin typeface="Arial" panose="020B0604020202020204" pitchFamily="34" charset="0"/>
                          <a:cs typeface="Arial" panose="020B0604020202020204" pitchFamily="34" charset="0"/>
                        </a:rPr>
                        <a:t>mình</a:t>
                      </a:r>
                      <a:endParaRPr lang="en-US" altLang="en-US" sz="2600" b="0" dirty="0">
                        <a:solidFill>
                          <a:srgbClr val="141823"/>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2600" b="0" dirty="0">
                          <a:solidFill>
                            <a:srgbClr val="141823"/>
                          </a:solidFill>
                          <a:latin typeface="Arial" panose="020B0604020202020204" pitchFamily="34" charset="0"/>
                          <a:cs typeface="Arial" panose="020B0604020202020204" pitchFamily="34" charset="0"/>
                        </a:rPr>
                        <a:t> </a:t>
                      </a:r>
                      <a:r>
                        <a:rPr lang="vi-VN" altLang="en-US" sz="2600" b="0" dirty="0">
                          <a:solidFill>
                            <a:srgbClr val="141823"/>
                          </a:solidFill>
                          <a:latin typeface="Arial" panose="020B0604020202020204" pitchFamily="34" charset="0"/>
                          <a:cs typeface="Arial" panose="020B0604020202020204" pitchFamily="34" charset="0"/>
                        </a:rPr>
                        <a:t>Phong Lai</a:t>
                      </a:r>
                      <a:r>
                        <a:rPr lang="vi-VN" altLang="en-US" sz="2600" b="0" dirty="0">
                          <a:latin typeface="Arial" panose="020B0604020202020204" pitchFamily="34" charset="0"/>
                          <a:cs typeface="Arial" panose="020B0604020202020204" pitchFamily="34" charset="0"/>
                        </a:rPr>
                        <a:t> </a:t>
                      </a:r>
                      <a:r>
                        <a:rPr lang="en-US" altLang="en-US" sz="2600" b="0" dirty="0" err="1">
                          <a:latin typeface="Arial" panose="020B0604020202020204" pitchFamily="34" charset="0"/>
                          <a:cs typeface="Arial" panose="020B0604020202020204" pitchFamily="34" charset="0"/>
                        </a:rPr>
                        <a:t>và</a:t>
                      </a:r>
                      <a:r>
                        <a:rPr lang="en-US" altLang="en-US" sz="2600" b="0" dirty="0">
                          <a:latin typeface="Arial" panose="020B0604020202020204" pitchFamily="34" charset="0"/>
                          <a:cs typeface="Arial" panose="020B0604020202020204" pitchFamily="34" charset="0"/>
                        </a:rPr>
                        <a:t> </a:t>
                      </a:r>
                      <a:r>
                        <a:rPr lang="vi-VN" altLang="en-US" sz="2600" b="0" dirty="0">
                          <a:solidFill>
                            <a:srgbClr val="141823"/>
                          </a:solidFill>
                          <a:latin typeface="Arial" panose="020B0604020202020204" pitchFamily="34" charset="0"/>
                          <a:cs typeface="Arial" panose="020B0604020202020204" pitchFamily="34" charset="0"/>
                        </a:rPr>
                        <a:t>Lâu</a:t>
                      </a:r>
                      <a:endParaRPr lang="en-US" altLang="en-US" sz="2600" b="0" dirty="0">
                        <a:solidFill>
                          <a:srgbClr val="141823"/>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52855062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2600" b="0" dirty="0">
                          <a:solidFill>
                            <a:srgbClr val="141823"/>
                          </a:solidFill>
                          <a:latin typeface="Arial" panose="020B0604020202020204" pitchFamily="34" charset="0"/>
                          <a:cs typeface="Arial" panose="020B0604020202020204" pitchFamily="34" charset="0"/>
                        </a:rPr>
                        <a:t>- b</a:t>
                      </a:r>
                      <a:r>
                        <a:rPr lang="vi-VN" altLang="en-US" sz="2600" b="0" dirty="0">
                          <a:solidFill>
                            <a:srgbClr val="141823"/>
                          </a:solidFill>
                          <a:latin typeface="Arial" panose="020B0604020202020204" pitchFamily="34" charset="0"/>
                          <a:cs typeface="Arial" panose="020B0604020202020204" pitchFamily="34" charset="0"/>
                        </a:rPr>
                        <a:t>ẻ cây làm gậy</a:t>
                      </a:r>
                      <a:r>
                        <a:rPr lang="vi-VN" altLang="en-US" sz="2600" b="0" dirty="0">
                          <a:latin typeface="Arial" panose="020B0604020202020204" pitchFamily="34" charset="0"/>
                          <a:cs typeface="Arial" panose="020B0604020202020204" pitchFamily="34" charset="0"/>
                        </a:rPr>
                        <a:t> </a:t>
                      </a:r>
                      <a:endParaRPr lang="en-US" altLang="en-US" sz="2600" b="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2600" b="0" dirty="0">
                          <a:solidFill>
                            <a:srgbClr val="141823"/>
                          </a:solidFill>
                          <a:latin typeface="Arial" panose="020B0604020202020204" pitchFamily="34" charset="0"/>
                          <a:cs typeface="Arial" panose="020B0604020202020204" pitchFamily="34" charset="0"/>
                        </a:rPr>
                        <a:t> </a:t>
                      </a:r>
                      <a:r>
                        <a:rPr lang="vi-VN" altLang="en-US" sz="2600" b="0" dirty="0">
                          <a:solidFill>
                            <a:srgbClr val="141823"/>
                          </a:solidFill>
                          <a:latin typeface="Arial" panose="020B0604020202020204" pitchFamily="34" charset="0"/>
                          <a:cs typeface="Arial" panose="020B0604020202020204" pitchFamily="34" charset="0"/>
                        </a:rPr>
                        <a:t>phủ vây bịt bùng</a:t>
                      </a:r>
                      <a:endParaRPr lang="en-US" altLang="en-US" sz="2600" b="0" dirty="0">
                        <a:solidFill>
                          <a:srgbClr val="141823"/>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45542788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2600" b="0" dirty="0">
                          <a:solidFill>
                            <a:srgbClr val="141823"/>
                          </a:solidFill>
                          <a:latin typeface="Arial" panose="020B0604020202020204" pitchFamily="34" charset="0"/>
                          <a:cs typeface="Arial" panose="020B0604020202020204" pitchFamily="34" charset="0"/>
                        </a:rPr>
                        <a:t>- </a:t>
                      </a:r>
                      <a:r>
                        <a:rPr lang="vi-VN" altLang="en-US" sz="2600" b="0" dirty="0">
                          <a:solidFill>
                            <a:srgbClr val="141823"/>
                          </a:solidFill>
                          <a:latin typeface="Arial" panose="020B0604020202020204" pitchFamily="34" charset="0"/>
                          <a:cs typeface="Arial" panose="020B0604020202020204" pitchFamily="34" charset="0"/>
                        </a:rPr>
                        <a:t>tả đột</a:t>
                      </a:r>
                      <a:r>
                        <a:rPr lang="en-US" altLang="en-US" sz="2600" b="0" dirty="0">
                          <a:solidFill>
                            <a:srgbClr val="141823"/>
                          </a:solidFill>
                          <a:latin typeface="Arial" panose="020B0604020202020204" pitchFamily="34" charset="0"/>
                          <a:cs typeface="Arial" panose="020B0604020202020204" pitchFamily="34" charset="0"/>
                        </a:rPr>
                        <a:t> </a:t>
                      </a:r>
                      <a:r>
                        <a:rPr lang="vi-VN" altLang="en-US" sz="2600" b="0" dirty="0">
                          <a:solidFill>
                            <a:srgbClr val="141823"/>
                          </a:solidFill>
                          <a:latin typeface="Arial" panose="020B0604020202020204" pitchFamily="34" charset="0"/>
                          <a:cs typeface="Arial" panose="020B0604020202020204" pitchFamily="34" charset="0"/>
                        </a:rPr>
                        <a:t>hữu xông</a:t>
                      </a:r>
                      <a:endParaRPr lang="en-US" altLang="en-US" sz="2600" b="0" dirty="0">
                        <a:solidFill>
                          <a:srgbClr val="141823"/>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2600" b="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909437663"/>
                  </a:ext>
                </a:extLst>
              </a:tr>
            </a:tbl>
          </a:graphicData>
        </a:graphic>
      </p:graphicFrame>
      <p:sp>
        <p:nvSpPr>
          <p:cNvPr id="9" name="Text Box 34">
            <a:extLst>
              <a:ext uri="{FF2B5EF4-FFF2-40B4-BE49-F238E27FC236}">
                <a16:creationId xmlns:a16="http://schemas.microsoft.com/office/drawing/2014/main" id="{E5DB58B1-655C-4DA9-8E19-9131B8EAEB35}"/>
              </a:ext>
            </a:extLst>
          </p:cNvPr>
          <p:cNvSpPr txBox="1">
            <a:spLocks noChangeArrowheads="1"/>
          </p:cNvSpPr>
          <p:nvPr/>
        </p:nvSpPr>
        <p:spPr bwMode="auto">
          <a:xfrm>
            <a:off x="1259632" y="3579862"/>
            <a:ext cx="31742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Arial" panose="020B0604020202020204" pitchFamily="34" charset="0"/>
                <a:cs typeface="Arial" panose="020B0604020202020204" pitchFamily="34" charset="0"/>
              </a:rPr>
              <a:t>=&gt; </a:t>
            </a:r>
            <a:r>
              <a:rPr lang="en-US" altLang="en-US" sz="2000" b="1" dirty="0" err="1">
                <a:latin typeface="Arial" panose="020B0604020202020204" pitchFamily="34" charset="0"/>
                <a:cs typeface="Arial" panose="020B0604020202020204" pitchFamily="34" charset="0"/>
              </a:rPr>
              <a:t>Hình</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ảnh</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tương</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phản</a:t>
            </a:r>
            <a:endParaRPr lang="en-US" altLang="en-US" sz="2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182BE1F-ADC0-4ACA-B43F-8916A85BD0B7}"/>
              </a:ext>
            </a:extLst>
          </p:cNvPr>
          <p:cNvSpPr txBox="1"/>
          <p:nvPr/>
        </p:nvSpPr>
        <p:spPr>
          <a:xfrm>
            <a:off x="1259632" y="4037062"/>
            <a:ext cx="7704856" cy="784830"/>
          </a:xfrm>
          <a:prstGeom prst="rect">
            <a:avLst/>
          </a:prstGeom>
          <a:noFill/>
        </p:spPr>
        <p:txBody>
          <a:bodyPr wrap="square">
            <a:spAutoFit/>
          </a:bodyPr>
          <a:lstStyle/>
          <a:p>
            <a:pPr eaLnBrk="1" hangingPunct="1">
              <a:spcBef>
                <a:spcPct val="50000"/>
              </a:spcBef>
            </a:pPr>
            <a:r>
              <a:rPr lang="en-US" altLang="en-US" sz="1800" dirty="0">
                <a:solidFill>
                  <a:srgbClr val="000099"/>
                </a:solidFill>
                <a:latin typeface="Arial" panose="020B0604020202020204" pitchFamily="34" charset="0"/>
                <a:cs typeface="Arial" panose="020B0604020202020204" pitchFamily="34" charset="0"/>
              </a:rPr>
              <a:t>=&gt;</a:t>
            </a:r>
            <a:r>
              <a:rPr lang="vi-VN" altLang="en-US" sz="1800" dirty="0">
                <a:solidFill>
                  <a:srgbClr val="000099"/>
                </a:solidFill>
                <a:latin typeface="Arial" panose="020B0604020202020204" pitchFamily="34" charset="0"/>
                <a:cs typeface="Arial" panose="020B0604020202020204" pitchFamily="34" charset="0"/>
              </a:rPr>
              <a:t> </a:t>
            </a:r>
            <a:r>
              <a:rPr lang="vi-VN" altLang="en-US" sz="1800" b="1" dirty="0">
                <a:solidFill>
                  <a:srgbClr val="000099"/>
                </a:solidFill>
                <a:latin typeface="Arial" panose="020B0604020202020204" pitchFamily="34" charset="0"/>
                <a:cs typeface="Arial" panose="020B0604020202020204" pitchFamily="34" charset="0"/>
              </a:rPr>
              <a:t>Khắc họa nhân vật qua hành động, lời lẽ, kết hợp  phép so sánh.</a:t>
            </a:r>
          </a:p>
          <a:p>
            <a:pPr eaLnBrk="1" hangingPunct="1">
              <a:spcBef>
                <a:spcPct val="50000"/>
              </a:spcBef>
            </a:pPr>
            <a:r>
              <a:rPr lang="vi-VN" altLang="en-US" sz="1800" b="1" dirty="0">
                <a:solidFill>
                  <a:srgbClr val="000099"/>
                </a:solidFill>
                <a:latin typeface="Arial" panose="020B0604020202020204" pitchFamily="34" charset="0"/>
                <a:cs typeface="Arial" panose="020B0604020202020204" pitchFamily="34" charset="0"/>
              </a:rPr>
              <a:t>- Lục Vân Tiên là người anh hùng tài năng và có lòng vì nghĩa</a:t>
            </a:r>
            <a:r>
              <a:rPr lang="vi-VN" altLang="en-US" sz="1800" b="1" dirty="0">
                <a:solidFill>
                  <a:srgbClr val="FF0000"/>
                </a:solidFill>
                <a:latin typeface="Arial" panose="020B0604020202020204" pitchFamily="34" charset="0"/>
                <a:cs typeface="Arial" panose="020B0604020202020204" pitchFamily="34" charset="0"/>
              </a:rPr>
              <a:t>.</a:t>
            </a:r>
            <a:endParaRPr lang="en-US" altLang="en-US" sz="1800" b="1" dirty="0">
              <a:solidFill>
                <a:srgbClr val="224568"/>
              </a:solidFill>
              <a:latin typeface="Arial" panose="020B0604020202020204" pitchFamily="34" charset="0"/>
              <a:cs typeface="Arial" panose="020B0604020202020204" pitchFamily="34" charset="0"/>
            </a:endParaRPr>
          </a:p>
        </p:txBody>
      </p:sp>
      <p:sp>
        <p:nvSpPr>
          <p:cNvPr id="12" name="Text Box 6">
            <a:extLst>
              <a:ext uri="{FF2B5EF4-FFF2-40B4-BE49-F238E27FC236}">
                <a16:creationId xmlns:a16="http://schemas.microsoft.com/office/drawing/2014/main" id="{B3F353A1-17E5-4405-B3F7-8EFF909E099A}"/>
              </a:ext>
            </a:extLst>
          </p:cNvPr>
          <p:cNvSpPr txBox="1">
            <a:spLocks noChangeArrowheads="1"/>
          </p:cNvSpPr>
          <p:nvPr/>
        </p:nvSpPr>
        <p:spPr bwMode="auto">
          <a:xfrm>
            <a:off x="2483768" y="271224"/>
            <a:ext cx="4419600" cy="492443"/>
          </a:xfrm>
          <a:prstGeom prst="rect">
            <a:avLst/>
          </a:prstGeom>
          <a:solidFill>
            <a:schemeClr val="tx2"/>
          </a:solidFill>
          <a:ln>
            <a:noFill/>
          </a:ln>
        </p:spPr>
        <p:txBody>
          <a:bodyPr>
            <a:spAutoFit/>
          </a:bodyPr>
          <a:lstStyle>
            <a:lvl1pPr marL="514350" indent="-51435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600" b="1" dirty="0">
                <a:solidFill>
                  <a:srgbClr val="002060"/>
                </a:solidFill>
                <a:latin typeface="+mn-lt"/>
                <a:cs typeface="Times New Roman" panose="02020603050405020304" pitchFamily="18" charset="0"/>
              </a:rPr>
              <a:t>1.</a:t>
            </a:r>
            <a:r>
              <a:rPr lang="vi-VN"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Hình</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ảnh</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Lục</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Vân</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Tiên</a:t>
            </a:r>
            <a:endParaRPr lang="en-US" altLang="en-US" sz="2600" b="1" dirty="0">
              <a:solidFill>
                <a:srgbClr val="002060"/>
              </a:solidFill>
              <a:latin typeface="+mn-lt"/>
              <a:cs typeface="Times New Roman" panose="02020603050405020304" pitchFamily="18" charset="0"/>
            </a:endParaRPr>
          </a:p>
        </p:txBody>
      </p:sp>
    </p:spTree>
    <p:extLst>
      <p:ext uri="{BB962C8B-B14F-4D97-AF65-F5344CB8AC3E}">
        <p14:creationId xmlns:p14="http://schemas.microsoft.com/office/powerpoint/2010/main" val="16006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53CC4A7-D7AD-4DA9-9FF9-A3234CE1A90E}"/>
              </a:ext>
            </a:extLst>
          </p:cNvPr>
          <p:cNvSpPr/>
          <p:nvPr/>
        </p:nvSpPr>
        <p:spPr>
          <a:xfrm>
            <a:off x="1475656" y="1347614"/>
            <a:ext cx="6408712"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TRÒ CHƠI:</a:t>
            </a:r>
          </a:p>
          <a:p>
            <a:pPr algn="ctr"/>
            <a:r>
              <a:rPr lang="vi-VN" sz="4400" b="1" dirty="0">
                <a:solidFill>
                  <a:srgbClr val="002060"/>
                </a:solidFill>
              </a:rPr>
              <a:t>AI NHANH HƠN?</a:t>
            </a:r>
            <a:endParaRPr lang="en-US" sz="4400" b="1" dirty="0">
              <a:solidFill>
                <a:srgbClr val="002060"/>
              </a:solidFill>
            </a:endParaRPr>
          </a:p>
        </p:txBody>
      </p:sp>
    </p:spTree>
    <p:extLst>
      <p:ext uri="{BB962C8B-B14F-4D97-AF65-F5344CB8AC3E}">
        <p14:creationId xmlns:p14="http://schemas.microsoft.com/office/powerpoint/2010/main" val="130829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2"/>
        <p:cNvGrpSpPr/>
        <p:nvPr/>
      </p:nvGrpSpPr>
      <p:grpSpPr>
        <a:xfrm>
          <a:off x="0" y="0"/>
          <a:ext cx="0" cy="0"/>
          <a:chOff x="0" y="0"/>
          <a:chExt cx="0" cy="0"/>
        </a:xfrm>
      </p:grpSpPr>
      <p:sp>
        <p:nvSpPr>
          <p:cNvPr id="8" name="Text Box 6">
            <a:extLst>
              <a:ext uri="{FF2B5EF4-FFF2-40B4-BE49-F238E27FC236}">
                <a16:creationId xmlns:a16="http://schemas.microsoft.com/office/drawing/2014/main" id="{B6F81E55-5DB1-4455-8D7A-1CC22608329D}"/>
              </a:ext>
            </a:extLst>
          </p:cNvPr>
          <p:cNvSpPr txBox="1">
            <a:spLocks noChangeArrowheads="1"/>
          </p:cNvSpPr>
          <p:nvPr/>
        </p:nvSpPr>
        <p:spPr bwMode="auto">
          <a:xfrm>
            <a:off x="422059" y="411510"/>
            <a:ext cx="4419600" cy="492443"/>
          </a:xfrm>
          <a:prstGeom prst="rect">
            <a:avLst/>
          </a:prstGeom>
          <a:solidFill>
            <a:schemeClr val="tx2"/>
          </a:solidFill>
          <a:ln>
            <a:noFill/>
          </a:ln>
        </p:spPr>
        <p:txBody>
          <a:bodyPr>
            <a:spAutoFit/>
          </a:bodyPr>
          <a:lstStyle>
            <a:lvl1pPr marL="514350" indent="-51435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600" b="1" dirty="0">
                <a:solidFill>
                  <a:srgbClr val="002060"/>
                </a:solidFill>
                <a:latin typeface="+mn-lt"/>
                <a:cs typeface="Times New Roman" panose="02020603050405020304" pitchFamily="18" charset="0"/>
              </a:rPr>
              <a:t>1.</a:t>
            </a:r>
            <a:r>
              <a:rPr lang="vi-VN"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Hình</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ảnh</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Lục</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Vân</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Tiên</a:t>
            </a:r>
            <a:endParaRPr lang="en-US" altLang="en-US" sz="2600" b="1" dirty="0">
              <a:solidFill>
                <a:srgbClr val="002060"/>
              </a:solidFill>
              <a:latin typeface="+mn-lt"/>
              <a:cs typeface="Times New Roman" panose="02020603050405020304" pitchFamily="18" charset="0"/>
            </a:endParaRPr>
          </a:p>
        </p:txBody>
      </p:sp>
      <p:pic>
        <p:nvPicPr>
          <p:cNvPr id="9" name="Picture 13" descr="Luc Van Tien danh cuop cuu Kieu Nguyet Nga">
            <a:extLst>
              <a:ext uri="{FF2B5EF4-FFF2-40B4-BE49-F238E27FC236}">
                <a16:creationId xmlns:a16="http://schemas.microsoft.com/office/drawing/2014/main" id="{B1F9C0F2-5CA9-4DFF-96E1-DFEF606A6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59582"/>
            <a:ext cx="4116682" cy="3130014"/>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F431EAC-379D-4E4F-AF10-A43142DC46C0}"/>
              </a:ext>
            </a:extLst>
          </p:cNvPr>
          <p:cNvSpPr txBox="1"/>
          <p:nvPr/>
        </p:nvSpPr>
        <p:spPr>
          <a:xfrm>
            <a:off x="107504" y="1563638"/>
            <a:ext cx="4748147" cy="461665"/>
          </a:xfrm>
          <a:prstGeom prst="rect">
            <a:avLst/>
          </a:prstGeom>
          <a:noFill/>
        </p:spPr>
        <p:txBody>
          <a:bodyPr wrap="square">
            <a:spAutoFit/>
          </a:bodyPr>
          <a:lstStyle/>
          <a:p>
            <a:pPr>
              <a:defRPr/>
            </a:pPr>
            <a:r>
              <a:rPr lang="de-DE" sz="2400" dirty="0">
                <a:solidFill>
                  <a:srgbClr val="002060"/>
                </a:solidFill>
                <a:latin typeface="+mn-lt"/>
                <a:cs typeface="Times New Roman" pitchFamily="18" charset="0"/>
              </a:rPr>
              <a:t>-</a:t>
            </a:r>
            <a:r>
              <a:rPr lang="vi-VN" sz="2400" dirty="0">
                <a:solidFill>
                  <a:srgbClr val="002060"/>
                </a:solidFill>
                <a:latin typeface="+mn-lt"/>
                <a:cs typeface="Times New Roman" pitchFamily="18" charset="0"/>
              </a:rPr>
              <a:t> </a:t>
            </a:r>
            <a:r>
              <a:rPr lang="de-DE" sz="2400" b="1" dirty="0">
                <a:solidFill>
                  <a:srgbClr val="002060"/>
                </a:solidFill>
                <a:latin typeface="+mn-lt"/>
                <a:cs typeface="Times New Roman" pitchFamily="18" charset="0"/>
              </a:rPr>
              <a:t>Kết quả: </a:t>
            </a:r>
            <a:r>
              <a:rPr lang="de-DE" sz="2400" i="1" dirty="0">
                <a:solidFill>
                  <a:srgbClr val="002060"/>
                </a:solidFill>
                <a:latin typeface="+mn-lt"/>
                <a:cs typeface="Times New Roman" pitchFamily="18" charset="0"/>
              </a:rPr>
              <a:t>Bọn cướp bị đánh tan </a:t>
            </a:r>
          </a:p>
        </p:txBody>
      </p:sp>
      <p:sp>
        <p:nvSpPr>
          <p:cNvPr id="12" name="Rectangle 11">
            <a:extLst>
              <a:ext uri="{FF2B5EF4-FFF2-40B4-BE49-F238E27FC236}">
                <a16:creationId xmlns:a16="http://schemas.microsoft.com/office/drawing/2014/main" id="{A1D62195-148B-4674-87D4-B429ABA9333A}"/>
              </a:ext>
            </a:extLst>
          </p:cNvPr>
          <p:cNvSpPr>
            <a:spLocks noChangeArrowheads="1"/>
          </p:cNvSpPr>
          <p:nvPr/>
        </p:nvSpPr>
        <p:spPr bwMode="auto">
          <a:xfrm>
            <a:off x="269659" y="232243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vi-VN" altLang="en-US" sz="2400" b="1" i="1" dirty="0">
                <a:solidFill>
                  <a:srgbClr val="C00000"/>
                </a:solidFill>
                <a:latin typeface="+mn-lt"/>
                <a:cs typeface="Times New Roman" panose="02020603050405020304" pitchFamily="18" charset="0"/>
                <a:sym typeface="Wingdings" panose="05000000000000000000" pitchFamily="2" charset="2"/>
              </a:rPr>
              <a:t> </a:t>
            </a:r>
            <a:r>
              <a:rPr lang="de-DE" altLang="en-US" sz="2400" b="1" i="1" dirty="0">
                <a:solidFill>
                  <a:srgbClr val="C00000"/>
                </a:solidFill>
                <a:latin typeface="+mn-lt"/>
                <a:cs typeface="Times New Roman" panose="02020603050405020304" pitchFamily="18" charset="0"/>
              </a:rPr>
              <a:t>LVT là người dũng cảm,</a:t>
            </a:r>
            <a:r>
              <a:rPr lang="vi-VN" altLang="en-US" sz="2400" b="1" i="1" dirty="0">
                <a:solidFill>
                  <a:srgbClr val="C00000"/>
                </a:solidFill>
                <a:latin typeface="+mn-lt"/>
                <a:cs typeface="Times New Roman" panose="02020603050405020304" pitchFamily="18" charset="0"/>
              </a:rPr>
              <a:t> </a:t>
            </a:r>
            <a:r>
              <a:rPr lang="de-DE" altLang="en-US" sz="2400" b="1" i="1" dirty="0">
                <a:solidFill>
                  <a:srgbClr val="C00000"/>
                </a:solidFill>
                <a:latin typeface="+mn-lt"/>
                <a:cs typeface="Times New Roman" panose="02020603050405020304" pitchFamily="18" charset="0"/>
              </a:rPr>
              <a:t>hành hiệp trượng nghĩa và</a:t>
            </a:r>
            <a:r>
              <a:rPr lang="vi-VN" altLang="en-US" sz="2400" b="1" i="1" dirty="0">
                <a:solidFill>
                  <a:srgbClr val="C00000"/>
                </a:solidFill>
                <a:latin typeface="+mn-lt"/>
                <a:cs typeface="Times New Roman" panose="02020603050405020304" pitchFamily="18" charset="0"/>
              </a:rPr>
              <a:t> </a:t>
            </a:r>
            <a:r>
              <a:rPr lang="de-DE" altLang="en-US" sz="2400" b="1" i="1" dirty="0">
                <a:solidFill>
                  <a:srgbClr val="C00000"/>
                </a:solidFill>
                <a:latin typeface="+mn-lt"/>
                <a:cs typeface="Times New Roman" panose="02020603050405020304" pitchFamily="18" charset="0"/>
              </a:rPr>
              <a:t>mang vẻ đẹp của một dũng</a:t>
            </a:r>
            <a:r>
              <a:rPr lang="vi-VN" altLang="en-US" sz="2400" b="1" i="1" dirty="0">
                <a:solidFill>
                  <a:srgbClr val="C00000"/>
                </a:solidFill>
                <a:latin typeface="+mn-lt"/>
                <a:cs typeface="Times New Roman" panose="02020603050405020304" pitchFamily="18" charset="0"/>
              </a:rPr>
              <a:t> </a:t>
            </a:r>
            <a:r>
              <a:rPr lang="de-DE" altLang="en-US" sz="2400" b="1" i="1" dirty="0">
                <a:solidFill>
                  <a:srgbClr val="C00000"/>
                </a:solidFill>
                <a:latin typeface="+mn-lt"/>
                <a:cs typeface="Times New Roman" panose="02020603050405020304" pitchFamily="18" charset="0"/>
              </a:rPr>
              <a:t>tướng tài ba, khí phách</a:t>
            </a:r>
            <a:r>
              <a:rPr lang="de-DE" altLang="en-US" sz="2400" b="1" dirty="0">
                <a:solidFill>
                  <a:srgbClr val="C00000"/>
                </a:solidFill>
                <a:latin typeface="+mn-lt"/>
                <a:cs typeface="Times New Roman" panose="02020603050405020304" pitchFamily="18" charset="0"/>
              </a:rPr>
              <a:t>. </a:t>
            </a:r>
            <a:endParaRPr lang="en-US" altLang="en-US" sz="2400" dirty="0">
              <a:solidFill>
                <a:srgbClr val="C00000"/>
              </a:solidFill>
              <a:latin typeface="+mn-lt"/>
              <a:cs typeface="Times New Roman" panose="02020603050405020304" pitchFamily="18" charset="0"/>
            </a:endParaRPr>
          </a:p>
        </p:txBody>
      </p:sp>
      <p:sp>
        <p:nvSpPr>
          <p:cNvPr id="13" name="TextBox 12">
            <a:extLst>
              <a:ext uri="{FF2B5EF4-FFF2-40B4-BE49-F238E27FC236}">
                <a16:creationId xmlns:a16="http://schemas.microsoft.com/office/drawing/2014/main" id="{4E171C9B-38F8-4953-8B12-164626AD15A2}"/>
              </a:ext>
            </a:extLst>
          </p:cNvPr>
          <p:cNvSpPr txBox="1"/>
          <p:nvPr/>
        </p:nvSpPr>
        <p:spPr>
          <a:xfrm>
            <a:off x="107504" y="953409"/>
            <a:ext cx="4680520" cy="461665"/>
          </a:xfrm>
          <a:prstGeom prst="rect">
            <a:avLst/>
          </a:prstGeom>
          <a:noFill/>
        </p:spPr>
        <p:txBody>
          <a:bodyPr wrap="square" rtlCol="0">
            <a:spAutoFit/>
          </a:bodyPr>
          <a:lstStyle/>
          <a:p>
            <a:pPr algn="ctr"/>
            <a:r>
              <a:rPr lang="vi-VN" sz="2400" b="1" i="1" dirty="0">
                <a:solidFill>
                  <a:srgbClr val="FF0000"/>
                </a:solidFill>
              </a:rPr>
              <a:t>a. Hành động đánh cướp</a:t>
            </a:r>
            <a:endParaRPr lang="en-US" sz="2400" b="1" i="1" dirty="0">
              <a:solidFill>
                <a:srgbClr val="FF0000"/>
              </a:solidFill>
            </a:endParaRPr>
          </a:p>
        </p:txBody>
      </p:sp>
    </p:spTree>
    <p:extLst>
      <p:ext uri="{BB962C8B-B14F-4D97-AF65-F5344CB8AC3E}">
        <p14:creationId xmlns:p14="http://schemas.microsoft.com/office/powerpoint/2010/main" val="36882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45"/>
        <p:cNvGrpSpPr/>
        <p:nvPr/>
      </p:nvGrpSpPr>
      <p:grpSpPr>
        <a:xfrm>
          <a:off x="0" y="0"/>
          <a:ext cx="0" cy="0"/>
          <a:chOff x="0" y="0"/>
          <a:chExt cx="0" cy="0"/>
        </a:xfrm>
      </p:grpSpPr>
      <p:sp>
        <p:nvSpPr>
          <p:cNvPr id="7" name="Text Box 6">
            <a:extLst>
              <a:ext uri="{FF2B5EF4-FFF2-40B4-BE49-F238E27FC236}">
                <a16:creationId xmlns:a16="http://schemas.microsoft.com/office/drawing/2014/main" id="{22D3706C-2E20-487C-8D5C-84763B771D3E}"/>
              </a:ext>
            </a:extLst>
          </p:cNvPr>
          <p:cNvSpPr txBox="1">
            <a:spLocks noChangeArrowheads="1"/>
          </p:cNvSpPr>
          <p:nvPr/>
        </p:nvSpPr>
        <p:spPr bwMode="auto">
          <a:xfrm>
            <a:off x="188712" y="133494"/>
            <a:ext cx="4419600" cy="492443"/>
          </a:xfrm>
          <a:prstGeom prst="rect">
            <a:avLst/>
          </a:prstGeom>
          <a:solidFill>
            <a:srgbClr val="FFFFCD"/>
          </a:solidFill>
          <a:ln>
            <a:noFill/>
          </a:ln>
        </p:spPr>
        <p:txBody>
          <a:bodyPr>
            <a:spAutoFit/>
          </a:bodyPr>
          <a:lstStyle>
            <a:lvl1pPr marL="514350" indent="-51435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600" b="1" dirty="0">
                <a:solidFill>
                  <a:srgbClr val="002060"/>
                </a:solidFill>
                <a:latin typeface="+mn-lt"/>
                <a:cs typeface="Times New Roman" panose="02020603050405020304" pitchFamily="18" charset="0"/>
              </a:rPr>
              <a:t>1.</a:t>
            </a:r>
            <a:r>
              <a:rPr lang="vi-VN"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Hình</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ảnh</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Lục</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Vân</a:t>
            </a:r>
            <a:r>
              <a:rPr lang="en-US" altLang="en-US" sz="2600" b="1" dirty="0">
                <a:solidFill>
                  <a:srgbClr val="002060"/>
                </a:solidFill>
                <a:latin typeface="+mn-lt"/>
                <a:cs typeface="Times New Roman" panose="02020603050405020304" pitchFamily="18" charset="0"/>
              </a:rPr>
              <a:t> </a:t>
            </a:r>
            <a:r>
              <a:rPr lang="en-US" altLang="en-US" sz="2600" b="1" dirty="0" err="1">
                <a:solidFill>
                  <a:srgbClr val="002060"/>
                </a:solidFill>
                <a:latin typeface="+mn-lt"/>
                <a:cs typeface="Times New Roman" panose="02020603050405020304" pitchFamily="18" charset="0"/>
              </a:rPr>
              <a:t>Tiên</a:t>
            </a:r>
            <a:endParaRPr lang="en-US" altLang="en-US" sz="2600" b="1" dirty="0">
              <a:solidFill>
                <a:srgbClr val="002060"/>
              </a:solidFill>
              <a:latin typeface="+mn-lt"/>
              <a:cs typeface="Times New Roman" panose="02020603050405020304" pitchFamily="18" charset="0"/>
            </a:endParaRPr>
          </a:p>
        </p:txBody>
      </p:sp>
      <p:sp>
        <p:nvSpPr>
          <p:cNvPr id="9" name="TextBox 8">
            <a:extLst>
              <a:ext uri="{FF2B5EF4-FFF2-40B4-BE49-F238E27FC236}">
                <a16:creationId xmlns:a16="http://schemas.microsoft.com/office/drawing/2014/main" id="{8FF84698-58ED-470B-8D8C-B3490F330F8F}"/>
              </a:ext>
            </a:extLst>
          </p:cNvPr>
          <p:cNvSpPr txBox="1"/>
          <p:nvPr/>
        </p:nvSpPr>
        <p:spPr>
          <a:xfrm>
            <a:off x="539552" y="625959"/>
            <a:ext cx="4680520" cy="400110"/>
          </a:xfrm>
          <a:prstGeom prst="rect">
            <a:avLst/>
          </a:prstGeom>
          <a:noFill/>
        </p:spPr>
        <p:txBody>
          <a:bodyPr wrap="square" rtlCol="0">
            <a:spAutoFit/>
          </a:bodyPr>
          <a:lstStyle/>
          <a:p>
            <a:pPr marL="0" indent="0" algn="just">
              <a:buNone/>
            </a:pPr>
            <a:r>
              <a:rPr lang="en-US" sz="2000" b="1" i="1" dirty="0">
                <a:solidFill>
                  <a:srgbClr val="FF0000"/>
                </a:solidFill>
                <a:latin typeface="Arial" panose="020B0604020202020204" pitchFamily="34" charset="0"/>
                <a:cs typeface="Arial" panose="020B0604020202020204" pitchFamily="34" charset="0"/>
              </a:rPr>
              <a:t>b. C</a:t>
            </a:r>
            <a:r>
              <a:rPr lang="vi-VN" sz="2000" b="1" i="1" dirty="0">
                <a:solidFill>
                  <a:srgbClr val="FF0000"/>
                </a:solidFill>
                <a:latin typeface="Arial" panose="020B0604020202020204" pitchFamily="34" charset="0"/>
                <a:cs typeface="Arial" panose="020B0604020202020204" pitchFamily="34" charset="0"/>
              </a:rPr>
              <a:t>ư</a:t>
            </a:r>
            <a:r>
              <a:rPr lang="en-US" sz="2000" b="1" i="1" dirty="0">
                <a:solidFill>
                  <a:srgbClr val="FF0000"/>
                </a:solidFill>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xử</a:t>
            </a:r>
            <a:r>
              <a:rPr lang="en-US" sz="2000" b="1" i="1" dirty="0">
                <a:solidFill>
                  <a:srgbClr val="FF0000"/>
                </a:solidFill>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với</a:t>
            </a:r>
            <a:r>
              <a:rPr lang="en-US" sz="2000" b="1" i="1" dirty="0">
                <a:solidFill>
                  <a:srgbClr val="FF0000"/>
                </a:solidFill>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Kiều</a:t>
            </a:r>
            <a:r>
              <a:rPr lang="en-US" sz="2000" b="1" i="1" dirty="0">
                <a:solidFill>
                  <a:srgbClr val="FF0000"/>
                </a:solidFill>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Nguyệt</a:t>
            </a:r>
            <a:r>
              <a:rPr lang="en-US" sz="2000" b="1" i="1" dirty="0">
                <a:solidFill>
                  <a:srgbClr val="FF0000"/>
                </a:solidFill>
                <a:latin typeface="Arial" panose="020B0604020202020204" pitchFamily="34" charset="0"/>
                <a:cs typeface="Arial" panose="020B0604020202020204" pitchFamily="34" charset="0"/>
              </a:rPr>
              <a:t> Nga</a:t>
            </a:r>
          </a:p>
        </p:txBody>
      </p:sp>
      <p:sp>
        <p:nvSpPr>
          <p:cNvPr id="10" name="Content Placeholder 2">
            <a:extLst>
              <a:ext uri="{FF2B5EF4-FFF2-40B4-BE49-F238E27FC236}">
                <a16:creationId xmlns:a16="http://schemas.microsoft.com/office/drawing/2014/main" id="{23BDBBF6-2626-4F6F-B21D-39D626B823A5}"/>
              </a:ext>
            </a:extLst>
          </p:cNvPr>
          <p:cNvSpPr txBox="1">
            <a:spLocks/>
          </p:cNvSpPr>
          <p:nvPr/>
        </p:nvSpPr>
        <p:spPr>
          <a:xfrm>
            <a:off x="125252" y="1087624"/>
            <a:ext cx="8893496" cy="3888432"/>
          </a:xfrm>
          <a:prstGeom prst="rect">
            <a:avLst/>
          </a:prstGeom>
          <a:solidFill>
            <a:schemeClr val="bg1"/>
          </a:solid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Muli"/>
              <a:buChar char="●"/>
              <a:defRPr sz="1600" b="0" i="0" u="none" strike="noStrike" cap="none">
                <a:solidFill>
                  <a:schemeClr val="dk1"/>
                </a:solidFill>
                <a:latin typeface="Muli"/>
                <a:ea typeface="Muli"/>
                <a:cs typeface="Muli"/>
                <a:sym typeface="Muli"/>
              </a:defRPr>
            </a:lvl1pPr>
            <a:lvl2pPr marL="914400" marR="0" lvl="1" indent="-304800" algn="l" rtl="0">
              <a:lnSpc>
                <a:spcPct val="115000"/>
              </a:lnSpc>
              <a:spcBef>
                <a:spcPts val="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2pPr>
            <a:lvl3pPr marL="1371600" marR="0" lvl="2" indent="-304800" algn="l" rtl="0">
              <a:lnSpc>
                <a:spcPct val="115000"/>
              </a:lnSpc>
              <a:spcBef>
                <a:spcPts val="160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3pPr>
            <a:lvl4pPr marL="1828800" marR="0" lvl="3" indent="-304800" algn="l" rtl="0">
              <a:lnSpc>
                <a:spcPct val="115000"/>
              </a:lnSpc>
              <a:spcBef>
                <a:spcPts val="160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4pPr>
            <a:lvl5pPr marL="2286000" marR="0" lvl="4" indent="-304800" algn="l" rtl="0">
              <a:lnSpc>
                <a:spcPct val="115000"/>
              </a:lnSpc>
              <a:spcBef>
                <a:spcPts val="160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5pPr>
            <a:lvl6pPr marL="2743200" marR="0" lvl="5" indent="-304800" algn="l" rtl="0">
              <a:lnSpc>
                <a:spcPct val="115000"/>
              </a:lnSpc>
              <a:spcBef>
                <a:spcPts val="160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6pPr>
            <a:lvl7pPr marL="3200400" marR="0" lvl="6" indent="-304800" algn="l" rtl="0">
              <a:lnSpc>
                <a:spcPct val="115000"/>
              </a:lnSpc>
              <a:spcBef>
                <a:spcPts val="160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7pPr>
            <a:lvl8pPr marL="3657600" marR="0" lvl="7" indent="-304800" algn="l" rtl="0">
              <a:lnSpc>
                <a:spcPct val="115000"/>
              </a:lnSpc>
              <a:spcBef>
                <a:spcPts val="160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8pPr>
            <a:lvl9pPr marL="4114800" marR="0" lvl="8" indent="-304800" algn="l" rtl="0">
              <a:lnSpc>
                <a:spcPct val="115000"/>
              </a:lnSpc>
              <a:spcBef>
                <a:spcPts val="1600"/>
              </a:spcBef>
              <a:spcAft>
                <a:spcPts val="1600"/>
              </a:spcAft>
              <a:buClr>
                <a:schemeClr val="dk1"/>
              </a:buClr>
              <a:buSzPts val="1200"/>
              <a:buFont typeface="Muli"/>
              <a:buChar char="■"/>
              <a:defRPr sz="1200" b="0" i="0" u="none" strike="noStrike" cap="none">
                <a:solidFill>
                  <a:schemeClr val="dk1"/>
                </a:solidFill>
                <a:latin typeface="Muli"/>
                <a:ea typeface="Muli"/>
                <a:cs typeface="Muli"/>
                <a:sym typeface="Muli"/>
              </a:defRPr>
            </a:lvl9pPr>
          </a:lstStyle>
          <a:p>
            <a:pPr algn="just">
              <a:lnSpc>
                <a:spcPct val="150000"/>
              </a:lnSpc>
            </a:pPr>
            <a:r>
              <a:rPr lang="en-US" sz="1800" dirty="0" err="1">
                <a:solidFill>
                  <a:srgbClr val="002060"/>
                </a:solidFill>
                <a:latin typeface="Arial" panose="020B0604020202020204" pitchFamily="34" charset="0"/>
                <a:cs typeface="Arial" panose="020B0604020202020204" pitchFamily="34" charset="0"/>
              </a:rPr>
              <a:t>Vân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Tiên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coi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trọng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danh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dự</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và</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bổn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phận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Khoan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khoan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ngồi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đó</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chớ</a:t>
            </a:r>
            <a:r>
              <a:rPr lang="en-US" sz="1800" dirty="0">
                <a:solidFill>
                  <a:srgbClr val="002060"/>
                </a:solidFill>
                <a:latin typeface="Arial" panose="020B0604020202020204" pitchFamily="34" charset="0"/>
                <a:cs typeface="Arial" panose="020B0604020202020204" pitchFamily="34" charset="0"/>
              </a:rPr>
              <a:t> ra</a:t>
            </a:r>
          </a:p>
          <a:p>
            <a:pPr algn="just">
              <a:lnSpc>
                <a:spcPct val="150000"/>
              </a:lnSpc>
            </a:pPr>
            <a:r>
              <a:rPr lang="en-US" sz="1800" dirty="0" err="1">
                <a:solidFill>
                  <a:srgbClr val="002060"/>
                </a:solidFill>
                <a:latin typeface="Arial" panose="020B0604020202020204" pitchFamily="34" charset="0"/>
                <a:cs typeface="Arial" panose="020B0604020202020204" pitchFamily="34" charset="0"/>
              </a:rPr>
              <a:t>Tấm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lòng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từ</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tâm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nhân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hậu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Vân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Tiên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động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lòng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tìm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các</a:t>
            </a:r>
            <a:r>
              <a:rPr lang="en-US" sz="1800" dirty="0">
                <a:solidFill>
                  <a:srgbClr val="002060"/>
                </a:solidFill>
                <a:latin typeface="Arial" panose="020B0604020202020204" pitchFamily="34" charset="0"/>
                <a:cs typeface="Arial" panose="020B0604020202020204" pitchFamily="34" charset="0"/>
              </a:rPr>
              <a:t> an </a:t>
            </a:r>
            <a:r>
              <a:rPr lang="en-US" sz="1800" dirty="0" err="1">
                <a:solidFill>
                  <a:srgbClr val="002060"/>
                </a:solidFill>
                <a:latin typeface="Arial" panose="020B0604020202020204" pitchFamily="34" charset="0"/>
                <a:cs typeface="Arial" panose="020B0604020202020204" pitchFamily="34" charset="0"/>
              </a:rPr>
              <a:t>ủi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hai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cô</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gái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bị</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nạn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hỏi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han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quê</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quán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Tiểu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a:t>
            </a:r>
            <a:r>
              <a:rPr lang="vi-VN" sz="1800" dirty="0">
                <a:solidFill>
                  <a:srgbClr val="002060"/>
                </a:solidFill>
                <a:latin typeface="Arial" panose="020B0604020202020204" pitchFamily="34" charset="0"/>
                <a:cs typeface="Arial" panose="020B0604020202020204" pitchFamily="34" charset="0"/>
              </a:rPr>
              <a:t>ư</a:t>
            </a:r>
            <a:r>
              <a:rPr lang="en-US" sz="1800" dirty="0">
                <a:solidFill>
                  <a:srgbClr val="002060"/>
                </a:solidFill>
                <a:latin typeface="Arial" panose="020B0604020202020204" pitchFamily="34" charset="0"/>
                <a:cs typeface="Arial" panose="020B0604020202020204" pitchFamily="34" charset="0"/>
              </a:rPr>
              <a:t> con </a:t>
            </a:r>
            <a:r>
              <a:rPr lang="en-US" sz="1800" dirty="0" err="1">
                <a:solidFill>
                  <a:srgbClr val="002060"/>
                </a:solidFill>
                <a:latin typeface="Arial" panose="020B0604020202020204" pitchFamily="34" charset="0"/>
                <a:cs typeface="Arial" panose="020B0604020202020204" pitchFamily="34" charset="0"/>
              </a:rPr>
              <a:t>gái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nhà</a:t>
            </a:r>
            <a:r>
              <a:rPr lang="en-US" sz="1800" dirty="0">
                <a:solidFill>
                  <a:srgbClr val="002060"/>
                </a:solidFill>
                <a:latin typeface="Arial" panose="020B0604020202020204" pitchFamily="34" charset="0"/>
                <a:cs typeface="Arial" panose="020B0604020202020204" pitchFamily="34" charset="0"/>
              </a:rPr>
              <a:t> ai”, “</a:t>
            </a:r>
            <a:r>
              <a:rPr lang="en-US" sz="1800" dirty="0" err="1">
                <a:solidFill>
                  <a:srgbClr val="002060"/>
                </a:solidFill>
                <a:latin typeface="Arial" panose="020B0604020202020204" pitchFamily="34" charset="0"/>
                <a:cs typeface="Arial" panose="020B0604020202020204" pitchFamily="34" charset="0"/>
              </a:rPr>
              <a:t>tên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họ</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là</a:t>
            </a:r>
            <a:r>
              <a:rPr lang="en-US" sz="1800" dirty="0">
                <a:solidFill>
                  <a:srgbClr val="002060"/>
                </a:solidFill>
                <a:latin typeface="Arial" panose="020B0604020202020204" pitchFamily="34" charset="0"/>
                <a:cs typeface="Arial" panose="020B0604020202020204" pitchFamily="34" charset="0"/>
              </a:rPr>
              <a:t> chi”</a:t>
            </a:r>
          </a:p>
          <a:p>
            <a:pPr algn="just">
              <a:lnSpc>
                <a:spcPct val="150000"/>
              </a:lnSpc>
            </a:pPr>
            <a:r>
              <a:rPr lang="en-US" sz="1800" dirty="0">
                <a:solidFill>
                  <a:srgbClr val="002060"/>
                </a:solidFill>
                <a:latin typeface="Arial" panose="020B0604020202020204" pitchFamily="34" charset="0"/>
                <a:cs typeface="Arial" panose="020B0604020202020204" pitchFamily="34" charset="0"/>
              </a:rPr>
              <a:t>Quan </a:t>
            </a:r>
            <a:r>
              <a:rPr lang="en-US" sz="1800" dirty="0" err="1">
                <a:solidFill>
                  <a:srgbClr val="002060"/>
                </a:solidFill>
                <a:latin typeface="Arial" panose="020B0604020202020204" pitchFamily="34" charset="0"/>
                <a:cs typeface="Arial" panose="020B0604020202020204" pitchFamily="34" charset="0"/>
              </a:rPr>
              <a:t>điểm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Làm</a:t>
            </a:r>
            <a:r>
              <a:rPr lang="en-US" sz="1800" dirty="0">
                <a:solidFill>
                  <a:srgbClr val="002060"/>
                </a:solidFill>
                <a:latin typeface="Arial" panose="020B0604020202020204" pitchFamily="34" charset="0"/>
                <a:cs typeface="Arial" panose="020B0604020202020204" pitchFamily="34" charset="0"/>
              </a:rPr>
              <a:t> </a:t>
            </a:r>
            <a:r>
              <a:rPr lang="vi-VN" sz="1800" dirty="0">
                <a:solidFill>
                  <a:srgbClr val="002060"/>
                </a:solidFill>
                <a:latin typeface="Arial" panose="020B0604020202020204" pitchFamily="34" charset="0"/>
                <a:cs typeface="Arial" panose="020B0604020202020204" pitchFamily="34" charset="0"/>
              </a:rPr>
              <a:t>ơ</a:t>
            </a:r>
            <a:r>
              <a:rPr lang="en-US" sz="1800" dirty="0">
                <a:solidFill>
                  <a:srgbClr val="002060"/>
                </a:solidFill>
                <a:latin typeface="Arial" panose="020B0604020202020204" pitchFamily="34" charset="0"/>
                <a:cs typeface="Arial" panose="020B0604020202020204" pitchFamily="34" charset="0"/>
              </a:rPr>
              <a:t>n </a:t>
            </a:r>
            <a:r>
              <a:rPr lang="en-US" sz="1800" dirty="0" err="1">
                <a:solidFill>
                  <a:srgbClr val="002060"/>
                </a:solidFill>
                <a:latin typeface="Arial" panose="020B0604020202020204" pitchFamily="34" charset="0"/>
                <a:cs typeface="Arial" panose="020B0604020202020204" pitchFamily="34" charset="0"/>
              </a:rPr>
              <a:t>há</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dễ</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trông</a:t>
            </a:r>
            <a:r>
              <a:rPr lang="en-US" sz="1800" dirty="0">
                <a:solidFill>
                  <a:srgbClr val="002060"/>
                </a:solidFill>
                <a:latin typeface="Arial" panose="020B0604020202020204" pitchFamily="34" charset="0"/>
                <a:cs typeface="Arial" panose="020B0604020202020204" pitchFamily="34" charset="0"/>
              </a:rPr>
              <a:t> ng</a:t>
            </a:r>
            <a:r>
              <a:rPr lang="vi-VN" sz="1800" dirty="0">
                <a:solidFill>
                  <a:srgbClr val="002060"/>
                </a:solidFill>
                <a:latin typeface="Arial" panose="020B0604020202020204" pitchFamily="34" charset="0"/>
                <a:cs typeface="Arial" panose="020B0604020202020204" pitchFamily="34" charset="0"/>
              </a:rPr>
              <a:t>ư</a:t>
            </a:r>
            <a:r>
              <a:rPr lang="en-US" sz="1800" dirty="0" err="1">
                <a:solidFill>
                  <a:srgbClr val="002060"/>
                </a:solidFill>
                <a:latin typeface="Arial" panose="020B0604020202020204" pitchFamily="34" charset="0"/>
                <a:cs typeface="Arial" panose="020B0604020202020204" pitchFamily="34" charset="0"/>
              </a:rPr>
              <a:t>ời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trả</a:t>
            </a:r>
            <a:r>
              <a:rPr lang="en-US" sz="1800" dirty="0">
                <a:solidFill>
                  <a:srgbClr val="002060"/>
                </a:solidFill>
                <a:latin typeface="Arial" panose="020B0604020202020204" pitchFamily="34" charset="0"/>
                <a:cs typeface="Arial" panose="020B0604020202020204" pitchFamily="34" charset="0"/>
              </a:rPr>
              <a:t> </a:t>
            </a:r>
            <a:r>
              <a:rPr lang="vi-VN" sz="1800" dirty="0">
                <a:solidFill>
                  <a:srgbClr val="002060"/>
                </a:solidFill>
                <a:latin typeface="Arial" panose="020B0604020202020204" pitchFamily="34" charset="0"/>
                <a:cs typeface="Arial" panose="020B0604020202020204" pitchFamily="34" charset="0"/>
              </a:rPr>
              <a:t>ơ</a:t>
            </a:r>
            <a:r>
              <a:rPr lang="en-US" sz="1800" dirty="0">
                <a:solidFill>
                  <a:srgbClr val="002060"/>
                </a:solidFill>
                <a:latin typeface="Arial" panose="020B0604020202020204" pitchFamily="34" charset="0"/>
                <a:cs typeface="Arial" panose="020B0604020202020204" pitchFamily="34" charset="0"/>
              </a:rPr>
              <a:t>n”, “</a:t>
            </a:r>
            <a:r>
              <a:rPr lang="en-US" sz="1800" dirty="0" err="1">
                <a:solidFill>
                  <a:srgbClr val="002060"/>
                </a:solidFill>
                <a:latin typeface="Arial" panose="020B0604020202020204" pitchFamily="34" charset="0"/>
                <a:cs typeface="Arial" panose="020B0604020202020204" pitchFamily="34" charset="0"/>
              </a:rPr>
              <a:t>Nhớ</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câu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kiến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ngãi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bất</a:t>
            </a:r>
            <a:r>
              <a:rPr lang="en-US" sz="1800" dirty="0">
                <a:solidFill>
                  <a:srgbClr val="002060"/>
                </a:solidFill>
                <a:latin typeface="Arial" panose="020B0604020202020204" pitchFamily="34" charset="0"/>
                <a:cs typeface="Arial" panose="020B0604020202020204" pitchFamily="34" charset="0"/>
              </a:rPr>
              <a:t> vi”… </a:t>
            </a:r>
            <a:r>
              <a:rPr lang="en-US" sz="1800" dirty="0" err="1">
                <a:solidFill>
                  <a:srgbClr val="002060"/>
                </a:solidFill>
                <a:latin typeface="Arial" panose="020B0604020202020204" pitchFamily="34" charset="0"/>
                <a:cs typeface="Arial" panose="020B0604020202020204" pitchFamily="34" charset="0"/>
              </a:rPr>
              <a:t>từ</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chối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lạy</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tạ</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và</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lời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mời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Nguyệt</a:t>
            </a:r>
            <a:r>
              <a:rPr lang="en-US" sz="1800" dirty="0">
                <a:solidFill>
                  <a:srgbClr val="002060"/>
                </a:solidFill>
                <a:latin typeface="Arial" panose="020B0604020202020204" pitchFamily="34" charset="0"/>
                <a:cs typeface="Arial" panose="020B0604020202020204" pitchFamily="34" charset="0"/>
              </a:rPr>
              <a:t> Nga </a:t>
            </a:r>
            <a:r>
              <a:rPr lang="en-US" sz="1800" dirty="0" err="1">
                <a:solidFill>
                  <a:srgbClr val="002060"/>
                </a:solidFill>
                <a:latin typeface="Arial" panose="020B0604020202020204" pitchFamily="34" charset="0"/>
                <a:cs typeface="Arial" panose="020B0604020202020204" pitchFamily="34" charset="0"/>
              </a:rPr>
              <a:t>về</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nhà</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nàng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để</a:t>
            </a:r>
            <a:r>
              <a:rPr lang="en-US" sz="1800" dirty="0">
                <a:solidFill>
                  <a:srgbClr val="002060"/>
                </a:solidFill>
                <a:latin typeface="Arial" panose="020B0604020202020204" pitchFamily="34" charset="0"/>
                <a:cs typeface="Arial" panose="020B0604020202020204" pitchFamily="34" charset="0"/>
              </a:rPr>
              <a:t> cha </a:t>
            </a:r>
            <a:r>
              <a:rPr lang="en-US" sz="1800" dirty="0" err="1">
                <a:solidFill>
                  <a:srgbClr val="002060"/>
                </a:solidFill>
                <a:latin typeface="Arial" panose="020B0604020202020204" pitchFamily="34" charset="0"/>
                <a:cs typeface="Arial" panose="020B0604020202020204" pitchFamily="34" charset="0"/>
              </a:rPr>
              <a:t>nàng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báo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đáp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Với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chàng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làm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việc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nghĩa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là</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một</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bổn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phận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một</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lẽ</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tự</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nhiên</a:t>
            </a:r>
            <a:r>
              <a:rPr lang="en-US" sz="1800" dirty="0">
                <a:solidFill>
                  <a:srgbClr val="002060"/>
                </a:solidFill>
                <a:latin typeface="Arial" panose="020B0604020202020204" pitchFamily="34" charset="0"/>
                <a:cs typeface="Arial" panose="020B0604020202020204" pitchFamily="34" charset="0"/>
              </a:rPr>
              <a:t>, con ng</a:t>
            </a:r>
            <a:r>
              <a:rPr lang="vi-VN" sz="1800" dirty="0">
                <a:solidFill>
                  <a:srgbClr val="002060"/>
                </a:solidFill>
                <a:latin typeface="Arial" panose="020B0604020202020204" pitchFamily="34" charset="0"/>
                <a:cs typeface="Arial" panose="020B0604020202020204" pitchFamily="34" charset="0"/>
              </a:rPr>
              <a:t>ư</a:t>
            </a:r>
            <a:r>
              <a:rPr lang="en-US" sz="1800" dirty="0" err="1">
                <a:solidFill>
                  <a:srgbClr val="002060"/>
                </a:solidFill>
                <a:latin typeface="Arial" panose="020B0604020202020204" pitchFamily="34" charset="0"/>
                <a:cs typeface="Arial" panose="020B0604020202020204" pitchFamily="34" charset="0"/>
              </a:rPr>
              <a:t>ời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trọng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nghĩa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khinh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tài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ấy</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không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coi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trọng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công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trạng</a:t>
            </a:r>
            <a:endParaRPr lang="en-US" sz="1800" dirty="0">
              <a:solidFill>
                <a:srgbClr val="00206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à"/>
            </a:pP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Cách</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c</a:t>
            </a:r>
            <a:r>
              <a:rPr lang="vi-VN" sz="1800" b="1"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xử</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Lục</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Vân</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Tiên</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mang</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tinh</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thần</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nghĩa</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hiệp</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các</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trang</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anh</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hùng</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hảo</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hán</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thấy</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việc</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nghĩa</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thì</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làm</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coi</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việc</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nghĩa</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là</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bổn</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phận</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không</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màng</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danh</a:t>
            </a:r>
            <a:r>
              <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800" b="1" dirty="0" err="1">
                <a:solidFill>
                  <a:srgbClr val="002060"/>
                </a:solidFill>
                <a:latin typeface="Arial" panose="020B0604020202020204" pitchFamily="34" charset="0"/>
                <a:cs typeface="Arial" panose="020B0604020202020204" pitchFamily="34" charset="0"/>
                <a:sym typeface="Wingdings" panose="05000000000000000000" pitchFamily="2" charset="2"/>
              </a:rPr>
              <a:t>lợi</a:t>
            </a:r>
            <a:endParaRPr lang="en-US" sz="1800" b="1" dirty="0">
              <a:solidFill>
                <a:srgbClr val="002060"/>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8762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2"/>
        <p:cNvGrpSpPr/>
        <p:nvPr/>
      </p:nvGrpSpPr>
      <p:grpSpPr>
        <a:xfrm>
          <a:off x="0" y="0"/>
          <a:ext cx="0" cy="0"/>
          <a:chOff x="0" y="0"/>
          <a:chExt cx="0" cy="0"/>
        </a:xfrm>
      </p:grpSpPr>
      <p:sp>
        <p:nvSpPr>
          <p:cNvPr id="8" name="AutoShape 5">
            <a:extLst>
              <a:ext uri="{FF2B5EF4-FFF2-40B4-BE49-F238E27FC236}">
                <a16:creationId xmlns:a16="http://schemas.microsoft.com/office/drawing/2014/main" id="{B2688EED-BEA2-4E0F-9847-15617922E81A}"/>
              </a:ext>
            </a:extLst>
          </p:cNvPr>
          <p:cNvSpPr>
            <a:spLocks noChangeArrowheads="1"/>
          </p:cNvSpPr>
          <p:nvPr/>
        </p:nvSpPr>
        <p:spPr bwMode="auto">
          <a:xfrm flipH="1">
            <a:off x="395536" y="267494"/>
            <a:ext cx="5462588" cy="2474913"/>
          </a:xfrm>
          <a:prstGeom prst="cloudCallout">
            <a:avLst>
              <a:gd name="adj1" fmla="val -43750"/>
              <a:gd name="adj2" fmla="val 54505"/>
            </a:avLst>
          </a:prstGeom>
          <a:ln>
            <a:headEnd/>
            <a:tailEnd/>
          </a:ln>
        </p:spPr>
        <p:style>
          <a:lnRef idx="2">
            <a:schemeClr val="accent6"/>
          </a:lnRef>
          <a:fillRef idx="1">
            <a:schemeClr val="lt1"/>
          </a:fillRef>
          <a:effectRef idx="0">
            <a:schemeClr val="accent6"/>
          </a:effectRef>
          <a:fontRef idx="minor">
            <a:schemeClr val="dk1"/>
          </a:fontRef>
        </p:style>
        <p:txBody>
          <a:bodyPr lIns="91439" rIns="91439"/>
          <a:lstStyle/>
          <a:p>
            <a:pPr algn="ctr">
              <a:defRPr/>
            </a:pPr>
            <a:r>
              <a:rPr lang="en-US" sz="2000" b="1" i="1" dirty="0" err="1">
                <a:solidFill>
                  <a:srgbClr val="FF0000"/>
                </a:solidFill>
                <a:cs typeface="Times New Roman" pitchFamily="18" charset="0"/>
              </a:rPr>
              <a:t>Sau</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khi</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tìm</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hiểu</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về</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hành</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động</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đánh</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cướp</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cứu</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Kiều</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Nguyệt</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Nga</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em</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đã</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học</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tập</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được</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điều</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gì</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từ</a:t>
            </a:r>
            <a:endParaRPr lang="en-US" sz="2000" b="1" i="1" dirty="0">
              <a:solidFill>
                <a:srgbClr val="FF0000"/>
              </a:solidFill>
              <a:cs typeface="Times New Roman" pitchFamily="18" charset="0"/>
            </a:endParaRPr>
          </a:p>
          <a:p>
            <a:pPr algn="ctr">
              <a:defRPr/>
            </a:pP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Lục</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Vân</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Tiên</a:t>
            </a:r>
            <a:r>
              <a:rPr lang="en-US" sz="2000" b="1" i="1" dirty="0">
                <a:solidFill>
                  <a:srgbClr val="FF0000"/>
                </a:solidFill>
                <a:cs typeface="Times New Roman" pitchFamily="18" charset="0"/>
              </a:rPr>
              <a:t>?</a:t>
            </a:r>
            <a:r>
              <a:rPr lang="en-US" sz="2000" dirty="0">
                <a:cs typeface="Times New Roman" pitchFamily="18" charset="0"/>
              </a:rPr>
              <a:t> </a:t>
            </a:r>
            <a:endParaRPr lang="en-US" altLang="zh-CN" sz="2000" dirty="0">
              <a:cs typeface="Times New Roman" pitchFamily="18" charset="0"/>
            </a:endParaRPr>
          </a:p>
        </p:txBody>
      </p:sp>
      <p:pic>
        <p:nvPicPr>
          <p:cNvPr id="9" name="Picture 8" descr="22858PICdbgea5Gz679dY_PIC2018.png">
            <a:extLst>
              <a:ext uri="{FF2B5EF4-FFF2-40B4-BE49-F238E27FC236}">
                <a16:creationId xmlns:a16="http://schemas.microsoft.com/office/drawing/2014/main" id="{225B516B-25F8-4D18-98E7-72F1240BC7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282974"/>
            <a:ext cx="2900064" cy="38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2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827072-F88E-47BD-95E7-5A8F2A7C49A3}"/>
              </a:ext>
            </a:extLst>
          </p:cNvPr>
          <p:cNvSpPr txBox="1"/>
          <p:nvPr/>
        </p:nvSpPr>
        <p:spPr>
          <a:xfrm>
            <a:off x="177446" y="332773"/>
            <a:ext cx="4682588" cy="461665"/>
          </a:xfrm>
          <a:prstGeom prst="rect">
            <a:avLst/>
          </a:prstGeom>
          <a:solidFill>
            <a:schemeClr val="tx2"/>
          </a:solidFill>
        </p:spPr>
        <p:txBody>
          <a:bodyPr wrap="square" rtlCol="0">
            <a:spAutoFit/>
          </a:bodyPr>
          <a:lstStyle/>
          <a:p>
            <a:r>
              <a:rPr lang="vi-VN" sz="2400" b="1" dirty="0"/>
              <a:t>2. Hình ảnh Kiều Nguyệt Nga</a:t>
            </a:r>
            <a:endParaRPr lang="en-US" sz="2400" b="1" dirty="0"/>
          </a:p>
        </p:txBody>
      </p:sp>
      <p:sp>
        <p:nvSpPr>
          <p:cNvPr id="9" name="Cloud 8">
            <a:extLst>
              <a:ext uri="{FF2B5EF4-FFF2-40B4-BE49-F238E27FC236}">
                <a16:creationId xmlns:a16="http://schemas.microsoft.com/office/drawing/2014/main" id="{12A00889-C867-4D22-82A1-B08ABD62A52D}"/>
              </a:ext>
            </a:extLst>
          </p:cNvPr>
          <p:cNvSpPr/>
          <p:nvPr/>
        </p:nvSpPr>
        <p:spPr>
          <a:xfrm>
            <a:off x="358824" y="1203598"/>
            <a:ext cx="4357192" cy="231230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rPr>
              <a:t>Qua đoạn thơ, hãy cho biết hình ảnh Kiều Nguyệt Nga được khắc họa như thế nào?</a:t>
            </a:r>
            <a:endParaRPr lang="en-US" sz="2400" dirty="0">
              <a:solidFill>
                <a:srgbClr val="002060"/>
              </a:solidFill>
            </a:endParaRPr>
          </a:p>
        </p:txBody>
      </p:sp>
      <p:pic>
        <p:nvPicPr>
          <p:cNvPr id="4098" name="Picture 2" descr="Lục Vân Tiên lên lịch 2019 - Báo Phụ Nữ">
            <a:extLst>
              <a:ext uri="{FF2B5EF4-FFF2-40B4-BE49-F238E27FC236}">
                <a16:creationId xmlns:a16="http://schemas.microsoft.com/office/drawing/2014/main" id="{1FA30389-5356-4789-8846-765585257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4" y="357895"/>
            <a:ext cx="4106520" cy="458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832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10F3309-13CC-4B5B-8254-151314414E1A}"/>
              </a:ext>
            </a:extLst>
          </p:cNvPr>
          <p:cNvSpPr txBox="1">
            <a:spLocks/>
          </p:cNvSpPr>
          <p:nvPr/>
        </p:nvSpPr>
        <p:spPr>
          <a:xfrm>
            <a:off x="179512" y="375506"/>
            <a:ext cx="8568952" cy="4392488"/>
          </a:xfrm>
          <a:prstGeom prst="rect">
            <a:avLst/>
          </a:prstGeom>
          <a:solidFill>
            <a:schemeClr val="bg1"/>
          </a:solid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uli"/>
              <a:buNone/>
              <a:defRPr sz="1500" b="0" i="0" u="none" strike="noStrike" cap="none">
                <a:solidFill>
                  <a:schemeClr val="dk1"/>
                </a:solidFill>
                <a:latin typeface="Muli"/>
                <a:ea typeface="Muli"/>
                <a:cs typeface="Muli"/>
                <a:sym typeface="Muli"/>
              </a:defRPr>
            </a:lvl1pPr>
            <a:lvl2pPr marL="914400" marR="0" lvl="1" indent="-317500" algn="ctr" rtl="0">
              <a:lnSpc>
                <a:spcPct val="100000"/>
              </a:lnSpc>
              <a:spcBef>
                <a:spcPts val="0"/>
              </a:spcBef>
              <a:spcAft>
                <a:spcPts val="0"/>
              </a:spcAft>
              <a:buClr>
                <a:schemeClr val="dk1"/>
              </a:buClr>
              <a:buSzPts val="1400"/>
              <a:buFont typeface="Muli"/>
              <a:buNone/>
              <a:defRPr sz="1500" b="0" i="0" u="none" strike="noStrike" cap="none">
                <a:solidFill>
                  <a:schemeClr val="dk1"/>
                </a:solidFill>
                <a:latin typeface="Muli"/>
                <a:ea typeface="Muli"/>
                <a:cs typeface="Muli"/>
                <a:sym typeface="Muli"/>
              </a:defRPr>
            </a:lvl2pPr>
            <a:lvl3pPr marL="1371600" marR="0" lvl="2" indent="-317500" algn="ctr" rtl="0">
              <a:lnSpc>
                <a:spcPct val="100000"/>
              </a:lnSpc>
              <a:spcBef>
                <a:spcPts val="1600"/>
              </a:spcBef>
              <a:spcAft>
                <a:spcPts val="0"/>
              </a:spcAft>
              <a:buClr>
                <a:schemeClr val="dk1"/>
              </a:buClr>
              <a:buSzPts val="1400"/>
              <a:buFont typeface="Muli"/>
              <a:buNone/>
              <a:defRPr sz="1500" b="0" i="0" u="none" strike="noStrike" cap="none">
                <a:solidFill>
                  <a:schemeClr val="dk1"/>
                </a:solidFill>
                <a:latin typeface="Muli"/>
                <a:ea typeface="Muli"/>
                <a:cs typeface="Muli"/>
                <a:sym typeface="Muli"/>
              </a:defRPr>
            </a:lvl3pPr>
            <a:lvl4pPr marL="1828800" marR="0" lvl="3" indent="-317500" algn="ctr" rtl="0">
              <a:lnSpc>
                <a:spcPct val="100000"/>
              </a:lnSpc>
              <a:spcBef>
                <a:spcPts val="1600"/>
              </a:spcBef>
              <a:spcAft>
                <a:spcPts val="0"/>
              </a:spcAft>
              <a:buClr>
                <a:schemeClr val="dk1"/>
              </a:buClr>
              <a:buSzPts val="1400"/>
              <a:buFont typeface="Muli"/>
              <a:buNone/>
              <a:defRPr sz="1500" b="0" i="0" u="none" strike="noStrike" cap="none">
                <a:solidFill>
                  <a:schemeClr val="dk1"/>
                </a:solidFill>
                <a:latin typeface="Muli"/>
                <a:ea typeface="Muli"/>
                <a:cs typeface="Muli"/>
                <a:sym typeface="Muli"/>
              </a:defRPr>
            </a:lvl4pPr>
            <a:lvl5pPr marL="2286000" marR="0" lvl="4" indent="-317500" algn="ctr" rtl="0">
              <a:lnSpc>
                <a:spcPct val="100000"/>
              </a:lnSpc>
              <a:spcBef>
                <a:spcPts val="1600"/>
              </a:spcBef>
              <a:spcAft>
                <a:spcPts val="0"/>
              </a:spcAft>
              <a:buClr>
                <a:schemeClr val="dk1"/>
              </a:buClr>
              <a:buSzPts val="1400"/>
              <a:buFont typeface="Muli"/>
              <a:buNone/>
              <a:defRPr sz="1500" b="0" i="0" u="none" strike="noStrike" cap="none">
                <a:solidFill>
                  <a:schemeClr val="dk1"/>
                </a:solidFill>
                <a:latin typeface="Muli"/>
                <a:ea typeface="Muli"/>
                <a:cs typeface="Muli"/>
                <a:sym typeface="Muli"/>
              </a:defRPr>
            </a:lvl5pPr>
            <a:lvl6pPr marL="2743200" marR="0" lvl="5" indent="-317500" algn="ctr" rtl="0">
              <a:lnSpc>
                <a:spcPct val="100000"/>
              </a:lnSpc>
              <a:spcBef>
                <a:spcPts val="1600"/>
              </a:spcBef>
              <a:spcAft>
                <a:spcPts val="0"/>
              </a:spcAft>
              <a:buClr>
                <a:schemeClr val="dk1"/>
              </a:buClr>
              <a:buSzPts val="1400"/>
              <a:buFont typeface="Muli"/>
              <a:buNone/>
              <a:defRPr sz="1500" b="0" i="0" u="none" strike="noStrike" cap="none">
                <a:solidFill>
                  <a:schemeClr val="dk1"/>
                </a:solidFill>
                <a:latin typeface="Muli"/>
                <a:ea typeface="Muli"/>
                <a:cs typeface="Muli"/>
                <a:sym typeface="Muli"/>
              </a:defRPr>
            </a:lvl6pPr>
            <a:lvl7pPr marL="3200400" marR="0" lvl="6" indent="-317500" algn="ctr" rtl="0">
              <a:lnSpc>
                <a:spcPct val="100000"/>
              </a:lnSpc>
              <a:spcBef>
                <a:spcPts val="1600"/>
              </a:spcBef>
              <a:spcAft>
                <a:spcPts val="0"/>
              </a:spcAft>
              <a:buClr>
                <a:schemeClr val="dk1"/>
              </a:buClr>
              <a:buSzPts val="1400"/>
              <a:buFont typeface="Muli"/>
              <a:buNone/>
              <a:defRPr sz="1500" b="0" i="0" u="none" strike="noStrike" cap="none">
                <a:solidFill>
                  <a:schemeClr val="dk1"/>
                </a:solidFill>
                <a:latin typeface="Muli"/>
                <a:ea typeface="Muli"/>
                <a:cs typeface="Muli"/>
                <a:sym typeface="Muli"/>
              </a:defRPr>
            </a:lvl7pPr>
            <a:lvl8pPr marL="3657600" marR="0" lvl="7" indent="-317500" algn="ctr" rtl="0">
              <a:lnSpc>
                <a:spcPct val="100000"/>
              </a:lnSpc>
              <a:spcBef>
                <a:spcPts val="1600"/>
              </a:spcBef>
              <a:spcAft>
                <a:spcPts val="0"/>
              </a:spcAft>
              <a:buClr>
                <a:schemeClr val="dk1"/>
              </a:buClr>
              <a:buSzPts val="1400"/>
              <a:buFont typeface="Muli"/>
              <a:buNone/>
              <a:defRPr sz="1500" b="0" i="0" u="none" strike="noStrike" cap="none">
                <a:solidFill>
                  <a:schemeClr val="dk1"/>
                </a:solidFill>
                <a:latin typeface="Muli"/>
                <a:ea typeface="Muli"/>
                <a:cs typeface="Muli"/>
                <a:sym typeface="Muli"/>
              </a:defRPr>
            </a:lvl8pPr>
            <a:lvl9pPr marL="4114800" marR="0" lvl="8" indent="-317500" algn="ctr" rtl="0">
              <a:lnSpc>
                <a:spcPct val="100000"/>
              </a:lnSpc>
              <a:spcBef>
                <a:spcPts val="1600"/>
              </a:spcBef>
              <a:spcAft>
                <a:spcPts val="1600"/>
              </a:spcAft>
              <a:buClr>
                <a:schemeClr val="dk1"/>
              </a:buClr>
              <a:buSzPts val="1400"/>
              <a:buFont typeface="Muli"/>
              <a:buNone/>
              <a:defRPr sz="1500" b="0" i="0" u="none" strike="noStrike" cap="none">
                <a:solidFill>
                  <a:schemeClr val="dk1"/>
                </a:solidFill>
                <a:latin typeface="Muli"/>
                <a:ea typeface="Muli"/>
                <a:cs typeface="Muli"/>
                <a:sym typeface="Muli"/>
              </a:defRPr>
            </a:lvl9pPr>
          </a:lstStyle>
          <a:p>
            <a:pPr marL="0" indent="0" algn="just">
              <a:lnSpc>
                <a:spcPct val="120000"/>
              </a:lnSpc>
              <a:spcBef>
                <a:spcPts val="600"/>
              </a:spcBef>
            </a:pPr>
            <a:r>
              <a:rPr lang="en-US" sz="2600" b="1" dirty="0">
                <a:solidFill>
                  <a:srgbClr val="002060"/>
                </a:solidFill>
                <a:latin typeface="Arial" panose="020B0604020202020204" pitchFamily="34" charset="0"/>
                <a:cs typeface="Arial" panose="020B0604020202020204" pitchFamily="34" charset="0"/>
              </a:rPr>
              <a:t>2. </a:t>
            </a:r>
            <a:r>
              <a:rPr lang="en-US" sz="2600" b="1" dirty="0" err="1">
                <a:solidFill>
                  <a:srgbClr val="002060"/>
                </a:solidFill>
                <a:latin typeface="Arial" panose="020B0604020202020204" pitchFamily="34" charset="0"/>
                <a:cs typeface="Arial" panose="020B0604020202020204" pitchFamily="34" charset="0"/>
              </a:rPr>
              <a:t>Hình</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ảnh</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Kiều</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Nguyệt</a:t>
            </a:r>
            <a:r>
              <a:rPr lang="en-US" sz="2600" b="1" dirty="0">
                <a:solidFill>
                  <a:srgbClr val="002060"/>
                </a:solidFill>
                <a:latin typeface="Arial" panose="020B0604020202020204" pitchFamily="34" charset="0"/>
                <a:cs typeface="Arial" panose="020B0604020202020204" pitchFamily="34" charset="0"/>
              </a:rPr>
              <a:t> </a:t>
            </a:r>
            <a:r>
              <a:rPr lang="vi-VN" sz="2600" b="1" dirty="0">
                <a:solidFill>
                  <a:srgbClr val="002060"/>
                </a:solidFill>
                <a:latin typeface="Arial" panose="020B0604020202020204" pitchFamily="34" charset="0"/>
                <a:cs typeface="Arial" panose="020B0604020202020204" pitchFamily="34" charset="0"/>
              </a:rPr>
              <a:t>Nga</a:t>
            </a:r>
          </a:p>
          <a:p>
            <a:pPr marL="285750" indent="-285750" algn="just">
              <a:lnSpc>
                <a:spcPct val="120000"/>
              </a:lnSpc>
              <a:spcBef>
                <a:spcPts val="600"/>
              </a:spcBef>
              <a:buFont typeface="Arial" panose="020B0604020202020204" pitchFamily="34" charset="0"/>
              <a:buChar char="•"/>
            </a:pPr>
            <a:r>
              <a:rPr lang="en-US" sz="2100" dirty="0" err="1">
                <a:solidFill>
                  <a:srgbClr val="002060"/>
                </a:solidFill>
                <a:latin typeface="Arial" panose="020B0604020202020204" pitchFamily="34" charset="0"/>
                <a:cs typeface="Arial" panose="020B0604020202020204" pitchFamily="34" charset="0"/>
              </a:rPr>
              <a:t>Là</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cô</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gái</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thùy</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mị</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nết</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na</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có</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học</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thức</a:t>
            </a:r>
            <a:endParaRPr lang="en-US" sz="2100"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buFont typeface="Arial" panose="020B0604020202020204" pitchFamily="34" charset="0"/>
              <a:buChar char="•"/>
            </a:pPr>
            <a:r>
              <a:rPr lang="en-US" sz="2100" dirty="0" err="1">
                <a:solidFill>
                  <a:srgbClr val="002060"/>
                </a:solidFill>
                <a:latin typeface="Arial" panose="020B0604020202020204" pitchFamily="34" charset="0"/>
                <a:cs typeface="Arial" panose="020B0604020202020204" pitchFamily="34" charset="0"/>
              </a:rPr>
              <a:t>Cách</a:t>
            </a:r>
            <a:r>
              <a:rPr lang="en-US" sz="2100" dirty="0">
                <a:solidFill>
                  <a:srgbClr val="002060"/>
                </a:solidFill>
                <a:latin typeface="Arial" panose="020B0604020202020204" pitchFamily="34" charset="0"/>
                <a:cs typeface="Arial" panose="020B0604020202020204" pitchFamily="34" charset="0"/>
              </a:rPr>
              <a:t> x</a:t>
            </a:r>
            <a:r>
              <a:rPr lang="vi-VN" sz="2100" dirty="0">
                <a:solidFill>
                  <a:srgbClr val="002060"/>
                </a:solidFill>
                <a:latin typeface="Arial" panose="020B0604020202020204" pitchFamily="34" charset="0"/>
                <a:cs typeface="Arial" panose="020B0604020202020204" pitchFamily="34" charset="0"/>
              </a:rPr>
              <a:t>ư</a:t>
            </a:r>
            <a:r>
              <a:rPr lang="en-US" sz="2100" dirty="0">
                <a:solidFill>
                  <a:srgbClr val="002060"/>
                </a:solidFill>
                <a:latin typeface="Arial" panose="020B0604020202020204" pitchFamily="34" charset="0"/>
                <a:cs typeface="Arial" panose="020B0604020202020204" pitchFamily="34" charset="0"/>
              </a:rPr>
              <a:t>ng </a:t>
            </a:r>
            <a:r>
              <a:rPr lang="en-US" sz="2100" dirty="0" err="1">
                <a:solidFill>
                  <a:srgbClr val="002060"/>
                </a:solidFill>
                <a:latin typeface="Arial" panose="020B0604020202020204" pitchFamily="34" charset="0"/>
                <a:cs typeface="Arial" panose="020B0604020202020204" pitchFamily="34" charset="0"/>
              </a:rPr>
              <a:t>hô</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quân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tử</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tiện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thiếp</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rất</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khiêm</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nh</a:t>
            </a:r>
            <a:r>
              <a:rPr lang="vi-VN" sz="2100" dirty="0">
                <a:solidFill>
                  <a:srgbClr val="002060"/>
                </a:solidFill>
                <a:latin typeface="Arial" panose="020B0604020202020204" pitchFamily="34" charset="0"/>
                <a:cs typeface="Arial" panose="020B0604020202020204" pitchFamily="34" charset="0"/>
              </a:rPr>
              <a:t>ư</a:t>
            </a:r>
            <a:r>
              <a:rPr lang="en-US" sz="2100" dirty="0" err="1">
                <a:solidFill>
                  <a:srgbClr val="002060"/>
                </a:solidFill>
                <a:latin typeface="Arial" panose="020B0604020202020204" pitchFamily="34" charset="0"/>
                <a:cs typeface="Arial" panose="020B0604020202020204" pitchFamily="34" charset="0"/>
              </a:rPr>
              <a:t>ờng</a:t>
            </a:r>
            <a:endParaRPr lang="en-US" sz="2100"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buFont typeface="Arial" panose="020B0604020202020204" pitchFamily="34" charset="0"/>
              <a:buChar char="•"/>
            </a:pPr>
            <a:r>
              <a:rPr lang="en-US" sz="2100" dirty="0" err="1">
                <a:solidFill>
                  <a:srgbClr val="002060"/>
                </a:solidFill>
                <a:latin typeface="Arial" panose="020B0604020202020204" pitchFamily="34" charset="0"/>
                <a:cs typeface="Arial" panose="020B0604020202020204" pitchFamily="34" charset="0"/>
              </a:rPr>
              <a:t>Nàng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không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quanh</a:t>
            </a:r>
            <a:r>
              <a:rPr lang="en-US" sz="2100" dirty="0">
                <a:solidFill>
                  <a:srgbClr val="002060"/>
                </a:solidFill>
                <a:latin typeface="Arial" panose="020B0604020202020204" pitchFamily="34" charset="0"/>
                <a:cs typeface="Arial" panose="020B0604020202020204" pitchFamily="34" charset="0"/>
              </a:rPr>
              <a:t> co, </a:t>
            </a:r>
            <a:r>
              <a:rPr lang="en-US" sz="2100" dirty="0" err="1">
                <a:solidFill>
                  <a:srgbClr val="002060"/>
                </a:solidFill>
                <a:latin typeface="Arial" panose="020B0604020202020204" pitchFamily="34" charset="0"/>
                <a:cs typeface="Arial" panose="020B0604020202020204" pitchFamily="34" charset="0"/>
              </a:rPr>
              <a:t>giấu</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giếm</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nói</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rõ</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với</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Vân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Tiên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về</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tên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họ</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quê</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quán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gia</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thế</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của</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nàng</a:t>
            </a:r>
            <a:endParaRPr lang="en-US" sz="2100"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buFont typeface="Arial" panose="020B0604020202020204" pitchFamily="34" charset="0"/>
              <a:buChar char="•"/>
            </a:pPr>
            <a:r>
              <a:rPr lang="en-US" sz="2100" dirty="0" err="1">
                <a:solidFill>
                  <a:srgbClr val="002060"/>
                </a:solidFill>
                <a:latin typeface="Arial" panose="020B0604020202020204" pitchFamily="34" charset="0"/>
                <a:cs typeface="Arial" panose="020B0604020202020204" pitchFamily="34" charset="0"/>
              </a:rPr>
              <a:t>Nàng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coi</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trọng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cái</a:t>
            </a:r>
            <a:r>
              <a:rPr lang="en-US" sz="2100" dirty="0">
                <a:solidFill>
                  <a:srgbClr val="002060"/>
                </a:solidFill>
                <a:latin typeface="Arial" panose="020B0604020202020204" pitchFamily="34" charset="0"/>
                <a:cs typeface="Arial" panose="020B0604020202020204" pitchFamily="34" charset="0"/>
              </a:rPr>
              <a:t> </a:t>
            </a:r>
            <a:r>
              <a:rPr lang="vi-VN" sz="2100" dirty="0">
                <a:solidFill>
                  <a:srgbClr val="002060"/>
                </a:solidFill>
                <a:latin typeface="Arial" panose="020B0604020202020204" pitchFamily="34" charset="0"/>
                <a:cs typeface="Arial" panose="020B0604020202020204" pitchFamily="34" charset="0"/>
              </a:rPr>
              <a:t>ơ</a:t>
            </a:r>
            <a:r>
              <a:rPr lang="en-US" sz="2100" dirty="0">
                <a:solidFill>
                  <a:srgbClr val="002060"/>
                </a:solidFill>
                <a:latin typeface="Arial" panose="020B0604020202020204" pitchFamily="34" charset="0"/>
                <a:cs typeface="Arial" panose="020B0604020202020204" pitchFamily="34" charset="0"/>
              </a:rPr>
              <a:t>n </a:t>
            </a:r>
            <a:r>
              <a:rPr lang="en-US" sz="2100" dirty="0" err="1">
                <a:solidFill>
                  <a:srgbClr val="002060"/>
                </a:solidFill>
                <a:latin typeface="Arial" panose="020B0604020202020204" pitchFamily="34" charset="0"/>
                <a:cs typeface="Arial" panose="020B0604020202020204" pitchFamily="34" charset="0"/>
              </a:rPr>
              <a:t>cứu</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mạng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của</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Vân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Tiên</a:t>
            </a:r>
            <a:r>
              <a:rPr lang="en-US" sz="2100" dirty="0">
                <a:solidFill>
                  <a:srgbClr val="002060"/>
                </a:solidFill>
                <a:latin typeface="Arial" panose="020B0604020202020204" pitchFamily="34" charset="0"/>
                <a:cs typeface="Arial" panose="020B0604020202020204" pitchFamily="34" charset="0"/>
              </a:rPr>
              <a:t>, h</a:t>
            </a:r>
            <a:r>
              <a:rPr lang="vi-VN" sz="2100" dirty="0">
                <a:solidFill>
                  <a:srgbClr val="002060"/>
                </a:solidFill>
                <a:latin typeface="Arial" panose="020B0604020202020204" pitchFamily="34" charset="0"/>
                <a:cs typeface="Arial" panose="020B0604020202020204" pitchFamily="34" charset="0"/>
              </a:rPr>
              <a:t>ơ</a:t>
            </a:r>
            <a:r>
              <a:rPr lang="en-US" sz="2100" dirty="0">
                <a:solidFill>
                  <a:srgbClr val="002060"/>
                </a:solidFill>
                <a:latin typeface="Arial" panose="020B0604020202020204" pitchFamily="34" charset="0"/>
                <a:cs typeface="Arial" panose="020B0604020202020204" pitchFamily="34" charset="0"/>
              </a:rPr>
              <a:t>n </a:t>
            </a:r>
            <a:r>
              <a:rPr lang="en-US" sz="2100" dirty="0" err="1">
                <a:solidFill>
                  <a:srgbClr val="002060"/>
                </a:solidFill>
                <a:latin typeface="Arial" panose="020B0604020202020204" pitchFamily="34" charset="0"/>
                <a:cs typeface="Arial" panose="020B0604020202020204" pitchFamily="34" charset="0"/>
              </a:rPr>
              <a:t>hết</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là</a:t>
            </a:r>
            <a:r>
              <a:rPr lang="en-US" sz="2100" dirty="0">
                <a:solidFill>
                  <a:srgbClr val="002060"/>
                </a:solidFill>
                <a:latin typeface="Arial" panose="020B0604020202020204" pitchFamily="34" charset="0"/>
                <a:cs typeface="Arial" panose="020B0604020202020204" pitchFamily="34" charset="0"/>
              </a:rPr>
              <a:t> </a:t>
            </a:r>
            <a:r>
              <a:rPr lang="vi-VN" sz="2100" dirty="0">
                <a:solidFill>
                  <a:srgbClr val="002060"/>
                </a:solidFill>
                <a:latin typeface="Arial" panose="020B0604020202020204" pitchFamily="34" charset="0"/>
                <a:cs typeface="Arial" panose="020B0604020202020204" pitchFamily="34" charset="0"/>
              </a:rPr>
              <a:t>ơ</a:t>
            </a:r>
            <a:r>
              <a:rPr lang="en-US" sz="2100" dirty="0">
                <a:solidFill>
                  <a:srgbClr val="002060"/>
                </a:solidFill>
                <a:latin typeface="Arial" panose="020B0604020202020204" pitchFamily="34" charset="0"/>
                <a:cs typeface="Arial" panose="020B0604020202020204" pitchFamily="34" charset="0"/>
              </a:rPr>
              <a:t>n </a:t>
            </a:r>
            <a:r>
              <a:rPr lang="en-US" sz="2100" dirty="0" err="1">
                <a:solidFill>
                  <a:srgbClr val="002060"/>
                </a:solidFill>
                <a:latin typeface="Arial" panose="020B0604020202020204" pitchFamily="34" charset="0"/>
                <a:cs typeface="Arial" panose="020B0604020202020204" pitchFamily="34" charset="0"/>
              </a:rPr>
              <a:t>chàng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đã</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cứu</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cuộc</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đời</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trong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trắng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của</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nàng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Nàng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vừa</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cảm</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kích</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vừa</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xúc</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động</a:t>
            </a:r>
            <a:endParaRPr lang="en-US" sz="2100" dirty="0">
              <a:solidFill>
                <a:srgbClr val="002060"/>
              </a:solidFill>
              <a:latin typeface="Arial" panose="020B0604020202020204" pitchFamily="34" charset="0"/>
              <a:cs typeface="Arial" panose="020B0604020202020204" pitchFamily="34" charset="0"/>
            </a:endParaRPr>
          </a:p>
          <a:p>
            <a:pPr algn="just">
              <a:lnSpc>
                <a:spcPct val="120000"/>
              </a:lnSpc>
              <a:spcBef>
                <a:spcPts val="600"/>
              </a:spcBef>
              <a:buFont typeface="Arial" panose="020B0604020202020204" pitchFamily="34" charset="0"/>
              <a:buChar char="•"/>
            </a:pPr>
            <a:r>
              <a:rPr lang="en-US" sz="2100" dirty="0" err="1">
                <a:solidFill>
                  <a:srgbClr val="002060"/>
                </a:solidFill>
                <a:latin typeface="Arial" panose="020B0604020202020204" pitchFamily="34" charset="0"/>
                <a:cs typeface="Arial" panose="020B0604020202020204" pitchFamily="34" charset="0"/>
              </a:rPr>
              <a:t>Nàng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áy</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náy</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muốn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trả</a:t>
            </a:r>
            <a:r>
              <a:rPr lang="en-US" sz="2100" dirty="0">
                <a:solidFill>
                  <a:srgbClr val="002060"/>
                </a:solidFill>
                <a:latin typeface="Arial" panose="020B0604020202020204" pitchFamily="34" charset="0"/>
                <a:cs typeface="Arial" panose="020B0604020202020204" pitchFamily="34" charset="0"/>
              </a:rPr>
              <a:t> </a:t>
            </a:r>
            <a:r>
              <a:rPr lang="vi-VN" sz="2100" dirty="0">
                <a:solidFill>
                  <a:srgbClr val="002060"/>
                </a:solidFill>
                <a:latin typeface="Arial" panose="020B0604020202020204" pitchFamily="34" charset="0"/>
                <a:cs typeface="Arial" panose="020B0604020202020204" pitchFamily="34" charset="0"/>
              </a:rPr>
              <a:t>ơ</a:t>
            </a:r>
            <a:r>
              <a:rPr lang="en-US" sz="2100" dirty="0">
                <a:solidFill>
                  <a:srgbClr val="002060"/>
                </a:solidFill>
                <a:latin typeface="Arial" panose="020B0604020202020204" pitchFamily="34" charset="0"/>
                <a:cs typeface="Arial" panose="020B0604020202020204" pitchFamily="34" charset="0"/>
              </a:rPr>
              <a:t>n </a:t>
            </a:r>
            <a:r>
              <a:rPr lang="en-US" sz="2100" dirty="0" err="1">
                <a:solidFill>
                  <a:srgbClr val="002060"/>
                </a:solidFill>
                <a:latin typeface="Arial" panose="020B0604020202020204" pitchFamily="34" charset="0"/>
                <a:cs typeface="Arial" panose="020B0604020202020204" pitchFamily="34" charset="0"/>
              </a:rPr>
              <a:t>Vân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Tiên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dù</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hiểu</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rằng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có</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đền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đáp</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đến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mất</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cũng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không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đủ</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Lấy</a:t>
            </a:r>
            <a:r>
              <a:rPr lang="en-US" sz="2100" dirty="0">
                <a:solidFill>
                  <a:srgbClr val="002060"/>
                </a:solidFill>
                <a:latin typeface="Arial" panose="020B0604020202020204" pitchFamily="34" charset="0"/>
                <a:cs typeface="Arial" panose="020B0604020202020204" pitchFamily="34" charset="0"/>
              </a:rPr>
              <a:t> chi </a:t>
            </a:r>
            <a:r>
              <a:rPr lang="en-US" sz="2100" dirty="0" err="1">
                <a:solidFill>
                  <a:srgbClr val="002060"/>
                </a:solidFill>
                <a:latin typeface="Arial" panose="020B0604020202020204" pitchFamily="34" charset="0"/>
                <a:cs typeface="Arial" panose="020B0604020202020204" pitchFamily="34" charset="0"/>
              </a:rPr>
              <a:t>cho</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phỉ</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tấm</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lòng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cùng</a:t>
            </a:r>
            <a:r>
              <a:rPr lang="en-US" sz="2100" dirty="0">
                <a:solidFill>
                  <a:srgbClr val="002060"/>
                </a:solidFill>
                <a:latin typeface="Arial" panose="020B0604020202020204" pitchFamily="34" charset="0"/>
                <a:cs typeface="Arial" panose="020B0604020202020204" pitchFamily="34" charset="0"/>
              </a:rPr>
              <a:t> ng</a:t>
            </a:r>
            <a:r>
              <a:rPr lang="vi-VN" sz="2100" dirty="0">
                <a:solidFill>
                  <a:srgbClr val="002060"/>
                </a:solidFill>
                <a:latin typeface="Arial" panose="020B0604020202020204" pitchFamily="34" charset="0"/>
                <a:cs typeface="Arial" panose="020B0604020202020204" pitchFamily="34" charset="0"/>
              </a:rPr>
              <a:t>ư</a:t>
            </a:r>
            <a:r>
              <a:rPr lang="en-US" sz="2100" dirty="0" err="1">
                <a:solidFill>
                  <a:srgbClr val="002060"/>
                </a:solidFill>
                <a:latin typeface="Arial" panose="020B0604020202020204" pitchFamily="34" charset="0"/>
                <a:cs typeface="Arial" panose="020B0604020202020204" pitchFamily="34" charset="0"/>
              </a:rPr>
              <a:t>ơi</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Vì</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thế</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sau</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này</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nằng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đã</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nguyện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gắn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bó</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cuộc</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đời</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với</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Lục</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Vân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Tiên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để</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giữ</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trọn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ân</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tình</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thủy</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chung</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với</a:t>
            </a:r>
            <a:r>
              <a:rPr lang="en-US" sz="2100" dirty="0">
                <a:solidFill>
                  <a:srgbClr val="002060"/>
                </a:solidFill>
                <a:latin typeface="Arial" panose="020B0604020202020204" pitchFamily="34" charset="0"/>
                <a:cs typeface="Arial" panose="020B0604020202020204" pitchFamily="34" charset="0"/>
              </a:rPr>
              <a:t> </a:t>
            </a:r>
            <a:r>
              <a:rPr lang="en-US" sz="2100" dirty="0" err="1">
                <a:solidFill>
                  <a:srgbClr val="002060"/>
                </a:solidFill>
                <a:latin typeface="Arial" panose="020B0604020202020204" pitchFamily="34" charset="0"/>
                <a:cs typeface="Arial" panose="020B0604020202020204" pitchFamily="34" charset="0"/>
              </a:rPr>
              <a:t>chàng</a:t>
            </a:r>
            <a:r>
              <a:rPr lang="en-US" sz="2100" dirty="0">
                <a:solidFill>
                  <a:srgbClr val="002060"/>
                </a:solidFill>
                <a:latin typeface="Arial" panose="020B0604020202020204" pitchFamily="34" charset="0"/>
                <a:cs typeface="Arial" panose="020B0604020202020204" pitchFamily="34" charset="0"/>
              </a:rPr>
              <a:t>,</a:t>
            </a:r>
          </a:p>
          <a:p>
            <a:pPr marL="285750" indent="-285750" algn="just">
              <a:lnSpc>
                <a:spcPct val="120000"/>
              </a:lnSpc>
              <a:spcBef>
                <a:spcPts val="600"/>
              </a:spcBef>
              <a:buFont typeface="Wingdings" panose="05000000000000000000" pitchFamily="2" charset="2"/>
              <a:buChar char="à"/>
            </a:pP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Kiều</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Nguyệt</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Nga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là</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hình</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mẫu</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lí</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t</a:t>
            </a:r>
            <a:r>
              <a:rPr lang="vi-VN"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ởng</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về</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ng</a:t>
            </a:r>
            <a:r>
              <a:rPr lang="vi-VN"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ời</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con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gái</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trong</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xã</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hội</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phong</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kiến</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Gái</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thời</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tiết</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hạnh</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làm</a:t>
            </a:r>
            <a:r>
              <a:rPr lang="vi-VN"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câu</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trau</a:t>
            </a:r>
            <a:r>
              <a:rPr lang="en-US" sz="21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100" b="1" i="1" dirty="0" err="1">
                <a:solidFill>
                  <a:srgbClr val="002060"/>
                </a:solidFill>
                <a:latin typeface="Arial" panose="020B0604020202020204" pitchFamily="34" charset="0"/>
                <a:cs typeface="Arial" panose="020B0604020202020204" pitchFamily="34" charset="0"/>
                <a:sym typeface="Wingdings" panose="05000000000000000000" pitchFamily="2" charset="2"/>
              </a:rPr>
              <a:t>mình</a:t>
            </a:r>
            <a:endParaRPr lang="en-US" sz="2100"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511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27357D9-734C-418D-AAC5-26EB2304D39D}"/>
              </a:ext>
            </a:extLst>
          </p:cNvPr>
          <p:cNvSpPr/>
          <p:nvPr/>
        </p:nvSpPr>
        <p:spPr>
          <a:xfrm>
            <a:off x="683568" y="267494"/>
            <a:ext cx="3168352" cy="72008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rPr>
              <a:t>III. Tổng kết</a:t>
            </a:r>
            <a:endParaRPr lang="en-US" sz="3200" b="1" dirty="0">
              <a:solidFill>
                <a:srgbClr val="002060"/>
              </a:solidFill>
            </a:endParaRPr>
          </a:p>
        </p:txBody>
      </p:sp>
      <p:sp>
        <p:nvSpPr>
          <p:cNvPr id="10" name="Rectangle: Rounded Corners 9">
            <a:extLst>
              <a:ext uri="{FF2B5EF4-FFF2-40B4-BE49-F238E27FC236}">
                <a16:creationId xmlns:a16="http://schemas.microsoft.com/office/drawing/2014/main" id="{29C7A674-C5BA-41EF-BB95-F774FF9CEE70}"/>
              </a:ext>
            </a:extLst>
          </p:cNvPr>
          <p:cNvSpPr/>
          <p:nvPr/>
        </p:nvSpPr>
        <p:spPr>
          <a:xfrm>
            <a:off x="899592" y="1203598"/>
            <a:ext cx="7776864"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a:solidFill>
                  <a:srgbClr val="002060"/>
                </a:solidFill>
                <a:latin typeface="Arial" panose="020B0604020202020204" pitchFamily="34" charset="0"/>
                <a:cs typeface="Arial" panose="020B0604020202020204" pitchFamily="34" charset="0"/>
              </a:rPr>
              <a:t>Nội</a:t>
            </a:r>
            <a:r>
              <a:rPr lang="en-US" sz="1800" b="1" dirty="0">
                <a:solidFill>
                  <a:srgbClr val="002060"/>
                </a:solidFill>
                <a:latin typeface="Arial" panose="020B0604020202020204" pitchFamily="34" charset="0"/>
                <a:cs typeface="Arial" panose="020B0604020202020204" pitchFamily="34" charset="0"/>
              </a:rPr>
              <a:t> dung: </a:t>
            </a:r>
            <a:r>
              <a:rPr lang="vi-VN" sz="1800" dirty="0">
                <a:solidFill>
                  <a:srgbClr val="002060"/>
                </a:solidFill>
                <a:latin typeface="Arial" panose="020B0604020202020204" pitchFamily="34" charset="0"/>
                <a:cs typeface="Arial" panose="020B0604020202020204" pitchFamily="34" charset="0"/>
              </a:rPr>
              <a:t>Đoạn thơ trích thể</a:t>
            </a:r>
            <a:r>
              <a:rPr lang="en-US" sz="1800" dirty="0">
                <a:solidFill>
                  <a:srgbClr val="002060"/>
                </a:solidFill>
                <a:latin typeface="Arial" panose="020B0604020202020204" pitchFamily="34" charset="0"/>
                <a:cs typeface="Arial" panose="020B0604020202020204" pitchFamily="34" charset="0"/>
              </a:rPr>
              <a:t> </a:t>
            </a:r>
            <a:r>
              <a:rPr lang="vi-VN" sz="1800" dirty="0">
                <a:solidFill>
                  <a:srgbClr val="002060"/>
                </a:solidFill>
                <a:latin typeface="Arial" panose="020B0604020202020204" pitchFamily="34" charset="0"/>
                <a:cs typeface="Arial" panose="020B0604020202020204" pitchFamily="34" charset="0"/>
              </a:rPr>
              <a:t>hiện khát vọng hành động hành đạo giúp đời của tác giả và khắc </a:t>
            </a:r>
            <a:r>
              <a:rPr lang="en-US" sz="1800" dirty="0" err="1">
                <a:solidFill>
                  <a:srgbClr val="002060"/>
                </a:solidFill>
                <a:latin typeface="Arial" panose="020B0604020202020204" pitchFamily="34" charset="0"/>
                <a:cs typeface="Arial" panose="020B0604020202020204" pitchFamily="34" charset="0"/>
              </a:rPr>
              <a:t>họa</a:t>
            </a:r>
            <a:r>
              <a:rPr lang="vi-VN" sz="1800" dirty="0">
                <a:solidFill>
                  <a:srgbClr val="002060"/>
                </a:solidFill>
                <a:latin typeface="Arial" panose="020B0604020202020204" pitchFamily="34" charset="0"/>
                <a:cs typeface="Arial" panose="020B0604020202020204" pitchFamily="34" charset="0"/>
              </a:rPr>
              <a:t> những phẩm</a:t>
            </a:r>
            <a:r>
              <a:rPr lang="en-US" sz="1800" dirty="0">
                <a:solidFill>
                  <a:srgbClr val="002060"/>
                </a:solidFill>
                <a:latin typeface="Arial" panose="020B0604020202020204" pitchFamily="34" charset="0"/>
                <a:cs typeface="Arial" panose="020B0604020202020204" pitchFamily="34" charset="0"/>
              </a:rPr>
              <a:t> </a:t>
            </a:r>
            <a:r>
              <a:rPr lang="vi-VN" sz="1800" dirty="0">
                <a:solidFill>
                  <a:srgbClr val="002060"/>
                </a:solidFill>
                <a:latin typeface="Arial" panose="020B0604020202020204" pitchFamily="34" charset="0"/>
                <a:cs typeface="Arial" panose="020B0604020202020204" pitchFamily="34" charset="0"/>
              </a:rPr>
              <a:t>chất tốt đẹp của hai nhân vật chính : Lục Vân Tiên tài ba, dũng cảm, </a:t>
            </a:r>
            <a:r>
              <a:rPr lang="en-US" sz="1800" dirty="0" err="1">
                <a:solidFill>
                  <a:srgbClr val="002060"/>
                </a:solidFill>
                <a:latin typeface="Arial" panose="020B0604020202020204" pitchFamily="34" charset="0"/>
                <a:cs typeface="Arial" panose="020B0604020202020204" pitchFamily="34" charset="0"/>
              </a:rPr>
              <a:t>trọng</a:t>
            </a:r>
            <a:r>
              <a:rPr lang="en-US" sz="1800" dirty="0">
                <a:solidFill>
                  <a:srgbClr val="002060"/>
                </a:solidFill>
                <a:latin typeface="Arial" panose="020B0604020202020204" pitchFamily="34" charset="0"/>
                <a:cs typeface="Arial" panose="020B0604020202020204" pitchFamily="34" charset="0"/>
              </a:rPr>
              <a:t> </a:t>
            </a:r>
            <a:r>
              <a:rPr lang="vi-VN" sz="1800" dirty="0">
                <a:solidFill>
                  <a:srgbClr val="002060"/>
                </a:solidFill>
                <a:latin typeface="Arial" panose="020B0604020202020204" pitchFamily="34" charset="0"/>
                <a:cs typeface="Arial" panose="020B0604020202020204" pitchFamily="34" charset="0"/>
              </a:rPr>
              <a:t>nghĩa khinh tài; Kiều Nguyệt Nga hiền hậu, nết na, ân tình chung thủy.</a:t>
            </a:r>
            <a:endParaRPr lang="en-US" sz="1800" dirty="0">
              <a:solidFill>
                <a:srgbClr val="002060"/>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0429D22B-94CB-4E5E-8929-FBC6F3763405}"/>
              </a:ext>
            </a:extLst>
          </p:cNvPr>
          <p:cNvSpPr/>
          <p:nvPr/>
        </p:nvSpPr>
        <p:spPr>
          <a:xfrm>
            <a:off x="323528" y="2931790"/>
            <a:ext cx="7920880"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2060"/>
                </a:solidFill>
                <a:latin typeface="Arial" panose="020B0604020202020204" pitchFamily="34" charset="0"/>
              </a:rPr>
              <a:t>Nghệ</a:t>
            </a:r>
            <a:r>
              <a:rPr lang="en-US" sz="2000" b="1" dirty="0">
                <a:solidFill>
                  <a:srgbClr val="002060"/>
                </a:solidFill>
                <a:latin typeface="Arial" panose="020B0604020202020204" pitchFamily="34" charset="0"/>
              </a:rPr>
              <a:t> </a:t>
            </a:r>
            <a:r>
              <a:rPr lang="en-US" sz="2000" b="1" dirty="0" err="1">
                <a:solidFill>
                  <a:srgbClr val="002060"/>
                </a:solidFill>
                <a:latin typeface="Arial" panose="020B0604020202020204" pitchFamily="34" charset="0"/>
              </a:rPr>
              <a:t>thuật</a:t>
            </a:r>
            <a:r>
              <a:rPr lang="en-US" sz="2000" b="1" dirty="0">
                <a:solidFill>
                  <a:srgbClr val="002060"/>
                </a:solidFill>
                <a:latin typeface="Arial" panose="020B0604020202020204" pitchFamily="34" charset="0"/>
              </a:rPr>
              <a:t>:</a:t>
            </a:r>
          </a:p>
          <a:p>
            <a:pPr lvl="1" algn="just">
              <a:buFont typeface="Wingdings" panose="05000000000000000000" pitchFamily="2" charset="2"/>
              <a:buChar char="ü"/>
            </a:pPr>
            <a:r>
              <a:rPr lang="vi-VN"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Là</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một</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truyện</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kể</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mang</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nhiều</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tính</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chất</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dân</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gian</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giống</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mô</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tio</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truyện</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cổ</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tích</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Thạch</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Sanh</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một</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chàng</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trai</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tài</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giỏi</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cứu</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cô</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gái</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đẹp</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thoát</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khỏi</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tình</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huống</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hiểm</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nghèo</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rồi</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từ</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ơn</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nghĩa</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tới</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tình</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yêu</a:t>
            </a:r>
            <a:endParaRPr lang="en-US" sz="2000" dirty="0">
              <a:solidFill>
                <a:srgbClr val="002060"/>
              </a:solidFill>
              <a:latin typeface="Arial" panose="020B0604020202020204" pitchFamily="34" charset="0"/>
            </a:endParaRPr>
          </a:p>
          <a:p>
            <a:pPr lvl="1" algn="just">
              <a:buFont typeface="Wingdings" panose="05000000000000000000" pitchFamily="2" charset="2"/>
              <a:buChar char="ü"/>
            </a:pPr>
            <a:r>
              <a:rPr lang="vi-VN"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Nhân</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vật</a:t>
            </a:r>
            <a:r>
              <a:rPr lang="en-US" sz="2000" dirty="0">
                <a:solidFill>
                  <a:srgbClr val="002060"/>
                </a:solidFill>
                <a:latin typeface="Arial" panose="020B0604020202020204" pitchFamily="34" charset="0"/>
              </a:rPr>
              <a:t> đ</a:t>
            </a:r>
            <a:r>
              <a:rPr lang="vi-VN" sz="2000" dirty="0">
                <a:solidFill>
                  <a:srgbClr val="002060"/>
                </a:solidFill>
                <a:latin typeface="Arial" panose="020B0604020202020204" pitchFamily="34" charset="0"/>
              </a:rPr>
              <a:t>ư</a:t>
            </a:r>
            <a:r>
              <a:rPr lang="en-US" sz="2000" dirty="0" err="1">
                <a:solidFill>
                  <a:srgbClr val="002060"/>
                </a:solidFill>
                <a:latin typeface="Arial" panose="020B0604020202020204" pitchFamily="34" charset="0"/>
              </a:rPr>
              <a:t>ợc</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bộc</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lộ</a:t>
            </a:r>
            <a:r>
              <a:rPr lang="en-US" sz="2000" dirty="0">
                <a:solidFill>
                  <a:srgbClr val="002060"/>
                </a:solidFill>
                <a:latin typeface="Arial" panose="020B0604020202020204" pitchFamily="34" charset="0"/>
              </a:rPr>
              <a:t> qua </a:t>
            </a:r>
            <a:r>
              <a:rPr lang="en-US" sz="2000" dirty="0" err="1">
                <a:solidFill>
                  <a:srgbClr val="002060"/>
                </a:solidFill>
                <a:latin typeface="Arial" panose="020B0604020202020204" pitchFamily="34" charset="0"/>
              </a:rPr>
              <a:t>cử</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chỉ</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lời</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nói</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hành</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động</a:t>
            </a:r>
            <a:endParaRPr lang="en-US" sz="2000" dirty="0">
              <a:solidFill>
                <a:srgbClr val="002060"/>
              </a:solidFill>
              <a:latin typeface="Arial" panose="020B0604020202020204" pitchFamily="34" charset="0"/>
            </a:endParaRPr>
          </a:p>
          <a:p>
            <a:pPr lvl="1" algn="just">
              <a:buFont typeface="Wingdings" panose="05000000000000000000" pitchFamily="2" charset="2"/>
              <a:buChar char="ü"/>
            </a:pPr>
            <a:r>
              <a:rPr lang="vi-VN"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Ngôn</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ngữ</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mang</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màu</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sắc</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địa</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ph</a:t>
            </a:r>
            <a:r>
              <a:rPr lang="vi-VN" sz="2000" dirty="0">
                <a:solidFill>
                  <a:srgbClr val="002060"/>
                </a:solidFill>
                <a:latin typeface="Arial" panose="020B0604020202020204" pitchFamily="34" charset="0"/>
              </a:rPr>
              <a:t>ư</a:t>
            </a:r>
            <a:r>
              <a:rPr lang="en-US" sz="2000" dirty="0" err="1">
                <a:solidFill>
                  <a:srgbClr val="002060"/>
                </a:solidFill>
                <a:latin typeface="Arial" panose="020B0604020202020204" pitchFamily="34" charset="0"/>
              </a:rPr>
              <a:t>ơng</a:t>
            </a:r>
            <a:r>
              <a:rPr lang="en-US" sz="2000" dirty="0">
                <a:solidFill>
                  <a:srgbClr val="002060"/>
                </a:solidFill>
                <a:latin typeface="Arial" panose="020B0604020202020204" pitchFamily="34" charset="0"/>
              </a:rPr>
              <a:t> Nam </a:t>
            </a:r>
            <a:r>
              <a:rPr lang="en-US" sz="2000" dirty="0" err="1">
                <a:solidFill>
                  <a:srgbClr val="002060"/>
                </a:solidFill>
                <a:latin typeface="Arial" panose="020B0604020202020204" pitchFamily="34" charset="0"/>
              </a:rPr>
              <a:t>Bộ</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mộc</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mạc</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giản</a:t>
            </a:r>
            <a:r>
              <a:rPr lang="en-US" sz="2000" dirty="0">
                <a:solidFill>
                  <a:srgbClr val="002060"/>
                </a:solidFill>
                <a:latin typeface="Arial" panose="020B0604020202020204" pitchFamily="34" charset="0"/>
              </a:rPr>
              <a:t> </a:t>
            </a:r>
            <a:r>
              <a:rPr lang="en-US" sz="2000" dirty="0" err="1">
                <a:solidFill>
                  <a:srgbClr val="002060"/>
                </a:solidFill>
                <a:latin typeface="Arial" panose="020B0604020202020204" pitchFamily="34" charset="0"/>
              </a:rPr>
              <a:t>dị</a:t>
            </a:r>
            <a:endParaRPr lang="en-US" sz="2000" dirty="0">
              <a:solidFill>
                <a:srgbClr val="002060"/>
              </a:solidFill>
              <a:latin typeface="Arial" panose="020B0604020202020204" pitchFamily="34" charset="0"/>
            </a:endParaRPr>
          </a:p>
        </p:txBody>
      </p:sp>
    </p:spTree>
    <p:extLst>
      <p:ext uri="{BB962C8B-B14F-4D97-AF65-F5344CB8AC3E}">
        <p14:creationId xmlns:p14="http://schemas.microsoft.com/office/powerpoint/2010/main" val="81817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91"/>
        <p:cNvGrpSpPr/>
        <p:nvPr/>
      </p:nvGrpSpPr>
      <p:grpSpPr>
        <a:xfrm>
          <a:off x="0" y="0"/>
          <a:ext cx="0" cy="0"/>
          <a:chOff x="0" y="0"/>
          <a:chExt cx="0" cy="0"/>
        </a:xfrm>
      </p:grpSpPr>
      <p:sp>
        <p:nvSpPr>
          <p:cNvPr id="2992" name="Google Shape;2992;p49"/>
          <p:cNvSpPr txBox="1">
            <a:spLocks noGrp="1"/>
          </p:cNvSpPr>
          <p:nvPr>
            <p:ph type="title"/>
          </p:nvPr>
        </p:nvSpPr>
        <p:spPr>
          <a:xfrm>
            <a:off x="683568" y="1756708"/>
            <a:ext cx="4878610" cy="53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5400" b="1" dirty="0">
                <a:latin typeface="Arial" panose="020B0604020202020204" pitchFamily="34" charset="0"/>
                <a:cs typeface="Arial" panose="020B0604020202020204" pitchFamily="34" charset="0"/>
              </a:rPr>
              <a:t>LUYỆN TẬP</a:t>
            </a:r>
            <a:endParaRPr sz="5400" b="1" dirty="0">
              <a:latin typeface="Arial" panose="020B0604020202020204" pitchFamily="34" charset="0"/>
              <a:cs typeface="Arial" panose="020B0604020202020204" pitchFamily="34" charset="0"/>
            </a:endParaRPr>
          </a:p>
        </p:txBody>
      </p:sp>
      <p:grpSp>
        <p:nvGrpSpPr>
          <p:cNvPr id="3011" name="Google Shape;3011;p49"/>
          <p:cNvGrpSpPr/>
          <p:nvPr/>
        </p:nvGrpSpPr>
        <p:grpSpPr>
          <a:xfrm flipH="1">
            <a:off x="4724392" y="1596241"/>
            <a:ext cx="3263472" cy="3029450"/>
            <a:chOff x="5411067" y="1916631"/>
            <a:chExt cx="2899576" cy="2691648"/>
          </a:xfrm>
        </p:grpSpPr>
        <p:sp>
          <p:nvSpPr>
            <p:cNvPr id="3012" name="Google Shape;3012;p49"/>
            <p:cNvSpPr/>
            <p:nvPr/>
          </p:nvSpPr>
          <p:spPr>
            <a:xfrm rot="-1094">
              <a:off x="5610792" y="4450505"/>
              <a:ext cx="669914" cy="139675"/>
            </a:xfrm>
            <a:custGeom>
              <a:avLst/>
              <a:gdLst/>
              <a:ahLst/>
              <a:cxnLst/>
              <a:rect l="l" t="t" r="r" b="b"/>
              <a:pathLst>
                <a:path w="85285" h="5648" extrusionOk="0">
                  <a:moveTo>
                    <a:pt x="42648" y="0"/>
                  </a:moveTo>
                  <a:cubicBezTo>
                    <a:pt x="19096" y="0"/>
                    <a:pt x="0" y="1260"/>
                    <a:pt x="0" y="2818"/>
                  </a:cubicBezTo>
                  <a:cubicBezTo>
                    <a:pt x="0" y="4376"/>
                    <a:pt x="19096" y="5648"/>
                    <a:pt x="42648" y="5648"/>
                  </a:cubicBezTo>
                  <a:cubicBezTo>
                    <a:pt x="66200" y="5648"/>
                    <a:pt x="85284" y="4376"/>
                    <a:pt x="85284" y="2818"/>
                  </a:cubicBezTo>
                  <a:cubicBezTo>
                    <a:pt x="85284" y="1260"/>
                    <a:pt x="66200" y="0"/>
                    <a:pt x="42648" y="0"/>
                  </a:cubicBezTo>
                  <a:close/>
                </a:path>
              </a:pathLst>
            </a:custGeom>
            <a:solidFill>
              <a:srgbClr val="000000">
                <a:alpha val="1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9"/>
            <p:cNvSpPr/>
            <p:nvPr/>
          </p:nvSpPr>
          <p:spPr>
            <a:xfrm rot="-548">
              <a:off x="6974227" y="4468512"/>
              <a:ext cx="1336416" cy="139661"/>
            </a:xfrm>
            <a:custGeom>
              <a:avLst/>
              <a:gdLst/>
              <a:ahLst/>
              <a:cxnLst/>
              <a:rect l="l" t="t" r="r" b="b"/>
              <a:pathLst>
                <a:path w="85285" h="5648" extrusionOk="0">
                  <a:moveTo>
                    <a:pt x="42648" y="0"/>
                  </a:moveTo>
                  <a:cubicBezTo>
                    <a:pt x="19096" y="0"/>
                    <a:pt x="0" y="1260"/>
                    <a:pt x="0" y="2818"/>
                  </a:cubicBezTo>
                  <a:cubicBezTo>
                    <a:pt x="0" y="4376"/>
                    <a:pt x="19096" y="5648"/>
                    <a:pt x="42648" y="5648"/>
                  </a:cubicBezTo>
                  <a:cubicBezTo>
                    <a:pt x="66200" y="5648"/>
                    <a:pt x="85284" y="4376"/>
                    <a:pt x="85284" y="2818"/>
                  </a:cubicBezTo>
                  <a:cubicBezTo>
                    <a:pt x="85284" y="1260"/>
                    <a:pt x="66200" y="0"/>
                    <a:pt x="42648" y="0"/>
                  </a:cubicBezTo>
                  <a:close/>
                </a:path>
              </a:pathLst>
            </a:custGeom>
            <a:solidFill>
              <a:srgbClr val="000000">
                <a:alpha val="1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4" name="Google Shape;3014;p49"/>
            <p:cNvGrpSpPr/>
            <p:nvPr/>
          </p:nvGrpSpPr>
          <p:grpSpPr>
            <a:xfrm>
              <a:off x="5411067" y="1916631"/>
              <a:ext cx="2695363" cy="2621593"/>
              <a:chOff x="4702750" y="1817375"/>
              <a:chExt cx="5315250" cy="5169775"/>
            </a:xfrm>
          </p:grpSpPr>
          <p:grpSp>
            <p:nvGrpSpPr>
              <p:cNvPr id="3015" name="Google Shape;3015;p49"/>
              <p:cNvGrpSpPr/>
              <p:nvPr/>
            </p:nvGrpSpPr>
            <p:grpSpPr>
              <a:xfrm>
                <a:off x="4702750" y="1817375"/>
                <a:ext cx="5315250" cy="5169775"/>
                <a:chOff x="1144725" y="238750"/>
                <a:chExt cx="5315250" cy="5169775"/>
              </a:xfrm>
            </p:grpSpPr>
            <p:sp>
              <p:nvSpPr>
                <p:cNvPr id="3016" name="Google Shape;3016;p49"/>
                <p:cNvSpPr/>
                <p:nvPr/>
              </p:nvSpPr>
              <p:spPr>
                <a:xfrm>
                  <a:off x="3248625" y="2235575"/>
                  <a:ext cx="571900" cy="258300"/>
                </a:xfrm>
                <a:custGeom>
                  <a:avLst/>
                  <a:gdLst/>
                  <a:ahLst/>
                  <a:cxnLst/>
                  <a:rect l="l" t="t" r="r" b="b"/>
                  <a:pathLst>
                    <a:path w="22876" h="10332" extrusionOk="0">
                      <a:moveTo>
                        <a:pt x="10982" y="0"/>
                      </a:moveTo>
                      <a:cubicBezTo>
                        <a:pt x="8933" y="0"/>
                        <a:pt x="6893" y="250"/>
                        <a:pt x="4897" y="739"/>
                      </a:cubicBezTo>
                      <a:cubicBezTo>
                        <a:pt x="4132" y="969"/>
                        <a:pt x="3367" y="1275"/>
                        <a:pt x="2678" y="1581"/>
                      </a:cubicBezTo>
                      <a:cubicBezTo>
                        <a:pt x="2296" y="1734"/>
                        <a:pt x="1837" y="1963"/>
                        <a:pt x="1990" y="2575"/>
                      </a:cubicBezTo>
                      <a:lnTo>
                        <a:pt x="2984" y="3188"/>
                      </a:lnTo>
                      <a:cubicBezTo>
                        <a:pt x="1913" y="3723"/>
                        <a:pt x="613" y="3800"/>
                        <a:pt x="1" y="4947"/>
                      </a:cubicBezTo>
                      <a:cubicBezTo>
                        <a:pt x="383" y="5712"/>
                        <a:pt x="1148" y="5559"/>
                        <a:pt x="1684" y="5712"/>
                      </a:cubicBezTo>
                      <a:lnTo>
                        <a:pt x="1225" y="6860"/>
                      </a:lnTo>
                      <a:cubicBezTo>
                        <a:pt x="1607" y="7013"/>
                        <a:pt x="2066" y="7089"/>
                        <a:pt x="2602" y="7166"/>
                      </a:cubicBezTo>
                      <a:cubicBezTo>
                        <a:pt x="3443" y="7319"/>
                        <a:pt x="4361" y="7319"/>
                        <a:pt x="5279" y="7395"/>
                      </a:cubicBezTo>
                      <a:cubicBezTo>
                        <a:pt x="5509" y="7472"/>
                        <a:pt x="5738" y="7548"/>
                        <a:pt x="5891" y="7625"/>
                      </a:cubicBezTo>
                      <a:cubicBezTo>
                        <a:pt x="4973" y="8466"/>
                        <a:pt x="3367" y="8543"/>
                        <a:pt x="3443" y="10303"/>
                      </a:cubicBezTo>
                      <a:cubicBezTo>
                        <a:pt x="3749" y="10322"/>
                        <a:pt x="4051" y="10331"/>
                        <a:pt x="4349" y="10331"/>
                      </a:cubicBezTo>
                      <a:cubicBezTo>
                        <a:pt x="5246" y="10331"/>
                        <a:pt x="6121" y="10245"/>
                        <a:pt x="7039" y="10073"/>
                      </a:cubicBezTo>
                      <a:cubicBezTo>
                        <a:pt x="9411" y="9920"/>
                        <a:pt x="11859" y="9614"/>
                        <a:pt x="14307" y="9614"/>
                      </a:cubicBezTo>
                      <a:cubicBezTo>
                        <a:pt x="14515" y="9624"/>
                        <a:pt x="14722" y="9629"/>
                        <a:pt x="14930" y="9629"/>
                      </a:cubicBezTo>
                      <a:cubicBezTo>
                        <a:pt x="16328" y="9629"/>
                        <a:pt x="17718" y="9412"/>
                        <a:pt x="19050" y="9079"/>
                      </a:cubicBezTo>
                      <a:cubicBezTo>
                        <a:pt x="19969" y="8772"/>
                        <a:pt x="20810" y="8313"/>
                        <a:pt x="21575" y="7701"/>
                      </a:cubicBezTo>
                      <a:cubicBezTo>
                        <a:pt x="22570" y="6936"/>
                        <a:pt x="22876" y="5636"/>
                        <a:pt x="22340" y="4488"/>
                      </a:cubicBezTo>
                      <a:cubicBezTo>
                        <a:pt x="21958" y="3723"/>
                        <a:pt x="21346" y="2958"/>
                        <a:pt x="20581" y="2499"/>
                      </a:cubicBezTo>
                      <a:cubicBezTo>
                        <a:pt x="19357" y="1581"/>
                        <a:pt x="17903" y="892"/>
                        <a:pt x="16373" y="586"/>
                      </a:cubicBezTo>
                      <a:cubicBezTo>
                        <a:pt x="14585" y="193"/>
                        <a:pt x="12780" y="0"/>
                        <a:pt x="10982" y="0"/>
                      </a:cubicBezTo>
                      <a:close/>
                    </a:path>
                  </a:pathLst>
                </a:custGeom>
                <a:solidFill>
                  <a:srgbClr val="E89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9"/>
                <p:cNvSpPr/>
                <p:nvPr/>
              </p:nvSpPr>
              <p:spPr>
                <a:xfrm>
                  <a:off x="3587175" y="1322350"/>
                  <a:ext cx="1151425" cy="1233225"/>
                </a:xfrm>
                <a:custGeom>
                  <a:avLst/>
                  <a:gdLst/>
                  <a:ahLst/>
                  <a:cxnLst/>
                  <a:rect l="l" t="t" r="r" b="b"/>
                  <a:pathLst>
                    <a:path w="46057" h="49329" extrusionOk="0">
                      <a:moveTo>
                        <a:pt x="40181" y="1"/>
                      </a:moveTo>
                      <a:cubicBezTo>
                        <a:pt x="39871" y="1"/>
                        <a:pt x="39558" y="29"/>
                        <a:pt x="39248" y="86"/>
                      </a:cubicBezTo>
                      <a:cubicBezTo>
                        <a:pt x="37335" y="392"/>
                        <a:pt x="35652" y="1387"/>
                        <a:pt x="34504" y="2917"/>
                      </a:cubicBezTo>
                      <a:cubicBezTo>
                        <a:pt x="32745" y="5289"/>
                        <a:pt x="31367" y="7814"/>
                        <a:pt x="30373" y="10568"/>
                      </a:cubicBezTo>
                      <a:cubicBezTo>
                        <a:pt x="29302" y="13704"/>
                        <a:pt x="28307" y="16841"/>
                        <a:pt x="27236" y="19978"/>
                      </a:cubicBezTo>
                      <a:cubicBezTo>
                        <a:pt x="26242" y="22885"/>
                        <a:pt x="25018" y="25716"/>
                        <a:pt x="23640" y="28470"/>
                      </a:cubicBezTo>
                      <a:cubicBezTo>
                        <a:pt x="23334" y="29312"/>
                        <a:pt x="22493" y="29847"/>
                        <a:pt x="21575" y="29847"/>
                      </a:cubicBezTo>
                      <a:cubicBezTo>
                        <a:pt x="18821" y="29924"/>
                        <a:pt x="15990" y="30153"/>
                        <a:pt x="12930" y="30306"/>
                      </a:cubicBezTo>
                      <a:cubicBezTo>
                        <a:pt x="11603" y="30306"/>
                        <a:pt x="10175" y="30238"/>
                        <a:pt x="8691" y="30238"/>
                      </a:cubicBezTo>
                      <a:cubicBezTo>
                        <a:pt x="7948" y="30238"/>
                        <a:pt x="7192" y="30255"/>
                        <a:pt x="6427" y="30306"/>
                      </a:cubicBezTo>
                      <a:cubicBezTo>
                        <a:pt x="6369" y="30304"/>
                        <a:pt x="6311" y="30303"/>
                        <a:pt x="6254" y="30303"/>
                      </a:cubicBezTo>
                      <a:cubicBezTo>
                        <a:pt x="4024" y="30303"/>
                        <a:pt x="1970" y="31739"/>
                        <a:pt x="1224" y="33902"/>
                      </a:cubicBezTo>
                      <a:cubicBezTo>
                        <a:pt x="0" y="36962"/>
                        <a:pt x="0" y="40329"/>
                        <a:pt x="1224" y="43389"/>
                      </a:cubicBezTo>
                      <a:cubicBezTo>
                        <a:pt x="2219" y="46373"/>
                        <a:pt x="4820" y="48591"/>
                        <a:pt x="7957" y="49050"/>
                      </a:cubicBezTo>
                      <a:cubicBezTo>
                        <a:pt x="9052" y="49233"/>
                        <a:pt x="10165" y="49328"/>
                        <a:pt x="11278" y="49328"/>
                      </a:cubicBezTo>
                      <a:cubicBezTo>
                        <a:pt x="12498" y="49328"/>
                        <a:pt x="13719" y="49214"/>
                        <a:pt x="14919" y="48974"/>
                      </a:cubicBezTo>
                      <a:cubicBezTo>
                        <a:pt x="19815" y="47903"/>
                        <a:pt x="24558" y="45990"/>
                        <a:pt x="28766" y="43236"/>
                      </a:cubicBezTo>
                      <a:cubicBezTo>
                        <a:pt x="32209" y="41094"/>
                        <a:pt x="35040" y="38186"/>
                        <a:pt x="37105" y="34744"/>
                      </a:cubicBezTo>
                      <a:cubicBezTo>
                        <a:pt x="40931" y="28317"/>
                        <a:pt x="43685" y="21355"/>
                        <a:pt x="45215" y="14011"/>
                      </a:cubicBezTo>
                      <a:cubicBezTo>
                        <a:pt x="45751" y="11715"/>
                        <a:pt x="46057" y="9344"/>
                        <a:pt x="45980" y="6972"/>
                      </a:cubicBezTo>
                      <a:cubicBezTo>
                        <a:pt x="45980" y="5365"/>
                        <a:pt x="45445" y="3759"/>
                        <a:pt x="44527" y="2458"/>
                      </a:cubicBezTo>
                      <a:cubicBezTo>
                        <a:pt x="43617" y="898"/>
                        <a:pt x="41933" y="1"/>
                        <a:pt x="40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9"/>
                <p:cNvSpPr/>
                <p:nvPr/>
              </p:nvSpPr>
              <p:spPr>
                <a:xfrm>
                  <a:off x="1825625" y="4327350"/>
                  <a:ext cx="524075" cy="1081175"/>
                </a:xfrm>
                <a:custGeom>
                  <a:avLst/>
                  <a:gdLst/>
                  <a:ahLst/>
                  <a:cxnLst/>
                  <a:rect l="l" t="t" r="r" b="b"/>
                  <a:pathLst>
                    <a:path w="20963" h="43247" extrusionOk="0">
                      <a:moveTo>
                        <a:pt x="3978" y="1"/>
                      </a:moveTo>
                      <a:cubicBezTo>
                        <a:pt x="3443" y="1914"/>
                        <a:pt x="3137" y="3826"/>
                        <a:pt x="3137" y="5815"/>
                      </a:cubicBezTo>
                      <a:cubicBezTo>
                        <a:pt x="3366" y="8723"/>
                        <a:pt x="3366" y="11553"/>
                        <a:pt x="3749" y="14461"/>
                      </a:cubicBezTo>
                      <a:cubicBezTo>
                        <a:pt x="4437" y="17980"/>
                        <a:pt x="3902" y="21729"/>
                        <a:pt x="2295" y="24942"/>
                      </a:cubicBezTo>
                      <a:cubicBezTo>
                        <a:pt x="918" y="27620"/>
                        <a:pt x="153" y="30527"/>
                        <a:pt x="77" y="33587"/>
                      </a:cubicBezTo>
                      <a:cubicBezTo>
                        <a:pt x="0" y="36035"/>
                        <a:pt x="230" y="38483"/>
                        <a:pt x="842" y="40932"/>
                      </a:cubicBezTo>
                      <a:cubicBezTo>
                        <a:pt x="1224" y="42385"/>
                        <a:pt x="1836" y="42844"/>
                        <a:pt x="3060" y="42844"/>
                      </a:cubicBezTo>
                      <a:cubicBezTo>
                        <a:pt x="3290" y="42844"/>
                        <a:pt x="3443" y="42921"/>
                        <a:pt x="3672" y="42921"/>
                      </a:cubicBezTo>
                      <a:cubicBezTo>
                        <a:pt x="4820" y="42997"/>
                        <a:pt x="5968" y="43227"/>
                        <a:pt x="7115" y="43227"/>
                      </a:cubicBezTo>
                      <a:cubicBezTo>
                        <a:pt x="7182" y="43240"/>
                        <a:pt x="7248" y="43246"/>
                        <a:pt x="7315" y="43246"/>
                      </a:cubicBezTo>
                      <a:cubicBezTo>
                        <a:pt x="8007" y="43246"/>
                        <a:pt x="8632" y="42548"/>
                        <a:pt x="8492" y="41850"/>
                      </a:cubicBezTo>
                      <a:cubicBezTo>
                        <a:pt x="8416" y="41238"/>
                        <a:pt x="8263" y="40626"/>
                        <a:pt x="7957" y="40167"/>
                      </a:cubicBezTo>
                      <a:cubicBezTo>
                        <a:pt x="7421" y="39401"/>
                        <a:pt x="6656" y="38866"/>
                        <a:pt x="5815" y="38560"/>
                      </a:cubicBezTo>
                      <a:lnTo>
                        <a:pt x="4820" y="38254"/>
                      </a:lnTo>
                      <a:cubicBezTo>
                        <a:pt x="4973" y="37030"/>
                        <a:pt x="5356" y="35959"/>
                        <a:pt x="5891" y="34888"/>
                      </a:cubicBezTo>
                      <a:cubicBezTo>
                        <a:pt x="7115" y="32822"/>
                        <a:pt x="8645" y="30909"/>
                        <a:pt x="10481" y="29379"/>
                      </a:cubicBezTo>
                      <a:cubicBezTo>
                        <a:pt x="12700" y="27314"/>
                        <a:pt x="14995" y="25248"/>
                        <a:pt x="17137" y="23106"/>
                      </a:cubicBezTo>
                      <a:cubicBezTo>
                        <a:pt x="18744" y="21499"/>
                        <a:pt x="19892" y="19433"/>
                        <a:pt x="20351" y="17138"/>
                      </a:cubicBezTo>
                      <a:cubicBezTo>
                        <a:pt x="20963" y="14001"/>
                        <a:pt x="20657" y="10712"/>
                        <a:pt x="19433" y="7651"/>
                      </a:cubicBezTo>
                      <a:cubicBezTo>
                        <a:pt x="19203" y="7269"/>
                        <a:pt x="18897" y="6963"/>
                        <a:pt x="18438" y="6733"/>
                      </a:cubicBezTo>
                      <a:cubicBezTo>
                        <a:pt x="14536" y="4209"/>
                        <a:pt x="10328" y="2220"/>
                        <a:pt x="5891" y="689"/>
                      </a:cubicBezTo>
                      <a:lnTo>
                        <a:pt x="3978" y="1"/>
                      </a:lnTo>
                      <a:close/>
                    </a:path>
                  </a:pathLst>
                </a:custGeom>
                <a:solidFill>
                  <a:srgbClr val="AD7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9"/>
                <p:cNvSpPr/>
                <p:nvPr/>
              </p:nvSpPr>
              <p:spPr>
                <a:xfrm>
                  <a:off x="1986275" y="5363200"/>
                  <a:ext cx="47850" cy="35275"/>
                </a:xfrm>
                <a:custGeom>
                  <a:avLst/>
                  <a:gdLst/>
                  <a:ahLst/>
                  <a:cxnLst/>
                  <a:rect l="l" t="t" r="r" b="b"/>
                  <a:pathLst>
                    <a:path w="1914" h="1411" extrusionOk="0">
                      <a:moveTo>
                        <a:pt x="344" y="1"/>
                      </a:moveTo>
                      <a:cubicBezTo>
                        <a:pt x="234" y="1"/>
                        <a:pt x="120" y="12"/>
                        <a:pt x="1" y="33"/>
                      </a:cubicBezTo>
                      <a:lnTo>
                        <a:pt x="1760" y="1410"/>
                      </a:lnTo>
                      <a:lnTo>
                        <a:pt x="1913" y="1257"/>
                      </a:lnTo>
                      <a:cubicBezTo>
                        <a:pt x="1519" y="403"/>
                        <a:pt x="1012" y="1"/>
                        <a:pt x="344" y="1"/>
                      </a:cubicBezTo>
                      <a:close/>
                    </a:path>
                  </a:pathLst>
                </a:custGeom>
                <a:solidFill>
                  <a:srgbClr val="956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9"/>
                <p:cNvSpPr/>
                <p:nvPr/>
              </p:nvSpPr>
              <p:spPr>
                <a:xfrm>
                  <a:off x="1990100" y="5336425"/>
                  <a:ext cx="47850" cy="31450"/>
                </a:xfrm>
                <a:custGeom>
                  <a:avLst/>
                  <a:gdLst/>
                  <a:ahLst/>
                  <a:cxnLst/>
                  <a:rect l="l" t="t" r="r" b="b"/>
                  <a:pathLst>
                    <a:path w="1914" h="1258" extrusionOk="0">
                      <a:moveTo>
                        <a:pt x="344" y="0"/>
                      </a:moveTo>
                      <a:cubicBezTo>
                        <a:pt x="234" y="0"/>
                        <a:pt x="120" y="11"/>
                        <a:pt x="1" y="33"/>
                      </a:cubicBezTo>
                      <a:lnTo>
                        <a:pt x="1913" y="1257"/>
                      </a:lnTo>
                      <a:cubicBezTo>
                        <a:pt x="1519" y="403"/>
                        <a:pt x="1012" y="0"/>
                        <a:pt x="344" y="0"/>
                      </a:cubicBezTo>
                      <a:close/>
                    </a:path>
                  </a:pathLst>
                </a:custGeom>
                <a:solidFill>
                  <a:srgbClr val="956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9"/>
                <p:cNvSpPr/>
                <p:nvPr/>
              </p:nvSpPr>
              <p:spPr>
                <a:xfrm>
                  <a:off x="1760575" y="1900875"/>
                  <a:ext cx="1895475" cy="3507375"/>
                </a:xfrm>
                <a:custGeom>
                  <a:avLst/>
                  <a:gdLst/>
                  <a:ahLst/>
                  <a:cxnLst/>
                  <a:rect l="l" t="t" r="r" b="b"/>
                  <a:pathLst>
                    <a:path w="75819" h="140295" extrusionOk="0">
                      <a:moveTo>
                        <a:pt x="71395" y="0"/>
                      </a:moveTo>
                      <a:cubicBezTo>
                        <a:pt x="70735" y="0"/>
                        <a:pt x="69965" y="294"/>
                        <a:pt x="69009" y="892"/>
                      </a:cubicBezTo>
                      <a:cubicBezTo>
                        <a:pt x="67403" y="1963"/>
                        <a:pt x="65796" y="2881"/>
                        <a:pt x="64189" y="3876"/>
                      </a:cubicBezTo>
                      <a:cubicBezTo>
                        <a:pt x="61818" y="5176"/>
                        <a:pt x="59293" y="6171"/>
                        <a:pt x="56692" y="6783"/>
                      </a:cubicBezTo>
                      <a:cubicBezTo>
                        <a:pt x="54703" y="7242"/>
                        <a:pt x="52637" y="7395"/>
                        <a:pt x="50648" y="7777"/>
                      </a:cubicBezTo>
                      <a:cubicBezTo>
                        <a:pt x="46823" y="8389"/>
                        <a:pt x="43074" y="9460"/>
                        <a:pt x="39478" y="10991"/>
                      </a:cubicBezTo>
                      <a:cubicBezTo>
                        <a:pt x="35882" y="12444"/>
                        <a:pt x="32975" y="15045"/>
                        <a:pt x="30909" y="18259"/>
                      </a:cubicBezTo>
                      <a:cubicBezTo>
                        <a:pt x="29685" y="20171"/>
                        <a:pt x="28614" y="22237"/>
                        <a:pt x="27696" y="24379"/>
                      </a:cubicBezTo>
                      <a:cubicBezTo>
                        <a:pt x="25936" y="28663"/>
                        <a:pt x="24330" y="33024"/>
                        <a:pt x="22417" y="37232"/>
                      </a:cubicBezTo>
                      <a:cubicBezTo>
                        <a:pt x="19204" y="44730"/>
                        <a:pt x="15455" y="51998"/>
                        <a:pt x="11553" y="59189"/>
                      </a:cubicBezTo>
                      <a:cubicBezTo>
                        <a:pt x="9258" y="63397"/>
                        <a:pt x="6963" y="67529"/>
                        <a:pt x="4821" y="71813"/>
                      </a:cubicBezTo>
                      <a:cubicBezTo>
                        <a:pt x="2143" y="77092"/>
                        <a:pt x="613" y="82983"/>
                        <a:pt x="307" y="88950"/>
                      </a:cubicBezTo>
                      <a:cubicBezTo>
                        <a:pt x="1" y="95759"/>
                        <a:pt x="1455" y="102109"/>
                        <a:pt x="5815" y="107541"/>
                      </a:cubicBezTo>
                      <a:cubicBezTo>
                        <a:pt x="6963" y="108995"/>
                        <a:pt x="8264" y="110448"/>
                        <a:pt x="9564" y="111749"/>
                      </a:cubicBezTo>
                      <a:cubicBezTo>
                        <a:pt x="11171" y="113585"/>
                        <a:pt x="12930" y="115421"/>
                        <a:pt x="14614" y="117181"/>
                      </a:cubicBezTo>
                      <a:cubicBezTo>
                        <a:pt x="15761" y="118405"/>
                        <a:pt x="16603" y="119935"/>
                        <a:pt x="16909" y="121618"/>
                      </a:cubicBezTo>
                      <a:cubicBezTo>
                        <a:pt x="17138" y="122842"/>
                        <a:pt x="17215" y="124067"/>
                        <a:pt x="17368" y="125214"/>
                      </a:cubicBezTo>
                      <a:cubicBezTo>
                        <a:pt x="17750" y="128351"/>
                        <a:pt x="18133" y="131488"/>
                        <a:pt x="18592" y="134624"/>
                      </a:cubicBezTo>
                      <a:cubicBezTo>
                        <a:pt x="18821" y="136307"/>
                        <a:pt x="19433" y="137914"/>
                        <a:pt x="20351" y="139291"/>
                      </a:cubicBezTo>
                      <a:cubicBezTo>
                        <a:pt x="20581" y="139597"/>
                        <a:pt x="20964" y="140056"/>
                        <a:pt x="21346" y="140056"/>
                      </a:cubicBezTo>
                      <a:cubicBezTo>
                        <a:pt x="23182" y="140209"/>
                        <a:pt x="25095" y="140286"/>
                        <a:pt x="27008" y="140286"/>
                      </a:cubicBezTo>
                      <a:cubicBezTo>
                        <a:pt x="27063" y="140291"/>
                        <a:pt x="27119" y="140294"/>
                        <a:pt x="27174" y="140294"/>
                      </a:cubicBezTo>
                      <a:cubicBezTo>
                        <a:pt x="27871" y="140294"/>
                        <a:pt x="28478" y="139853"/>
                        <a:pt x="28691" y="139215"/>
                      </a:cubicBezTo>
                      <a:cubicBezTo>
                        <a:pt x="28997" y="138450"/>
                        <a:pt x="28767" y="137608"/>
                        <a:pt x="28232" y="137073"/>
                      </a:cubicBezTo>
                      <a:cubicBezTo>
                        <a:pt x="27543" y="136307"/>
                        <a:pt x="26548" y="135772"/>
                        <a:pt x="25554" y="135619"/>
                      </a:cubicBezTo>
                      <a:cubicBezTo>
                        <a:pt x="25248" y="135542"/>
                        <a:pt x="24865" y="135466"/>
                        <a:pt x="24406" y="135389"/>
                      </a:cubicBezTo>
                      <a:lnTo>
                        <a:pt x="24406" y="132865"/>
                      </a:lnTo>
                      <a:cubicBezTo>
                        <a:pt x="24406" y="129345"/>
                        <a:pt x="25477" y="125903"/>
                        <a:pt x="27390" y="122995"/>
                      </a:cubicBezTo>
                      <a:cubicBezTo>
                        <a:pt x="28538" y="121389"/>
                        <a:pt x="29685" y="119706"/>
                        <a:pt x="30756" y="118023"/>
                      </a:cubicBezTo>
                      <a:cubicBezTo>
                        <a:pt x="32745" y="114962"/>
                        <a:pt x="33740" y="111367"/>
                        <a:pt x="33511" y="107771"/>
                      </a:cubicBezTo>
                      <a:cubicBezTo>
                        <a:pt x="33434" y="106547"/>
                        <a:pt x="33281" y="105399"/>
                        <a:pt x="33128" y="104175"/>
                      </a:cubicBezTo>
                      <a:cubicBezTo>
                        <a:pt x="34276" y="103257"/>
                        <a:pt x="35500" y="102339"/>
                        <a:pt x="36571" y="101344"/>
                      </a:cubicBezTo>
                      <a:cubicBezTo>
                        <a:pt x="40855" y="97060"/>
                        <a:pt x="43686" y="91628"/>
                        <a:pt x="44604" y="85660"/>
                      </a:cubicBezTo>
                      <a:cubicBezTo>
                        <a:pt x="45445" y="80994"/>
                        <a:pt x="45139" y="76327"/>
                        <a:pt x="44757" y="71583"/>
                      </a:cubicBezTo>
                      <a:cubicBezTo>
                        <a:pt x="44451" y="67605"/>
                        <a:pt x="43992" y="63627"/>
                        <a:pt x="43762" y="59648"/>
                      </a:cubicBezTo>
                      <a:cubicBezTo>
                        <a:pt x="43533" y="51539"/>
                        <a:pt x="44986" y="43582"/>
                        <a:pt x="48047" y="36085"/>
                      </a:cubicBezTo>
                      <a:cubicBezTo>
                        <a:pt x="49041" y="33483"/>
                        <a:pt x="50801" y="31112"/>
                        <a:pt x="53096" y="29505"/>
                      </a:cubicBezTo>
                      <a:cubicBezTo>
                        <a:pt x="54703" y="28434"/>
                        <a:pt x="56233" y="27439"/>
                        <a:pt x="57916" y="26598"/>
                      </a:cubicBezTo>
                      <a:cubicBezTo>
                        <a:pt x="59982" y="25450"/>
                        <a:pt x="62047" y="24456"/>
                        <a:pt x="64113" y="23385"/>
                      </a:cubicBezTo>
                      <a:cubicBezTo>
                        <a:pt x="66255" y="22313"/>
                        <a:pt x="68244" y="21013"/>
                        <a:pt x="70004" y="19483"/>
                      </a:cubicBezTo>
                      <a:cubicBezTo>
                        <a:pt x="72682" y="17188"/>
                        <a:pt x="74441" y="14127"/>
                        <a:pt x="75130" y="10685"/>
                      </a:cubicBezTo>
                      <a:cubicBezTo>
                        <a:pt x="75818" y="7777"/>
                        <a:pt x="75436" y="4794"/>
                        <a:pt x="73982" y="2116"/>
                      </a:cubicBezTo>
                      <a:cubicBezTo>
                        <a:pt x="73189" y="717"/>
                        <a:pt x="72425" y="0"/>
                        <a:pt x="713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9"/>
                <p:cNvSpPr/>
                <p:nvPr/>
              </p:nvSpPr>
              <p:spPr>
                <a:xfrm>
                  <a:off x="1925075" y="3826150"/>
                  <a:ext cx="260150" cy="376700"/>
                </a:xfrm>
                <a:custGeom>
                  <a:avLst/>
                  <a:gdLst/>
                  <a:ahLst/>
                  <a:cxnLst/>
                  <a:rect l="l" t="t" r="r" b="b"/>
                  <a:pathLst>
                    <a:path w="10406" h="15068" extrusionOk="0">
                      <a:moveTo>
                        <a:pt x="5646" y="1"/>
                      </a:moveTo>
                      <a:cubicBezTo>
                        <a:pt x="4922" y="1"/>
                        <a:pt x="4185" y="197"/>
                        <a:pt x="3520" y="616"/>
                      </a:cubicBezTo>
                      <a:cubicBezTo>
                        <a:pt x="2066" y="1458"/>
                        <a:pt x="995" y="2835"/>
                        <a:pt x="536" y="4442"/>
                      </a:cubicBezTo>
                      <a:cubicBezTo>
                        <a:pt x="0" y="6125"/>
                        <a:pt x="0" y="7884"/>
                        <a:pt x="459" y="9568"/>
                      </a:cubicBezTo>
                      <a:cubicBezTo>
                        <a:pt x="765" y="11098"/>
                        <a:pt x="1531" y="12551"/>
                        <a:pt x="2602" y="13699"/>
                      </a:cubicBezTo>
                      <a:cubicBezTo>
                        <a:pt x="3485" y="14582"/>
                        <a:pt x="4648" y="15067"/>
                        <a:pt x="5859" y="15067"/>
                      </a:cubicBezTo>
                      <a:cubicBezTo>
                        <a:pt x="6326" y="15067"/>
                        <a:pt x="6800" y="14995"/>
                        <a:pt x="7268" y="14846"/>
                      </a:cubicBezTo>
                      <a:cubicBezTo>
                        <a:pt x="8952" y="14387"/>
                        <a:pt x="10176" y="12934"/>
                        <a:pt x="10329" y="11174"/>
                      </a:cubicBezTo>
                      <a:cubicBezTo>
                        <a:pt x="10405" y="10256"/>
                        <a:pt x="10405" y="9338"/>
                        <a:pt x="10252" y="8420"/>
                      </a:cubicBezTo>
                      <a:cubicBezTo>
                        <a:pt x="10252" y="7731"/>
                        <a:pt x="10099" y="7043"/>
                        <a:pt x="10023" y="6431"/>
                      </a:cubicBezTo>
                      <a:cubicBezTo>
                        <a:pt x="10176" y="5054"/>
                        <a:pt x="9870" y="3600"/>
                        <a:pt x="9258" y="2376"/>
                      </a:cubicBezTo>
                      <a:cubicBezTo>
                        <a:pt x="8635" y="872"/>
                        <a:pt x="7169" y="1"/>
                        <a:pt x="5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9"/>
                <p:cNvSpPr/>
                <p:nvPr/>
              </p:nvSpPr>
              <p:spPr>
                <a:xfrm>
                  <a:off x="2205175" y="3778475"/>
                  <a:ext cx="148350" cy="199625"/>
                </a:xfrm>
                <a:custGeom>
                  <a:avLst/>
                  <a:gdLst/>
                  <a:ahLst/>
                  <a:cxnLst/>
                  <a:rect l="l" t="t" r="r" b="b"/>
                  <a:pathLst>
                    <a:path w="5934" h="7985" extrusionOk="0">
                      <a:moveTo>
                        <a:pt x="2028" y="0"/>
                      </a:moveTo>
                      <a:cubicBezTo>
                        <a:pt x="804" y="0"/>
                        <a:pt x="1" y="886"/>
                        <a:pt x="119" y="2370"/>
                      </a:cubicBezTo>
                      <a:cubicBezTo>
                        <a:pt x="119" y="3288"/>
                        <a:pt x="196" y="4206"/>
                        <a:pt x="272" y="5048"/>
                      </a:cubicBezTo>
                      <a:cubicBezTo>
                        <a:pt x="272" y="5431"/>
                        <a:pt x="349" y="5813"/>
                        <a:pt x="502" y="6196"/>
                      </a:cubicBezTo>
                      <a:cubicBezTo>
                        <a:pt x="808" y="7114"/>
                        <a:pt x="1649" y="7802"/>
                        <a:pt x="2644" y="7955"/>
                      </a:cubicBezTo>
                      <a:cubicBezTo>
                        <a:pt x="2771" y="7975"/>
                        <a:pt x="2899" y="7984"/>
                        <a:pt x="3025" y="7984"/>
                      </a:cubicBezTo>
                      <a:cubicBezTo>
                        <a:pt x="3885" y="7984"/>
                        <a:pt x="4692" y="7541"/>
                        <a:pt x="5092" y="6808"/>
                      </a:cubicBezTo>
                      <a:cubicBezTo>
                        <a:pt x="5475" y="6119"/>
                        <a:pt x="5704" y="5431"/>
                        <a:pt x="5934" y="4742"/>
                      </a:cubicBezTo>
                      <a:cubicBezTo>
                        <a:pt x="5934" y="2829"/>
                        <a:pt x="4863" y="1146"/>
                        <a:pt x="3180" y="228"/>
                      </a:cubicBezTo>
                      <a:cubicBezTo>
                        <a:pt x="2769" y="74"/>
                        <a:pt x="2381" y="0"/>
                        <a:pt x="2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9"/>
                <p:cNvSpPr/>
                <p:nvPr/>
              </p:nvSpPr>
              <p:spPr>
                <a:xfrm>
                  <a:off x="2221525" y="2210100"/>
                  <a:ext cx="530825" cy="1069275"/>
                </a:xfrm>
                <a:custGeom>
                  <a:avLst/>
                  <a:gdLst/>
                  <a:ahLst/>
                  <a:cxnLst/>
                  <a:rect l="l" t="t" r="r" b="b"/>
                  <a:pathLst>
                    <a:path w="21233" h="42771" extrusionOk="0">
                      <a:moveTo>
                        <a:pt x="18756" y="0"/>
                      </a:moveTo>
                      <a:cubicBezTo>
                        <a:pt x="18400" y="0"/>
                        <a:pt x="18030" y="94"/>
                        <a:pt x="17674" y="305"/>
                      </a:cubicBezTo>
                      <a:cubicBezTo>
                        <a:pt x="16909" y="611"/>
                        <a:pt x="16220" y="993"/>
                        <a:pt x="15532" y="1452"/>
                      </a:cubicBezTo>
                      <a:cubicBezTo>
                        <a:pt x="10482" y="5125"/>
                        <a:pt x="6427" y="9944"/>
                        <a:pt x="3673" y="15529"/>
                      </a:cubicBezTo>
                      <a:cubicBezTo>
                        <a:pt x="1378" y="20120"/>
                        <a:pt x="77" y="25169"/>
                        <a:pt x="1" y="30295"/>
                      </a:cubicBezTo>
                      <a:cubicBezTo>
                        <a:pt x="1" y="30984"/>
                        <a:pt x="1" y="31825"/>
                        <a:pt x="77" y="32590"/>
                      </a:cubicBezTo>
                      <a:cubicBezTo>
                        <a:pt x="307" y="34962"/>
                        <a:pt x="1148" y="37334"/>
                        <a:pt x="2526" y="39323"/>
                      </a:cubicBezTo>
                      <a:cubicBezTo>
                        <a:pt x="3673" y="41082"/>
                        <a:pt x="5433" y="42230"/>
                        <a:pt x="7422" y="42613"/>
                      </a:cubicBezTo>
                      <a:cubicBezTo>
                        <a:pt x="8092" y="42717"/>
                        <a:pt x="8773" y="42770"/>
                        <a:pt x="9456" y="42770"/>
                      </a:cubicBezTo>
                      <a:cubicBezTo>
                        <a:pt x="11271" y="42770"/>
                        <a:pt x="13099" y="42396"/>
                        <a:pt x="14766" y="41618"/>
                      </a:cubicBezTo>
                      <a:cubicBezTo>
                        <a:pt x="17597" y="40317"/>
                        <a:pt x="19816" y="38252"/>
                        <a:pt x="20504" y="34962"/>
                      </a:cubicBezTo>
                      <a:cubicBezTo>
                        <a:pt x="20887" y="32973"/>
                        <a:pt x="20734" y="30984"/>
                        <a:pt x="20045" y="29148"/>
                      </a:cubicBezTo>
                      <a:cubicBezTo>
                        <a:pt x="19739" y="28076"/>
                        <a:pt x="19280" y="27082"/>
                        <a:pt x="18974" y="26011"/>
                      </a:cubicBezTo>
                      <a:cubicBezTo>
                        <a:pt x="17291" y="21573"/>
                        <a:pt x="16909" y="16830"/>
                        <a:pt x="17827" y="12240"/>
                      </a:cubicBezTo>
                      <a:cubicBezTo>
                        <a:pt x="18439" y="9638"/>
                        <a:pt x="19433" y="7037"/>
                        <a:pt x="20275" y="4513"/>
                      </a:cubicBezTo>
                      <a:cubicBezTo>
                        <a:pt x="20428" y="3901"/>
                        <a:pt x="20657" y="3365"/>
                        <a:pt x="20810" y="2753"/>
                      </a:cubicBezTo>
                      <a:cubicBezTo>
                        <a:pt x="21233" y="1305"/>
                        <a:pt x="20086" y="0"/>
                        <a:pt x="18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9"/>
                <p:cNvSpPr/>
                <p:nvPr/>
              </p:nvSpPr>
              <p:spPr>
                <a:xfrm>
                  <a:off x="3508750" y="1896950"/>
                  <a:ext cx="89925" cy="97850"/>
                </a:xfrm>
                <a:custGeom>
                  <a:avLst/>
                  <a:gdLst/>
                  <a:ahLst/>
                  <a:cxnLst/>
                  <a:rect l="l" t="t" r="r" b="b"/>
                  <a:pathLst>
                    <a:path w="3597" h="3914" extrusionOk="0">
                      <a:moveTo>
                        <a:pt x="1123" y="1"/>
                      </a:moveTo>
                      <a:cubicBezTo>
                        <a:pt x="542" y="1"/>
                        <a:pt x="0" y="482"/>
                        <a:pt x="0" y="1125"/>
                      </a:cubicBezTo>
                      <a:cubicBezTo>
                        <a:pt x="0" y="1890"/>
                        <a:pt x="77" y="2579"/>
                        <a:pt x="306" y="3267"/>
                      </a:cubicBezTo>
                      <a:cubicBezTo>
                        <a:pt x="357" y="3676"/>
                        <a:pt x="714" y="3914"/>
                        <a:pt x="1105" y="3914"/>
                      </a:cubicBezTo>
                      <a:cubicBezTo>
                        <a:pt x="1301" y="3914"/>
                        <a:pt x="1505" y="3854"/>
                        <a:pt x="1683" y="3727"/>
                      </a:cubicBezTo>
                      <a:cubicBezTo>
                        <a:pt x="2449" y="3267"/>
                        <a:pt x="3137" y="2579"/>
                        <a:pt x="3596" y="1814"/>
                      </a:cubicBezTo>
                      <a:cubicBezTo>
                        <a:pt x="3137" y="896"/>
                        <a:pt x="2372" y="284"/>
                        <a:pt x="1454" y="54"/>
                      </a:cubicBezTo>
                      <a:cubicBezTo>
                        <a:pt x="1345" y="18"/>
                        <a:pt x="1233" y="1"/>
                        <a:pt x="1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9"/>
                <p:cNvSpPr/>
                <p:nvPr/>
              </p:nvSpPr>
              <p:spPr>
                <a:xfrm>
                  <a:off x="3405475" y="1972875"/>
                  <a:ext cx="227625" cy="340475"/>
                </a:xfrm>
                <a:custGeom>
                  <a:avLst/>
                  <a:gdLst/>
                  <a:ahLst/>
                  <a:cxnLst/>
                  <a:rect l="l" t="t" r="r" b="b"/>
                  <a:pathLst>
                    <a:path w="9105" h="13619" extrusionOk="0">
                      <a:moveTo>
                        <a:pt x="6733" y="1"/>
                      </a:moveTo>
                      <a:cubicBezTo>
                        <a:pt x="6656" y="307"/>
                        <a:pt x="6733" y="613"/>
                        <a:pt x="6733" y="996"/>
                      </a:cubicBezTo>
                      <a:cubicBezTo>
                        <a:pt x="7115" y="2526"/>
                        <a:pt x="7268" y="4209"/>
                        <a:pt x="7115" y="5892"/>
                      </a:cubicBezTo>
                      <a:cubicBezTo>
                        <a:pt x="7039" y="7805"/>
                        <a:pt x="6350" y="9717"/>
                        <a:pt x="5202" y="11324"/>
                      </a:cubicBezTo>
                      <a:cubicBezTo>
                        <a:pt x="4414" y="12476"/>
                        <a:pt x="3096" y="13148"/>
                        <a:pt x="1745" y="13148"/>
                      </a:cubicBezTo>
                      <a:cubicBezTo>
                        <a:pt x="1392" y="13148"/>
                        <a:pt x="1037" y="13102"/>
                        <a:pt x="689" y="13007"/>
                      </a:cubicBezTo>
                      <a:lnTo>
                        <a:pt x="0" y="13007"/>
                      </a:lnTo>
                      <a:cubicBezTo>
                        <a:pt x="559" y="13426"/>
                        <a:pt x="1231" y="13619"/>
                        <a:pt x="1914" y="13619"/>
                      </a:cubicBezTo>
                      <a:cubicBezTo>
                        <a:pt x="2352" y="13619"/>
                        <a:pt x="2794" y="13539"/>
                        <a:pt x="3213" y="13390"/>
                      </a:cubicBezTo>
                      <a:cubicBezTo>
                        <a:pt x="4896" y="12777"/>
                        <a:pt x="6273" y="11324"/>
                        <a:pt x="6809" y="9564"/>
                      </a:cubicBezTo>
                      <a:cubicBezTo>
                        <a:pt x="7651" y="7422"/>
                        <a:pt x="7880" y="5050"/>
                        <a:pt x="7574" y="2755"/>
                      </a:cubicBezTo>
                      <a:cubicBezTo>
                        <a:pt x="7498" y="2220"/>
                        <a:pt x="7421" y="1761"/>
                        <a:pt x="7421" y="1302"/>
                      </a:cubicBezTo>
                      <a:cubicBezTo>
                        <a:pt x="7448" y="1298"/>
                        <a:pt x="7475" y="1297"/>
                        <a:pt x="7501" y="1297"/>
                      </a:cubicBezTo>
                      <a:cubicBezTo>
                        <a:pt x="7944" y="1297"/>
                        <a:pt x="8311" y="1745"/>
                        <a:pt x="8725" y="1745"/>
                      </a:cubicBezTo>
                      <a:cubicBezTo>
                        <a:pt x="8846" y="1745"/>
                        <a:pt x="8972" y="1707"/>
                        <a:pt x="9104" y="1608"/>
                      </a:cubicBezTo>
                      <a:lnTo>
                        <a:pt x="67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9"/>
                <p:cNvSpPr/>
                <p:nvPr/>
              </p:nvSpPr>
              <p:spPr>
                <a:xfrm>
                  <a:off x="2959825" y="2120425"/>
                  <a:ext cx="260125" cy="229600"/>
                </a:xfrm>
                <a:custGeom>
                  <a:avLst/>
                  <a:gdLst/>
                  <a:ahLst/>
                  <a:cxnLst/>
                  <a:rect l="l" t="t" r="r" b="b"/>
                  <a:pathLst>
                    <a:path w="10405" h="9184" extrusionOk="0">
                      <a:moveTo>
                        <a:pt x="6465" y="0"/>
                      </a:moveTo>
                      <a:cubicBezTo>
                        <a:pt x="4236" y="0"/>
                        <a:pt x="2086" y="1260"/>
                        <a:pt x="1071" y="3356"/>
                      </a:cubicBezTo>
                      <a:cubicBezTo>
                        <a:pt x="0" y="5498"/>
                        <a:pt x="995" y="8023"/>
                        <a:pt x="3290" y="8865"/>
                      </a:cubicBezTo>
                      <a:cubicBezTo>
                        <a:pt x="3900" y="9081"/>
                        <a:pt x="4514" y="9183"/>
                        <a:pt x="5113" y="9183"/>
                      </a:cubicBezTo>
                      <a:cubicBezTo>
                        <a:pt x="7896" y="9183"/>
                        <a:pt x="10342" y="6990"/>
                        <a:pt x="10405" y="3968"/>
                      </a:cubicBezTo>
                      <a:cubicBezTo>
                        <a:pt x="10405" y="2132"/>
                        <a:pt x="9181" y="449"/>
                        <a:pt x="7345" y="66"/>
                      </a:cubicBezTo>
                      <a:cubicBezTo>
                        <a:pt x="7052" y="22"/>
                        <a:pt x="6757" y="0"/>
                        <a:pt x="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9"/>
                <p:cNvSpPr/>
                <p:nvPr/>
              </p:nvSpPr>
              <p:spPr>
                <a:xfrm>
                  <a:off x="3040150" y="2183275"/>
                  <a:ext cx="99475" cy="103075"/>
                </a:xfrm>
                <a:custGeom>
                  <a:avLst/>
                  <a:gdLst/>
                  <a:ahLst/>
                  <a:cxnLst/>
                  <a:rect l="l" t="t" r="r" b="b"/>
                  <a:pathLst>
                    <a:path w="3979" h="4123" extrusionOk="0">
                      <a:moveTo>
                        <a:pt x="2755" y="1"/>
                      </a:moveTo>
                      <a:cubicBezTo>
                        <a:pt x="2449" y="1"/>
                        <a:pt x="2831" y="460"/>
                        <a:pt x="2831" y="613"/>
                      </a:cubicBezTo>
                      <a:cubicBezTo>
                        <a:pt x="2984" y="919"/>
                        <a:pt x="3214" y="1301"/>
                        <a:pt x="3290" y="1684"/>
                      </a:cubicBezTo>
                      <a:cubicBezTo>
                        <a:pt x="3443" y="2219"/>
                        <a:pt x="3290" y="2831"/>
                        <a:pt x="2831" y="3214"/>
                      </a:cubicBezTo>
                      <a:cubicBezTo>
                        <a:pt x="2602" y="3367"/>
                        <a:pt x="2315" y="3443"/>
                        <a:pt x="2028" y="3443"/>
                      </a:cubicBezTo>
                      <a:cubicBezTo>
                        <a:pt x="1741" y="3443"/>
                        <a:pt x="1454" y="3367"/>
                        <a:pt x="1224" y="3214"/>
                      </a:cubicBezTo>
                      <a:cubicBezTo>
                        <a:pt x="918" y="2984"/>
                        <a:pt x="612" y="2755"/>
                        <a:pt x="383" y="2449"/>
                      </a:cubicBezTo>
                      <a:cubicBezTo>
                        <a:pt x="336" y="2402"/>
                        <a:pt x="262" y="2328"/>
                        <a:pt x="176" y="2328"/>
                      </a:cubicBezTo>
                      <a:cubicBezTo>
                        <a:pt x="120" y="2328"/>
                        <a:pt x="60" y="2359"/>
                        <a:pt x="0" y="2449"/>
                      </a:cubicBezTo>
                      <a:cubicBezTo>
                        <a:pt x="153" y="3214"/>
                        <a:pt x="689" y="3749"/>
                        <a:pt x="1454" y="3979"/>
                      </a:cubicBezTo>
                      <a:cubicBezTo>
                        <a:pt x="1683" y="4077"/>
                        <a:pt x="1915" y="4123"/>
                        <a:pt x="2141" y="4123"/>
                      </a:cubicBezTo>
                      <a:cubicBezTo>
                        <a:pt x="2970" y="4123"/>
                        <a:pt x="3705" y="3504"/>
                        <a:pt x="3826" y="2602"/>
                      </a:cubicBezTo>
                      <a:cubicBezTo>
                        <a:pt x="3979" y="1607"/>
                        <a:pt x="3596" y="613"/>
                        <a:pt x="2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9"/>
                <p:cNvSpPr/>
                <p:nvPr/>
              </p:nvSpPr>
              <p:spPr>
                <a:xfrm>
                  <a:off x="1299625" y="4134175"/>
                  <a:ext cx="573825" cy="285975"/>
                </a:xfrm>
                <a:custGeom>
                  <a:avLst/>
                  <a:gdLst/>
                  <a:ahLst/>
                  <a:cxnLst/>
                  <a:rect l="l" t="t" r="r" b="b"/>
                  <a:pathLst>
                    <a:path w="22953" h="11439" extrusionOk="0">
                      <a:moveTo>
                        <a:pt x="154" y="1"/>
                      </a:moveTo>
                      <a:cubicBezTo>
                        <a:pt x="1" y="383"/>
                        <a:pt x="1" y="842"/>
                        <a:pt x="1" y="1225"/>
                      </a:cubicBezTo>
                      <a:cubicBezTo>
                        <a:pt x="230" y="2219"/>
                        <a:pt x="613" y="3138"/>
                        <a:pt x="1072" y="4056"/>
                      </a:cubicBezTo>
                      <a:cubicBezTo>
                        <a:pt x="2832" y="7192"/>
                        <a:pt x="5815" y="9564"/>
                        <a:pt x="9335" y="10635"/>
                      </a:cubicBezTo>
                      <a:cubicBezTo>
                        <a:pt x="11056" y="11171"/>
                        <a:pt x="12835" y="11438"/>
                        <a:pt x="14623" y="11438"/>
                      </a:cubicBezTo>
                      <a:cubicBezTo>
                        <a:pt x="16412" y="11438"/>
                        <a:pt x="18209" y="11171"/>
                        <a:pt x="19969" y="10635"/>
                      </a:cubicBezTo>
                      <a:cubicBezTo>
                        <a:pt x="20964" y="10253"/>
                        <a:pt x="22035" y="9794"/>
                        <a:pt x="22953" y="9488"/>
                      </a:cubicBezTo>
                      <a:cubicBezTo>
                        <a:pt x="22264" y="7498"/>
                        <a:pt x="21652" y="5815"/>
                        <a:pt x="20964" y="3979"/>
                      </a:cubicBezTo>
                      <a:cubicBezTo>
                        <a:pt x="20734" y="4056"/>
                        <a:pt x="20581" y="4132"/>
                        <a:pt x="20428" y="4209"/>
                      </a:cubicBezTo>
                      <a:cubicBezTo>
                        <a:pt x="18554" y="5271"/>
                        <a:pt x="16424" y="5823"/>
                        <a:pt x="14248" y="5823"/>
                      </a:cubicBezTo>
                      <a:cubicBezTo>
                        <a:pt x="13759" y="5823"/>
                        <a:pt x="13268" y="5795"/>
                        <a:pt x="12777" y="5739"/>
                      </a:cubicBezTo>
                      <a:cubicBezTo>
                        <a:pt x="8417" y="5433"/>
                        <a:pt x="4362" y="4132"/>
                        <a:pt x="1225" y="842"/>
                      </a:cubicBezTo>
                      <a:cubicBezTo>
                        <a:pt x="843" y="536"/>
                        <a:pt x="537" y="307"/>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9"/>
                <p:cNvSpPr/>
                <p:nvPr/>
              </p:nvSpPr>
              <p:spPr>
                <a:xfrm>
                  <a:off x="1144725" y="4206875"/>
                  <a:ext cx="105200" cy="176825"/>
                </a:xfrm>
                <a:custGeom>
                  <a:avLst/>
                  <a:gdLst/>
                  <a:ahLst/>
                  <a:cxnLst/>
                  <a:rect l="l" t="t" r="r" b="b"/>
                  <a:pathLst>
                    <a:path w="4208" h="7073" extrusionOk="0">
                      <a:moveTo>
                        <a:pt x="153" y="0"/>
                      </a:moveTo>
                      <a:cubicBezTo>
                        <a:pt x="77" y="153"/>
                        <a:pt x="0" y="230"/>
                        <a:pt x="0" y="383"/>
                      </a:cubicBezTo>
                      <a:cubicBezTo>
                        <a:pt x="153" y="2372"/>
                        <a:pt x="918" y="4208"/>
                        <a:pt x="2142" y="5738"/>
                      </a:cubicBezTo>
                      <a:cubicBezTo>
                        <a:pt x="2601" y="6197"/>
                        <a:pt x="3060" y="6656"/>
                        <a:pt x="3672" y="7039"/>
                      </a:cubicBezTo>
                      <a:cubicBezTo>
                        <a:pt x="3698" y="7064"/>
                        <a:pt x="3749" y="7073"/>
                        <a:pt x="3811" y="7073"/>
                      </a:cubicBezTo>
                      <a:cubicBezTo>
                        <a:pt x="3936" y="7073"/>
                        <a:pt x="4106" y="7039"/>
                        <a:pt x="4208" y="7039"/>
                      </a:cubicBezTo>
                      <a:cubicBezTo>
                        <a:pt x="1683" y="5355"/>
                        <a:pt x="918" y="2754"/>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9"/>
                <p:cNvSpPr/>
                <p:nvPr/>
              </p:nvSpPr>
              <p:spPr>
                <a:xfrm>
                  <a:off x="1443775" y="4011775"/>
                  <a:ext cx="129400" cy="178275"/>
                </a:xfrm>
                <a:custGeom>
                  <a:avLst/>
                  <a:gdLst/>
                  <a:ahLst/>
                  <a:cxnLst/>
                  <a:rect l="l" t="t" r="r" b="b"/>
                  <a:pathLst>
                    <a:path w="5176" h="7131" extrusionOk="0">
                      <a:moveTo>
                        <a:pt x="814" y="0"/>
                      </a:moveTo>
                      <a:lnTo>
                        <a:pt x="814" y="0"/>
                      </a:lnTo>
                      <a:cubicBezTo>
                        <a:pt x="1" y="2886"/>
                        <a:pt x="2549" y="7130"/>
                        <a:pt x="4932" y="7130"/>
                      </a:cubicBezTo>
                      <a:cubicBezTo>
                        <a:pt x="5014" y="7130"/>
                        <a:pt x="5095" y="7126"/>
                        <a:pt x="5175" y="7115"/>
                      </a:cubicBezTo>
                      <a:cubicBezTo>
                        <a:pt x="4334" y="6580"/>
                        <a:pt x="3569" y="5968"/>
                        <a:pt x="2880" y="5279"/>
                      </a:cubicBezTo>
                      <a:cubicBezTo>
                        <a:pt x="2268" y="4591"/>
                        <a:pt x="1733" y="3749"/>
                        <a:pt x="1350" y="2908"/>
                      </a:cubicBezTo>
                      <a:cubicBezTo>
                        <a:pt x="1121" y="1913"/>
                        <a:pt x="891" y="995"/>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9"/>
                <p:cNvSpPr/>
                <p:nvPr/>
              </p:nvSpPr>
              <p:spPr>
                <a:xfrm>
                  <a:off x="1226950" y="4258500"/>
                  <a:ext cx="95675" cy="128175"/>
                </a:xfrm>
                <a:custGeom>
                  <a:avLst/>
                  <a:gdLst/>
                  <a:ahLst/>
                  <a:cxnLst/>
                  <a:rect l="l" t="t" r="r" b="b"/>
                  <a:pathLst>
                    <a:path w="3827" h="5127" extrusionOk="0">
                      <a:moveTo>
                        <a:pt x="307" y="1"/>
                      </a:moveTo>
                      <a:lnTo>
                        <a:pt x="307" y="1"/>
                      </a:lnTo>
                      <a:cubicBezTo>
                        <a:pt x="1" y="1072"/>
                        <a:pt x="536" y="2449"/>
                        <a:pt x="1760" y="3826"/>
                      </a:cubicBezTo>
                      <a:cubicBezTo>
                        <a:pt x="2296" y="4438"/>
                        <a:pt x="2831" y="5127"/>
                        <a:pt x="3826" y="5127"/>
                      </a:cubicBezTo>
                      <a:cubicBezTo>
                        <a:pt x="2143" y="3749"/>
                        <a:pt x="919" y="1990"/>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9"/>
                <p:cNvSpPr/>
                <p:nvPr/>
              </p:nvSpPr>
              <p:spPr>
                <a:xfrm>
                  <a:off x="1422050" y="4118875"/>
                  <a:ext cx="66975" cy="79600"/>
                </a:xfrm>
                <a:custGeom>
                  <a:avLst/>
                  <a:gdLst/>
                  <a:ahLst/>
                  <a:cxnLst/>
                  <a:rect l="l" t="t" r="r" b="b"/>
                  <a:pathLst>
                    <a:path w="2679" h="3184" extrusionOk="0">
                      <a:moveTo>
                        <a:pt x="153" y="1"/>
                      </a:moveTo>
                      <a:cubicBezTo>
                        <a:pt x="0" y="1225"/>
                        <a:pt x="612" y="2372"/>
                        <a:pt x="1683" y="2908"/>
                      </a:cubicBezTo>
                      <a:cubicBezTo>
                        <a:pt x="1872" y="3002"/>
                        <a:pt x="2061" y="3184"/>
                        <a:pt x="2267" y="3184"/>
                      </a:cubicBezTo>
                      <a:cubicBezTo>
                        <a:pt x="2396" y="3184"/>
                        <a:pt x="2531" y="3113"/>
                        <a:pt x="2678" y="2908"/>
                      </a:cubicBezTo>
                      <a:cubicBezTo>
                        <a:pt x="2143" y="2602"/>
                        <a:pt x="1683" y="2219"/>
                        <a:pt x="1224" y="1760"/>
                      </a:cubicBezTo>
                      <a:cubicBezTo>
                        <a:pt x="842" y="1225"/>
                        <a:pt x="459" y="613"/>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9"/>
                <p:cNvSpPr/>
                <p:nvPr/>
              </p:nvSpPr>
              <p:spPr>
                <a:xfrm>
                  <a:off x="2439575" y="4187725"/>
                  <a:ext cx="177900" cy="547050"/>
                </a:xfrm>
                <a:custGeom>
                  <a:avLst/>
                  <a:gdLst/>
                  <a:ahLst/>
                  <a:cxnLst/>
                  <a:rect l="l" t="t" r="r" b="b"/>
                  <a:pathLst>
                    <a:path w="7116" h="21882" extrusionOk="0">
                      <a:moveTo>
                        <a:pt x="1" y="1"/>
                      </a:moveTo>
                      <a:cubicBezTo>
                        <a:pt x="5432" y="6427"/>
                        <a:pt x="7116" y="13772"/>
                        <a:pt x="5585" y="21882"/>
                      </a:cubicBezTo>
                      <a:lnTo>
                        <a:pt x="5815" y="21882"/>
                      </a:lnTo>
                      <a:cubicBezTo>
                        <a:pt x="5968" y="21499"/>
                        <a:pt x="6121" y="21040"/>
                        <a:pt x="6274" y="20581"/>
                      </a:cubicBezTo>
                      <a:cubicBezTo>
                        <a:pt x="6733" y="18362"/>
                        <a:pt x="6810" y="16144"/>
                        <a:pt x="6580" y="13925"/>
                      </a:cubicBezTo>
                      <a:cubicBezTo>
                        <a:pt x="6197" y="10100"/>
                        <a:pt x="4973" y="6351"/>
                        <a:pt x="2984" y="3138"/>
                      </a:cubicBezTo>
                      <a:cubicBezTo>
                        <a:pt x="2219" y="2067"/>
                        <a:pt x="1378" y="1072"/>
                        <a:pt x="536" y="154"/>
                      </a:cubicBezTo>
                      <a:cubicBezTo>
                        <a:pt x="383" y="77"/>
                        <a:pt x="230"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9"/>
                <p:cNvSpPr/>
                <p:nvPr/>
              </p:nvSpPr>
              <p:spPr>
                <a:xfrm>
                  <a:off x="2579200" y="3128125"/>
                  <a:ext cx="361525" cy="307975"/>
                </a:xfrm>
                <a:custGeom>
                  <a:avLst/>
                  <a:gdLst/>
                  <a:ahLst/>
                  <a:cxnLst/>
                  <a:rect l="l" t="t" r="r" b="b"/>
                  <a:pathLst>
                    <a:path w="14461" h="12319" extrusionOk="0">
                      <a:moveTo>
                        <a:pt x="14231" y="1"/>
                      </a:moveTo>
                      <a:cubicBezTo>
                        <a:pt x="13925" y="307"/>
                        <a:pt x="13695" y="689"/>
                        <a:pt x="13389" y="995"/>
                      </a:cubicBezTo>
                      <a:cubicBezTo>
                        <a:pt x="11553" y="3214"/>
                        <a:pt x="9793" y="5433"/>
                        <a:pt x="7881" y="7575"/>
                      </a:cubicBezTo>
                      <a:cubicBezTo>
                        <a:pt x="5968" y="9640"/>
                        <a:pt x="3520" y="11094"/>
                        <a:pt x="766" y="11783"/>
                      </a:cubicBezTo>
                      <a:cubicBezTo>
                        <a:pt x="459" y="11859"/>
                        <a:pt x="230" y="11936"/>
                        <a:pt x="0" y="12089"/>
                      </a:cubicBezTo>
                      <a:lnTo>
                        <a:pt x="0" y="12318"/>
                      </a:lnTo>
                      <a:cubicBezTo>
                        <a:pt x="383" y="12318"/>
                        <a:pt x="689" y="12242"/>
                        <a:pt x="1072" y="12165"/>
                      </a:cubicBezTo>
                      <a:cubicBezTo>
                        <a:pt x="3749" y="11553"/>
                        <a:pt x="6197" y="10099"/>
                        <a:pt x="8110" y="8110"/>
                      </a:cubicBezTo>
                      <a:cubicBezTo>
                        <a:pt x="10329" y="5892"/>
                        <a:pt x="12318" y="3443"/>
                        <a:pt x="14078" y="766"/>
                      </a:cubicBezTo>
                      <a:cubicBezTo>
                        <a:pt x="14231" y="613"/>
                        <a:pt x="14307" y="307"/>
                        <a:pt x="14460" y="77"/>
                      </a:cubicBezTo>
                      <a:lnTo>
                        <a:pt x="14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9"/>
                <p:cNvSpPr/>
                <p:nvPr/>
              </p:nvSpPr>
              <p:spPr>
                <a:xfrm>
                  <a:off x="2766650" y="3634975"/>
                  <a:ext cx="168325" cy="115450"/>
                </a:xfrm>
                <a:custGeom>
                  <a:avLst/>
                  <a:gdLst/>
                  <a:ahLst/>
                  <a:cxnLst/>
                  <a:rect l="l" t="t" r="r" b="b"/>
                  <a:pathLst>
                    <a:path w="6733" h="4618" extrusionOk="0">
                      <a:moveTo>
                        <a:pt x="6503" y="1"/>
                      </a:moveTo>
                      <a:cubicBezTo>
                        <a:pt x="5891" y="613"/>
                        <a:pt x="5279" y="1301"/>
                        <a:pt x="4590" y="1913"/>
                      </a:cubicBezTo>
                      <a:cubicBezTo>
                        <a:pt x="3902" y="2525"/>
                        <a:pt x="3213" y="2984"/>
                        <a:pt x="2448" y="3443"/>
                      </a:cubicBezTo>
                      <a:cubicBezTo>
                        <a:pt x="1683" y="3903"/>
                        <a:pt x="842" y="4209"/>
                        <a:pt x="0" y="4591"/>
                      </a:cubicBezTo>
                      <a:cubicBezTo>
                        <a:pt x="110" y="4609"/>
                        <a:pt x="225" y="4617"/>
                        <a:pt x="345" y="4617"/>
                      </a:cubicBezTo>
                      <a:cubicBezTo>
                        <a:pt x="2317" y="4617"/>
                        <a:pt x="5579" y="2317"/>
                        <a:pt x="6733" y="154"/>
                      </a:cubicBezTo>
                      <a:lnTo>
                        <a:pt x="6503" y="1"/>
                      </a:lnTo>
                      <a:close/>
                    </a:path>
                  </a:pathLst>
                </a:custGeom>
                <a:solidFill>
                  <a:srgbClr val="956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9"/>
                <p:cNvSpPr/>
                <p:nvPr/>
              </p:nvSpPr>
              <p:spPr>
                <a:xfrm>
                  <a:off x="2783850" y="2818275"/>
                  <a:ext cx="22975" cy="70800"/>
                </a:xfrm>
                <a:custGeom>
                  <a:avLst/>
                  <a:gdLst/>
                  <a:ahLst/>
                  <a:cxnLst/>
                  <a:rect l="l" t="t" r="r" b="b"/>
                  <a:pathLst>
                    <a:path w="919" h="2832" extrusionOk="0">
                      <a:moveTo>
                        <a:pt x="919" y="1"/>
                      </a:moveTo>
                      <a:cubicBezTo>
                        <a:pt x="230" y="766"/>
                        <a:pt x="1" y="1837"/>
                        <a:pt x="230" y="2831"/>
                      </a:cubicBezTo>
                      <a:cubicBezTo>
                        <a:pt x="613" y="1913"/>
                        <a:pt x="919" y="995"/>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9"/>
                <p:cNvSpPr/>
                <p:nvPr/>
              </p:nvSpPr>
              <p:spPr>
                <a:xfrm>
                  <a:off x="2760900" y="2722650"/>
                  <a:ext cx="30625" cy="70800"/>
                </a:xfrm>
                <a:custGeom>
                  <a:avLst/>
                  <a:gdLst/>
                  <a:ahLst/>
                  <a:cxnLst/>
                  <a:rect l="l" t="t" r="r" b="b"/>
                  <a:pathLst>
                    <a:path w="1225" h="2832" extrusionOk="0">
                      <a:moveTo>
                        <a:pt x="1225" y="0"/>
                      </a:moveTo>
                      <a:cubicBezTo>
                        <a:pt x="307" y="689"/>
                        <a:pt x="1" y="1836"/>
                        <a:pt x="383" y="2831"/>
                      </a:cubicBez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9"/>
                <p:cNvSpPr/>
                <p:nvPr/>
              </p:nvSpPr>
              <p:spPr>
                <a:xfrm>
                  <a:off x="2435750" y="5332700"/>
                  <a:ext cx="45925" cy="37075"/>
                </a:xfrm>
                <a:custGeom>
                  <a:avLst/>
                  <a:gdLst/>
                  <a:ahLst/>
                  <a:cxnLst/>
                  <a:rect l="l" t="t" r="r" b="b"/>
                  <a:pathLst>
                    <a:path w="1837" h="1483" extrusionOk="0">
                      <a:moveTo>
                        <a:pt x="406" y="0"/>
                      </a:moveTo>
                      <a:cubicBezTo>
                        <a:pt x="280" y="0"/>
                        <a:pt x="145" y="10"/>
                        <a:pt x="1" y="29"/>
                      </a:cubicBezTo>
                      <a:cubicBezTo>
                        <a:pt x="383" y="259"/>
                        <a:pt x="689" y="412"/>
                        <a:pt x="995" y="718"/>
                      </a:cubicBezTo>
                      <a:cubicBezTo>
                        <a:pt x="1225" y="947"/>
                        <a:pt x="1378" y="1253"/>
                        <a:pt x="1607" y="1483"/>
                      </a:cubicBezTo>
                      <a:lnTo>
                        <a:pt x="1837" y="1330"/>
                      </a:lnTo>
                      <a:cubicBezTo>
                        <a:pt x="1703" y="460"/>
                        <a:pt x="1277" y="0"/>
                        <a:pt x="406" y="0"/>
                      </a:cubicBezTo>
                      <a:close/>
                    </a:path>
                  </a:pathLst>
                </a:custGeom>
                <a:solidFill>
                  <a:srgbClr val="956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9"/>
                <p:cNvSpPr/>
                <p:nvPr/>
              </p:nvSpPr>
              <p:spPr>
                <a:xfrm>
                  <a:off x="2416625" y="5369850"/>
                  <a:ext cx="42100" cy="28625"/>
                </a:xfrm>
                <a:custGeom>
                  <a:avLst/>
                  <a:gdLst/>
                  <a:ahLst/>
                  <a:cxnLst/>
                  <a:rect l="l" t="t" r="r" b="b"/>
                  <a:pathLst>
                    <a:path w="1684" h="1145" extrusionOk="0">
                      <a:moveTo>
                        <a:pt x="487" y="1"/>
                      </a:moveTo>
                      <a:cubicBezTo>
                        <a:pt x="337" y="1"/>
                        <a:pt x="176" y="25"/>
                        <a:pt x="0" y="73"/>
                      </a:cubicBezTo>
                      <a:lnTo>
                        <a:pt x="1684" y="1144"/>
                      </a:lnTo>
                      <a:cubicBezTo>
                        <a:pt x="1441" y="357"/>
                        <a:pt x="1055" y="1"/>
                        <a:pt x="487" y="1"/>
                      </a:cubicBezTo>
                      <a:close/>
                    </a:path>
                  </a:pathLst>
                </a:custGeom>
                <a:solidFill>
                  <a:srgbClr val="956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9"/>
                <p:cNvSpPr/>
                <p:nvPr/>
              </p:nvSpPr>
              <p:spPr>
                <a:xfrm>
                  <a:off x="2596400" y="2888325"/>
                  <a:ext cx="833950" cy="865275"/>
                </a:xfrm>
                <a:custGeom>
                  <a:avLst/>
                  <a:gdLst/>
                  <a:ahLst/>
                  <a:cxnLst/>
                  <a:rect l="l" t="t" r="r" b="b"/>
                  <a:pathLst>
                    <a:path w="33358" h="34611" extrusionOk="0">
                      <a:moveTo>
                        <a:pt x="25864" y="1"/>
                      </a:moveTo>
                      <a:cubicBezTo>
                        <a:pt x="24277" y="1"/>
                        <a:pt x="22771" y="469"/>
                        <a:pt x="21499" y="1406"/>
                      </a:cubicBezTo>
                      <a:cubicBezTo>
                        <a:pt x="20275" y="2172"/>
                        <a:pt x="19127" y="3166"/>
                        <a:pt x="18133" y="4237"/>
                      </a:cubicBezTo>
                      <a:cubicBezTo>
                        <a:pt x="16450" y="6150"/>
                        <a:pt x="14843" y="8139"/>
                        <a:pt x="13390" y="10205"/>
                      </a:cubicBezTo>
                      <a:cubicBezTo>
                        <a:pt x="11630" y="12576"/>
                        <a:pt x="10100" y="15101"/>
                        <a:pt x="8340" y="17549"/>
                      </a:cubicBezTo>
                      <a:cubicBezTo>
                        <a:pt x="7040" y="19462"/>
                        <a:pt x="5586" y="21298"/>
                        <a:pt x="4132" y="23134"/>
                      </a:cubicBezTo>
                      <a:cubicBezTo>
                        <a:pt x="3138" y="24358"/>
                        <a:pt x="1990" y="25582"/>
                        <a:pt x="843" y="26806"/>
                      </a:cubicBezTo>
                      <a:cubicBezTo>
                        <a:pt x="231" y="27342"/>
                        <a:pt x="1" y="28107"/>
                        <a:pt x="154" y="28949"/>
                      </a:cubicBezTo>
                      <a:cubicBezTo>
                        <a:pt x="307" y="29790"/>
                        <a:pt x="613" y="30555"/>
                        <a:pt x="919" y="31397"/>
                      </a:cubicBezTo>
                      <a:cubicBezTo>
                        <a:pt x="1837" y="33386"/>
                        <a:pt x="3826" y="34610"/>
                        <a:pt x="6045" y="34610"/>
                      </a:cubicBezTo>
                      <a:cubicBezTo>
                        <a:pt x="7422" y="34610"/>
                        <a:pt x="8876" y="34151"/>
                        <a:pt x="10100" y="33386"/>
                      </a:cubicBezTo>
                      <a:cubicBezTo>
                        <a:pt x="11630" y="32391"/>
                        <a:pt x="12930" y="31091"/>
                        <a:pt x="13849" y="29484"/>
                      </a:cubicBezTo>
                      <a:cubicBezTo>
                        <a:pt x="14537" y="28184"/>
                        <a:pt x="15226" y="26883"/>
                        <a:pt x="15761" y="25506"/>
                      </a:cubicBezTo>
                      <a:cubicBezTo>
                        <a:pt x="16909" y="22599"/>
                        <a:pt x="17903" y="19615"/>
                        <a:pt x="18974" y="16631"/>
                      </a:cubicBezTo>
                      <a:cubicBezTo>
                        <a:pt x="19893" y="14412"/>
                        <a:pt x="20734" y="12194"/>
                        <a:pt x="21805" y="9975"/>
                      </a:cubicBezTo>
                      <a:cubicBezTo>
                        <a:pt x="22417" y="8675"/>
                        <a:pt x="23259" y="7527"/>
                        <a:pt x="24177" y="6456"/>
                      </a:cubicBezTo>
                      <a:cubicBezTo>
                        <a:pt x="24924" y="5437"/>
                        <a:pt x="26094" y="4900"/>
                        <a:pt x="27311" y="4900"/>
                      </a:cubicBezTo>
                      <a:cubicBezTo>
                        <a:pt x="27465" y="4900"/>
                        <a:pt x="27619" y="4909"/>
                        <a:pt x="27773" y="4926"/>
                      </a:cubicBezTo>
                      <a:cubicBezTo>
                        <a:pt x="28767" y="5079"/>
                        <a:pt x="29762" y="5232"/>
                        <a:pt x="30833" y="5538"/>
                      </a:cubicBezTo>
                      <a:cubicBezTo>
                        <a:pt x="31200" y="5611"/>
                        <a:pt x="31568" y="5720"/>
                        <a:pt x="31918" y="5720"/>
                      </a:cubicBezTo>
                      <a:cubicBezTo>
                        <a:pt x="32298" y="5720"/>
                        <a:pt x="32657" y="5593"/>
                        <a:pt x="32975" y="5155"/>
                      </a:cubicBezTo>
                      <a:cubicBezTo>
                        <a:pt x="33358" y="4620"/>
                        <a:pt x="33128" y="3855"/>
                        <a:pt x="32363" y="3013"/>
                      </a:cubicBezTo>
                      <a:cubicBezTo>
                        <a:pt x="30909" y="1253"/>
                        <a:pt x="28844" y="182"/>
                        <a:pt x="26549" y="29"/>
                      </a:cubicBezTo>
                      <a:cubicBezTo>
                        <a:pt x="26319" y="10"/>
                        <a:pt x="26091" y="1"/>
                        <a:pt x="25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9"/>
                <p:cNvSpPr/>
                <p:nvPr/>
              </p:nvSpPr>
              <p:spPr>
                <a:xfrm>
                  <a:off x="3386325" y="2978950"/>
                  <a:ext cx="34475" cy="38275"/>
                </a:xfrm>
                <a:custGeom>
                  <a:avLst/>
                  <a:gdLst/>
                  <a:ahLst/>
                  <a:cxnLst/>
                  <a:rect l="l" t="t" r="r" b="b"/>
                  <a:pathLst>
                    <a:path w="1379" h="1531" extrusionOk="0">
                      <a:moveTo>
                        <a:pt x="1" y="0"/>
                      </a:moveTo>
                      <a:cubicBezTo>
                        <a:pt x="383" y="536"/>
                        <a:pt x="843" y="995"/>
                        <a:pt x="1225" y="1530"/>
                      </a:cubicBezTo>
                      <a:cubicBezTo>
                        <a:pt x="1378" y="536"/>
                        <a:pt x="919" y="77"/>
                        <a:pt x="1" y="0"/>
                      </a:cubicBezTo>
                      <a:close/>
                    </a:path>
                  </a:pathLst>
                </a:custGeom>
                <a:solidFill>
                  <a:srgbClr val="C98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9"/>
                <p:cNvSpPr/>
                <p:nvPr/>
              </p:nvSpPr>
              <p:spPr>
                <a:xfrm>
                  <a:off x="3258200" y="238750"/>
                  <a:ext cx="1910750" cy="1642700"/>
                </a:xfrm>
                <a:custGeom>
                  <a:avLst/>
                  <a:gdLst/>
                  <a:ahLst/>
                  <a:cxnLst/>
                  <a:rect l="l" t="t" r="r" b="b"/>
                  <a:pathLst>
                    <a:path w="76430" h="65708" extrusionOk="0">
                      <a:moveTo>
                        <a:pt x="40119" y="0"/>
                      </a:moveTo>
                      <a:cubicBezTo>
                        <a:pt x="36689" y="0"/>
                        <a:pt x="33323" y="563"/>
                        <a:pt x="30067" y="1735"/>
                      </a:cubicBezTo>
                      <a:cubicBezTo>
                        <a:pt x="28996" y="2117"/>
                        <a:pt x="28001" y="2653"/>
                        <a:pt x="27007" y="3265"/>
                      </a:cubicBezTo>
                      <a:cubicBezTo>
                        <a:pt x="25630" y="3953"/>
                        <a:pt x="24711" y="5330"/>
                        <a:pt x="24482" y="6861"/>
                      </a:cubicBezTo>
                      <a:lnTo>
                        <a:pt x="23640" y="7090"/>
                      </a:lnTo>
                      <a:cubicBezTo>
                        <a:pt x="20121" y="7626"/>
                        <a:pt x="18055" y="9768"/>
                        <a:pt x="17520" y="13364"/>
                      </a:cubicBezTo>
                      <a:cubicBezTo>
                        <a:pt x="17214" y="14894"/>
                        <a:pt x="16755" y="16347"/>
                        <a:pt x="16219" y="17801"/>
                      </a:cubicBezTo>
                      <a:cubicBezTo>
                        <a:pt x="15684" y="19790"/>
                        <a:pt x="14230" y="21473"/>
                        <a:pt x="12318" y="22238"/>
                      </a:cubicBezTo>
                      <a:cubicBezTo>
                        <a:pt x="10787" y="22927"/>
                        <a:pt x="9334" y="23768"/>
                        <a:pt x="8033" y="24686"/>
                      </a:cubicBezTo>
                      <a:cubicBezTo>
                        <a:pt x="306" y="30118"/>
                        <a:pt x="0" y="43201"/>
                        <a:pt x="8645" y="48021"/>
                      </a:cubicBezTo>
                      <a:cubicBezTo>
                        <a:pt x="9257" y="48403"/>
                        <a:pt x="9946" y="48786"/>
                        <a:pt x="10558" y="49245"/>
                      </a:cubicBezTo>
                      <a:cubicBezTo>
                        <a:pt x="12088" y="50392"/>
                        <a:pt x="13159" y="52152"/>
                        <a:pt x="13312" y="54065"/>
                      </a:cubicBezTo>
                      <a:cubicBezTo>
                        <a:pt x="13465" y="54983"/>
                        <a:pt x="13542" y="55824"/>
                        <a:pt x="13542" y="56742"/>
                      </a:cubicBezTo>
                      <a:cubicBezTo>
                        <a:pt x="13695" y="59191"/>
                        <a:pt x="14842" y="61409"/>
                        <a:pt x="16755" y="63016"/>
                      </a:cubicBezTo>
                      <a:cubicBezTo>
                        <a:pt x="18864" y="64807"/>
                        <a:pt x="21490" y="65707"/>
                        <a:pt x="24128" y="65707"/>
                      </a:cubicBezTo>
                      <a:cubicBezTo>
                        <a:pt x="26562" y="65707"/>
                        <a:pt x="29005" y="64941"/>
                        <a:pt x="31061" y="63398"/>
                      </a:cubicBezTo>
                      <a:cubicBezTo>
                        <a:pt x="32592" y="62174"/>
                        <a:pt x="34045" y="60874"/>
                        <a:pt x="35422" y="59420"/>
                      </a:cubicBezTo>
                      <a:cubicBezTo>
                        <a:pt x="37029" y="57661"/>
                        <a:pt x="38483" y="55824"/>
                        <a:pt x="40013" y="53988"/>
                      </a:cubicBezTo>
                      <a:cubicBezTo>
                        <a:pt x="41679" y="51696"/>
                        <a:pt x="44355" y="50350"/>
                        <a:pt x="47180" y="50350"/>
                      </a:cubicBezTo>
                      <a:cubicBezTo>
                        <a:pt x="47468" y="50350"/>
                        <a:pt x="47756" y="50364"/>
                        <a:pt x="48046" y="50392"/>
                      </a:cubicBezTo>
                      <a:cubicBezTo>
                        <a:pt x="48733" y="50424"/>
                        <a:pt x="49417" y="50439"/>
                        <a:pt x="50099" y="50439"/>
                      </a:cubicBezTo>
                      <a:cubicBezTo>
                        <a:pt x="52755" y="50439"/>
                        <a:pt x="55373" y="50207"/>
                        <a:pt x="57992" y="49780"/>
                      </a:cubicBezTo>
                      <a:cubicBezTo>
                        <a:pt x="61434" y="49398"/>
                        <a:pt x="64648" y="48403"/>
                        <a:pt x="67708" y="46873"/>
                      </a:cubicBezTo>
                      <a:cubicBezTo>
                        <a:pt x="72451" y="44425"/>
                        <a:pt x="75588" y="39682"/>
                        <a:pt x="76047" y="34326"/>
                      </a:cubicBezTo>
                      <a:cubicBezTo>
                        <a:pt x="76429" y="29430"/>
                        <a:pt x="73675" y="24839"/>
                        <a:pt x="69161" y="22850"/>
                      </a:cubicBezTo>
                      <a:cubicBezTo>
                        <a:pt x="67478" y="22162"/>
                        <a:pt x="65795" y="21550"/>
                        <a:pt x="64112" y="20938"/>
                      </a:cubicBezTo>
                      <a:cubicBezTo>
                        <a:pt x="62199" y="20249"/>
                        <a:pt x="60669" y="18948"/>
                        <a:pt x="59675" y="17265"/>
                      </a:cubicBezTo>
                      <a:cubicBezTo>
                        <a:pt x="58833" y="15812"/>
                        <a:pt x="58145" y="14358"/>
                        <a:pt x="57379" y="12981"/>
                      </a:cubicBezTo>
                      <a:cubicBezTo>
                        <a:pt x="56385" y="11068"/>
                        <a:pt x="55543" y="9156"/>
                        <a:pt x="54472" y="7320"/>
                      </a:cubicBezTo>
                      <a:cubicBezTo>
                        <a:pt x="51642" y="2653"/>
                        <a:pt x="47357" y="358"/>
                        <a:pt x="41925" y="52"/>
                      </a:cubicBezTo>
                      <a:cubicBezTo>
                        <a:pt x="41322" y="17"/>
                        <a:pt x="40720" y="0"/>
                        <a:pt x="40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9"/>
                <p:cNvSpPr/>
                <p:nvPr/>
              </p:nvSpPr>
              <p:spPr>
                <a:xfrm>
                  <a:off x="6046825" y="4918375"/>
                  <a:ext cx="413150" cy="439925"/>
                </a:xfrm>
                <a:custGeom>
                  <a:avLst/>
                  <a:gdLst/>
                  <a:ahLst/>
                  <a:cxnLst/>
                  <a:rect l="l" t="t" r="r" b="b"/>
                  <a:pathLst>
                    <a:path w="16526" h="17597" extrusionOk="0">
                      <a:moveTo>
                        <a:pt x="11247" y="0"/>
                      </a:moveTo>
                      <a:lnTo>
                        <a:pt x="4591" y="4132"/>
                      </a:lnTo>
                      <a:lnTo>
                        <a:pt x="7957" y="9257"/>
                      </a:lnTo>
                      <a:cubicBezTo>
                        <a:pt x="7116" y="9793"/>
                        <a:pt x="6427" y="10252"/>
                        <a:pt x="5815" y="10788"/>
                      </a:cubicBezTo>
                      <a:cubicBezTo>
                        <a:pt x="5203" y="11247"/>
                        <a:pt x="4591" y="11706"/>
                        <a:pt x="3979" y="12241"/>
                      </a:cubicBezTo>
                      <a:cubicBezTo>
                        <a:pt x="2831" y="13236"/>
                        <a:pt x="1760" y="14383"/>
                        <a:pt x="842" y="15607"/>
                      </a:cubicBezTo>
                      <a:cubicBezTo>
                        <a:pt x="307" y="16143"/>
                        <a:pt x="1" y="16832"/>
                        <a:pt x="77" y="17597"/>
                      </a:cubicBezTo>
                      <a:cubicBezTo>
                        <a:pt x="2449" y="17520"/>
                        <a:pt x="15149" y="12777"/>
                        <a:pt x="16526" y="11476"/>
                      </a:cubicBezTo>
                      <a:cubicBezTo>
                        <a:pt x="16220" y="10558"/>
                        <a:pt x="15914" y="9640"/>
                        <a:pt x="15531" y="8798"/>
                      </a:cubicBezTo>
                      <a:cubicBezTo>
                        <a:pt x="14307" y="5738"/>
                        <a:pt x="12930" y="2831"/>
                        <a:pt x="11247" y="0"/>
                      </a:cubicBezTo>
                      <a:close/>
                    </a:path>
                  </a:pathLst>
                </a:custGeom>
                <a:solidFill>
                  <a:srgbClr val="E89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9"/>
                <p:cNvSpPr/>
                <p:nvPr/>
              </p:nvSpPr>
              <p:spPr>
                <a:xfrm>
                  <a:off x="6046825" y="5136400"/>
                  <a:ext cx="413150" cy="221900"/>
                </a:xfrm>
                <a:custGeom>
                  <a:avLst/>
                  <a:gdLst/>
                  <a:ahLst/>
                  <a:cxnLst/>
                  <a:rect l="l" t="t" r="r" b="b"/>
                  <a:pathLst>
                    <a:path w="16526" h="8876" extrusionOk="0">
                      <a:moveTo>
                        <a:pt x="15531" y="1"/>
                      </a:moveTo>
                      <a:cubicBezTo>
                        <a:pt x="14460" y="613"/>
                        <a:pt x="13083" y="1225"/>
                        <a:pt x="12395" y="1608"/>
                      </a:cubicBezTo>
                      <a:cubicBezTo>
                        <a:pt x="9924" y="2843"/>
                        <a:pt x="7178" y="3526"/>
                        <a:pt x="4417" y="3526"/>
                      </a:cubicBezTo>
                      <a:cubicBezTo>
                        <a:pt x="4271" y="3526"/>
                        <a:pt x="4125" y="3524"/>
                        <a:pt x="3979" y="3520"/>
                      </a:cubicBezTo>
                      <a:cubicBezTo>
                        <a:pt x="2831" y="4515"/>
                        <a:pt x="1760" y="5662"/>
                        <a:pt x="842" y="6886"/>
                      </a:cubicBezTo>
                      <a:cubicBezTo>
                        <a:pt x="307" y="7422"/>
                        <a:pt x="1" y="8111"/>
                        <a:pt x="77" y="8876"/>
                      </a:cubicBezTo>
                      <a:cubicBezTo>
                        <a:pt x="2449" y="8799"/>
                        <a:pt x="15149" y="4056"/>
                        <a:pt x="16526" y="2755"/>
                      </a:cubicBezTo>
                      <a:cubicBezTo>
                        <a:pt x="16220" y="1837"/>
                        <a:pt x="15914" y="919"/>
                        <a:pt x="15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9"/>
                <p:cNvSpPr/>
                <p:nvPr/>
              </p:nvSpPr>
              <p:spPr>
                <a:xfrm>
                  <a:off x="4769175" y="5038875"/>
                  <a:ext cx="443775" cy="348350"/>
                </a:xfrm>
                <a:custGeom>
                  <a:avLst/>
                  <a:gdLst/>
                  <a:ahLst/>
                  <a:cxnLst/>
                  <a:rect l="l" t="t" r="r" b="b"/>
                  <a:pathLst>
                    <a:path w="17751" h="13934" extrusionOk="0">
                      <a:moveTo>
                        <a:pt x="15837" y="0"/>
                      </a:moveTo>
                      <a:lnTo>
                        <a:pt x="8187" y="2066"/>
                      </a:lnTo>
                      <a:cubicBezTo>
                        <a:pt x="8799" y="4055"/>
                        <a:pt x="9411" y="5968"/>
                        <a:pt x="10023" y="7957"/>
                      </a:cubicBezTo>
                      <a:cubicBezTo>
                        <a:pt x="9411" y="8186"/>
                        <a:pt x="9105" y="8263"/>
                        <a:pt x="8799" y="8339"/>
                      </a:cubicBezTo>
                      <a:cubicBezTo>
                        <a:pt x="7881" y="8722"/>
                        <a:pt x="7116" y="9028"/>
                        <a:pt x="6198" y="9410"/>
                      </a:cubicBezTo>
                      <a:cubicBezTo>
                        <a:pt x="5356" y="9793"/>
                        <a:pt x="4515" y="10099"/>
                        <a:pt x="3673" y="10558"/>
                      </a:cubicBezTo>
                      <a:cubicBezTo>
                        <a:pt x="2678" y="11094"/>
                        <a:pt x="1760" y="11706"/>
                        <a:pt x="919" y="12394"/>
                      </a:cubicBezTo>
                      <a:cubicBezTo>
                        <a:pt x="383" y="12700"/>
                        <a:pt x="1" y="13236"/>
                        <a:pt x="77" y="13924"/>
                      </a:cubicBezTo>
                      <a:cubicBezTo>
                        <a:pt x="562" y="13931"/>
                        <a:pt x="1046" y="13934"/>
                        <a:pt x="1530" y="13934"/>
                      </a:cubicBezTo>
                      <a:cubicBezTo>
                        <a:pt x="6937" y="13934"/>
                        <a:pt x="12343" y="13536"/>
                        <a:pt x="17750" y="12624"/>
                      </a:cubicBezTo>
                      <a:cubicBezTo>
                        <a:pt x="17597" y="11782"/>
                        <a:pt x="17521" y="10940"/>
                        <a:pt x="17444" y="10099"/>
                      </a:cubicBezTo>
                      <a:cubicBezTo>
                        <a:pt x="17138" y="6656"/>
                        <a:pt x="16603" y="3290"/>
                        <a:pt x="15837" y="0"/>
                      </a:cubicBezTo>
                      <a:close/>
                    </a:path>
                  </a:pathLst>
                </a:custGeom>
                <a:solidFill>
                  <a:srgbClr val="E89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9"/>
                <p:cNvSpPr/>
                <p:nvPr/>
              </p:nvSpPr>
              <p:spPr>
                <a:xfrm>
                  <a:off x="4769175" y="5274125"/>
                  <a:ext cx="443775" cy="113100"/>
                </a:xfrm>
                <a:custGeom>
                  <a:avLst/>
                  <a:gdLst/>
                  <a:ahLst/>
                  <a:cxnLst/>
                  <a:rect l="l" t="t" r="r" b="b"/>
                  <a:pathLst>
                    <a:path w="17751" h="4524" extrusionOk="0">
                      <a:moveTo>
                        <a:pt x="6198" y="0"/>
                      </a:moveTo>
                      <a:cubicBezTo>
                        <a:pt x="5356" y="383"/>
                        <a:pt x="4515" y="689"/>
                        <a:pt x="3673" y="1148"/>
                      </a:cubicBezTo>
                      <a:cubicBezTo>
                        <a:pt x="2678" y="1684"/>
                        <a:pt x="1760" y="2296"/>
                        <a:pt x="919" y="2984"/>
                      </a:cubicBezTo>
                      <a:cubicBezTo>
                        <a:pt x="383" y="3290"/>
                        <a:pt x="1" y="3826"/>
                        <a:pt x="77" y="4514"/>
                      </a:cubicBezTo>
                      <a:cubicBezTo>
                        <a:pt x="562" y="4521"/>
                        <a:pt x="1046" y="4524"/>
                        <a:pt x="1530" y="4524"/>
                      </a:cubicBezTo>
                      <a:cubicBezTo>
                        <a:pt x="6937" y="4524"/>
                        <a:pt x="12343" y="4126"/>
                        <a:pt x="17750" y="3214"/>
                      </a:cubicBezTo>
                      <a:cubicBezTo>
                        <a:pt x="17597" y="2372"/>
                        <a:pt x="17521" y="1530"/>
                        <a:pt x="17368" y="612"/>
                      </a:cubicBezTo>
                      <a:cubicBezTo>
                        <a:pt x="16067" y="765"/>
                        <a:pt x="14537" y="918"/>
                        <a:pt x="13542" y="995"/>
                      </a:cubicBezTo>
                      <a:cubicBezTo>
                        <a:pt x="12967" y="1065"/>
                        <a:pt x="12391" y="1099"/>
                        <a:pt x="11818" y="1099"/>
                      </a:cubicBezTo>
                      <a:cubicBezTo>
                        <a:pt x="9878" y="1099"/>
                        <a:pt x="7970" y="709"/>
                        <a:pt x="6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9"/>
                <p:cNvSpPr/>
                <p:nvPr/>
              </p:nvSpPr>
              <p:spPr>
                <a:xfrm>
                  <a:off x="4520525" y="2028350"/>
                  <a:ext cx="1876350" cy="3162800"/>
                </a:xfrm>
                <a:custGeom>
                  <a:avLst/>
                  <a:gdLst/>
                  <a:ahLst/>
                  <a:cxnLst/>
                  <a:rect l="l" t="t" r="r" b="b"/>
                  <a:pathLst>
                    <a:path w="75054" h="126512" extrusionOk="0">
                      <a:moveTo>
                        <a:pt x="30986" y="1"/>
                      </a:moveTo>
                      <a:cubicBezTo>
                        <a:pt x="24559" y="5662"/>
                        <a:pt x="17368" y="9411"/>
                        <a:pt x="8876" y="10788"/>
                      </a:cubicBezTo>
                      <a:cubicBezTo>
                        <a:pt x="9105" y="12395"/>
                        <a:pt x="9258" y="13848"/>
                        <a:pt x="9411" y="15378"/>
                      </a:cubicBezTo>
                      <a:cubicBezTo>
                        <a:pt x="9717" y="17980"/>
                        <a:pt x="9717" y="20581"/>
                        <a:pt x="9411" y="23182"/>
                      </a:cubicBezTo>
                      <a:cubicBezTo>
                        <a:pt x="8570" y="29149"/>
                        <a:pt x="7269" y="35040"/>
                        <a:pt x="5739" y="40855"/>
                      </a:cubicBezTo>
                      <a:cubicBezTo>
                        <a:pt x="4285" y="46440"/>
                        <a:pt x="2755" y="52025"/>
                        <a:pt x="1302" y="57686"/>
                      </a:cubicBezTo>
                      <a:cubicBezTo>
                        <a:pt x="154" y="61511"/>
                        <a:pt x="1" y="65566"/>
                        <a:pt x="690" y="69468"/>
                      </a:cubicBezTo>
                      <a:cubicBezTo>
                        <a:pt x="1302" y="72528"/>
                        <a:pt x="1837" y="75512"/>
                        <a:pt x="2449" y="78572"/>
                      </a:cubicBezTo>
                      <a:cubicBezTo>
                        <a:pt x="3750" y="85993"/>
                        <a:pt x="5586" y="93415"/>
                        <a:pt x="7958" y="100606"/>
                      </a:cubicBezTo>
                      <a:cubicBezTo>
                        <a:pt x="10176" y="107262"/>
                        <a:pt x="12701" y="113842"/>
                        <a:pt x="15226" y="120498"/>
                      </a:cubicBezTo>
                      <a:cubicBezTo>
                        <a:pt x="15838" y="121875"/>
                        <a:pt x="16603" y="123328"/>
                        <a:pt x="17444" y="124629"/>
                      </a:cubicBezTo>
                      <a:cubicBezTo>
                        <a:pt x="17597" y="125011"/>
                        <a:pt x="17903" y="125241"/>
                        <a:pt x="18209" y="125471"/>
                      </a:cubicBezTo>
                      <a:cubicBezTo>
                        <a:pt x="19758" y="126154"/>
                        <a:pt x="21443" y="126512"/>
                        <a:pt x="23118" y="126512"/>
                      </a:cubicBezTo>
                      <a:cubicBezTo>
                        <a:pt x="24255" y="126512"/>
                        <a:pt x="25389" y="126347"/>
                        <a:pt x="26472" y="126006"/>
                      </a:cubicBezTo>
                      <a:cubicBezTo>
                        <a:pt x="27696" y="125547"/>
                        <a:pt x="28079" y="125088"/>
                        <a:pt x="28002" y="123864"/>
                      </a:cubicBezTo>
                      <a:cubicBezTo>
                        <a:pt x="27849" y="122104"/>
                        <a:pt x="27620" y="120421"/>
                        <a:pt x="27543" y="118738"/>
                      </a:cubicBezTo>
                      <a:cubicBezTo>
                        <a:pt x="27390" y="113842"/>
                        <a:pt x="27237" y="109098"/>
                        <a:pt x="27084" y="104278"/>
                      </a:cubicBezTo>
                      <a:cubicBezTo>
                        <a:pt x="27008" y="98846"/>
                        <a:pt x="26855" y="93415"/>
                        <a:pt x="26702" y="87983"/>
                      </a:cubicBezTo>
                      <a:cubicBezTo>
                        <a:pt x="26625" y="83851"/>
                        <a:pt x="25554" y="79796"/>
                        <a:pt x="23565" y="76124"/>
                      </a:cubicBezTo>
                      <a:cubicBezTo>
                        <a:pt x="23182" y="75512"/>
                        <a:pt x="22876" y="74900"/>
                        <a:pt x="22570" y="74211"/>
                      </a:cubicBezTo>
                      <a:cubicBezTo>
                        <a:pt x="21652" y="72222"/>
                        <a:pt x="21576" y="70004"/>
                        <a:pt x="22188" y="67938"/>
                      </a:cubicBezTo>
                      <a:cubicBezTo>
                        <a:pt x="23029" y="65719"/>
                        <a:pt x="23794" y="63577"/>
                        <a:pt x="24636" y="61358"/>
                      </a:cubicBezTo>
                      <a:cubicBezTo>
                        <a:pt x="26549" y="56539"/>
                        <a:pt x="28461" y="51719"/>
                        <a:pt x="30374" y="46899"/>
                      </a:cubicBezTo>
                      <a:cubicBezTo>
                        <a:pt x="30374" y="46822"/>
                        <a:pt x="30450" y="46746"/>
                        <a:pt x="30450" y="46593"/>
                      </a:cubicBezTo>
                      <a:lnTo>
                        <a:pt x="30680" y="46746"/>
                      </a:lnTo>
                      <a:cubicBezTo>
                        <a:pt x="31062" y="48046"/>
                        <a:pt x="31521" y="49424"/>
                        <a:pt x="31904" y="50801"/>
                      </a:cubicBezTo>
                      <a:cubicBezTo>
                        <a:pt x="32822" y="54396"/>
                        <a:pt x="33664" y="58069"/>
                        <a:pt x="34505" y="61741"/>
                      </a:cubicBezTo>
                      <a:cubicBezTo>
                        <a:pt x="36035" y="68168"/>
                        <a:pt x="38177" y="74441"/>
                        <a:pt x="40855" y="80485"/>
                      </a:cubicBezTo>
                      <a:cubicBezTo>
                        <a:pt x="42844" y="85305"/>
                        <a:pt x="45216" y="89972"/>
                        <a:pt x="47970" y="94486"/>
                      </a:cubicBezTo>
                      <a:cubicBezTo>
                        <a:pt x="50571" y="98617"/>
                        <a:pt x="53249" y="102672"/>
                        <a:pt x="55850" y="106803"/>
                      </a:cubicBezTo>
                      <a:cubicBezTo>
                        <a:pt x="58528" y="111164"/>
                        <a:pt x="61206" y="115448"/>
                        <a:pt x="63883" y="119733"/>
                      </a:cubicBezTo>
                      <a:cubicBezTo>
                        <a:pt x="64495" y="120651"/>
                        <a:pt x="65107" y="121416"/>
                        <a:pt x="65720" y="122334"/>
                      </a:cubicBezTo>
                      <a:cubicBezTo>
                        <a:pt x="65994" y="122745"/>
                        <a:pt x="66453" y="123034"/>
                        <a:pt x="66986" y="123034"/>
                      </a:cubicBezTo>
                      <a:cubicBezTo>
                        <a:pt x="67048" y="123034"/>
                        <a:pt x="67110" y="123030"/>
                        <a:pt x="67173" y="123022"/>
                      </a:cubicBezTo>
                      <a:cubicBezTo>
                        <a:pt x="67556" y="122946"/>
                        <a:pt x="67938" y="122946"/>
                        <a:pt x="68321" y="122869"/>
                      </a:cubicBezTo>
                      <a:cubicBezTo>
                        <a:pt x="70310" y="122410"/>
                        <a:pt x="72146" y="121339"/>
                        <a:pt x="73600" y="119886"/>
                      </a:cubicBezTo>
                      <a:cubicBezTo>
                        <a:pt x="74671" y="119121"/>
                        <a:pt x="75053" y="117667"/>
                        <a:pt x="74518" y="116443"/>
                      </a:cubicBezTo>
                      <a:cubicBezTo>
                        <a:pt x="73600" y="113689"/>
                        <a:pt x="72758" y="110934"/>
                        <a:pt x="71993" y="108104"/>
                      </a:cubicBezTo>
                      <a:cubicBezTo>
                        <a:pt x="70004" y="99765"/>
                        <a:pt x="66638" y="91731"/>
                        <a:pt x="62200" y="84310"/>
                      </a:cubicBezTo>
                      <a:cubicBezTo>
                        <a:pt x="60976" y="82321"/>
                        <a:pt x="59752" y="80408"/>
                        <a:pt x="58681" y="78419"/>
                      </a:cubicBezTo>
                      <a:cubicBezTo>
                        <a:pt x="55927" y="73370"/>
                        <a:pt x="56309" y="74211"/>
                        <a:pt x="56386" y="69315"/>
                      </a:cubicBezTo>
                      <a:cubicBezTo>
                        <a:pt x="56692" y="61435"/>
                        <a:pt x="57533" y="53631"/>
                        <a:pt x="58834" y="45828"/>
                      </a:cubicBezTo>
                      <a:cubicBezTo>
                        <a:pt x="59752" y="40319"/>
                        <a:pt x="59982" y="34734"/>
                        <a:pt x="59370" y="29149"/>
                      </a:cubicBezTo>
                      <a:cubicBezTo>
                        <a:pt x="58987" y="25477"/>
                        <a:pt x="58145" y="21958"/>
                        <a:pt x="56845" y="18515"/>
                      </a:cubicBezTo>
                      <a:cubicBezTo>
                        <a:pt x="55391" y="14613"/>
                        <a:pt x="52790" y="11324"/>
                        <a:pt x="49424" y="8952"/>
                      </a:cubicBezTo>
                      <a:cubicBezTo>
                        <a:pt x="47205" y="7345"/>
                        <a:pt x="44757" y="5968"/>
                        <a:pt x="42232" y="4974"/>
                      </a:cubicBezTo>
                      <a:cubicBezTo>
                        <a:pt x="40090" y="4208"/>
                        <a:pt x="37948" y="3443"/>
                        <a:pt x="35882" y="2602"/>
                      </a:cubicBezTo>
                      <a:cubicBezTo>
                        <a:pt x="34429" y="2143"/>
                        <a:pt x="33052" y="1454"/>
                        <a:pt x="31904" y="536"/>
                      </a:cubicBezTo>
                      <a:cubicBezTo>
                        <a:pt x="31598" y="383"/>
                        <a:pt x="31292" y="230"/>
                        <a:pt x="30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9"/>
                <p:cNvSpPr/>
                <p:nvPr/>
              </p:nvSpPr>
              <p:spPr>
                <a:xfrm>
                  <a:off x="5484500" y="2280825"/>
                  <a:ext cx="853075" cy="2766575"/>
                </a:xfrm>
                <a:custGeom>
                  <a:avLst/>
                  <a:gdLst/>
                  <a:ahLst/>
                  <a:cxnLst/>
                  <a:rect l="l" t="t" r="r" b="b"/>
                  <a:pathLst>
                    <a:path w="34123" h="110663" extrusionOk="0">
                      <a:moveTo>
                        <a:pt x="77" y="0"/>
                      </a:moveTo>
                      <a:lnTo>
                        <a:pt x="1" y="306"/>
                      </a:lnTo>
                      <a:cubicBezTo>
                        <a:pt x="613" y="689"/>
                        <a:pt x="1225" y="1148"/>
                        <a:pt x="1914" y="1531"/>
                      </a:cubicBezTo>
                      <a:cubicBezTo>
                        <a:pt x="6504" y="4055"/>
                        <a:pt x="9794" y="8493"/>
                        <a:pt x="11018" y="13619"/>
                      </a:cubicBezTo>
                      <a:cubicBezTo>
                        <a:pt x="11553" y="15914"/>
                        <a:pt x="11936" y="18209"/>
                        <a:pt x="12089" y="20581"/>
                      </a:cubicBezTo>
                      <a:cubicBezTo>
                        <a:pt x="12165" y="23105"/>
                        <a:pt x="12318" y="25706"/>
                        <a:pt x="12165" y="28231"/>
                      </a:cubicBezTo>
                      <a:cubicBezTo>
                        <a:pt x="12012" y="30985"/>
                        <a:pt x="11477" y="33740"/>
                        <a:pt x="11171" y="36494"/>
                      </a:cubicBezTo>
                      <a:cubicBezTo>
                        <a:pt x="10482" y="41543"/>
                        <a:pt x="9488" y="46516"/>
                        <a:pt x="9182" y="51566"/>
                      </a:cubicBezTo>
                      <a:cubicBezTo>
                        <a:pt x="8876" y="54855"/>
                        <a:pt x="9105" y="58222"/>
                        <a:pt x="9794" y="61511"/>
                      </a:cubicBezTo>
                      <a:cubicBezTo>
                        <a:pt x="11018" y="66331"/>
                        <a:pt x="12777" y="71075"/>
                        <a:pt x="15073" y="75512"/>
                      </a:cubicBezTo>
                      <a:cubicBezTo>
                        <a:pt x="17750" y="80791"/>
                        <a:pt x="20581" y="85993"/>
                        <a:pt x="23335" y="91196"/>
                      </a:cubicBezTo>
                      <a:cubicBezTo>
                        <a:pt x="25401" y="94944"/>
                        <a:pt x="27543" y="98770"/>
                        <a:pt x="29532" y="102595"/>
                      </a:cubicBezTo>
                      <a:cubicBezTo>
                        <a:pt x="30833" y="105043"/>
                        <a:pt x="32057" y="107644"/>
                        <a:pt x="33358" y="110093"/>
                      </a:cubicBezTo>
                      <a:cubicBezTo>
                        <a:pt x="33487" y="110351"/>
                        <a:pt x="33561" y="110663"/>
                        <a:pt x="33902" y="110663"/>
                      </a:cubicBezTo>
                      <a:cubicBezTo>
                        <a:pt x="33966" y="110663"/>
                        <a:pt x="34039" y="110652"/>
                        <a:pt x="34123" y="110628"/>
                      </a:cubicBezTo>
                      <a:cubicBezTo>
                        <a:pt x="34046" y="110169"/>
                        <a:pt x="33893" y="109787"/>
                        <a:pt x="33740" y="109404"/>
                      </a:cubicBezTo>
                      <a:cubicBezTo>
                        <a:pt x="32133" y="106344"/>
                        <a:pt x="30603" y="103207"/>
                        <a:pt x="28920" y="100147"/>
                      </a:cubicBezTo>
                      <a:cubicBezTo>
                        <a:pt x="24559" y="92114"/>
                        <a:pt x="20122" y="84081"/>
                        <a:pt x="15991" y="75971"/>
                      </a:cubicBezTo>
                      <a:cubicBezTo>
                        <a:pt x="12701" y="69544"/>
                        <a:pt x="9870" y="62888"/>
                        <a:pt x="9717" y="55544"/>
                      </a:cubicBezTo>
                      <a:cubicBezTo>
                        <a:pt x="9641" y="53402"/>
                        <a:pt x="9794" y="51183"/>
                        <a:pt x="9947" y="49117"/>
                      </a:cubicBezTo>
                      <a:cubicBezTo>
                        <a:pt x="10100" y="47281"/>
                        <a:pt x="10406" y="45522"/>
                        <a:pt x="10635" y="43762"/>
                      </a:cubicBezTo>
                      <a:cubicBezTo>
                        <a:pt x="11018" y="41008"/>
                        <a:pt x="11477" y="38253"/>
                        <a:pt x="11859" y="35499"/>
                      </a:cubicBezTo>
                      <a:cubicBezTo>
                        <a:pt x="12242" y="33051"/>
                        <a:pt x="12624" y="30603"/>
                        <a:pt x="12777" y="28155"/>
                      </a:cubicBezTo>
                      <a:cubicBezTo>
                        <a:pt x="13083" y="23488"/>
                        <a:pt x="12777" y="18821"/>
                        <a:pt x="11783" y="14231"/>
                      </a:cubicBezTo>
                      <a:cubicBezTo>
                        <a:pt x="10941" y="10023"/>
                        <a:pt x="8723" y="6197"/>
                        <a:pt x="5509" y="3290"/>
                      </a:cubicBezTo>
                      <a:cubicBezTo>
                        <a:pt x="3826" y="1990"/>
                        <a:pt x="1990" y="919"/>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9"/>
                <p:cNvSpPr/>
                <p:nvPr/>
              </p:nvSpPr>
              <p:spPr>
                <a:xfrm>
                  <a:off x="4878200" y="2908175"/>
                  <a:ext cx="470550" cy="2287550"/>
                </a:xfrm>
                <a:custGeom>
                  <a:avLst/>
                  <a:gdLst/>
                  <a:ahLst/>
                  <a:cxnLst/>
                  <a:rect l="l" t="t" r="r" b="b"/>
                  <a:pathLst>
                    <a:path w="18822" h="91502" extrusionOk="0">
                      <a:moveTo>
                        <a:pt x="1148" y="0"/>
                      </a:moveTo>
                      <a:lnTo>
                        <a:pt x="1148" y="0"/>
                      </a:lnTo>
                      <a:cubicBezTo>
                        <a:pt x="1301" y="383"/>
                        <a:pt x="1531" y="612"/>
                        <a:pt x="1837" y="842"/>
                      </a:cubicBezTo>
                      <a:cubicBezTo>
                        <a:pt x="3367" y="1684"/>
                        <a:pt x="4897" y="2449"/>
                        <a:pt x="6427" y="3290"/>
                      </a:cubicBezTo>
                      <a:cubicBezTo>
                        <a:pt x="6733" y="3443"/>
                        <a:pt x="7116" y="3673"/>
                        <a:pt x="7498" y="3826"/>
                      </a:cubicBezTo>
                      <a:cubicBezTo>
                        <a:pt x="7345" y="4667"/>
                        <a:pt x="7192" y="5432"/>
                        <a:pt x="6963" y="6197"/>
                      </a:cubicBezTo>
                      <a:cubicBezTo>
                        <a:pt x="5662" y="10405"/>
                        <a:pt x="4361" y="14613"/>
                        <a:pt x="3137" y="18821"/>
                      </a:cubicBezTo>
                      <a:cubicBezTo>
                        <a:pt x="1684" y="23717"/>
                        <a:pt x="230" y="28537"/>
                        <a:pt x="154" y="33740"/>
                      </a:cubicBezTo>
                      <a:cubicBezTo>
                        <a:pt x="1" y="35652"/>
                        <a:pt x="154" y="37641"/>
                        <a:pt x="536" y="39554"/>
                      </a:cubicBezTo>
                      <a:cubicBezTo>
                        <a:pt x="1225" y="42385"/>
                        <a:pt x="1913" y="45139"/>
                        <a:pt x="2678" y="47893"/>
                      </a:cubicBezTo>
                      <a:cubicBezTo>
                        <a:pt x="4591" y="54320"/>
                        <a:pt x="6198" y="60823"/>
                        <a:pt x="7498" y="67402"/>
                      </a:cubicBezTo>
                      <a:cubicBezTo>
                        <a:pt x="8187" y="70845"/>
                        <a:pt x="8722" y="74364"/>
                        <a:pt x="9258" y="77884"/>
                      </a:cubicBezTo>
                      <a:cubicBezTo>
                        <a:pt x="9564" y="80255"/>
                        <a:pt x="9793" y="82627"/>
                        <a:pt x="10023" y="84999"/>
                      </a:cubicBezTo>
                      <a:cubicBezTo>
                        <a:pt x="10252" y="86988"/>
                        <a:pt x="10329" y="88900"/>
                        <a:pt x="10482" y="90890"/>
                      </a:cubicBezTo>
                      <a:cubicBezTo>
                        <a:pt x="10558" y="91119"/>
                        <a:pt x="10635" y="91349"/>
                        <a:pt x="10711" y="91502"/>
                      </a:cubicBezTo>
                      <a:cubicBezTo>
                        <a:pt x="11094" y="90966"/>
                        <a:pt x="11170" y="90278"/>
                        <a:pt x="11094" y="89589"/>
                      </a:cubicBezTo>
                      <a:cubicBezTo>
                        <a:pt x="10635" y="85534"/>
                        <a:pt x="10329" y="81479"/>
                        <a:pt x="9793" y="77501"/>
                      </a:cubicBezTo>
                      <a:cubicBezTo>
                        <a:pt x="9258" y="73446"/>
                        <a:pt x="8569" y="69391"/>
                        <a:pt x="7804" y="65413"/>
                      </a:cubicBezTo>
                      <a:cubicBezTo>
                        <a:pt x="6351" y="58451"/>
                        <a:pt x="4514" y="51489"/>
                        <a:pt x="2372" y="44680"/>
                      </a:cubicBezTo>
                      <a:cubicBezTo>
                        <a:pt x="1531" y="42155"/>
                        <a:pt x="1072" y="39554"/>
                        <a:pt x="842" y="36953"/>
                      </a:cubicBezTo>
                      <a:cubicBezTo>
                        <a:pt x="536" y="32668"/>
                        <a:pt x="995" y="28384"/>
                        <a:pt x="2219" y="24329"/>
                      </a:cubicBezTo>
                      <a:cubicBezTo>
                        <a:pt x="4132" y="17597"/>
                        <a:pt x="6121" y="10864"/>
                        <a:pt x="8110" y="4055"/>
                      </a:cubicBezTo>
                      <a:lnTo>
                        <a:pt x="14001" y="5432"/>
                      </a:lnTo>
                      <a:cubicBezTo>
                        <a:pt x="14460" y="6886"/>
                        <a:pt x="14996" y="8493"/>
                        <a:pt x="15455" y="10023"/>
                      </a:cubicBezTo>
                      <a:cubicBezTo>
                        <a:pt x="16373" y="13083"/>
                        <a:pt x="17291" y="16067"/>
                        <a:pt x="18209" y="19050"/>
                      </a:cubicBezTo>
                      <a:cubicBezTo>
                        <a:pt x="18285" y="19280"/>
                        <a:pt x="18438" y="19433"/>
                        <a:pt x="18592" y="19586"/>
                      </a:cubicBezTo>
                      <a:lnTo>
                        <a:pt x="18821" y="19509"/>
                      </a:lnTo>
                      <a:cubicBezTo>
                        <a:pt x="17367" y="14537"/>
                        <a:pt x="16143" y="9564"/>
                        <a:pt x="14460" y="4744"/>
                      </a:cubicBezTo>
                      <a:cubicBezTo>
                        <a:pt x="9717" y="4208"/>
                        <a:pt x="5126" y="2602"/>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9"/>
                <p:cNvSpPr/>
                <p:nvPr/>
              </p:nvSpPr>
              <p:spPr>
                <a:xfrm>
                  <a:off x="4273800" y="1248775"/>
                  <a:ext cx="1304450" cy="1530300"/>
                </a:xfrm>
                <a:custGeom>
                  <a:avLst/>
                  <a:gdLst/>
                  <a:ahLst/>
                  <a:cxnLst/>
                  <a:rect l="l" t="t" r="r" b="b"/>
                  <a:pathLst>
                    <a:path w="52178" h="61212" extrusionOk="0">
                      <a:moveTo>
                        <a:pt x="14152" y="0"/>
                      </a:moveTo>
                      <a:cubicBezTo>
                        <a:pt x="11754" y="0"/>
                        <a:pt x="9365" y="689"/>
                        <a:pt x="7345" y="2035"/>
                      </a:cubicBezTo>
                      <a:cubicBezTo>
                        <a:pt x="4515" y="3871"/>
                        <a:pt x="2296" y="6166"/>
                        <a:pt x="1607" y="9609"/>
                      </a:cubicBezTo>
                      <a:cubicBezTo>
                        <a:pt x="1531" y="10297"/>
                        <a:pt x="1378" y="10910"/>
                        <a:pt x="1301" y="11522"/>
                      </a:cubicBezTo>
                      <a:cubicBezTo>
                        <a:pt x="995" y="14811"/>
                        <a:pt x="613" y="18025"/>
                        <a:pt x="307" y="21238"/>
                      </a:cubicBezTo>
                      <a:cubicBezTo>
                        <a:pt x="77" y="23227"/>
                        <a:pt x="1" y="25216"/>
                        <a:pt x="77" y="27205"/>
                      </a:cubicBezTo>
                      <a:cubicBezTo>
                        <a:pt x="77" y="30189"/>
                        <a:pt x="1454" y="32943"/>
                        <a:pt x="3826" y="34856"/>
                      </a:cubicBezTo>
                      <a:cubicBezTo>
                        <a:pt x="5662" y="36386"/>
                        <a:pt x="7881" y="37610"/>
                        <a:pt x="10176" y="38299"/>
                      </a:cubicBezTo>
                      <a:cubicBezTo>
                        <a:pt x="10405" y="38375"/>
                        <a:pt x="10559" y="38452"/>
                        <a:pt x="10788" y="38528"/>
                      </a:cubicBezTo>
                      <a:cubicBezTo>
                        <a:pt x="11247" y="40747"/>
                        <a:pt x="11859" y="42966"/>
                        <a:pt x="12395" y="45184"/>
                      </a:cubicBezTo>
                      <a:cubicBezTo>
                        <a:pt x="13007" y="48015"/>
                        <a:pt x="13466" y="50846"/>
                        <a:pt x="14078" y="53753"/>
                      </a:cubicBezTo>
                      <a:cubicBezTo>
                        <a:pt x="14460" y="55054"/>
                        <a:pt x="14996" y="56354"/>
                        <a:pt x="15608" y="57655"/>
                      </a:cubicBezTo>
                      <a:cubicBezTo>
                        <a:pt x="16296" y="58802"/>
                        <a:pt x="17368" y="59797"/>
                        <a:pt x="18668" y="60179"/>
                      </a:cubicBezTo>
                      <a:cubicBezTo>
                        <a:pt x="20650" y="60883"/>
                        <a:pt x="22685" y="61212"/>
                        <a:pt x="24774" y="61212"/>
                      </a:cubicBezTo>
                      <a:cubicBezTo>
                        <a:pt x="25185" y="61212"/>
                        <a:pt x="25598" y="61199"/>
                        <a:pt x="26013" y="61174"/>
                      </a:cubicBezTo>
                      <a:cubicBezTo>
                        <a:pt x="28767" y="61021"/>
                        <a:pt x="31445" y="60485"/>
                        <a:pt x="34046" y="59491"/>
                      </a:cubicBezTo>
                      <a:cubicBezTo>
                        <a:pt x="39784" y="57502"/>
                        <a:pt x="44604" y="54135"/>
                        <a:pt x="47817" y="48933"/>
                      </a:cubicBezTo>
                      <a:cubicBezTo>
                        <a:pt x="50724" y="44343"/>
                        <a:pt x="52178" y="39370"/>
                        <a:pt x="51260" y="33861"/>
                      </a:cubicBezTo>
                      <a:cubicBezTo>
                        <a:pt x="50877" y="31107"/>
                        <a:pt x="49194" y="28659"/>
                        <a:pt x="46746" y="27358"/>
                      </a:cubicBezTo>
                      <a:cubicBezTo>
                        <a:pt x="45828" y="26899"/>
                        <a:pt x="44986" y="26440"/>
                        <a:pt x="44145" y="26058"/>
                      </a:cubicBezTo>
                      <a:cubicBezTo>
                        <a:pt x="41161" y="24681"/>
                        <a:pt x="38254" y="23151"/>
                        <a:pt x="35499" y="21391"/>
                      </a:cubicBezTo>
                      <a:cubicBezTo>
                        <a:pt x="34505" y="20626"/>
                        <a:pt x="33740" y="19708"/>
                        <a:pt x="33128" y="18713"/>
                      </a:cubicBezTo>
                      <a:cubicBezTo>
                        <a:pt x="31139" y="15117"/>
                        <a:pt x="28996" y="11675"/>
                        <a:pt x="26931" y="8155"/>
                      </a:cubicBezTo>
                      <a:cubicBezTo>
                        <a:pt x="25171" y="5478"/>
                        <a:pt x="22799" y="3259"/>
                        <a:pt x="19969" y="1652"/>
                      </a:cubicBezTo>
                      <a:cubicBezTo>
                        <a:pt x="18974" y="1040"/>
                        <a:pt x="17903" y="581"/>
                        <a:pt x="16755" y="275"/>
                      </a:cubicBezTo>
                      <a:cubicBezTo>
                        <a:pt x="15898" y="92"/>
                        <a:pt x="15025" y="0"/>
                        <a:pt x="14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9"/>
                <p:cNvSpPr/>
                <p:nvPr/>
              </p:nvSpPr>
              <p:spPr>
                <a:xfrm>
                  <a:off x="4017500" y="2589650"/>
                  <a:ext cx="459075" cy="331550"/>
                </a:xfrm>
                <a:custGeom>
                  <a:avLst/>
                  <a:gdLst/>
                  <a:ahLst/>
                  <a:cxnLst/>
                  <a:rect l="l" t="t" r="r" b="b"/>
                  <a:pathLst>
                    <a:path w="18363" h="13262" extrusionOk="0">
                      <a:moveTo>
                        <a:pt x="12196" y="1"/>
                      </a:moveTo>
                      <a:cubicBezTo>
                        <a:pt x="11776" y="1"/>
                        <a:pt x="11356" y="39"/>
                        <a:pt x="10941" y="118"/>
                      </a:cubicBezTo>
                      <a:cubicBezTo>
                        <a:pt x="8264" y="500"/>
                        <a:pt x="5662" y="1342"/>
                        <a:pt x="3214" y="2566"/>
                      </a:cubicBezTo>
                      <a:cubicBezTo>
                        <a:pt x="2755" y="2719"/>
                        <a:pt x="2373" y="3025"/>
                        <a:pt x="1990" y="3331"/>
                      </a:cubicBezTo>
                      <a:cubicBezTo>
                        <a:pt x="1761" y="3561"/>
                        <a:pt x="1608" y="3867"/>
                        <a:pt x="1455" y="4173"/>
                      </a:cubicBezTo>
                      <a:cubicBezTo>
                        <a:pt x="1761" y="4594"/>
                        <a:pt x="2124" y="4651"/>
                        <a:pt x="2487" y="4651"/>
                      </a:cubicBezTo>
                      <a:cubicBezTo>
                        <a:pt x="2624" y="4651"/>
                        <a:pt x="2760" y="4643"/>
                        <a:pt x="2893" y="4643"/>
                      </a:cubicBezTo>
                      <a:cubicBezTo>
                        <a:pt x="3115" y="4643"/>
                        <a:pt x="3329" y="4665"/>
                        <a:pt x="3520" y="4785"/>
                      </a:cubicBezTo>
                      <a:cubicBezTo>
                        <a:pt x="2449" y="5932"/>
                        <a:pt x="689" y="6391"/>
                        <a:pt x="307" y="8228"/>
                      </a:cubicBezTo>
                      <a:lnTo>
                        <a:pt x="1990" y="8381"/>
                      </a:lnTo>
                      <a:cubicBezTo>
                        <a:pt x="1225" y="9452"/>
                        <a:pt x="1" y="9987"/>
                        <a:pt x="1" y="11364"/>
                      </a:cubicBezTo>
                      <a:cubicBezTo>
                        <a:pt x="192" y="11441"/>
                        <a:pt x="422" y="11479"/>
                        <a:pt x="661" y="11479"/>
                      </a:cubicBezTo>
                      <a:cubicBezTo>
                        <a:pt x="900" y="11479"/>
                        <a:pt x="1148" y="11441"/>
                        <a:pt x="1378" y="11364"/>
                      </a:cubicBezTo>
                      <a:cubicBezTo>
                        <a:pt x="1736" y="11245"/>
                        <a:pt x="2000" y="10987"/>
                        <a:pt x="2353" y="10987"/>
                      </a:cubicBezTo>
                      <a:cubicBezTo>
                        <a:pt x="2453" y="10987"/>
                        <a:pt x="2560" y="11008"/>
                        <a:pt x="2679" y="11058"/>
                      </a:cubicBezTo>
                      <a:cubicBezTo>
                        <a:pt x="2679" y="11670"/>
                        <a:pt x="1990" y="12206"/>
                        <a:pt x="2832" y="12818"/>
                      </a:cubicBezTo>
                      <a:cubicBezTo>
                        <a:pt x="3979" y="12741"/>
                        <a:pt x="4897" y="11747"/>
                        <a:pt x="6121" y="11441"/>
                      </a:cubicBezTo>
                      <a:lnTo>
                        <a:pt x="6121" y="13200"/>
                      </a:lnTo>
                      <a:cubicBezTo>
                        <a:pt x="6278" y="13243"/>
                        <a:pt x="6418" y="13262"/>
                        <a:pt x="6546" y="13262"/>
                      </a:cubicBezTo>
                      <a:cubicBezTo>
                        <a:pt x="7105" y="13262"/>
                        <a:pt x="7417" y="12900"/>
                        <a:pt x="7728" y="12588"/>
                      </a:cubicBezTo>
                      <a:cubicBezTo>
                        <a:pt x="9335" y="10905"/>
                        <a:pt x="11247" y="9528"/>
                        <a:pt x="13313" y="8457"/>
                      </a:cubicBezTo>
                      <a:cubicBezTo>
                        <a:pt x="14384" y="7845"/>
                        <a:pt x="15379" y="7156"/>
                        <a:pt x="16297" y="6391"/>
                      </a:cubicBezTo>
                      <a:cubicBezTo>
                        <a:pt x="18362" y="5014"/>
                        <a:pt x="18056" y="1801"/>
                        <a:pt x="15685" y="883"/>
                      </a:cubicBezTo>
                      <a:cubicBezTo>
                        <a:pt x="14607" y="316"/>
                        <a:pt x="13402" y="1"/>
                        <a:pt x="12196" y="1"/>
                      </a:cubicBezTo>
                      <a:close/>
                    </a:path>
                  </a:pathLst>
                </a:custGeom>
                <a:solidFill>
                  <a:srgbClr val="E89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9"/>
                <p:cNvSpPr/>
                <p:nvPr/>
              </p:nvSpPr>
              <p:spPr>
                <a:xfrm>
                  <a:off x="4254675" y="1340575"/>
                  <a:ext cx="833950" cy="1484425"/>
                </a:xfrm>
                <a:custGeom>
                  <a:avLst/>
                  <a:gdLst/>
                  <a:ahLst/>
                  <a:cxnLst/>
                  <a:rect l="l" t="t" r="r" b="b"/>
                  <a:pathLst>
                    <a:path w="33358" h="59377" extrusionOk="0">
                      <a:moveTo>
                        <a:pt x="22835" y="1"/>
                      </a:moveTo>
                      <a:cubicBezTo>
                        <a:pt x="21640" y="1"/>
                        <a:pt x="20463" y="406"/>
                        <a:pt x="19510" y="1194"/>
                      </a:cubicBezTo>
                      <a:cubicBezTo>
                        <a:pt x="18133" y="2265"/>
                        <a:pt x="17138" y="3718"/>
                        <a:pt x="16755" y="5401"/>
                      </a:cubicBezTo>
                      <a:cubicBezTo>
                        <a:pt x="16220" y="7620"/>
                        <a:pt x="15990" y="9839"/>
                        <a:pt x="16220" y="12134"/>
                      </a:cubicBezTo>
                      <a:cubicBezTo>
                        <a:pt x="16449" y="15347"/>
                        <a:pt x="16832" y="18560"/>
                        <a:pt x="17291" y="21850"/>
                      </a:cubicBezTo>
                      <a:cubicBezTo>
                        <a:pt x="17903" y="25752"/>
                        <a:pt x="18133" y="29807"/>
                        <a:pt x="18056" y="33785"/>
                      </a:cubicBezTo>
                      <a:cubicBezTo>
                        <a:pt x="17980" y="34550"/>
                        <a:pt x="17903" y="35392"/>
                        <a:pt x="17827" y="36157"/>
                      </a:cubicBezTo>
                      <a:lnTo>
                        <a:pt x="17291" y="36616"/>
                      </a:lnTo>
                      <a:cubicBezTo>
                        <a:pt x="14996" y="38375"/>
                        <a:pt x="12242" y="39676"/>
                        <a:pt x="9411" y="40288"/>
                      </a:cubicBezTo>
                      <a:cubicBezTo>
                        <a:pt x="7651" y="40671"/>
                        <a:pt x="5968" y="41283"/>
                        <a:pt x="4361" y="42048"/>
                      </a:cubicBezTo>
                      <a:cubicBezTo>
                        <a:pt x="1684" y="43425"/>
                        <a:pt x="1" y="46562"/>
                        <a:pt x="460" y="49163"/>
                      </a:cubicBezTo>
                      <a:cubicBezTo>
                        <a:pt x="995" y="52682"/>
                        <a:pt x="2908" y="55819"/>
                        <a:pt x="5815" y="57961"/>
                      </a:cubicBezTo>
                      <a:cubicBezTo>
                        <a:pt x="7056" y="58878"/>
                        <a:pt x="8600" y="59377"/>
                        <a:pt x="10154" y="59377"/>
                      </a:cubicBezTo>
                      <a:cubicBezTo>
                        <a:pt x="10805" y="59377"/>
                        <a:pt x="11457" y="59289"/>
                        <a:pt x="12089" y="59109"/>
                      </a:cubicBezTo>
                      <a:cubicBezTo>
                        <a:pt x="15072" y="58420"/>
                        <a:pt x="17827" y="56966"/>
                        <a:pt x="20198" y="55054"/>
                      </a:cubicBezTo>
                      <a:cubicBezTo>
                        <a:pt x="22799" y="52912"/>
                        <a:pt x="25171" y="50463"/>
                        <a:pt x="27237" y="47709"/>
                      </a:cubicBezTo>
                      <a:cubicBezTo>
                        <a:pt x="30986" y="42889"/>
                        <a:pt x="33051" y="37075"/>
                        <a:pt x="33281" y="31031"/>
                      </a:cubicBezTo>
                      <a:cubicBezTo>
                        <a:pt x="33357" y="27665"/>
                        <a:pt x="33281" y="24298"/>
                        <a:pt x="32975" y="20932"/>
                      </a:cubicBezTo>
                      <a:cubicBezTo>
                        <a:pt x="32592" y="15806"/>
                        <a:pt x="31521" y="10757"/>
                        <a:pt x="29761" y="6013"/>
                      </a:cubicBezTo>
                      <a:cubicBezTo>
                        <a:pt x="29073" y="3871"/>
                        <a:pt x="27619" y="2035"/>
                        <a:pt x="25783" y="888"/>
                      </a:cubicBezTo>
                      <a:cubicBezTo>
                        <a:pt x="24871" y="291"/>
                        <a:pt x="23847" y="1"/>
                        <a:pt x="22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9"/>
                <p:cNvSpPr/>
                <p:nvPr/>
              </p:nvSpPr>
              <p:spPr>
                <a:xfrm>
                  <a:off x="4329275" y="1140875"/>
                  <a:ext cx="281175" cy="383675"/>
                </a:xfrm>
                <a:custGeom>
                  <a:avLst/>
                  <a:gdLst/>
                  <a:ahLst/>
                  <a:cxnLst/>
                  <a:rect l="l" t="t" r="r" b="b"/>
                  <a:pathLst>
                    <a:path w="11247" h="15347" extrusionOk="0">
                      <a:moveTo>
                        <a:pt x="8110" y="1"/>
                      </a:moveTo>
                      <a:lnTo>
                        <a:pt x="0" y="5356"/>
                      </a:lnTo>
                      <a:cubicBezTo>
                        <a:pt x="153" y="5739"/>
                        <a:pt x="230" y="5815"/>
                        <a:pt x="230" y="5968"/>
                      </a:cubicBezTo>
                      <a:cubicBezTo>
                        <a:pt x="1683" y="8263"/>
                        <a:pt x="2678" y="10712"/>
                        <a:pt x="3137" y="13389"/>
                      </a:cubicBezTo>
                      <a:cubicBezTo>
                        <a:pt x="3137" y="13542"/>
                        <a:pt x="3214" y="13695"/>
                        <a:pt x="3290" y="13848"/>
                      </a:cubicBezTo>
                      <a:cubicBezTo>
                        <a:pt x="3490" y="14713"/>
                        <a:pt x="4209" y="15346"/>
                        <a:pt x="5048" y="15346"/>
                      </a:cubicBezTo>
                      <a:cubicBezTo>
                        <a:pt x="5174" y="15346"/>
                        <a:pt x="5302" y="15332"/>
                        <a:pt x="5432" y="15302"/>
                      </a:cubicBezTo>
                      <a:cubicBezTo>
                        <a:pt x="6350" y="15226"/>
                        <a:pt x="7115" y="14843"/>
                        <a:pt x="7804" y="14307"/>
                      </a:cubicBezTo>
                      <a:cubicBezTo>
                        <a:pt x="9793" y="12701"/>
                        <a:pt x="11017" y="10406"/>
                        <a:pt x="11170" y="7881"/>
                      </a:cubicBezTo>
                      <a:cubicBezTo>
                        <a:pt x="11247" y="7498"/>
                        <a:pt x="11170" y="7192"/>
                        <a:pt x="11017" y="6886"/>
                      </a:cubicBezTo>
                      <a:cubicBezTo>
                        <a:pt x="10176" y="4821"/>
                        <a:pt x="9334" y="2755"/>
                        <a:pt x="8493" y="766"/>
                      </a:cubicBezTo>
                      <a:cubicBezTo>
                        <a:pt x="8340" y="460"/>
                        <a:pt x="8263" y="230"/>
                        <a:pt x="8110" y="1"/>
                      </a:cubicBezTo>
                      <a:close/>
                    </a:path>
                  </a:pathLst>
                </a:custGeom>
                <a:solidFill>
                  <a:srgbClr val="E89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9"/>
                <p:cNvSpPr/>
                <p:nvPr/>
              </p:nvSpPr>
              <p:spPr>
                <a:xfrm>
                  <a:off x="3793725" y="474900"/>
                  <a:ext cx="933400" cy="947500"/>
                </a:xfrm>
                <a:custGeom>
                  <a:avLst/>
                  <a:gdLst/>
                  <a:ahLst/>
                  <a:cxnLst/>
                  <a:rect l="l" t="t" r="r" b="b"/>
                  <a:pathLst>
                    <a:path w="37336" h="37900" extrusionOk="0">
                      <a:moveTo>
                        <a:pt x="16317" y="0"/>
                      </a:moveTo>
                      <a:cubicBezTo>
                        <a:pt x="13192" y="0"/>
                        <a:pt x="10087" y="885"/>
                        <a:pt x="7345" y="2617"/>
                      </a:cubicBezTo>
                      <a:cubicBezTo>
                        <a:pt x="2296" y="5677"/>
                        <a:pt x="1" y="10344"/>
                        <a:pt x="1148" y="16618"/>
                      </a:cubicBezTo>
                      <a:cubicBezTo>
                        <a:pt x="1607" y="18913"/>
                        <a:pt x="2066" y="21208"/>
                        <a:pt x="2602" y="23580"/>
                      </a:cubicBezTo>
                      <a:cubicBezTo>
                        <a:pt x="3061" y="26257"/>
                        <a:pt x="3826" y="28859"/>
                        <a:pt x="4974" y="31307"/>
                      </a:cubicBezTo>
                      <a:cubicBezTo>
                        <a:pt x="6812" y="35414"/>
                        <a:pt x="10861" y="37900"/>
                        <a:pt x="15153" y="37900"/>
                      </a:cubicBezTo>
                      <a:cubicBezTo>
                        <a:pt x="16218" y="37900"/>
                        <a:pt x="17297" y="37747"/>
                        <a:pt x="18362" y="37427"/>
                      </a:cubicBezTo>
                      <a:cubicBezTo>
                        <a:pt x="25018" y="35744"/>
                        <a:pt x="30297" y="30542"/>
                        <a:pt x="32133" y="23886"/>
                      </a:cubicBezTo>
                      <a:lnTo>
                        <a:pt x="32745" y="23809"/>
                      </a:lnTo>
                      <a:cubicBezTo>
                        <a:pt x="33816" y="23733"/>
                        <a:pt x="34734" y="23197"/>
                        <a:pt x="35423" y="22356"/>
                      </a:cubicBezTo>
                      <a:cubicBezTo>
                        <a:pt x="37183" y="19984"/>
                        <a:pt x="37336" y="16771"/>
                        <a:pt x="35958" y="14169"/>
                      </a:cubicBezTo>
                      <a:cubicBezTo>
                        <a:pt x="35294" y="13061"/>
                        <a:pt x="34107" y="12435"/>
                        <a:pt x="32894" y="12435"/>
                      </a:cubicBezTo>
                      <a:cubicBezTo>
                        <a:pt x="32431" y="12435"/>
                        <a:pt x="31964" y="12526"/>
                        <a:pt x="31521" y="12716"/>
                      </a:cubicBezTo>
                      <a:lnTo>
                        <a:pt x="30986" y="12945"/>
                      </a:lnTo>
                      <a:cubicBezTo>
                        <a:pt x="30833" y="12563"/>
                        <a:pt x="30756" y="12257"/>
                        <a:pt x="30680" y="11951"/>
                      </a:cubicBezTo>
                      <a:cubicBezTo>
                        <a:pt x="29915" y="9426"/>
                        <a:pt x="28690" y="6978"/>
                        <a:pt x="27084" y="4912"/>
                      </a:cubicBezTo>
                      <a:cubicBezTo>
                        <a:pt x="25860" y="2999"/>
                        <a:pt x="23947" y="1622"/>
                        <a:pt x="21805" y="934"/>
                      </a:cubicBezTo>
                      <a:cubicBezTo>
                        <a:pt x="20015" y="309"/>
                        <a:pt x="18163" y="0"/>
                        <a:pt x="16317" y="0"/>
                      </a:cubicBezTo>
                      <a:close/>
                    </a:path>
                  </a:pathLst>
                </a:custGeom>
                <a:solidFill>
                  <a:srgbClr val="E89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9"/>
                <p:cNvSpPr/>
                <p:nvPr/>
              </p:nvSpPr>
              <p:spPr>
                <a:xfrm>
                  <a:off x="3751650" y="324475"/>
                  <a:ext cx="887500" cy="446125"/>
                </a:xfrm>
                <a:custGeom>
                  <a:avLst/>
                  <a:gdLst/>
                  <a:ahLst/>
                  <a:cxnLst/>
                  <a:rect l="l" t="t" r="r" b="b"/>
                  <a:pathLst>
                    <a:path w="35500" h="17845" extrusionOk="0">
                      <a:moveTo>
                        <a:pt x="18602" y="0"/>
                      </a:moveTo>
                      <a:cubicBezTo>
                        <a:pt x="18062" y="0"/>
                        <a:pt x="17522" y="22"/>
                        <a:pt x="16985" y="65"/>
                      </a:cubicBezTo>
                      <a:cubicBezTo>
                        <a:pt x="12395" y="142"/>
                        <a:pt x="3826" y="4350"/>
                        <a:pt x="1225" y="12383"/>
                      </a:cubicBezTo>
                      <a:cubicBezTo>
                        <a:pt x="995" y="13836"/>
                        <a:pt x="1" y="15673"/>
                        <a:pt x="536" y="17050"/>
                      </a:cubicBezTo>
                      <a:cubicBezTo>
                        <a:pt x="669" y="17447"/>
                        <a:pt x="859" y="17845"/>
                        <a:pt x="1404" y="17845"/>
                      </a:cubicBezTo>
                      <a:cubicBezTo>
                        <a:pt x="1488" y="17845"/>
                        <a:pt x="1581" y="17835"/>
                        <a:pt x="1684" y="17815"/>
                      </a:cubicBezTo>
                      <a:cubicBezTo>
                        <a:pt x="1990" y="17509"/>
                        <a:pt x="2143" y="17126"/>
                        <a:pt x="2372" y="16744"/>
                      </a:cubicBezTo>
                      <a:cubicBezTo>
                        <a:pt x="2984" y="15060"/>
                        <a:pt x="2066" y="15902"/>
                        <a:pt x="3596" y="15060"/>
                      </a:cubicBezTo>
                      <a:cubicBezTo>
                        <a:pt x="5586" y="14219"/>
                        <a:pt x="7345" y="12918"/>
                        <a:pt x="8799" y="11312"/>
                      </a:cubicBezTo>
                      <a:cubicBezTo>
                        <a:pt x="9564" y="11924"/>
                        <a:pt x="10023" y="12459"/>
                        <a:pt x="10635" y="12918"/>
                      </a:cubicBezTo>
                      <a:cubicBezTo>
                        <a:pt x="13966" y="15583"/>
                        <a:pt x="18016" y="16953"/>
                        <a:pt x="22178" y="16953"/>
                      </a:cubicBezTo>
                      <a:cubicBezTo>
                        <a:pt x="23274" y="16953"/>
                        <a:pt x="24377" y="16858"/>
                        <a:pt x="25477" y="16667"/>
                      </a:cubicBezTo>
                      <a:cubicBezTo>
                        <a:pt x="28614" y="16132"/>
                        <a:pt x="31598" y="14831"/>
                        <a:pt x="34122" y="12918"/>
                      </a:cubicBezTo>
                      <a:cubicBezTo>
                        <a:pt x="35117" y="12383"/>
                        <a:pt x="35499" y="11082"/>
                        <a:pt x="34887" y="10088"/>
                      </a:cubicBezTo>
                      <a:cubicBezTo>
                        <a:pt x="33204" y="5574"/>
                        <a:pt x="29838" y="2819"/>
                        <a:pt x="25401" y="1136"/>
                      </a:cubicBezTo>
                      <a:cubicBezTo>
                        <a:pt x="23231" y="392"/>
                        <a:pt x="20911" y="0"/>
                        <a:pt x="18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9"/>
                <p:cNvSpPr/>
                <p:nvPr/>
              </p:nvSpPr>
              <p:spPr>
                <a:xfrm rot="-1375926">
                  <a:off x="4194417" y="875562"/>
                  <a:ext cx="30623" cy="86098"/>
                </a:xfrm>
                <a:custGeom>
                  <a:avLst/>
                  <a:gdLst/>
                  <a:ahLst/>
                  <a:cxnLst/>
                  <a:rect l="l" t="t" r="r" b="b"/>
                  <a:pathLst>
                    <a:path w="3214" h="3444" extrusionOk="0">
                      <a:moveTo>
                        <a:pt x="1454" y="1"/>
                      </a:moveTo>
                      <a:cubicBezTo>
                        <a:pt x="613" y="1"/>
                        <a:pt x="1" y="689"/>
                        <a:pt x="77" y="1531"/>
                      </a:cubicBezTo>
                      <a:cubicBezTo>
                        <a:pt x="1" y="2526"/>
                        <a:pt x="766" y="3367"/>
                        <a:pt x="1760" y="3444"/>
                      </a:cubicBezTo>
                      <a:cubicBezTo>
                        <a:pt x="2525" y="3367"/>
                        <a:pt x="3214" y="2679"/>
                        <a:pt x="3137" y="1837"/>
                      </a:cubicBezTo>
                      <a:cubicBezTo>
                        <a:pt x="3137" y="919"/>
                        <a:pt x="2449" y="77"/>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9"/>
                <p:cNvSpPr/>
                <p:nvPr/>
              </p:nvSpPr>
              <p:spPr>
                <a:xfrm rot="1082955">
                  <a:off x="4147557" y="750515"/>
                  <a:ext cx="129397" cy="59709"/>
                </a:xfrm>
                <a:custGeom>
                  <a:avLst/>
                  <a:gdLst/>
                  <a:ahLst/>
                  <a:cxnLst/>
                  <a:rect l="l" t="t" r="r" b="b"/>
                  <a:pathLst>
                    <a:path w="5509" h="3067" extrusionOk="0">
                      <a:moveTo>
                        <a:pt x="3070" y="0"/>
                      </a:moveTo>
                      <a:cubicBezTo>
                        <a:pt x="2163" y="0"/>
                        <a:pt x="1271" y="318"/>
                        <a:pt x="612" y="916"/>
                      </a:cubicBezTo>
                      <a:cubicBezTo>
                        <a:pt x="230" y="1222"/>
                        <a:pt x="0" y="1605"/>
                        <a:pt x="230" y="2064"/>
                      </a:cubicBezTo>
                      <a:cubicBezTo>
                        <a:pt x="383" y="2370"/>
                        <a:pt x="765" y="2676"/>
                        <a:pt x="1148" y="2752"/>
                      </a:cubicBezTo>
                      <a:cubicBezTo>
                        <a:pt x="1913" y="2905"/>
                        <a:pt x="2678" y="2982"/>
                        <a:pt x="3443" y="3058"/>
                      </a:cubicBezTo>
                      <a:cubicBezTo>
                        <a:pt x="3532" y="3064"/>
                        <a:pt x="3618" y="3067"/>
                        <a:pt x="3702" y="3067"/>
                      </a:cubicBezTo>
                      <a:cubicBezTo>
                        <a:pt x="4775" y="3067"/>
                        <a:pt x="5438" y="2620"/>
                        <a:pt x="5509" y="1911"/>
                      </a:cubicBezTo>
                      <a:cubicBezTo>
                        <a:pt x="5509" y="916"/>
                        <a:pt x="4744" y="75"/>
                        <a:pt x="3826" y="75"/>
                      </a:cubicBezTo>
                      <a:cubicBezTo>
                        <a:pt x="3576" y="25"/>
                        <a:pt x="3322" y="0"/>
                        <a:pt x="3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9"/>
                <p:cNvSpPr/>
                <p:nvPr/>
              </p:nvSpPr>
              <p:spPr>
                <a:xfrm rot="-942042">
                  <a:off x="3793718" y="848021"/>
                  <a:ext cx="126291" cy="59699"/>
                </a:xfrm>
                <a:custGeom>
                  <a:avLst/>
                  <a:gdLst/>
                  <a:ahLst/>
                  <a:cxnLst/>
                  <a:rect l="l" t="t" r="r" b="b"/>
                  <a:pathLst>
                    <a:path w="4745" h="3302" extrusionOk="0">
                      <a:moveTo>
                        <a:pt x="3331" y="0"/>
                      </a:moveTo>
                      <a:cubicBezTo>
                        <a:pt x="2025" y="0"/>
                        <a:pt x="818" y="750"/>
                        <a:pt x="307" y="1918"/>
                      </a:cubicBezTo>
                      <a:cubicBezTo>
                        <a:pt x="1" y="2377"/>
                        <a:pt x="77" y="2913"/>
                        <a:pt x="460" y="3295"/>
                      </a:cubicBezTo>
                      <a:cubicBezTo>
                        <a:pt x="545" y="3299"/>
                        <a:pt x="631" y="3302"/>
                        <a:pt x="716" y="3302"/>
                      </a:cubicBezTo>
                      <a:cubicBezTo>
                        <a:pt x="2151" y="3302"/>
                        <a:pt x="3495" y="2695"/>
                        <a:pt x="4362" y="1612"/>
                      </a:cubicBezTo>
                      <a:cubicBezTo>
                        <a:pt x="4744" y="923"/>
                        <a:pt x="4285" y="5"/>
                        <a:pt x="3520" y="5"/>
                      </a:cubicBezTo>
                      <a:cubicBezTo>
                        <a:pt x="3457" y="2"/>
                        <a:pt x="3394" y="0"/>
                        <a:pt x="3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9"/>
                <p:cNvSpPr/>
                <p:nvPr/>
              </p:nvSpPr>
              <p:spPr>
                <a:xfrm>
                  <a:off x="2661450" y="1405300"/>
                  <a:ext cx="415050" cy="412675"/>
                </a:xfrm>
                <a:custGeom>
                  <a:avLst/>
                  <a:gdLst/>
                  <a:ahLst/>
                  <a:cxnLst/>
                  <a:rect l="l" t="t" r="r" b="b"/>
                  <a:pathLst>
                    <a:path w="16602" h="16507" extrusionOk="0">
                      <a:moveTo>
                        <a:pt x="13495" y="1"/>
                      </a:moveTo>
                      <a:cubicBezTo>
                        <a:pt x="13132" y="1"/>
                        <a:pt x="12760" y="68"/>
                        <a:pt x="12394" y="211"/>
                      </a:cubicBezTo>
                      <a:cubicBezTo>
                        <a:pt x="11094" y="670"/>
                        <a:pt x="9946" y="1512"/>
                        <a:pt x="9028" y="2659"/>
                      </a:cubicBezTo>
                      <a:cubicBezTo>
                        <a:pt x="8798" y="2889"/>
                        <a:pt x="8569" y="3195"/>
                        <a:pt x="8263" y="3577"/>
                      </a:cubicBezTo>
                      <a:cubicBezTo>
                        <a:pt x="7957" y="3271"/>
                        <a:pt x="7574" y="2965"/>
                        <a:pt x="7268" y="2659"/>
                      </a:cubicBezTo>
                      <a:cubicBezTo>
                        <a:pt x="6350" y="1894"/>
                        <a:pt x="5432" y="1206"/>
                        <a:pt x="4514" y="594"/>
                      </a:cubicBezTo>
                      <a:cubicBezTo>
                        <a:pt x="4084" y="368"/>
                        <a:pt x="3631" y="264"/>
                        <a:pt x="3191" y="264"/>
                      </a:cubicBezTo>
                      <a:cubicBezTo>
                        <a:pt x="1987" y="264"/>
                        <a:pt x="872" y="1045"/>
                        <a:pt x="536" y="2277"/>
                      </a:cubicBezTo>
                      <a:cubicBezTo>
                        <a:pt x="0" y="3501"/>
                        <a:pt x="0" y="4878"/>
                        <a:pt x="383" y="6102"/>
                      </a:cubicBezTo>
                      <a:cubicBezTo>
                        <a:pt x="1683" y="10386"/>
                        <a:pt x="4514" y="14059"/>
                        <a:pt x="8416" y="16354"/>
                      </a:cubicBezTo>
                      <a:cubicBezTo>
                        <a:pt x="8492" y="16430"/>
                        <a:pt x="8569" y="16430"/>
                        <a:pt x="8722" y="16507"/>
                      </a:cubicBezTo>
                      <a:cubicBezTo>
                        <a:pt x="8798" y="16430"/>
                        <a:pt x="8951" y="16354"/>
                        <a:pt x="9104" y="16277"/>
                      </a:cubicBezTo>
                      <a:cubicBezTo>
                        <a:pt x="12700" y="13753"/>
                        <a:pt x="15301" y="9927"/>
                        <a:pt x="16296" y="5567"/>
                      </a:cubicBezTo>
                      <a:cubicBezTo>
                        <a:pt x="16602" y="4572"/>
                        <a:pt x="16602" y="3424"/>
                        <a:pt x="16372" y="2430"/>
                      </a:cubicBezTo>
                      <a:cubicBezTo>
                        <a:pt x="16130" y="975"/>
                        <a:pt x="14880" y="1"/>
                        <a:pt x="134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1" name="Google Shape;3061;p49"/>
              <p:cNvSpPr/>
              <p:nvPr/>
            </p:nvSpPr>
            <p:spPr>
              <a:xfrm rot="-1297868">
                <a:off x="7511806" y="2545135"/>
                <a:ext cx="30625" cy="86096"/>
              </a:xfrm>
              <a:custGeom>
                <a:avLst/>
                <a:gdLst/>
                <a:ahLst/>
                <a:cxnLst/>
                <a:rect l="l" t="t" r="r" b="b"/>
                <a:pathLst>
                  <a:path w="3214" h="3444" extrusionOk="0">
                    <a:moveTo>
                      <a:pt x="1454" y="1"/>
                    </a:moveTo>
                    <a:cubicBezTo>
                      <a:pt x="613" y="1"/>
                      <a:pt x="1" y="689"/>
                      <a:pt x="77" y="1531"/>
                    </a:cubicBezTo>
                    <a:cubicBezTo>
                      <a:pt x="1" y="2526"/>
                      <a:pt x="766" y="3367"/>
                      <a:pt x="1760" y="3444"/>
                    </a:cubicBezTo>
                    <a:cubicBezTo>
                      <a:pt x="2525" y="3367"/>
                      <a:pt x="3214" y="2679"/>
                      <a:pt x="3137" y="1837"/>
                    </a:cubicBezTo>
                    <a:cubicBezTo>
                      <a:pt x="3137" y="919"/>
                      <a:pt x="2449" y="77"/>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2" name="Google Shape;3062;p49"/>
              <p:cNvGrpSpPr/>
              <p:nvPr/>
            </p:nvGrpSpPr>
            <p:grpSpPr>
              <a:xfrm rot="-1383573">
                <a:off x="7450000" y="2601480"/>
                <a:ext cx="487774" cy="207105"/>
                <a:chOff x="3047276" y="1405197"/>
                <a:chExt cx="763915" cy="324353"/>
              </a:xfrm>
            </p:grpSpPr>
            <p:sp>
              <p:nvSpPr>
                <p:cNvPr id="3063" name="Google Shape;3063;p49"/>
                <p:cNvSpPr/>
                <p:nvPr/>
              </p:nvSpPr>
              <p:spPr>
                <a:xfrm>
                  <a:off x="3554183" y="1472541"/>
                  <a:ext cx="257008" cy="257008"/>
                </a:xfrm>
                <a:custGeom>
                  <a:avLst/>
                  <a:gdLst/>
                  <a:ahLst/>
                  <a:cxnLst/>
                  <a:rect l="l" t="t" r="r" b="b"/>
                  <a:pathLst>
                    <a:path w="6400" h="6400" extrusionOk="0">
                      <a:moveTo>
                        <a:pt x="3180" y="1"/>
                      </a:moveTo>
                      <a:cubicBezTo>
                        <a:pt x="1414" y="1"/>
                        <a:pt x="0" y="1453"/>
                        <a:pt x="0" y="3220"/>
                      </a:cubicBezTo>
                      <a:cubicBezTo>
                        <a:pt x="0" y="4986"/>
                        <a:pt x="1414" y="6399"/>
                        <a:pt x="3180" y="6399"/>
                      </a:cubicBezTo>
                      <a:cubicBezTo>
                        <a:pt x="4947" y="6399"/>
                        <a:pt x="6399" y="4986"/>
                        <a:pt x="6399" y="3220"/>
                      </a:cubicBezTo>
                      <a:cubicBezTo>
                        <a:pt x="6399" y="1453"/>
                        <a:pt x="4947" y="1"/>
                        <a:pt x="3180" y="1"/>
                      </a:cubicBezTo>
                      <a:close/>
                    </a:path>
                  </a:pathLst>
                </a:custGeom>
                <a:solidFill>
                  <a:srgbClr val="DD595D">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9"/>
                <p:cNvSpPr/>
                <p:nvPr/>
              </p:nvSpPr>
              <p:spPr>
                <a:xfrm>
                  <a:off x="3047276" y="1405197"/>
                  <a:ext cx="234907" cy="233476"/>
                </a:xfrm>
                <a:custGeom>
                  <a:avLst/>
                  <a:gdLst/>
                  <a:ahLst/>
                  <a:cxnLst/>
                  <a:rect l="l" t="t" r="r" b="b"/>
                  <a:pathLst>
                    <a:path w="6399" h="6360" extrusionOk="0">
                      <a:moveTo>
                        <a:pt x="3219" y="0"/>
                      </a:moveTo>
                      <a:cubicBezTo>
                        <a:pt x="1453" y="0"/>
                        <a:pt x="0" y="1413"/>
                        <a:pt x="0" y="3180"/>
                      </a:cubicBezTo>
                      <a:cubicBezTo>
                        <a:pt x="0" y="4946"/>
                        <a:pt x="1453" y="6360"/>
                        <a:pt x="3219" y="6360"/>
                      </a:cubicBezTo>
                      <a:cubicBezTo>
                        <a:pt x="4946" y="6360"/>
                        <a:pt x="6399" y="4946"/>
                        <a:pt x="6399" y="3180"/>
                      </a:cubicBezTo>
                      <a:cubicBezTo>
                        <a:pt x="6399" y="1413"/>
                        <a:pt x="4946" y="0"/>
                        <a:pt x="3219" y="0"/>
                      </a:cubicBezTo>
                      <a:close/>
                    </a:path>
                  </a:pathLst>
                </a:custGeom>
                <a:solidFill>
                  <a:srgbClr val="DD595D">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5" name="Google Shape;3065;p49"/>
              <p:cNvSpPr/>
              <p:nvPr/>
            </p:nvSpPr>
            <p:spPr>
              <a:xfrm rot="-995393" flipH="1">
                <a:off x="7587070" y="2521832"/>
                <a:ext cx="87378" cy="234358"/>
              </a:xfrm>
              <a:custGeom>
                <a:avLst/>
                <a:gdLst/>
                <a:ahLst/>
                <a:cxnLst/>
                <a:rect l="l" t="t" r="r" b="b"/>
                <a:pathLst>
                  <a:path w="3166" h="8494" extrusionOk="0">
                    <a:moveTo>
                      <a:pt x="1443" y="1"/>
                    </a:moveTo>
                    <a:cubicBezTo>
                      <a:pt x="1362" y="1"/>
                      <a:pt x="1322" y="41"/>
                      <a:pt x="1282" y="121"/>
                    </a:cubicBezTo>
                    <a:cubicBezTo>
                      <a:pt x="1162" y="722"/>
                      <a:pt x="1002" y="1323"/>
                      <a:pt x="882" y="1964"/>
                    </a:cubicBezTo>
                    <a:lnTo>
                      <a:pt x="721" y="2605"/>
                    </a:lnTo>
                    <a:cubicBezTo>
                      <a:pt x="601" y="3005"/>
                      <a:pt x="521" y="3406"/>
                      <a:pt x="441" y="3847"/>
                    </a:cubicBezTo>
                    <a:cubicBezTo>
                      <a:pt x="361" y="4047"/>
                      <a:pt x="321" y="4287"/>
                      <a:pt x="281" y="4528"/>
                    </a:cubicBezTo>
                    <a:cubicBezTo>
                      <a:pt x="281" y="4608"/>
                      <a:pt x="241" y="4728"/>
                      <a:pt x="201" y="4848"/>
                    </a:cubicBezTo>
                    <a:lnTo>
                      <a:pt x="201" y="4968"/>
                    </a:lnTo>
                    <a:cubicBezTo>
                      <a:pt x="201" y="5049"/>
                      <a:pt x="201" y="5089"/>
                      <a:pt x="161" y="5169"/>
                    </a:cubicBezTo>
                    <a:cubicBezTo>
                      <a:pt x="121" y="5329"/>
                      <a:pt x="241" y="5449"/>
                      <a:pt x="361" y="5449"/>
                    </a:cubicBezTo>
                    <a:lnTo>
                      <a:pt x="441" y="5449"/>
                    </a:lnTo>
                    <a:cubicBezTo>
                      <a:pt x="721" y="5329"/>
                      <a:pt x="1002" y="5289"/>
                      <a:pt x="1282" y="5209"/>
                    </a:cubicBezTo>
                    <a:lnTo>
                      <a:pt x="1803" y="5209"/>
                    </a:lnTo>
                    <a:cubicBezTo>
                      <a:pt x="1883" y="5249"/>
                      <a:pt x="1963" y="5249"/>
                      <a:pt x="2084" y="5289"/>
                    </a:cubicBezTo>
                    <a:cubicBezTo>
                      <a:pt x="2124" y="5329"/>
                      <a:pt x="2204" y="5369"/>
                      <a:pt x="2244" y="5409"/>
                    </a:cubicBezTo>
                    <a:cubicBezTo>
                      <a:pt x="2284" y="5449"/>
                      <a:pt x="2324" y="5489"/>
                      <a:pt x="2364" y="5529"/>
                    </a:cubicBezTo>
                    <a:cubicBezTo>
                      <a:pt x="2484" y="5649"/>
                      <a:pt x="2524" y="5770"/>
                      <a:pt x="2524" y="5930"/>
                    </a:cubicBezTo>
                    <a:cubicBezTo>
                      <a:pt x="2564" y="6050"/>
                      <a:pt x="2564" y="6170"/>
                      <a:pt x="2524" y="6290"/>
                    </a:cubicBezTo>
                    <a:cubicBezTo>
                      <a:pt x="2524" y="6411"/>
                      <a:pt x="2484" y="6571"/>
                      <a:pt x="2444" y="6691"/>
                    </a:cubicBezTo>
                    <a:cubicBezTo>
                      <a:pt x="2364" y="6851"/>
                      <a:pt x="2284" y="7012"/>
                      <a:pt x="2164" y="7132"/>
                    </a:cubicBezTo>
                    <a:cubicBezTo>
                      <a:pt x="2043" y="7252"/>
                      <a:pt x="1963" y="7372"/>
                      <a:pt x="1843" y="7492"/>
                    </a:cubicBezTo>
                    <a:cubicBezTo>
                      <a:pt x="1723" y="7572"/>
                      <a:pt x="1603" y="7652"/>
                      <a:pt x="1483" y="7693"/>
                    </a:cubicBezTo>
                    <a:cubicBezTo>
                      <a:pt x="1322" y="7733"/>
                      <a:pt x="1202" y="7773"/>
                      <a:pt x="1082" y="7813"/>
                    </a:cubicBezTo>
                    <a:lnTo>
                      <a:pt x="321" y="7813"/>
                    </a:lnTo>
                    <a:cubicBezTo>
                      <a:pt x="281" y="7813"/>
                      <a:pt x="241" y="7813"/>
                      <a:pt x="161" y="7853"/>
                    </a:cubicBezTo>
                    <a:cubicBezTo>
                      <a:pt x="121" y="7893"/>
                      <a:pt x="40" y="7973"/>
                      <a:pt x="40" y="8053"/>
                    </a:cubicBezTo>
                    <a:cubicBezTo>
                      <a:pt x="0" y="8133"/>
                      <a:pt x="40" y="8213"/>
                      <a:pt x="80" y="8293"/>
                    </a:cubicBezTo>
                    <a:cubicBezTo>
                      <a:pt x="121" y="8333"/>
                      <a:pt x="161" y="8414"/>
                      <a:pt x="241" y="8414"/>
                    </a:cubicBezTo>
                    <a:cubicBezTo>
                      <a:pt x="441" y="8454"/>
                      <a:pt x="641" y="8454"/>
                      <a:pt x="842" y="8494"/>
                    </a:cubicBezTo>
                    <a:cubicBezTo>
                      <a:pt x="1002" y="8454"/>
                      <a:pt x="1202" y="8454"/>
                      <a:pt x="1402" y="8414"/>
                    </a:cubicBezTo>
                    <a:cubicBezTo>
                      <a:pt x="1563" y="8374"/>
                      <a:pt x="1683" y="8333"/>
                      <a:pt x="1843" y="8253"/>
                    </a:cubicBezTo>
                    <a:cubicBezTo>
                      <a:pt x="2003" y="8173"/>
                      <a:pt x="2164" y="8053"/>
                      <a:pt x="2284" y="7973"/>
                    </a:cubicBezTo>
                    <a:cubicBezTo>
                      <a:pt x="2404" y="7893"/>
                      <a:pt x="2484" y="7773"/>
                      <a:pt x="2604" y="7652"/>
                    </a:cubicBezTo>
                    <a:cubicBezTo>
                      <a:pt x="2684" y="7532"/>
                      <a:pt x="2805" y="7412"/>
                      <a:pt x="2885" y="7252"/>
                    </a:cubicBezTo>
                    <a:cubicBezTo>
                      <a:pt x="2925" y="7132"/>
                      <a:pt x="3005" y="6971"/>
                      <a:pt x="3045" y="6851"/>
                    </a:cubicBezTo>
                    <a:cubicBezTo>
                      <a:pt x="3085" y="6691"/>
                      <a:pt x="3125" y="6531"/>
                      <a:pt x="3125" y="6371"/>
                    </a:cubicBezTo>
                    <a:cubicBezTo>
                      <a:pt x="3165" y="6090"/>
                      <a:pt x="3125" y="5850"/>
                      <a:pt x="3045" y="5609"/>
                    </a:cubicBezTo>
                    <a:cubicBezTo>
                      <a:pt x="3005" y="5449"/>
                      <a:pt x="2925" y="5329"/>
                      <a:pt x="2845" y="5209"/>
                    </a:cubicBezTo>
                    <a:cubicBezTo>
                      <a:pt x="2724" y="5129"/>
                      <a:pt x="2644" y="5008"/>
                      <a:pt x="2524" y="4968"/>
                    </a:cubicBezTo>
                    <a:cubicBezTo>
                      <a:pt x="2404" y="4888"/>
                      <a:pt x="2284" y="4848"/>
                      <a:pt x="2124" y="4808"/>
                    </a:cubicBezTo>
                    <a:cubicBezTo>
                      <a:pt x="2039" y="4780"/>
                      <a:pt x="1934" y="4752"/>
                      <a:pt x="1823" y="4752"/>
                    </a:cubicBezTo>
                    <a:cubicBezTo>
                      <a:pt x="1777" y="4752"/>
                      <a:pt x="1730" y="4756"/>
                      <a:pt x="1683" y="4768"/>
                    </a:cubicBezTo>
                    <a:lnTo>
                      <a:pt x="1643" y="4768"/>
                    </a:lnTo>
                    <a:cubicBezTo>
                      <a:pt x="1282" y="4768"/>
                      <a:pt x="922" y="4848"/>
                      <a:pt x="601" y="4968"/>
                    </a:cubicBezTo>
                    <a:cubicBezTo>
                      <a:pt x="762" y="3847"/>
                      <a:pt x="1042" y="2725"/>
                      <a:pt x="1242" y="1724"/>
                    </a:cubicBezTo>
                    <a:lnTo>
                      <a:pt x="1242" y="1643"/>
                    </a:lnTo>
                    <a:cubicBezTo>
                      <a:pt x="1362" y="1163"/>
                      <a:pt x="1443" y="722"/>
                      <a:pt x="1563" y="241"/>
                    </a:cubicBezTo>
                    <a:cubicBezTo>
                      <a:pt x="1563" y="161"/>
                      <a:pt x="1523" y="81"/>
                      <a:pt x="1483" y="81"/>
                    </a:cubicBezTo>
                    <a:lnTo>
                      <a:pt x="1443" y="81"/>
                    </a:lnTo>
                    <a:lnTo>
                      <a:pt x="14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9"/>
              <p:cNvSpPr/>
              <p:nvPr/>
            </p:nvSpPr>
            <p:spPr>
              <a:xfrm rot="836928" flipH="1">
                <a:off x="7642057" y="2748585"/>
                <a:ext cx="167944" cy="85677"/>
              </a:xfrm>
              <a:custGeom>
                <a:avLst/>
                <a:gdLst/>
                <a:ahLst/>
                <a:cxnLst/>
                <a:rect l="l" t="t" r="r" b="b"/>
                <a:pathLst>
                  <a:path w="5712" h="2915" extrusionOk="0">
                    <a:moveTo>
                      <a:pt x="1613" y="1"/>
                    </a:moveTo>
                    <a:cubicBezTo>
                      <a:pt x="801" y="1"/>
                      <a:pt x="0" y="1486"/>
                      <a:pt x="1506" y="2451"/>
                    </a:cubicBezTo>
                    <a:cubicBezTo>
                      <a:pt x="2050" y="2791"/>
                      <a:pt x="2705" y="2914"/>
                      <a:pt x="3332" y="2914"/>
                    </a:cubicBezTo>
                    <a:cubicBezTo>
                      <a:pt x="4554" y="2914"/>
                      <a:pt x="5672" y="2449"/>
                      <a:pt x="5672" y="2211"/>
                    </a:cubicBezTo>
                    <a:cubicBezTo>
                      <a:pt x="5712" y="1850"/>
                      <a:pt x="4630" y="1850"/>
                      <a:pt x="3669" y="1329"/>
                    </a:cubicBezTo>
                    <a:cubicBezTo>
                      <a:pt x="2347" y="528"/>
                      <a:pt x="2387" y="88"/>
                      <a:pt x="1706" y="7"/>
                    </a:cubicBezTo>
                    <a:cubicBezTo>
                      <a:pt x="1675" y="3"/>
                      <a:pt x="1644" y="1"/>
                      <a:pt x="16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9"/>
              <p:cNvSpPr/>
              <p:nvPr/>
            </p:nvSpPr>
            <p:spPr>
              <a:xfrm>
                <a:off x="8151422" y="2408669"/>
                <a:ext cx="87375" cy="177122"/>
              </a:xfrm>
              <a:custGeom>
                <a:avLst/>
                <a:gdLst/>
                <a:ahLst/>
                <a:cxnLst/>
                <a:rect l="l" t="t" r="r" b="b"/>
                <a:pathLst>
                  <a:path w="3847" h="7801" extrusionOk="0">
                    <a:moveTo>
                      <a:pt x="514" y="0"/>
                    </a:moveTo>
                    <a:cubicBezTo>
                      <a:pt x="367" y="0"/>
                      <a:pt x="221" y="31"/>
                      <a:pt x="81" y="101"/>
                    </a:cubicBezTo>
                    <a:cubicBezTo>
                      <a:pt x="1" y="141"/>
                      <a:pt x="41" y="301"/>
                      <a:pt x="121" y="301"/>
                    </a:cubicBezTo>
                    <a:cubicBezTo>
                      <a:pt x="802" y="582"/>
                      <a:pt x="1363" y="1022"/>
                      <a:pt x="1803" y="1583"/>
                    </a:cubicBezTo>
                    <a:cubicBezTo>
                      <a:pt x="1683" y="1583"/>
                      <a:pt x="1563" y="1623"/>
                      <a:pt x="1443" y="1703"/>
                    </a:cubicBezTo>
                    <a:cubicBezTo>
                      <a:pt x="1283" y="1824"/>
                      <a:pt x="1122" y="1904"/>
                      <a:pt x="1002" y="2064"/>
                    </a:cubicBezTo>
                    <a:cubicBezTo>
                      <a:pt x="722" y="2304"/>
                      <a:pt x="521" y="2625"/>
                      <a:pt x="361" y="2985"/>
                    </a:cubicBezTo>
                    <a:cubicBezTo>
                      <a:pt x="201" y="3306"/>
                      <a:pt x="81" y="3706"/>
                      <a:pt x="41" y="4107"/>
                    </a:cubicBezTo>
                    <a:cubicBezTo>
                      <a:pt x="41" y="4468"/>
                      <a:pt x="81" y="4868"/>
                      <a:pt x="241" y="5269"/>
                    </a:cubicBezTo>
                    <a:cubicBezTo>
                      <a:pt x="261" y="5389"/>
                      <a:pt x="351" y="5449"/>
                      <a:pt x="441" y="5449"/>
                    </a:cubicBezTo>
                    <a:cubicBezTo>
                      <a:pt x="531" y="5449"/>
                      <a:pt x="622" y="5389"/>
                      <a:pt x="642" y="5269"/>
                    </a:cubicBezTo>
                    <a:cubicBezTo>
                      <a:pt x="682" y="4908"/>
                      <a:pt x="722" y="4588"/>
                      <a:pt x="842" y="4267"/>
                    </a:cubicBezTo>
                    <a:cubicBezTo>
                      <a:pt x="882" y="3947"/>
                      <a:pt x="1002" y="3666"/>
                      <a:pt x="1122" y="3346"/>
                    </a:cubicBezTo>
                    <a:cubicBezTo>
                      <a:pt x="1243" y="3065"/>
                      <a:pt x="1443" y="2745"/>
                      <a:pt x="1643" y="2505"/>
                    </a:cubicBezTo>
                    <a:cubicBezTo>
                      <a:pt x="1723" y="2384"/>
                      <a:pt x="1803" y="2264"/>
                      <a:pt x="1924" y="2144"/>
                    </a:cubicBezTo>
                    <a:cubicBezTo>
                      <a:pt x="2004" y="2104"/>
                      <a:pt x="2044" y="2024"/>
                      <a:pt x="2084" y="1944"/>
                    </a:cubicBezTo>
                    <a:cubicBezTo>
                      <a:pt x="3125" y="3666"/>
                      <a:pt x="3246" y="5750"/>
                      <a:pt x="2444" y="7552"/>
                    </a:cubicBezTo>
                    <a:cubicBezTo>
                      <a:pt x="2386" y="7697"/>
                      <a:pt x="2497" y="7800"/>
                      <a:pt x="2607" y="7800"/>
                    </a:cubicBezTo>
                    <a:cubicBezTo>
                      <a:pt x="2650" y="7800"/>
                      <a:pt x="2692" y="7786"/>
                      <a:pt x="2725" y="7753"/>
                    </a:cubicBezTo>
                    <a:cubicBezTo>
                      <a:pt x="3606" y="6390"/>
                      <a:pt x="3846" y="4748"/>
                      <a:pt x="3326" y="3226"/>
                    </a:cubicBezTo>
                    <a:cubicBezTo>
                      <a:pt x="3085" y="2425"/>
                      <a:pt x="2685" y="1663"/>
                      <a:pt x="2124" y="982"/>
                    </a:cubicBezTo>
                    <a:cubicBezTo>
                      <a:pt x="1769" y="530"/>
                      <a:pt x="1127"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DCFAD-67EB-4F89-B023-6BD6A1386701}"/>
              </a:ext>
            </a:extLst>
          </p:cNvPr>
          <p:cNvSpPr/>
          <p:nvPr/>
        </p:nvSpPr>
        <p:spPr>
          <a:xfrm>
            <a:off x="1721644" y="896541"/>
            <a:ext cx="5603081" cy="1037034"/>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lIns="68579" rIns="68579" anchor="ctr"/>
          <a:lstStyle/>
          <a:p>
            <a:pPr algn="ctr" defTabSz="685800" fontAlgn="base">
              <a:spcBef>
                <a:spcPct val="0"/>
              </a:spcBef>
              <a:spcAft>
                <a:spcPct val="0"/>
              </a:spcAft>
              <a:buClrTx/>
              <a:defRPr/>
            </a:pPr>
            <a:r>
              <a:rPr lang="en-US" sz="2400" b="1" i="1" kern="1200" dirty="0">
                <a:solidFill>
                  <a:srgbClr val="FF0000"/>
                </a:solidFill>
                <a:latin typeface="Arial" panose="020B0604020202020204" pitchFamily="34" charset="0"/>
                <a:cs typeface="Arial" panose="020B0604020202020204" pitchFamily="34" charset="0"/>
              </a:rPr>
              <a:t>“</a:t>
            </a:r>
            <a:r>
              <a:rPr lang="en-US" sz="2400" b="1" i="1" kern="1200" dirty="0" err="1">
                <a:solidFill>
                  <a:srgbClr val="FF0000"/>
                </a:solidFill>
                <a:latin typeface="Arial" panose="020B0604020202020204" pitchFamily="34" charset="0"/>
                <a:cs typeface="Arial" panose="020B0604020202020204" pitchFamily="34" charset="0"/>
              </a:rPr>
              <a:t>Lục</a:t>
            </a:r>
            <a:r>
              <a:rPr lang="en-US" sz="2400" b="1" i="1" kern="1200" dirty="0">
                <a:solidFill>
                  <a:srgbClr val="FF0000"/>
                </a:solidFill>
                <a:latin typeface="Arial" panose="020B0604020202020204" pitchFamily="34" charset="0"/>
                <a:cs typeface="Arial" panose="020B0604020202020204" pitchFamily="34" charset="0"/>
              </a:rPr>
              <a:t> </a:t>
            </a:r>
            <a:r>
              <a:rPr lang="en-US" sz="2400" b="1" i="1" kern="1200" dirty="0" err="1">
                <a:solidFill>
                  <a:srgbClr val="FF0000"/>
                </a:solidFill>
                <a:latin typeface="Arial" panose="020B0604020202020204" pitchFamily="34" charset="0"/>
                <a:cs typeface="Arial" panose="020B0604020202020204" pitchFamily="34" charset="0"/>
              </a:rPr>
              <a:t>Vân</a:t>
            </a:r>
            <a:r>
              <a:rPr lang="en-US" sz="2400" b="1" i="1" kern="1200" dirty="0">
                <a:solidFill>
                  <a:srgbClr val="FF0000"/>
                </a:solidFill>
                <a:latin typeface="Arial" panose="020B0604020202020204" pitchFamily="34" charset="0"/>
                <a:cs typeface="Arial" panose="020B0604020202020204" pitchFamily="34" charset="0"/>
              </a:rPr>
              <a:t> </a:t>
            </a:r>
            <a:r>
              <a:rPr lang="en-US" sz="2400" b="1" i="1" kern="1200" dirty="0" err="1">
                <a:solidFill>
                  <a:srgbClr val="FF0000"/>
                </a:solidFill>
                <a:latin typeface="Arial" panose="020B0604020202020204" pitchFamily="34" charset="0"/>
                <a:cs typeface="Arial" panose="020B0604020202020204" pitchFamily="34" charset="0"/>
              </a:rPr>
              <a:t>Tiên</a:t>
            </a:r>
            <a:r>
              <a:rPr lang="en-US" sz="2400" b="1" i="1" kern="1200" dirty="0">
                <a:solidFill>
                  <a:srgbClr val="FF0000"/>
                </a:solidFill>
                <a:latin typeface="Arial" panose="020B0604020202020204" pitchFamily="34" charset="0"/>
                <a:cs typeface="Arial" panose="020B0604020202020204" pitchFamily="34" charset="0"/>
              </a:rPr>
              <a:t>” </a:t>
            </a:r>
            <a:r>
              <a:rPr lang="en-US" sz="2400" b="1" i="1" kern="1200" dirty="0" err="1">
                <a:solidFill>
                  <a:srgbClr val="FF0000"/>
                </a:solidFill>
                <a:latin typeface="Arial" panose="020B0604020202020204" pitchFamily="34" charset="0"/>
                <a:cs typeface="Arial" panose="020B0604020202020204" pitchFamily="34" charset="0"/>
              </a:rPr>
              <a:t>thuộc</a:t>
            </a:r>
            <a:r>
              <a:rPr lang="en-US" sz="2400" b="1" i="1" kern="1200" dirty="0">
                <a:solidFill>
                  <a:srgbClr val="FF0000"/>
                </a:solidFill>
                <a:latin typeface="Arial" panose="020B0604020202020204" pitchFamily="34" charset="0"/>
                <a:cs typeface="Arial" panose="020B0604020202020204" pitchFamily="34" charset="0"/>
              </a:rPr>
              <a:t> </a:t>
            </a:r>
            <a:r>
              <a:rPr lang="en-US" sz="2400" b="1" i="1" kern="1200" dirty="0" err="1">
                <a:solidFill>
                  <a:srgbClr val="FF0000"/>
                </a:solidFill>
                <a:latin typeface="Arial" panose="020B0604020202020204" pitchFamily="34" charset="0"/>
                <a:cs typeface="Arial" panose="020B0604020202020204" pitchFamily="34" charset="0"/>
              </a:rPr>
              <a:t>thể</a:t>
            </a:r>
            <a:r>
              <a:rPr lang="en-US" sz="2400" b="1" i="1" kern="1200" dirty="0">
                <a:solidFill>
                  <a:srgbClr val="FF0000"/>
                </a:solidFill>
                <a:latin typeface="Arial" panose="020B0604020202020204" pitchFamily="34" charset="0"/>
                <a:cs typeface="Arial" panose="020B0604020202020204" pitchFamily="34" charset="0"/>
              </a:rPr>
              <a:t> </a:t>
            </a:r>
            <a:r>
              <a:rPr lang="en-US" sz="2400" b="1" i="1" kern="1200" dirty="0" err="1">
                <a:solidFill>
                  <a:srgbClr val="FF0000"/>
                </a:solidFill>
                <a:latin typeface="Arial" panose="020B0604020202020204" pitchFamily="34" charset="0"/>
                <a:cs typeface="Arial" panose="020B0604020202020204" pitchFamily="34" charset="0"/>
              </a:rPr>
              <a:t>loại</a:t>
            </a:r>
            <a:r>
              <a:rPr lang="en-US" sz="2400" b="1" i="1" kern="1200" dirty="0">
                <a:solidFill>
                  <a:srgbClr val="FF0000"/>
                </a:solidFill>
                <a:latin typeface="Arial" panose="020B0604020202020204" pitchFamily="34" charset="0"/>
                <a:cs typeface="Arial" panose="020B0604020202020204" pitchFamily="34" charset="0"/>
              </a:rPr>
              <a:t> </a:t>
            </a:r>
            <a:r>
              <a:rPr lang="en-US" sz="2400" b="1" i="1" kern="1200" dirty="0" err="1">
                <a:solidFill>
                  <a:srgbClr val="FF0000"/>
                </a:solidFill>
                <a:latin typeface="Arial" panose="020B0604020202020204" pitchFamily="34" charset="0"/>
                <a:cs typeface="Arial" panose="020B0604020202020204" pitchFamily="34" charset="0"/>
              </a:rPr>
              <a:t>nào</a:t>
            </a:r>
            <a:r>
              <a:rPr lang="en-US" sz="2400" b="1" i="1" kern="1200" dirty="0">
                <a:solidFill>
                  <a:srgbClr val="FF0000"/>
                </a:solidFill>
                <a:latin typeface="Arial" panose="020B0604020202020204" pitchFamily="34" charset="0"/>
                <a:cs typeface="Arial" panose="020B0604020202020204" pitchFamily="34" charset="0"/>
              </a:rPr>
              <a:t>?</a:t>
            </a:r>
            <a:endParaRPr lang="vi-VN" sz="2400" i="1" kern="1200" dirty="0">
              <a:solidFill>
                <a:srgbClr val="FF0000"/>
              </a:solidFill>
              <a:latin typeface="Arial" panose="020B0604020202020204" pitchFamily="34" charset="0"/>
              <a:cs typeface="Arial" panose="020B0604020202020204" pitchFamily="34" charset="0"/>
            </a:endParaRPr>
          </a:p>
        </p:txBody>
      </p:sp>
      <p:sp>
        <p:nvSpPr>
          <p:cNvPr id="13" name="A">
            <a:extLst>
              <a:ext uri="{FF2B5EF4-FFF2-40B4-BE49-F238E27FC236}">
                <a16:creationId xmlns:a16="http://schemas.microsoft.com/office/drawing/2014/main" id="{1CD1A0E6-E7DF-4F8E-B370-F42E58C4898A}"/>
              </a:ext>
            </a:extLst>
          </p:cNvPr>
          <p:cNvSpPr/>
          <p:nvPr/>
        </p:nvSpPr>
        <p:spPr>
          <a:xfrm>
            <a:off x="1248966" y="2988469"/>
            <a:ext cx="3257550" cy="59531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algn="ctr" defTabSz="685800" fontAlgn="base">
              <a:spcBef>
                <a:spcPct val="0"/>
              </a:spcBef>
              <a:spcAft>
                <a:spcPct val="0"/>
              </a:spcAft>
              <a:buClrTx/>
              <a:defRPr/>
            </a:pPr>
            <a:r>
              <a:rPr lang="en-US" sz="2100" kern="1200" dirty="0">
                <a:solidFill>
                  <a:prstClr val="white"/>
                </a:solidFill>
                <a:latin typeface="Arial" panose="020B0604020202020204" pitchFamily="34" charset="0"/>
                <a:cs typeface="Arial" panose="020B0604020202020204" pitchFamily="34" charset="0"/>
              </a:rPr>
              <a:t>A. </a:t>
            </a:r>
            <a:r>
              <a:rPr lang="en-US" sz="2100" kern="1200" dirty="0" err="1">
                <a:solidFill>
                  <a:prstClr val="white"/>
                </a:solidFill>
                <a:latin typeface="Arial" panose="020B0604020202020204" pitchFamily="34" charset="0"/>
                <a:cs typeface="Arial" panose="020B0604020202020204" pitchFamily="34" charset="0"/>
              </a:rPr>
              <a:t>Truyện</a:t>
            </a:r>
            <a:r>
              <a:rPr lang="en-US" sz="2100" kern="1200" dirty="0">
                <a:solidFill>
                  <a:prstClr val="white"/>
                </a:solidFill>
                <a:latin typeface="Arial" panose="020B0604020202020204" pitchFamily="34" charset="0"/>
                <a:cs typeface="Arial" panose="020B0604020202020204" pitchFamily="34" charset="0"/>
              </a:rPr>
              <a:t> </a:t>
            </a:r>
            <a:r>
              <a:rPr lang="en-US" sz="2100" kern="1200" dirty="0" err="1">
                <a:solidFill>
                  <a:prstClr val="white"/>
                </a:solidFill>
                <a:latin typeface="Arial" panose="020B0604020202020204" pitchFamily="34" charset="0"/>
                <a:cs typeface="Arial" panose="020B0604020202020204" pitchFamily="34" charset="0"/>
              </a:rPr>
              <a:t>thơ</a:t>
            </a:r>
            <a:r>
              <a:rPr lang="en-US" sz="2100" kern="1200" dirty="0">
                <a:solidFill>
                  <a:prstClr val="white"/>
                </a:solidFill>
                <a:latin typeface="Arial" panose="020B0604020202020204" pitchFamily="34" charset="0"/>
                <a:cs typeface="Arial" panose="020B0604020202020204" pitchFamily="34" charset="0"/>
              </a:rPr>
              <a:t> </a:t>
            </a:r>
            <a:r>
              <a:rPr lang="en-US" sz="2100" kern="1200" dirty="0" err="1">
                <a:solidFill>
                  <a:prstClr val="white"/>
                </a:solidFill>
                <a:latin typeface="Arial" panose="020B0604020202020204" pitchFamily="34" charset="0"/>
                <a:cs typeface="Arial" panose="020B0604020202020204" pitchFamily="34" charset="0"/>
              </a:rPr>
              <a:t>Nôm</a:t>
            </a:r>
            <a:r>
              <a:rPr lang="en-US" sz="2100" kern="1200" dirty="0">
                <a:solidFill>
                  <a:prstClr val="white"/>
                </a:solidFill>
                <a:latin typeface="Arial" panose="020B0604020202020204" pitchFamily="34" charset="0"/>
                <a:cs typeface="Arial" panose="020B0604020202020204" pitchFamily="34" charset="0"/>
              </a:rPr>
              <a:t> </a:t>
            </a:r>
            <a:endParaRPr lang="vi-VN" sz="2100" kern="1200" dirty="0">
              <a:solidFill>
                <a:prstClr val="white"/>
              </a:solidFill>
              <a:latin typeface="Arial" panose="020B0604020202020204" pitchFamily="34" charset="0"/>
              <a:cs typeface="Arial" panose="020B0604020202020204" pitchFamily="34" charset="0"/>
            </a:endParaRPr>
          </a:p>
        </p:txBody>
      </p:sp>
      <p:sp>
        <p:nvSpPr>
          <p:cNvPr id="14" name="B">
            <a:extLst>
              <a:ext uri="{FF2B5EF4-FFF2-40B4-BE49-F238E27FC236}">
                <a16:creationId xmlns:a16="http://schemas.microsoft.com/office/drawing/2014/main" id="{D3768007-D2D1-42A6-A4BB-C9FB740EC4C8}"/>
              </a:ext>
            </a:extLst>
          </p:cNvPr>
          <p:cNvSpPr/>
          <p:nvPr/>
        </p:nvSpPr>
        <p:spPr>
          <a:xfrm>
            <a:off x="1265635" y="3861198"/>
            <a:ext cx="3257550" cy="59650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algn="ctr" defTabSz="685800" fontAlgn="base">
              <a:spcBef>
                <a:spcPct val="0"/>
              </a:spcBef>
              <a:spcAft>
                <a:spcPct val="0"/>
              </a:spcAft>
              <a:buClrTx/>
              <a:defRPr/>
            </a:pPr>
            <a:r>
              <a:rPr lang="en-US" sz="2100" kern="1200" dirty="0">
                <a:solidFill>
                  <a:prstClr val="white"/>
                </a:solidFill>
                <a:latin typeface="Arial" panose="020B0604020202020204" pitchFamily="34" charset="0"/>
                <a:cs typeface="Arial" panose="020B0604020202020204" pitchFamily="34" charset="0"/>
              </a:rPr>
              <a:t>C. </a:t>
            </a:r>
            <a:r>
              <a:rPr lang="en-US" sz="2100" kern="1200" dirty="0" err="1">
                <a:solidFill>
                  <a:prstClr val="white"/>
                </a:solidFill>
                <a:latin typeface="Arial" panose="020B0604020202020204" pitchFamily="34" charset="0"/>
                <a:cs typeface="Arial" panose="020B0604020202020204" pitchFamily="34" charset="0"/>
              </a:rPr>
              <a:t>Tiểu</a:t>
            </a:r>
            <a:r>
              <a:rPr lang="en-US" sz="2100" kern="1200" dirty="0">
                <a:solidFill>
                  <a:prstClr val="white"/>
                </a:solidFill>
                <a:latin typeface="Arial" panose="020B0604020202020204" pitchFamily="34" charset="0"/>
                <a:cs typeface="Arial" panose="020B0604020202020204" pitchFamily="34" charset="0"/>
              </a:rPr>
              <a:t> </a:t>
            </a:r>
            <a:r>
              <a:rPr lang="en-US" sz="2100" kern="1200" dirty="0" err="1">
                <a:solidFill>
                  <a:prstClr val="white"/>
                </a:solidFill>
                <a:latin typeface="Arial" panose="020B0604020202020204" pitchFamily="34" charset="0"/>
                <a:cs typeface="Arial" panose="020B0604020202020204" pitchFamily="34" charset="0"/>
              </a:rPr>
              <a:t>thuyết</a:t>
            </a:r>
            <a:endParaRPr lang="vi-VN" sz="2100" kern="1200" dirty="0">
              <a:solidFill>
                <a:prstClr val="white"/>
              </a:solidFill>
              <a:latin typeface="Arial" panose="020B0604020202020204" pitchFamily="34" charset="0"/>
              <a:cs typeface="Arial" panose="020B0604020202020204" pitchFamily="34" charset="0"/>
            </a:endParaRPr>
          </a:p>
        </p:txBody>
      </p:sp>
      <p:sp>
        <p:nvSpPr>
          <p:cNvPr id="15" name="C">
            <a:extLst>
              <a:ext uri="{FF2B5EF4-FFF2-40B4-BE49-F238E27FC236}">
                <a16:creationId xmlns:a16="http://schemas.microsoft.com/office/drawing/2014/main" id="{B93878EC-3C06-4108-8287-BAB90D132BC4}"/>
              </a:ext>
            </a:extLst>
          </p:cNvPr>
          <p:cNvSpPr/>
          <p:nvPr/>
        </p:nvSpPr>
        <p:spPr>
          <a:xfrm flipH="1">
            <a:off x="4641056" y="2988469"/>
            <a:ext cx="3253979" cy="59531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algn="ctr" defTabSz="685800" fontAlgn="base">
              <a:spcBef>
                <a:spcPct val="0"/>
              </a:spcBef>
              <a:spcAft>
                <a:spcPct val="0"/>
              </a:spcAft>
              <a:buClrTx/>
              <a:defRPr/>
            </a:pPr>
            <a:r>
              <a:rPr lang="en-US" sz="2100" kern="1200" dirty="0">
                <a:solidFill>
                  <a:prstClr val="white"/>
                </a:solidFill>
                <a:latin typeface="Arial" panose="020B0604020202020204" pitchFamily="34" charset="0"/>
                <a:cs typeface="Arial" panose="020B0604020202020204" pitchFamily="34" charset="0"/>
              </a:rPr>
              <a:t>B. </a:t>
            </a:r>
            <a:r>
              <a:rPr lang="en-US" sz="2100" kern="1200" dirty="0" err="1">
                <a:solidFill>
                  <a:prstClr val="white"/>
                </a:solidFill>
                <a:latin typeface="Arial" panose="020B0604020202020204" pitchFamily="34" charset="0"/>
                <a:cs typeface="Arial" panose="020B0604020202020204" pitchFamily="34" charset="0"/>
              </a:rPr>
              <a:t>Truyện</a:t>
            </a:r>
            <a:r>
              <a:rPr lang="en-US" sz="2100" kern="1200" dirty="0">
                <a:solidFill>
                  <a:prstClr val="white"/>
                </a:solidFill>
                <a:latin typeface="Arial" panose="020B0604020202020204" pitchFamily="34" charset="0"/>
                <a:cs typeface="Arial" panose="020B0604020202020204" pitchFamily="34" charset="0"/>
              </a:rPr>
              <a:t>  </a:t>
            </a:r>
            <a:r>
              <a:rPr lang="en-US" sz="2100" kern="1200" dirty="0" err="1">
                <a:solidFill>
                  <a:prstClr val="white"/>
                </a:solidFill>
                <a:latin typeface="Arial" panose="020B0604020202020204" pitchFamily="34" charset="0"/>
                <a:cs typeface="Arial" panose="020B0604020202020204" pitchFamily="34" charset="0"/>
              </a:rPr>
              <a:t>ngắn</a:t>
            </a:r>
            <a:endParaRPr lang="vi-VN" sz="2100" kern="1200" dirty="0">
              <a:solidFill>
                <a:prstClr val="white"/>
              </a:solidFill>
              <a:latin typeface="Arial" panose="020B0604020202020204" pitchFamily="34" charset="0"/>
              <a:cs typeface="Arial" panose="020B0604020202020204" pitchFamily="34" charset="0"/>
            </a:endParaRPr>
          </a:p>
        </p:txBody>
      </p:sp>
      <p:sp>
        <p:nvSpPr>
          <p:cNvPr id="16" name="D">
            <a:extLst>
              <a:ext uri="{FF2B5EF4-FFF2-40B4-BE49-F238E27FC236}">
                <a16:creationId xmlns:a16="http://schemas.microsoft.com/office/drawing/2014/main" id="{3EE0D89C-A702-4745-A6D4-5F89010084D1}"/>
              </a:ext>
            </a:extLst>
          </p:cNvPr>
          <p:cNvSpPr/>
          <p:nvPr/>
        </p:nvSpPr>
        <p:spPr>
          <a:xfrm flipH="1">
            <a:off x="4656535" y="3861198"/>
            <a:ext cx="3255169" cy="59650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algn="ctr" defTabSz="685800" fontAlgn="base">
              <a:spcBef>
                <a:spcPct val="0"/>
              </a:spcBef>
              <a:spcAft>
                <a:spcPct val="0"/>
              </a:spcAft>
              <a:buClrTx/>
              <a:defRPr/>
            </a:pPr>
            <a:r>
              <a:rPr lang="en-US" sz="2100" kern="1200" dirty="0">
                <a:solidFill>
                  <a:prstClr val="white"/>
                </a:solidFill>
                <a:latin typeface="Arial" panose="020B0604020202020204" pitchFamily="34" charset="0"/>
                <a:cs typeface="Arial" panose="020B0604020202020204" pitchFamily="34" charset="0"/>
              </a:rPr>
              <a:t>D. </a:t>
            </a:r>
            <a:r>
              <a:rPr lang="en-US" sz="2100" kern="1200" dirty="0" err="1">
                <a:solidFill>
                  <a:prstClr val="white"/>
                </a:solidFill>
                <a:latin typeface="Arial" panose="020B0604020202020204" pitchFamily="34" charset="0"/>
                <a:cs typeface="Arial" panose="020B0604020202020204" pitchFamily="34" charset="0"/>
              </a:rPr>
              <a:t>Hồi</a:t>
            </a:r>
            <a:r>
              <a:rPr lang="en-US" sz="2100" kern="1200" dirty="0">
                <a:solidFill>
                  <a:prstClr val="white"/>
                </a:solidFill>
                <a:latin typeface="Arial" panose="020B0604020202020204" pitchFamily="34" charset="0"/>
                <a:cs typeface="Arial" panose="020B0604020202020204" pitchFamily="34" charset="0"/>
              </a:rPr>
              <a:t> </a:t>
            </a:r>
            <a:r>
              <a:rPr lang="en-US" sz="2100" kern="1200" dirty="0" err="1">
                <a:solidFill>
                  <a:prstClr val="white"/>
                </a:solidFill>
                <a:latin typeface="Arial" panose="020B0604020202020204" pitchFamily="34" charset="0"/>
                <a:cs typeface="Arial" panose="020B0604020202020204" pitchFamily="34" charset="0"/>
              </a:rPr>
              <a:t>kí</a:t>
            </a:r>
            <a:r>
              <a:rPr lang="en-US" sz="2100" kern="1200" dirty="0">
                <a:solidFill>
                  <a:prstClr val="white"/>
                </a:solidFill>
                <a:latin typeface="Arial" panose="020B0604020202020204" pitchFamily="34" charset="0"/>
                <a:cs typeface="Arial" panose="020B0604020202020204" pitchFamily="34" charset="0"/>
              </a:rPr>
              <a:t>.</a:t>
            </a:r>
            <a:endParaRPr lang="vi-VN" sz="2100" kern="1200" dirty="0">
              <a:solidFill>
                <a:prstClr val="white"/>
              </a:solidFill>
              <a:latin typeface="Arial" panose="020B0604020202020204" pitchFamily="34" charset="0"/>
              <a:cs typeface="Arial" panose="020B0604020202020204" pitchFamily="34" charset="0"/>
            </a:endParaRPr>
          </a:p>
        </p:txBody>
      </p:sp>
      <p:pic>
        <p:nvPicPr>
          <p:cNvPr id="9" name="Picture 8">
            <a:hlinkClick r:id="" action="ppaction://noaction"/>
            <a:extLst>
              <a:ext uri="{FF2B5EF4-FFF2-40B4-BE49-F238E27FC236}">
                <a16:creationId xmlns:a16="http://schemas.microsoft.com/office/drawing/2014/main" id="{CBDABFCC-907E-4B9D-B5F9-398E7105AC62}"/>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04913" y="89297"/>
            <a:ext cx="514350" cy="49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23">
            <a:extLst>
              <a:ext uri="{FF2B5EF4-FFF2-40B4-BE49-F238E27FC236}">
                <a16:creationId xmlns:a16="http://schemas.microsoft.com/office/drawing/2014/main" id="{A7C31248-ACE4-4399-A9DE-4DEB44F4CC97}"/>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00:10</a:t>
            </a:r>
          </a:p>
        </p:txBody>
      </p:sp>
      <p:sp>
        <p:nvSpPr>
          <p:cNvPr id="11" name="Rounded Rectangle 24">
            <a:extLst>
              <a:ext uri="{FF2B5EF4-FFF2-40B4-BE49-F238E27FC236}">
                <a16:creationId xmlns:a16="http://schemas.microsoft.com/office/drawing/2014/main" id="{8A4F727A-AC23-45B9-8105-BA7A6177DC22}"/>
              </a:ext>
            </a:extLst>
          </p:cNvPr>
          <p:cNvSpPr/>
          <p:nvPr/>
        </p:nvSpPr>
        <p:spPr>
          <a:xfrm>
            <a:off x="6100763" y="5834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00:09</a:t>
            </a:r>
          </a:p>
        </p:txBody>
      </p:sp>
      <p:sp>
        <p:nvSpPr>
          <p:cNvPr id="12" name="Rounded Rectangle 25">
            <a:extLst>
              <a:ext uri="{FF2B5EF4-FFF2-40B4-BE49-F238E27FC236}">
                <a16:creationId xmlns:a16="http://schemas.microsoft.com/office/drawing/2014/main" id="{9A6C5D8C-066F-4EE9-8277-BECC81F38A5B}"/>
              </a:ext>
            </a:extLst>
          </p:cNvPr>
          <p:cNvSpPr/>
          <p:nvPr/>
        </p:nvSpPr>
        <p:spPr>
          <a:xfrm>
            <a:off x="6100763" y="6548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00:08</a:t>
            </a:r>
          </a:p>
        </p:txBody>
      </p:sp>
      <p:sp>
        <p:nvSpPr>
          <p:cNvPr id="17" name="Rounded Rectangle 26">
            <a:extLst>
              <a:ext uri="{FF2B5EF4-FFF2-40B4-BE49-F238E27FC236}">
                <a16:creationId xmlns:a16="http://schemas.microsoft.com/office/drawing/2014/main" id="{79430D99-058E-4093-8E1D-780381DF2889}"/>
              </a:ext>
            </a:extLst>
          </p:cNvPr>
          <p:cNvSpPr/>
          <p:nvPr/>
        </p:nvSpPr>
        <p:spPr>
          <a:xfrm>
            <a:off x="6100763" y="5834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00:07</a:t>
            </a:r>
          </a:p>
        </p:txBody>
      </p:sp>
      <p:sp>
        <p:nvSpPr>
          <p:cNvPr id="18" name="Rounded Rectangle 27">
            <a:extLst>
              <a:ext uri="{FF2B5EF4-FFF2-40B4-BE49-F238E27FC236}">
                <a16:creationId xmlns:a16="http://schemas.microsoft.com/office/drawing/2014/main" id="{ED4CE0DC-620B-4B02-A02D-3B23AAC65E46}"/>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00:06</a:t>
            </a:r>
          </a:p>
        </p:txBody>
      </p:sp>
      <p:sp>
        <p:nvSpPr>
          <p:cNvPr id="19" name="Rounded Rectangle 28">
            <a:extLst>
              <a:ext uri="{FF2B5EF4-FFF2-40B4-BE49-F238E27FC236}">
                <a16:creationId xmlns:a16="http://schemas.microsoft.com/office/drawing/2014/main" id="{8B8D4C04-5D46-47B0-BF2F-0E8778AEF982}"/>
              </a:ext>
            </a:extLst>
          </p:cNvPr>
          <p:cNvSpPr/>
          <p:nvPr/>
        </p:nvSpPr>
        <p:spPr>
          <a:xfrm>
            <a:off x="6100763" y="61913"/>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00:05</a:t>
            </a:r>
          </a:p>
        </p:txBody>
      </p:sp>
      <p:sp>
        <p:nvSpPr>
          <p:cNvPr id="20" name="Rounded Rectangle 29">
            <a:extLst>
              <a:ext uri="{FF2B5EF4-FFF2-40B4-BE49-F238E27FC236}">
                <a16:creationId xmlns:a16="http://schemas.microsoft.com/office/drawing/2014/main" id="{1730A18F-0C7C-4C56-A676-180D885B9A54}"/>
              </a:ext>
            </a:extLst>
          </p:cNvPr>
          <p:cNvSpPr/>
          <p:nvPr/>
        </p:nvSpPr>
        <p:spPr>
          <a:xfrm>
            <a:off x="6100763" y="54769"/>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00:04</a:t>
            </a:r>
          </a:p>
        </p:txBody>
      </p:sp>
      <p:sp>
        <p:nvSpPr>
          <p:cNvPr id="21" name="Rounded Rectangle 30">
            <a:extLst>
              <a:ext uri="{FF2B5EF4-FFF2-40B4-BE49-F238E27FC236}">
                <a16:creationId xmlns:a16="http://schemas.microsoft.com/office/drawing/2014/main" id="{59925F40-75D9-436C-BA9B-FA1A1200ED10}"/>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00:03</a:t>
            </a:r>
          </a:p>
        </p:txBody>
      </p:sp>
      <p:sp>
        <p:nvSpPr>
          <p:cNvPr id="22" name="Rounded Rectangle 31">
            <a:extLst>
              <a:ext uri="{FF2B5EF4-FFF2-40B4-BE49-F238E27FC236}">
                <a16:creationId xmlns:a16="http://schemas.microsoft.com/office/drawing/2014/main" id="{0352C5B0-453C-4060-BF02-B8797B41C38A}"/>
              </a:ext>
            </a:extLst>
          </p:cNvPr>
          <p:cNvSpPr/>
          <p:nvPr/>
        </p:nvSpPr>
        <p:spPr>
          <a:xfrm>
            <a:off x="6100763" y="3214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00:02</a:t>
            </a:r>
          </a:p>
        </p:txBody>
      </p:sp>
      <p:sp>
        <p:nvSpPr>
          <p:cNvPr id="23" name="Rounded Rectangle 32">
            <a:extLst>
              <a:ext uri="{FF2B5EF4-FFF2-40B4-BE49-F238E27FC236}">
                <a16:creationId xmlns:a16="http://schemas.microsoft.com/office/drawing/2014/main" id="{96070381-2517-4992-974A-ED5F9C48CE54}"/>
              </a:ext>
            </a:extLst>
          </p:cNvPr>
          <p:cNvSpPr/>
          <p:nvPr/>
        </p:nvSpPr>
        <p:spPr>
          <a:xfrm>
            <a:off x="6100763" y="404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00:01</a:t>
            </a:r>
          </a:p>
        </p:txBody>
      </p:sp>
      <p:sp>
        <p:nvSpPr>
          <p:cNvPr id="24" name="Rounded Rectangle 33">
            <a:extLst>
              <a:ext uri="{FF2B5EF4-FFF2-40B4-BE49-F238E27FC236}">
                <a16:creationId xmlns:a16="http://schemas.microsoft.com/office/drawing/2014/main" id="{131BD318-4A81-4110-A7F2-4E8A9F567BFD}"/>
              </a:ext>
            </a:extLst>
          </p:cNvPr>
          <p:cNvSpPr/>
          <p:nvPr/>
        </p:nvSpPr>
        <p:spPr>
          <a:xfrm>
            <a:off x="6100763" y="404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00:00</a:t>
            </a:r>
          </a:p>
        </p:txBody>
      </p:sp>
      <p:pic>
        <p:nvPicPr>
          <p:cNvPr id="25" name="Picture 2" descr="Káº¿t quáº£ hÃ¬nh áº£nh cho icon Äá»ng há»">
            <a:extLst>
              <a:ext uri="{FF2B5EF4-FFF2-40B4-BE49-F238E27FC236}">
                <a16:creationId xmlns:a16="http://schemas.microsoft.com/office/drawing/2014/main" id="{83A80AFC-8E6B-4B63-9661-0A8AA0E90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5212" y="19051"/>
            <a:ext cx="585788" cy="59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0" presetClass="emph" presetSubtype="0" fill="hold" grpId="0" nodeType="clickEffect">
                                  <p:stCondLst>
                                    <p:cond delay="0"/>
                                  </p:stCondLst>
                                  <p:childTnLst>
                                    <p:animClr clrSpc="hsl" dir="cw">
                                      <p:cBhvr override="childStyle">
                                        <p:cTn id="15" dur="500" fill="hold"/>
                                        <p:tgtEl>
                                          <p:spTgt spid="13"/>
                                        </p:tgtEl>
                                        <p:attrNameLst>
                                          <p:attrName>style.color</p:attrName>
                                        </p:attrNameLst>
                                      </p:cBhvr>
                                      <p:by>
                                        <p:hsl h="0" s="12549" l="25098"/>
                                      </p:by>
                                    </p:animClr>
                                    <p:animClr clrSpc="hsl" dir="cw">
                                      <p:cBhvr>
                                        <p:cTn id="16" dur="500" fill="hold"/>
                                        <p:tgtEl>
                                          <p:spTgt spid="13"/>
                                        </p:tgtEl>
                                        <p:attrNameLst>
                                          <p:attrName>fillcolor</p:attrName>
                                        </p:attrNameLst>
                                      </p:cBhvr>
                                      <p:by>
                                        <p:hsl h="0" s="12549" l="25098"/>
                                      </p:by>
                                    </p:animClr>
                                    <p:animClr clrSpc="hsl" dir="cw">
                                      <p:cBhvr>
                                        <p:cTn id="17" dur="500" fill="hold"/>
                                        <p:tgtEl>
                                          <p:spTgt spid="13"/>
                                        </p:tgtEl>
                                        <p:attrNameLst>
                                          <p:attrName>stroke.color</p:attrName>
                                        </p:attrNameLst>
                                      </p:cBhvr>
                                      <p:by>
                                        <p:hsl h="0" s="12549" l="25098"/>
                                      </p:by>
                                    </p:animClr>
                                    <p:set>
                                      <p:cBhvr>
                                        <p:cTn id="18"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15"/>
                                        </p:tgtEl>
                                      </p:cBhvr>
                                    </p:animEffect>
                                    <p:animScale>
                                      <p:cBhvr>
                                        <p:cTn id="30" dur="250" autoRev="1" fill="hold"/>
                                        <p:tgtEl>
                                          <p:spTgt spid="15"/>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16"/>
                                        </p:tgtEl>
                                      </p:cBhvr>
                                    </p:animEffect>
                                    <p:animScale>
                                      <p:cBhvr>
                                        <p:cTn id="36" dur="250" autoRev="1" fill="hold"/>
                                        <p:tgtEl>
                                          <p:spTgt spid="16"/>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1" presetClass="entr" presetSubtype="0" fill="hold" grpId="0" nodeType="afterEffect">
                                  <p:stCondLst>
                                    <p:cond delay="0"/>
                                  </p:stCondLst>
                                  <p:childTnLst>
                                    <p:set>
                                      <p:cBhvr>
                                        <p:cTn id="41" dur="1000">
                                          <p:stCondLst>
                                            <p:cond delay="0"/>
                                          </p:stCondLst>
                                        </p:cTn>
                                        <p:tgtEl>
                                          <p:spTgt spid="10"/>
                                        </p:tgtEl>
                                        <p:attrNameLst>
                                          <p:attrName>style.visibility</p:attrName>
                                        </p:attrNameLst>
                                      </p:cBhvr>
                                      <p:to>
                                        <p:strVal val="visible"/>
                                      </p:to>
                                    </p:set>
                                  </p:childTnLst>
                                </p:cTn>
                              </p:par>
                            </p:childTnLst>
                          </p:cTn>
                        </p:par>
                        <p:par>
                          <p:cTn id="42" fill="hold" nodeType="afterGroup">
                            <p:stCondLst>
                              <p:cond delay="1000"/>
                            </p:stCondLst>
                            <p:childTnLst>
                              <p:par>
                                <p:cTn id="43" presetID="11" presetClass="entr" presetSubtype="0" fill="hold" grpId="0" nodeType="afterEffect">
                                  <p:stCondLst>
                                    <p:cond delay="0"/>
                                  </p:stCondLst>
                                  <p:childTnLst>
                                    <p:set>
                                      <p:cBhvr>
                                        <p:cTn id="44" dur="1000">
                                          <p:stCondLst>
                                            <p:cond delay="0"/>
                                          </p:stCondLst>
                                        </p:cTn>
                                        <p:tgtEl>
                                          <p:spTgt spid="11"/>
                                        </p:tgtEl>
                                        <p:attrNameLst>
                                          <p:attrName>style.visibility</p:attrName>
                                        </p:attrNameLst>
                                      </p:cBhvr>
                                      <p:to>
                                        <p:strVal val="visible"/>
                                      </p:to>
                                    </p:set>
                                  </p:childTnLst>
                                </p:cTn>
                              </p:par>
                            </p:childTnLst>
                          </p:cTn>
                        </p:par>
                        <p:par>
                          <p:cTn id="45" fill="hold" nodeType="afterGroup">
                            <p:stCondLst>
                              <p:cond delay="2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cTn>
                              </p:par>
                            </p:childTnLst>
                          </p:cTn>
                        </p:par>
                        <p:par>
                          <p:cTn id="48" fill="hold" nodeType="afterGroup">
                            <p:stCondLst>
                              <p:cond delay="3000"/>
                            </p:stCondLst>
                            <p:childTnLst>
                              <p:par>
                                <p:cTn id="49" presetID="11" presetClass="entr" presetSubtype="0" fill="hold" grpId="0" nodeType="after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par>
                          <p:cTn id="51" fill="hold" nodeType="afterGroup">
                            <p:stCondLst>
                              <p:cond delay="4000"/>
                            </p:stCondLst>
                            <p:childTnLst>
                              <p:par>
                                <p:cTn id="52" presetID="11" presetClass="entr" presetSubtype="0" fill="hold" grpId="0" nodeType="afterEffect">
                                  <p:stCondLst>
                                    <p:cond delay="0"/>
                                  </p:stCondLst>
                                  <p:childTnLst>
                                    <p:set>
                                      <p:cBhvr>
                                        <p:cTn id="53" dur="1000">
                                          <p:stCondLst>
                                            <p:cond delay="0"/>
                                          </p:stCondLst>
                                        </p:cTn>
                                        <p:tgtEl>
                                          <p:spTgt spid="18"/>
                                        </p:tgtEl>
                                        <p:attrNameLst>
                                          <p:attrName>style.visibility</p:attrName>
                                        </p:attrNameLst>
                                      </p:cBhvr>
                                      <p:to>
                                        <p:strVal val="visible"/>
                                      </p:to>
                                    </p:set>
                                  </p:childTnLst>
                                </p:cTn>
                              </p:par>
                            </p:childTnLst>
                          </p:cTn>
                        </p:par>
                        <p:par>
                          <p:cTn id="54" fill="hold" nodeType="afterGroup">
                            <p:stCondLst>
                              <p:cond delay="5000"/>
                            </p:stCondLst>
                            <p:childTnLst>
                              <p:par>
                                <p:cTn id="55" presetID="11" presetClass="entr" presetSubtype="0" fill="hold" grpId="0" nodeType="afterEffect">
                                  <p:stCondLst>
                                    <p:cond delay="0"/>
                                  </p:stCondLst>
                                  <p:childTnLst>
                                    <p:set>
                                      <p:cBhvr>
                                        <p:cTn id="56" dur="1000">
                                          <p:stCondLst>
                                            <p:cond delay="0"/>
                                          </p:stCondLst>
                                        </p:cTn>
                                        <p:tgtEl>
                                          <p:spTgt spid="19"/>
                                        </p:tgtEl>
                                        <p:attrNameLst>
                                          <p:attrName>style.visibility</p:attrName>
                                        </p:attrNameLst>
                                      </p:cBhvr>
                                      <p:to>
                                        <p:strVal val="visible"/>
                                      </p:to>
                                    </p:set>
                                  </p:childTnLst>
                                </p:cTn>
                              </p:par>
                            </p:childTnLst>
                          </p:cTn>
                        </p:par>
                        <p:par>
                          <p:cTn id="57" fill="hold" nodeType="afterGroup">
                            <p:stCondLst>
                              <p:cond delay="6000"/>
                            </p:stCondLst>
                            <p:childTnLst>
                              <p:par>
                                <p:cTn id="58" presetID="11" presetClass="entr" presetSubtype="0" fill="hold" grpId="0" nodeType="afterEffect">
                                  <p:stCondLst>
                                    <p:cond delay="0"/>
                                  </p:stCondLst>
                                  <p:childTnLst>
                                    <p:set>
                                      <p:cBhvr>
                                        <p:cTn id="59" dur="1000">
                                          <p:stCondLst>
                                            <p:cond delay="0"/>
                                          </p:stCondLst>
                                        </p:cTn>
                                        <p:tgtEl>
                                          <p:spTgt spid="20"/>
                                        </p:tgtEl>
                                        <p:attrNameLst>
                                          <p:attrName>style.visibility</p:attrName>
                                        </p:attrNameLst>
                                      </p:cBhvr>
                                      <p:to>
                                        <p:strVal val="visible"/>
                                      </p:to>
                                    </p:set>
                                  </p:childTnLst>
                                </p:cTn>
                              </p:par>
                            </p:childTnLst>
                          </p:cTn>
                        </p:par>
                        <p:par>
                          <p:cTn id="60" fill="hold" nodeType="afterGroup">
                            <p:stCondLst>
                              <p:cond delay="7000"/>
                            </p:stCondLst>
                            <p:childTnLst>
                              <p:par>
                                <p:cTn id="61" presetID="11" presetClass="entr" presetSubtype="0" fill="hold" grpId="0" nodeType="afterEffect">
                                  <p:stCondLst>
                                    <p:cond delay="0"/>
                                  </p:stCondLst>
                                  <p:childTnLst>
                                    <p:set>
                                      <p:cBhvr>
                                        <p:cTn id="62" dur="1000">
                                          <p:stCondLst>
                                            <p:cond delay="0"/>
                                          </p:stCondLst>
                                        </p:cTn>
                                        <p:tgtEl>
                                          <p:spTgt spid="21"/>
                                        </p:tgtEl>
                                        <p:attrNameLst>
                                          <p:attrName>style.visibility</p:attrName>
                                        </p:attrNameLst>
                                      </p:cBhvr>
                                      <p:to>
                                        <p:strVal val="visible"/>
                                      </p:to>
                                    </p:set>
                                  </p:childTnLst>
                                </p:cTn>
                              </p:par>
                            </p:childTnLst>
                          </p:cTn>
                        </p:par>
                        <p:par>
                          <p:cTn id="63" fill="hold" nodeType="afterGroup">
                            <p:stCondLst>
                              <p:cond delay="8000"/>
                            </p:stCondLst>
                            <p:childTnLst>
                              <p:par>
                                <p:cTn id="64" presetID="11" presetClass="entr" presetSubtype="0" fill="hold" grpId="0" nodeType="afterEffect">
                                  <p:stCondLst>
                                    <p:cond delay="0"/>
                                  </p:stCondLst>
                                  <p:childTnLst>
                                    <p:set>
                                      <p:cBhvr>
                                        <p:cTn id="65" dur="1000">
                                          <p:stCondLst>
                                            <p:cond delay="0"/>
                                          </p:stCondLst>
                                        </p:cTn>
                                        <p:tgtEl>
                                          <p:spTgt spid="22"/>
                                        </p:tgtEl>
                                        <p:attrNameLst>
                                          <p:attrName>style.visibility</p:attrName>
                                        </p:attrNameLst>
                                      </p:cBhvr>
                                      <p:to>
                                        <p:strVal val="visible"/>
                                      </p:to>
                                    </p:set>
                                  </p:childTnLst>
                                </p:cTn>
                              </p:par>
                            </p:childTnLst>
                          </p:cTn>
                        </p:par>
                        <p:par>
                          <p:cTn id="66" fill="hold" nodeType="afterGroup">
                            <p:stCondLst>
                              <p:cond delay="9000"/>
                            </p:stCondLst>
                            <p:childTnLst>
                              <p:par>
                                <p:cTn id="67" presetID="11" presetClass="entr" presetSubtype="0" fill="hold" grpId="0" nodeType="afterEffect">
                                  <p:stCondLst>
                                    <p:cond delay="0"/>
                                  </p:stCondLst>
                                  <p:childTnLst>
                                    <p:set>
                                      <p:cBhvr>
                                        <p:cTn id="68" dur="1000">
                                          <p:stCondLst>
                                            <p:cond delay="0"/>
                                          </p:stCondLst>
                                        </p:cTn>
                                        <p:tgtEl>
                                          <p:spTgt spid="23"/>
                                        </p:tgtEl>
                                        <p:attrNameLst>
                                          <p:attrName>style.visibility</p:attrName>
                                        </p:attrNameLst>
                                      </p:cBhvr>
                                      <p:to>
                                        <p:strVal val="visible"/>
                                      </p:to>
                                    </p:set>
                                  </p:childTnLst>
                                </p:cTn>
                              </p:par>
                            </p:childTnLst>
                          </p:cTn>
                        </p:par>
                        <p:par>
                          <p:cTn id="69" fill="hold" nodeType="afterGroup">
                            <p:stCondLst>
                              <p:cond delay="10000"/>
                            </p:stCondLst>
                            <p:childTnLst>
                              <p:par>
                                <p:cTn id="70" presetID="11" presetClass="entr" presetSubtype="0" fill="hold" grpId="0" nodeType="afterEffect">
                                  <p:stCondLst>
                                    <p:cond delay="0"/>
                                  </p:stCondLst>
                                  <p:childTnLst>
                                    <p:set>
                                      <p:cBhvr>
                                        <p:cTn id="71" dur="1000">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13" grpId="0" animBg="1"/>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D9D36E-A258-4A2A-BC44-3ECC5A31C0DA}"/>
              </a:ext>
            </a:extLst>
          </p:cNvPr>
          <p:cNvSpPr/>
          <p:nvPr/>
        </p:nvSpPr>
        <p:spPr>
          <a:xfrm>
            <a:off x="1204914" y="742950"/>
            <a:ext cx="6706790" cy="131445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lIns="68579" rIns="68579" anchor="ctr"/>
          <a:lstStyle/>
          <a:p>
            <a:pPr defTabSz="685800" eaLnBrk="0" fontAlgn="base" hangingPunct="0">
              <a:spcBef>
                <a:spcPct val="0"/>
              </a:spcBef>
              <a:spcAft>
                <a:spcPct val="0"/>
              </a:spcAft>
              <a:buClrTx/>
              <a:defRPr/>
            </a:pPr>
            <a:r>
              <a:rPr lang="nl-NL" sz="2000" b="1" kern="1200" dirty="0">
                <a:solidFill>
                  <a:prstClr val="black"/>
                </a:solidFill>
                <a:latin typeface="Arial" panose="020B0604020202020204" pitchFamily="34" charset="0"/>
                <a:cs typeface="Arial" panose="020B0604020202020204" pitchFamily="34" charset="0"/>
              </a:rPr>
              <a:t>Hai câu thơ sau:  </a:t>
            </a:r>
          </a:p>
          <a:p>
            <a:pPr defTabSz="685800" eaLnBrk="0" fontAlgn="base" hangingPunct="0">
              <a:spcBef>
                <a:spcPct val="0"/>
              </a:spcBef>
              <a:spcAft>
                <a:spcPct val="0"/>
              </a:spcAft>
              <a:buClrTx/>
              <a:defRPr/>
            </a:pPr>
            <a:r>
              <a:rPr lang="nl-NL" sz="2000" b="1" kern="1200" dirty="0">
                <a:solidFill>
                  <a:prstClr val="black"/>
                </a:solidFill>
                <a:latin typeface="Arial" panose="020B0604020202020204" pitchFamily="34" charset="0"/>
                <a:cs typeface="Arial" panose="020B0604020202020204" pitchFamily="34" charset="0"/>
              </a:rPr>
              <a:t>                   “Vân Tiên tả đột hữu xông</a:t>
            </a:r>
          </a:p>
          <a:p>
            <a:pPr defTabSz="685800" eaLnBrk="0" fontAlgn="base" hangingPunct="0">
              <a:spcBef>
                <a:spcPct val="0"/>
              </a:spcBef>
              <a:spcAft>
                <a:spcPct val="0"/>
              </a:spcAft>
              <a:buClrTx/>
              <a:defRPr/>
            </a:pPr>
            <a:r>
              <a:rPr lang="nl-NL" sz="2000" b="1" kern="1200" dirty="0">
                <a:solidFill>
                  <a:prstClr val="black"/>
                </a:solidFill>
                <a:latin typeface="Arial" panose="020B0604020202020204" pitchFamily="34" charset="0"/>
                <a:cs typeface="Arial" panose="020B0604020202020204" pitchFamily="34" charset="0"/>
              </a:rPr>
              <a:t>      Khác nào Triệu Tử phá vòng Đương Dang” sử dụng biện pháp tu từ gì?</a:t>
            </a:r>
            <a:endParaRPr lang="en-US" sz="2000" kern="1200" dirty="0">
              <a:solidFill>
                <a:prstClr val="black"/>
              </a:solidFill>
              <a:latin typeface="Arial" panose="020B0604020202020204" pitchFamily="34" charset="0"/>
              <a:cs typeface="Arial" panose="020B0604020202020204" pitchFamily="34" charset="0"/>
            </a:endParaRPr>
          </a:p>
        </p:txBody>
      </p:sp>
      <p:sp>
        <p:nvSpPr>
          <p:cNvPr id="13" name="A">
            <a:extLst>
              <a:ext uri="{FF2B5EF4-FFF2-40B4-BE49-F238E27FC236}">
                <a16:creationId xmlns:a16="http://schemas.microsoft.com/office/drawing/2014/main" id="{6C83D562-5D2A-44BE-B5D6-F3AA939D1254}"/>
              </a:ext>
            </a:extLst>
          </p:cNvPr>
          <p:cNvSpPr/>
          <p:nvPr/>
        </p:nvSpPr>
        <p:spPr>
          <a:xfrm flipH="1">
            <a:off x="4656535" y="2441973"/>
            <a:ext cx="3257550" cy="8727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algn="ctr" defTabSz="685800" fontAlgn="base">
              <a:spcBef>
                <a:spcPct val="0"/>
              </a:spcBef>
              <a:spcAft>
                <a:spcPct val="0"/>
              </a:spcAft>
              <a:buClrTx/>
              <a:defRPr/>
            </a:pPr>
            <a:r>
              <a:rPr lang="en-US" sz="2000" kern="1200" dirty="0">
                <a:solidFill>
                  <a:prstClr val="white"/>
                </a:solidFill>
                <a:latin typeface="Arial" panose="020B0604020202020204" pitchFamily="34" charset="0"/>
                <a:cs typeface="Arial" panose="020B0604020202020204" pitchFamily="34" charset="0"/>
              </a:rPr>
              <a:t>B</a:t>
            </a:r>
            <a:r>
              <a:rPr lang="vi-VN" sz="2000" kern="1200" dirty="0">
                <a:solidFill>
                  <a:prstClr val="white"/>
                </a:solidFill>
                <a:latin typeface="Arial" panose="020B0604020202020204" pitchFamily="34" charset="0"/>
                <a:cs typeface="Arial" panose="020B0604020202020204" pitchFamily="34" charset="0"/>
              </a:rPr>
              <a:t>. </a:t>
            </a:r>
            <a:r>
              <a:rPr lang="nl-NL" sz="2400" kern="1200" dirty="0">
                <a:solidFill>
                  <a:prstClr val="white"/>
                </a:solidFill>
                <a:latin typeface="Arial" panose="020B0604020202020204" pitchFamily="34" charset="0"/>
                <a:cs typeface="Arial" panose="020B0604020202020204" pitchFamily="34" charset="0"/>
              </a:rPr>
              <a:t>So sánh</a:t>
            </a:r>
            <a:endParaRPr lang="vi-VN" sz="2000" kern="1200" dirty="0">
              <a:solidFill>
                <a:prstClr val="white"/>
              </a:solidFill>
              <a:latin typeface="Arial" panose="020B0604020202020204" pitchFamily="34" charset="0"/>
              <a:cs typeface="Arial" panose="020B0604020202020204" pitchFamily="34" charset="0"/>
            </a:endParaRPr>
          </a:p>
        </p:txBody>
      </p:sp>
      <p:sp>
        <p:nvSpPr>
          <p:cNvPr id="14" name="B">
            <a:extLst>
              <a:ext uri="{FF2B5EF4-FFF2-40B4-BE49-F238E27FC236}">
                <a16:creationId xmlns:a16="http://schemas.microsoft.com/office/drawing/2014/main" id="{B0604E51-0763-4263-8CAE-647718E83418}"/>
              </a:ext>
            </a:extLst>
          </p:cNvPr>
          <p:cNvSpPr/>
          <p:nvPr/>
        </p:nvSpPr>
        <p:spPr>
          <a:xfrm>
            <a:off x="1265635" y="3584973"/>
            <a:ext cx="3257550" cy="8727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algn="ctr" defTabSz="685800" fontAlgn="base">
              <a:spcBef>
                <a:spcPct val="0"/>
              </a:spcBef>
              <a:spcAft>
                <a:spcPct val="0"/>
              </a:spcAft>
              <a:buClrTx/>
              <a:defRPr/>
            </a:pPr>
            <a:r>
              <a:rPr lang="vi-VN" sz="2000" kern="1200" dirty="0">
                <a:solidFill>
                  <a:prstClr val="white"/>
                </a:solidFill>
                <a:latin typeface="Arial" panose="020B0604020202020204" pitchFamily="34" charset="0"/>
                <a:cs typeface="Arial" panose="020B0604020202020204" pitchFamily="34" charset="0"/>
              </a:rPr>
              <a:t>C. </a:t>
            </a:r>
            <a:r>
              <a:rPr lang="en-US" sz="2000" kern="1200" dirty="0" err="1">
                <a:solidFill>
                  <a:prstClr val="white"/>
                </a:solidFill>
                <a:latin typeface="Arial" panose="020B0604020202020204" pitchFamily="34" charset="0"/>
                <a:cs typeface="Arial" panose="020B0604020202020204" pitchFamily="34" charset="0"/>
              </a:rPr>
              <a:t>Ẩn</a:t>
            </a:r>
            <a:r>
              <a:rPr lang="en-US" sz="2000" kern="1200" dirty="0">
                <a:solidFill>
                  <a:prstClr val="white"/>
                </a:solidFill>
                <a:latin typeface="Arial" panose="020B0604020202020204" pitchFamily="34" charset="0"/>
                <a:cs typeface="Arial" panose="020B0604020202020204" pitchFamily="34" charset="0"/>
              </a:rPr>
              <a:t> </a:t>
            </a:r>
            <a:r>
              <a:rPr lang="en-US" sz="2000" kern="1200" dirty="0" err="1">
                <a:solidFill>
                  <a:prstClr val="white"/>
                </a:solidFill>
                <a:latin typeface="Arial" panose="020B0604020202020204" pitchFamily="34" charset="0"/>
                <a:cs typeface="Arial" panose="020B0604020202020204" pitchFamily="34" charset="0"/>
              </a:rPr>
              <a:t>dụ</a:t>
            </a:r>
            <a:r>
              <a:rPr lang="en-US" sz="2000" kern="1200" dirty="0">
                <a:solidFill>
                  <a:prstClr val="white"/>
                </a:solidFill>
                <a:latin typeface="Arial" panose="020B0604020202020204" pitchFamily="34" charset="0"/>
                <a:cs typeface="Arial" panose="020B0604020202020204" pitchFamily="34" charset="0"/>
              </a:rPr>
              <a:t> </a:t>
            </a:r>
            <a:endParaRPr lang="vi-VN" sz="2000" kern="1200" dirty="0">
              <a:solidFill>
                <a:prstClr val="white"/>
              </a:solidFill>
              <a:latin typeface="Arial" panose="020B0604020202020204" pitchFamily="34" charset="0"/>
              <a:cs typeface="Arial" panose="020B0604020202020204" pitchFamily="34" charset="0"/>
            </a:endParaRPr>
          </a:p>
        </p:txBody>
      </p:sp>
      <p:sp>
        <p:nvSpPr>
          <p:cNvPr id="16" name="D">
            <a:extLst>
              <a:ext uri="{FF2B5EF4-FFF2-40B4-BE49-F238E27FC236}">
                <a16:creationId xmlns:a16="http://schemas.microsoft.com/office/drawing/2014/main" id="{0BDD77D4-67D5-4C2E-9F3E-43295BC86F88}"/>
              </a:ext>
            </a:extLst>
          </p:cNvPr>
          <p:cNvSpPr/>
          <p:nvPr/>
        </p:nvSpPr>
        <p:spPr>
          <a:xfrm flipH="1">
            <a:off x="4656535" y="3584973"/>
            <a:ext cx="3255169" cy="8727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algn="ctr" defTabSz="685800" fontAlgn="base">
              <a:spcBef>
                <a:spcPct val="0"/>
              </a:spcBef>
              <a:spcAft>
                <a:spcPct val="0"/>
              </a:spcAft>
              <a:buClrTx/>
              <a:defRPr/>
            </a:pPr>
            <a:r>
              <a:rPr lang="vi-VN" sz="2000" kern="1200" dirty="0">
                <a:solidFill>
                  <a:prstClr val="white"/>
                </a:solidFill>
                <a:latin typeface="Arial" panose="020B0604020202020204" pitchFamily="34" charset="0"/>
                <a:cs typeface="Arial" panose="020B0604020202020204" pitchFamily="34" charset="0"/>
              </a:rPr>
              <a:t>D. </a:t>
            </a:r>
            <a:r>
              <a:rPr lang="en-US" sz="2000" kern="1200" dirty="0" err="1">
                <a:solidFill>
                  <a:prstClr val="white"/>
                </a:solidFill>
                <a:latin typeface="Arial" panose="020B0604020202020204" pitchFamily="34" charset="0"/>
                <a:cs typeface="Arial" panose="020B0604020202020204" pitchFamily="34" charset="0"/>
              </a:rPr>
              <a:t>Hoán</a:t>
            </a:r>
            <a:r>
              <a:rPr lang="en-US" sz="2000" kern="1200" dirty="0">
                <a:solidFill>
                  <a:prstClr val="white"/>
                </a:solidFill>
                <a:latin typeface="Arial" panose="020B0604020202020204" pitchFamily="34" charset="0"/>
                <a:cs typeface="Arial" panose="020B0604020202020204" pitchFamily="34" charset="0"/>
              </a:rPr>
              <a:t> </a:t>
            </a:r>
            <a:r>
              <a:rPr lang="en-US" sz="2000" kern="1200" dirty="0" err="1">
                <a:solidFill>
                  <a:prstClr val="white"/>
                </a:solidFill>
                <a:latin typeface="Arial" panose="020B0604020202020204" pitchFamily="34" charset="0"/>
                <a:cs typeface="Arial" panose="020B0604020202020204" pitchFamily="34" charset="0"/>
              </a:rPr>
              <a:t>dụ</a:t>
            </a:r>
            <a:endParaRPr lang="vi-VN" sz="2000" kern="1200" dirty="0">
              <a:solidFill>
                <a:prstClr val="white"/>
              </a:solidFill>
              <a:latin typeface="Arial" panose="020B0604020202020204" pitchFamily="34" charset="0"/>
              <a:cs typeface="Arial" panose="020B0604020202020204" pitchFamily="34" charset="0"/>
            </a:endParaRPr>
          </a:p>
        </p:txBody>
      </p:sp>
      <p:sp>
        <p:nvSpPr>
          <p:cNvPr id="21" name="B">
            <a:extLst>
              <a:ext uri="{FF2B5EF4-FFF2-40B4-BE49-F238E27FC236}">
                <a16:creationId xmlns:a16="http://schemas.microsoft.com/office/drawing/2014/main" id="{1581C3CA-EB75-4B2D-AF31-5A0E1B8A290E}"/>
              </a:ext>
            </a:extLst>
          </p:cNvPr>
          <p:cNvSpPr/>
          <p:nvPr/>
        </p:nvSpPr>
        <p:spPr>
          <a:xfrm>
            <a:off x="1262063" y="2441973"/>
            <a:ext cx="3257550" cy="8727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algn="ctr" defTabSz="685800" fontAlgn="base">
              <a:spcBef>
                <a:spcPct val="0"/>
              </a:spcBef>
              <a:spcAft>
                <a:spcPct val="0"/>
              </a:spcAft>
              <a:buClrTx/>
              <a:defRPr/>
            </a:pPr>
            <a:r>
              <a:rPr lang="en-US" sz="2000" kern="1200" dirty="0">
                <a:solidFill>
                  <a:prstClr val="white"/>
                </a:solidFill>
                <a:latin typeface="Arial" panose="020B0604020202020204" pitchFamily="34" charset="0"/>
                <a:cs typeface="Arial" panose="020B0604020202020204" pitchFamily="34" charset="0"/>
              </a:rPr>
              <a:t>A</a:t>
            </a:r>
            <a:r>
              <a:rPr lang="vi-VN" sz="2000" kern="1200" dirty="0">
                <a:solidFill>
                  <a:prstClr val="white"/>
                </a:solidFill>
                <a:latin typeface="Arial" panose="020B0604020202020204" pitchFamily="34" charset="0"/>
                <a:cs typeface="Arial" panose="020B0604020202020204" pitchFamily="34" charset="0"/>
              </a:rPr>
              <a:t>.</a:t>
            </a:r>
            <a:r>
              <a:rPr lang="en-US" sz="2000" kern="1200" dirty="0">
                <a:solidFill>
                  <a:prstClr val="white"/>
                </a:solidFill>
                <a:latin typeface="Arial" panose="020B0604020202020204" pitchFamily="34" charset="0"/>
                <a:cs typeface="Arial" panose="020B0604020202020204" pitchFamily="34" charset="0"/>
              </a:rPr>
              <a:t> </a:t>
            </a:r>
            <a:r>
              <a:rPr lang="en-US" sz="2000" kern="1200" dirty="0" err="1">
                <a:solidFill>
                  <a:prstClr val="white"/>
                </a:solidFill>
                <a:latin typeface="Arial" panose="020B0604020202020204" pitchFamily="34" charset="0"/>
                <a:cs typeface="Arial" panose="020B0604020202020204" pitchFamily="34" charset="0"/>
              </a:rPr>
              <a:t>Nhân</a:t>
            </a:r>
            <a:r>
              <a:rPr lang="en-US" sz="2000" kern="1200" dirty="0">
                <a:solidFill>
                  <a:prstClr val="white"/>
                </a:solidFill>
                <a:latin typeface="Arial" panose="020B0604020202020204" pitchFamily="34" charset="0"/>
                <a:cs typeface="Arial" panose="020B0604020202020204" pitchFamily="34" charset="0"/>
              </a:rPr>
              <a:t> </a:t>
            </a:r>
            <a:r>
              <a:rPr lang="en-US" sz="2000" kern="1200" dirty="0" err="1">
                <a:solidFill>
                  <a:prstClr val="white"/>
                </a:solidFill>
                <a:latin typeface="Arial" panose="020B0604020202020204" pitchFamily="34" charset="0"/>
                <a:cs typeface="Arial" panose="020B0604020202020204" pitchFamily="34" charset="0"/>
              </a:rPr>
              <a:t>hóa</a:t>
            </a:r>
            <a:r>
              <a:rPr lang="en-US" sz="2000" kern="1200" dirty="0">
                <a:solidFill>
                  <a:prstClr val="white"/>
                </a:solidFill>
                <a:latin typeface="Arial" panose="020B0604020202020204" pitchFamily="34" charset="0"/>
                <a:cs typeface="Arial" panose="020B0604020202020204" pitchFamily="34" charset="0"/>
              </a:rPr>
              <a:t> </a:t>
            </a:r>
            <a:r>
              <a:rPr lang="vi-VN" sz="2000" kern="1200" dirty="0">
                <a:solidFill>
                  <a:prstClr val="white"/>
                </a:solidFill>
                <a:latin typeface="Arial" panose="020B0604020202020204" pitchFamily="34" charset="0"/>
                <a:cs typeface="Arial" panose="020B0604020202020204" pitchFamily="34" charset="0"/>
              </a:rPr>
              <a:t> </a:t>
            </a:r>
          </a:p>
        </p:txBody>
      </p:sp>
      <p:pic>
        <p:nvPicPr>
          <p:cNvPr id="9" name="Picture 8">
            <a:hlinkClick r:id="" action="ppaction://noaction"/>
            <a:extLst>
              <a:ext uri="{FF2B5EF4-FFF2-40B4-BE49-F238E27FC236}">
                <a16:creationId xmlns:a16="http://schemas.microsoft.com/office/drawing/2014/main" id="{1835ADC3-BFA5-4F0B-B946-404AA8E4BFB5}"/>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04913" y="89297"/>
            <a:ext cx="514350" cy="49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23">
            <a:extLst>
              <a:ext uri="{FF2B5EF4-FFF2-40B4-BE49-F238E27FC236}">
                <a16:creationId xmlns:a16="http://schemas.microsoft.com/office/drawing/2014/main" id="{CE366C89-F846-4FCC-9D3A-24CEC75ADC76}"/>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00:10</a:t>
            </a:r>
          </a:p>
        </p:txBody>
      </p:sp>
      <p:sp>
        <p:nvSpPr>
          <p:cNvPr id="11" name="Rounded Rectangle 24">
            <a:extLst>
              <a:ext uri="{FF2B5EF4-FFF2-40B4-BE49-F238E27FC236}">
                <a16:creationId xmlns:a16="http://schemas.microsoft.com/office/drawing/2014/main" id="{CC5CF145-BEF6-476D-AFBA-8CDEAC16CC83}"/>
              </a:ext>
            </a:extLst>
          </p:cNvPr>
          <p:cNvSpPr/>
          <p:nvPr/>
        </p:nvSpPr>
        <p:spPr>
          <a:xfrm>
            <a:off x="6100763" y="5834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00:09</a:t>
            </a:r>
          </a:p>
        </p:txBody>
      </p:sp>
      <p:sp>
        <p:nvSpPr>
          <p:cNvPr id="12" name="Rounded Rectangle 25">
            <a:extLst>
              <a:ext uri="{FF2B5EF4-FFF2-40B4-BE49-F238E27FC236}">
                <a16:creationId xmlns:a16="http://schemas.microsoft.com/office/drawing/2014/main" id="{E2F5D040-6524-442B-92E7-F78AC9D56BAE}"/>
              </a:ext>
            </a:extLst>
          </p:cNvPr>
          <p:cNvSpPr/>
          <p:nvPr/>
        </p:nvSpPr>
        <p:spPr>
          <a:xfrm>
            <a:off x="6100763" y="6548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00:08</a:t>
            </a:r>
          </a:p>
        </p:txBody>
      </p:sp>
      <p:sp>
        <p:nvSpPr>
          <p:cNvPr id="17" name="Rounded Rectangle 26">
            <a:extLst>
              <a:ext uri="{FF2B5EF4-FFF2-40B4-BE49-F238E27FC236}">
                <a16:creationId xmlns:a16="http://schemas.microsoft.com/office/drawing/2014/main" id="{4F8F5BE8-CA96-4C2C-AE34-6FF770012256}"/>
              </a:ext>
            </a:extLst>
          </p:cNvPr>
          <p:cNvSpPr/>
          <p:nvPr/>
        </p:nvSpPr>
        <p:spPr>
          <a:xfrm>
            <a:off x="6100763" y="5834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00:07</a:t>
            </a:r>
          </a:p>
        </p:txBody>
      </p:sp>
      <p:sp>
        <p:nvSpPr>
          <p:cNvPr id="18" name="Rounded Rectangle 27">
            <a:extLst>
              <a:ext uri="{FF2B5EF4-FFF2-40B4-BE49-F238E27FC236}">
                <a16:creationId xmlns:a16="http://schemas.microsoft.com/office/drawing/2014/main" id="{84C84022-2977-46AF-89DA-1B36905F39FE}"/>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00:06</a:t>
            </a:r>
          </a:p>
        </p:txBody>
      </p:sp>
      <p:sp>
        <p:nvSpPr>
          <p:cNvPr id="19" name="Rounded Rectangle 28">
            <a:extLst>
              <a:ext uri="{FF2B5EF4-FFF2-40B4-BE49-F238E27FC236}">
                <a16:creationId xmlns:a16="http://schemas.microsoft.com/office/drawing/2014/main" id="{426E651C-082B-4723-BFC1-CB603985E446}"/>
              </a:ext>
            </a:extLst>
          </p:cNvPr>
          <p:cNvSpPr/>
          <p:nvPr/>
        </p:nvSpPr>
        <p:spPr>
          <a:xfrm>
            <a:off x="6100763" y="61913"/>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00:05</a:t>
            </a:r>
          </a:p>
        </p:txBody>
      </p:sp>
      <p:sp>
        <p:nvSpPr>
          <p:cNvPr id="20" name="Rounded Rectangle 29">
            <a:extLst>
              <a:ext uri="{FF2B5EF4-FFF2-40B4-BE49-F238E27FC236}">
                <a16:creationId xmlns:a16="http://schemas.microsoft.com/office/drawing/2014/main" id="{ADFDC618-97BC-4A48-8DFC-86AB3C83F18B}"/>
              </a:ext>
            </a:extLst>
          </p:cNvPr>
          <p:cNvSpPr/>
          <p:nvPr/>
        </p:nvSpPr>
        <p:spPr>
          <a:xfrm>
            <a:off x="6100763" y="54769"/>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00:04</a:t>
            </a:r>
          </a:p>
        </p:txBody>
      </p:sp>
      <p:sp>
        <p:nvSpPr>
          <p:cNvPr id="22" name="Rounded Rectangle 30">
            <a:extLst>
              <a:ext uri="{FF2B5EF4-FFF2-40B4-BE49-F238E27FC236}">
                <a16:creationId xmlns:a16="http://schemas.microsoft.com/office/drawing/2014/main" id="{F08655B1-6D33-453B-9B7D-D8790E43723E}"/>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00:03</a:t>
            </a:r>
          </a:p>
        </p:txBody>
      </p:sp>
      <p:sp>
        <p:nvSpPr>
          <p:cNvPr id="23" name="Rounded Rectangle 31">
            <a:extLst>
              <a:ext uri="{FF2B5EF4-FFF2-40B4-BE49-F238E27FC236}">
                <a16:creationId xmlns:a16="http://schemas.microsoft.com/office/drawing/2014/main" id="{D93F572D-28DE-41DB-95D4-4BE1BCB623C5}"/>
              </a:ext>
            </a:extLst>
          </p:cNvPr>
          <p:cNvSpPr/>
          <p:nvPr/>
        </p:nvSpPr>
        <p:spPr>
          <a:xfrm>
            <a:off x="6100763" y="3214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00:02</a:t>
            </a:r>
          </a:p>
        </p:txBody>
      </p:sp>
      <p:sp>
        <p:nvSpPr>
          <p:cNvPr id="24" name="Rounded Rectangle 32">
            <a:extLst>
              <a:ext uri="{FF2B5EF4-FFF2-40B4-BE49-F238E27FC236}">
                <a16:creationId xmlns:a16="http://schemas.microsoft.com/office/drawing/2014/main" id="{6EB744D3-0953-46C4-836E-A29E689C3541}"/>
              </a:ext>
            </a:extLst>
          </p:cNvPr>
          <p:cNvSpPr/>
          <p:nvPr/>
        </p:nvSpPr>
        <p:spPr>
          <a:xfrm>
            <a:off x="6100763" y="404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00:01</a:t>
            </a:r>
          </a:p>
        </p:txBody>
      </p:sp>
      <p:sp>
        <p:nvSpPr>
          <p:cNvPr id="25" name="Rounded Rectangle 33">
            <a:extLst>
              <a:ext uri="{FF2B5EF4-FFF2-40B4-BE49-F238E27FC236}">
                <a16:creationId xmlns:a16="http://schemas.microsoft.com/office/drawing/2014/main" id="{6A9C1DCF-57FD-48C1-BB40-568C0015B435}"/>
              </a:ext>
            </a:extLst>
          </p:cNvPr>
          <p:cNvSpPr/>
          <p:nvPr/>
        </p:nvSpPr>
        <p:spPr>
          <a:xfrm>
            <a:off x="6100763" y="404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800" fontAlgn="base">
              <a:spcBef>
                <a:spcPct val="0"/>
              </a:spcBef>
              <a:spcAft>
                <a:spcPct val="0"/>
              </a:spcAft>
              <a:buClrTx/>
              <a:defRPr/>
            </a:pPr>
            <a:r>
              <a:rPr lang="en-US" sz="2400" kern="1200" dirty="0">
                <a:solidFill>
                  <a:srgbClr val="002060"/>
                </a:solidFill>
                <a:latin typeface="Calibri"/>
              </a:rPr>
              <a:t>00:00</a:t>
            </a:r>
          </a:p>
        </p:txBody>
      </p:sp>
      <p:pic>
        <p:nvPicPr>
          <p:cNvPr id="26" name="Picture 2" descr="Káº¿t quáº£ hÃ¬nh áº£nh cho icon Äá»ng há»">
            <a:extLst>
              <a:ext uri="{FF2B5EF4-FFF2-40B4-BE49-F238E27FC236}">
                <a16:creationId xmlns:a16="http://schemas.microsoft.com/office/drawing/2014/main" id="{51CEF59A-77B1-46DF-B597-B9C78C13D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5212" y="19051"/>
            <a:ext cx="585788" cy="59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0" presetClass="emph" presetSubtype="0" fill="hold" grpId="0" nodeType="clickEffect">
                                  <p:stCondLst>
                                    <p:cond delay="0"/>
                                  </p:stCondLst>
                                  <p:childTnLst>
                                    <p:animClr clrSpc="hsl" dir="cw">
                                      <p:cBhvr override="childStyle">
                                        <p:cTn id="15" dur="500" fill="hold"/>
                                        <p:tgtEl>
                                          <p:spTgt spid="13"/>
                                        </p:tgtEl>
                                        <p:attrNameLst>
                                          <p:attrName>style.color</p:attrName>
                                        </p:attrNameLst>
                                      </p:cBhvr>
                                      <p:by>
                                        <p:hsl h="0" s="12549" l="25098"/>
                                      </p:by>
                                    </p:animClr>
                                    <p:animClr clrSpc="hsl" dir="cw">
                                      <p:cBhvr>
                                        <p:cTn id="16" dur="500" fill="hold"/>
                                        <p:tgtEl>
                                          <p:spTgt spid="13"/>
                                        </p:tgtEl>
                                        <p:attrNameLst>
                                          <p:attrName>fillcolor</p:attrName>
                                        </p:attrNameLst>
                                      </p:cBhvr>
                                      <p:by>
                                        <p:hsl h="0" s="12549" l="25098"/>
                                      </p:by>
                                    </p:animClr>
                                    <p:animClr clrSpc="hsl" dir="cw">
                                      <p:cBhvr>
                                        <p:cTn id="17" dur="500" fill="hold"/>
                                        <p:tgtEl>
                                          <p:spTgt spid="13"/>
                                        </p:tgtEl>
                                        <p:attrNameLst>
                                          <p:attrName>stroke.color</p:attrName>
                                        </p:attrNameLst>
                                      </p:cBhvr>
                                      <p:by>
                                        <p:hsl h="0" s="12549" l="25098"/>
                                      </p:by>
                                    </p:animClr>
                                    <p:set>
                                      <p:cBhvr>
                                        <p:cTn id="18"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16"/>
                                        </p:tgtEl>
                                      </p:cBhvr>
                                    </p:animEffect>
                                    <p:animScale>
                                      <p:cBhvr>
                                        <p:cTn id="30" dur="250" autoRev="1" fill="hold"/>
                                        <p:tgtEl>
                                          <p:spTgt spid="16"/>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21"/>
                                        </p:tgtEl>
                                      </p:cBhvr>
                                    </p:animEffect>
                                    <p:animScale>
                                      <p:cBhvr>
                                        <p:cTn id="36" dur="250" autoRev="1" fill="hold"/>
                                        <p:tgtEl>
                                          <p:spTgt spid="21"/>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6"/>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1" presetClass="entr" presetSubtype="0" fill="hold" grpId="0" nodeType="afterEffect">
                                  <p:stCondLst>
                                    <p:cond delay="0"/>
                                  </p:stCondLst>
                                  <p:childTnLst>
                                    <p:set>
                                      <p:cBhvr>
                                        <p:cTn id="41" dur="1000">
                                          <p:stCondLst>
                                            <p:cond delay="0"/>
                                          </p:stCondLst>
                                        </p:cTn>
                                        <p:tgtEl>
                                          <p:spTgt spid="10"/>
                                        </p:tgtEl>
                                        <p:attrNameLst>
                                          <p:attrName>style.visibility</p:attrName>
                                        </p:attrNameLst>
                                      </p:cBhvr>
                                      <p:to>
                                        <p:strVal val="visible"/>
                                      </p:to>
                                    </p:set>
                                  </p:childTnLst>
                                </p:cTn>
                              </p:par>
                            </p:childTnLst>
                          </p:cTn>
                        </p:par>
                        <p:par>
                          <p:cTn id="42" fill="hold" nodeType="afterGroup">
                            <p:stCondLst>
                              <p:cond delay="1000"/>
                            </p:stCondLst>
                            <p:childTnLst>
                              <p:par>
                                <p:cTn id="43" presetID="11" presetClass="entr" presetSubtype="0" fill="hold" grpId="0" nodeType="afterEffect">
                                  <p:stCondLst>
                                    <p:cond delay="0"/>
                                  </p:stCondLst>
                                  <p:childTnLst>
                                    <p:set>
                                      <p:cBhvr>
                                        <p:cTn id="44" dur="1000">
                                          <p:stCondLst>
                                            <p:cond delay="0"/>
                                          </p:stCondLst>
                                        </p:cTn>
                                        <p:tgtEl>
                                          <p:spTgt spid="11"/>
                                        </p:tgtEl>
                                        <p:attrNameLst>
                                          <p:attrName>style.visibility</p:attrName>
                                        </p:attrNameLst>
                                      </p:cBhvr>
                                      <p:to>
                                        <p:strVal val="visible"/>
                                      </p:to>
                                    </p:set>
                                  </p:childTnLst>
                                </p:cTn>
                              </p:par>
                            </p:childTnLst>
                          </p:cTn>
                        </p:par>
                        <p:par>
                          <p:cTn id="45" fill="hold" nodeType="afterGroup">
                            <p:stCondLst>
                              <p:cond delay="2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cTn>
                              </p:par>
                            </p:childTnLst>
                          </p:cTn>
                        </p:par>
                        <p:par>
                          <p:cTn id="48" fill="hold" nodeType="afterGroup">
                            <p:stCondLst>
                              <p:cond delay="3000"/>
                            </p:stCondLst>
                            <p:childTnLst>
                              <p:par>
                                <p:cTn id="49" presetID="11" presetClass="entr" presetSubtype="0" fill="hold" grpId="0" nodeType="after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par>
                          <p:cTn id="51" fill="hold" nodeType="afterGroup">
                            <p:stCondLst>
                              <p:cond delay="4000"/>
                            </p:stCondLst>
                            <p:childTnLst>
                              <p:par>
                                <p:cTn id="52" presetID="11" presetClass="entr" presetSubtype="0" fill="hold" grpId="0" nodeType="afterEffect">
                                  <p:stCondLst>
                                    <p:cond delay="0"/>
                                  </p:stCondLst>
                                  <p:childTnLst>
                                    <p:set>
                                      <p:cBhvr>
                                        <p:cTn id="53" dur="1000">
                                          <p:stCondLst>
                                            <p:cond delay="0"/>
                                          </p:stCondLst>
                                        </p:cTn>
                                        <p:tgtEl>
                                          <p:spTgt spid="18"/>
                                        </p:tgtEl>
                                        <p:attrNameLst>
                                          <p:attrName>style.visibility</p:attrName>
                                        </p:attrNameLst>
                                      </p:cBhvr>
                                      <p:to>
                                        <p:strVal val="visible"/>
                                      </p:to>
                                    </p:set>
                                  </p:childTnLst>
                                </p:cTn>
                              </p:par>
                            </p:childTnLst>
                          </p:cTn>
                        </p:par>
                        <p:par>
                          <p:cTn id="54" fill="hold" nodeType="afterGroup">
                            <p:stCondLst>
                              <p:cond delay="5000"/>
                            </p:stCondLst>
                            <p:childTnLst>
                              <p:par>
                                <p:cTn id="55" presetID="11" presetClass="entr" presetSubtype="0" fill="hold" grpId="0" nodeType="afterEffect">
                                  <p:stCondLst>
                                    <p:cond delay="0"/>
                                  </p:stCondLst>
                                  <p:childTnLst>
                                    <p:set>
                                      <p:cBhvr>
                                        <p:cTn id="56" dur="1000">
                                          <p:stCondLst>
                                            <p:cond delay="0"/>
                                          </p:stCondLst>
                                        </p:cTn>
                                        <p:tgtEl>
                                          <p:spTgt spid="19"/>
                                        </p:tgtEl>
                                        <p:attrNameLst>
                                          <p:attrName>style.visibility</p:attrName>
                                        </p:attrNameLst>
                                      </p:cBhvr>
                                      <p:to>
                                        <p:strVal val="visible"/>
                                      </p:to>
                                    </p:set>
                                  </p:childTnLst>
                                </p:cTn>
                              </p:par>
                            </p:childTnLst>
                          </p:cTn>
                        </p:par>
                        <p:par>
                          <p:cTn id="57" fill="hold" nodeType="afterGroup">
                            <p:stCondLst>
                              <p:cond delay="6000"/>
                            </p:stCondLst>
                            <p:childTnLst>
                              <p:par>
                                <p:cTn id="58" presetID="11" presetClass="entr" presetSubtype="0" fill="hold" grpId="0" nodeType="afterEffect">
                                  <p:stCondLst>
                                    <p:cond delay="0"/>
                                  </p:stCondLst>
                                  <p:childTnLst>
                                    <p:set>
                                      <p:cBhvr>
                                        <p:cTn id="59" dur="1000">
                                          <p:stCondLst>
                                            <p:cond delay="0"/>
                                          </p:stCondLst>
                                        </p:cTn>
                                        <p:tgtEl>
                                          <p:spTgt spid="20"/>
                                        </p:tgtEl>
                                        <p:attrNameLst>
                                          <p:attrName>style.visibility</p:attrName>
                                        </p:attrNameLst>
                                      </p:cBhvr>
                                      <p:to>
                                        <p:strVal val="visible"/>
                                      </p:to>
                                    </p:set>
                                  </p:childTnLst>
                                </p:cTn>
                              </p:par>
                            </p:childTnLst>
                          </p:cTn>
                        </p:par>
                        <p:par>
                          <p:cTn id="60" fill="hold" nodeType="afterGroup">
                            <p:stCondLst>
                              <p:cond delay="7000"/>
                            </p:stCondLst>
                            <p:childTnLst>
                              <p:par>
                                <p:cTn id="61" presetID="11" presetClass="entr" presetSubtype="0" fill="hold" grpId="0" nodeType="afterEffect">
                                  <p:stCondLst>
                                    <p:cond delay="0"/>
                                  </p:stCondLst>
                                  <p:childTnLst>
                                    <p:set>
                                      <p:cBhvr>
                                        <p:cTn id="62" dur="1000">
                                          <p:stCondLst>
                                            <p:cond delay="0"/>
                                          </p:stCondLst>
                                        </p:cTn>
                                        <p:tgtEl>
                                          <p:spTgt spid="22"/>
                                        </p:tgtEl>
                                        <p:attrNameLst>
                                          <p:attrName>style.visibility</p:attrName>
                                        </p:attrNameLst>
                                      </p:cBhvr>
                                      <p:to>
                                        <p:strVal val="visible"/>
                                      </p:to>
                                    </p:set>
                                  </p:childTnLst>
                                </p:cTn>
                              </p:par>
                            </p:childTnLst>
                          </p:cTn>
                        </p:par>
                        <p:par>
                          <p:cTn id="63" fill="hold" nodeType="afterGroup">
                            <p:stCondLst>
                              <p:cond delay="8000"/>
                            </p:stCondLst>
                            <p:childTnLst>
                              <p:par>
                                <p:cTn id="64" presetID="11" presetClass="entr" presetSubtype="0" fill="hold" grpId="0" nodeType="afterEffect">
                                  <p:stCondLst>
                                    <p:cond delay="0"/>
                                  </p:stCondLst>
                                  <p:childTnLst>
                                    <p:set>
                                      <p:cBhvr>
                                        <p:cTn id="65" dur="1000">
                                          <p:stCondLst>
                                            <p:cond delay="0"/>
                                          </p:stCondLst>
                                        </p:cTn>
                                        <p:tgtEl>
                                          <p:spTgt spid="23"/>
                                        </p:tgtEl>
                                        <p:attrNameLst>
                                          <p:attrName>style.visibility</p:attrName>
                                        </p:attrNameLst>
                                      </p:cBhvr>
                                      <p:to>
                                        <p:strVal val="visible"/>
                                      </p:to>
                                    </p:set>
                                  </p:childTnLst>
                                </p:cTn>
                              </p:par>
                            </p:childTnLst>
                          </p:cTn>
                        </p:par>
                        <p:par>
                          <p:cTn id="66" fill="hold" nodeType="afterGroup">
                            <p:stCondLst>
                              <p:cond delay="9000"/>
                            </p:stCondLst>
                            <p:childTnLst>
                              <p:par>
                                <p:cTn id="67" presetID="11" presetClass="entr" presetSubtype="0" fill="hold" grpId="0" nodeType="afterEffect">
                                  <p:stCondLst>
                                    <p:cond delay="0"/>
                                  </p:stCondLst>
                                  <p:childTnLst>
                                    <p:set>
                                      <p:cBhvr>
                                        <p:cTn id="68" dur="1000">
                                          <p:stCondLst>
                                            <p:cond delay="0"/>
                                          </p:stCondLst>
                                        </p:cTn>
                                        <p:tgtEl>
                                          <p:spTgt spid="24"/>
                                        </p:tgtEl>
                                        <p:attrNameLst>
                                          <p:attrName>style.visibility</p:attrName>
                                        </p:attrNameLst>
                                      </p:cBhvr>
                                      <p:to>
                                        <p:strVal val="visible"/>
                                      </p:to>
                                    </p:set>
                                  </p:childTnLst>
                                </p:cTn>
                              </p:par>
                            </p:childTnLst>
                          </p:cTn>
                        </p:par>
                        <p:par>
                          <p:cTn id="69" fill="hold" nodeType="afterGroup">
                            <p:stCondLst>
                              <p:cond delay="10000"/>
                            </p:stCondLst>
                            <p:childTnLst>
                              <p:par>
                                <p:cTn id="70" presetID="11" presetClass="entr" presetSubtype="0" fill="hold" grpId="0" nodeType="afterEffect">
                                  <p:stCondLst>
                                    <p:cond delay="0"/>
                                  </p:stCondLst>
                                  <p:childTnLst>
                                    <p:set>
                                      <p:cBhvr>
                                        <p:cTn id="71"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13" grpId="0" animBg="1"/>
      <p:bldP spid="14" grpId="0" animBg="1"/>
      <p:bldP spid="16" grpId="0" animBg="1"/>
      <p:bldP spid="21" grpId="0" animBg="1"/>
      <p:bldP spid="10" grpId="0" animBg="1"/>
      <p:bldP spid="11" grpId="0" animBg="1"/>
      <p:bldP spid="12" grpId="0" animBg="1"/>
      <p:bldP spid="17" grpId="0" animBg="1"/>
      <p:bldP spid="18" grpId="0" animBg="1"/>
      <p:bldP spid="19" grpId="0" animBg="1"/>
      <p:bldP spid="20" grpId="0" animBg="1"/>
      <p:bldP spid="22"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D9D36E-A258-4A2A-BC44-3ECC5A31C0DA}"/>
              </a:ext>
            </a:extLst>
          </p:cNvPr>
          <p:cNvSpPr/>
          <p:nvPr/>
        </p:nvSpPr>
        <p:spPr>
          <a:xfrm>
            <a:off x="1204914" y="742950"/>
            <a:ext cx="6706790" cy="131445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lIns="68579" rIns="68579" anchor="ct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lang="en-US" sz="2400" b="1" i="0" dirty="0" err="1">
                <a:solidFill>
                  <a:srgbClr val="000000"/>
                </a:solidFill>
                <a:effectLst/>
                <a:latin typeface="Arial" panose="020B0604020202020204" pitchFamily="34" charset="0"/>
                <a:cs typeface="Arial" panose="020B0604020202020204" pitchFamily="34" charset="0"/>
              </a:rPr>
              <a:t>Nhân</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vật</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Lục</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Vân</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Tiên</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thuộc</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kiểu</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nhân</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vật</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nào</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trong</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văn</a:t>
            </a:r>
            <a:r>
              <a:rPr lang="en-US" sz="2400" b="1" i="0" dirty="0">
                <a:solidFill>
                  <a:srgbClr val="000000"/>
                </a:solidFill>
                <a:effectLst/>
                <a:latin typeface="Arial" panose="020B0604020202020204" pitchFamily="34" charset="0"/>
                <a:cs typeface="Arial" panose="020B0604020202020204" pitchFamily="34" charset="0"/>
              </a:rPr>
              <a:t> </a:t>
            </a:r>
            <a:r>
              <a:rPr lang="en-US" sz="2400" b="1" i="0" dirty="0" err="1">
                <a:solidFill>
                  <a:srgbClr val="000000"/>
                </a:solidFill>
                <a:effectLst/>
                <a:latin typeface="Arial" panose="020B0604020202020204" pitchFamily="34" charset="0"/>
                <a:cs typeface="Arial" panose="020B0604020202020204" pitchFamily="34" charset="0"/>
              </a:rPr>
              <a:t>học</a:t>
            </a:r>
            <a:r>
              <a:rPr lang="en-US" sz="2400" b="1" i="0" dirty="0">
                <a:solidFill>
                  <a:srgbClr val="000000"/>
                </a:solidFill>
                <a:effectLst/>
                <a:latin typeface="Arial" panose="020B0604020202020204" pitchFamily="34" charset="0"/>
                <a:cs typeface="Arial" panose="020B0604020202020204" pitchFamily="34" charset="0"/>
              </a:rPr>
              <a:t>?</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3" name="A">
            <a:extLst>
              <a:ext uri="{FF2B5EF4-FFF2-40B4-BE49-F238E27FC236}">
                <a16:creationId xmlns:a16="http://schemas.microsoft.com/office/drawing/2014/main" id="{6C83D562-5D2A-44BE-B5D6-F3AA939D1254}"/>
              </a:ext>
            </a:extLst>
          </p:cNvPr>
          <p:cNvSpPr/>
          <p:nvPr/>
        </p:nvSpPr>
        <p:spPr>
          <a:xfrm flipH="1">
            <a:off x="4656535" y="2441973"/>
            <a:ext cx="3257550" cy="8727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lvl="0" algn="ctr" defTabSz="685800" fontAlgn="base">
              <a:spcBef>
                <a:spcPct val="0"/>
              </a:spcBef>
              <a:spcAft>
                <a:spcPct val="0"/>
              </a:spcAft>
              <a:buClrTx/>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B</a:t>
            </a:r>
            <a:r>
              <a:rPr kumimoji="0" lang="vi-VN"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lí tưởng</a:t>
            </a:r>
            <a:r>
              <a:rPr lang="en-US" sz="2400" dirty="0">
                <a:latin typeface="Arial" panose="020B0604020202020204" pitchFamily="34" charset="0"/>
                <a:cs typeface="Arial" panose="020B0604020202020204" pitchFamily="34" charset="0"/>
              </a:rPr>
              <a:t>.</a:t>
            </a: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p:sp>
        <p:nvSpPr>
          <p:cNvPr id="14" name="B">
            <a:extLst>
              <a:ext uri="{FF2B5EF4-FFF2-40B4-BE49-F238E27FC236}">
                <a16:creationId xmlns:a16="http://schemas.microsoft.com/office/drawing/2014/main" id="{B0604E51-0763-4263-8CAE-647718E83418}"/>
              </a:ext>
            </a:extLst>
          </p:cNvPr>
          <p:cNvSpPr/>
          <p:nvPr/>
        </p:nvSpPr>
        <p:spPr>
          <a:xfrm>
            <a:off x="1265635" y="3584973"/>
            <a:ext cx="3257550" cy="8727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lvl="0" algn="ctr" defTabSz="685800" fontAlgn="base">
              <a:spcBef>
                <a:spcPct val="0"/>
              </a:spcBef>
              <a:spcAft>
                <a:spcPct val="0"/>
              </a:spcAft>
              <a:buClrTx/>
              <a:defRPr/>
            </a:pPr>
            <a:r>
              <a:rPr kumimoji="0" lang="vi-VN"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C. </a:t>
            </a:r>
            <a:r>
              <a:rPr lang="vi-VN" sz="2400" dirty="0">
                <a:latin typeface="Arial" panose="020B0604020202020204" pitchFamily="34" charset="0"/>
                <a:cs typeface="Arial" panose="020B0604020202020204" pitchFamily="34" charset="0"/>
              </a:rPr>
              <a:t>Nhân vật điển hình.</a:t>
            </a: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p:sp>
        <p:nvSpPr>
          <p:cNvPr id="16" name="D">
            <a:extLst>
              <a:ext uri="{FF2B5EF4-FFF2-40B4-BE49-F238E27FC236}">
                <a16:creationId xmlns:a16="http://schemas.microsoft.com/office/drawing/2014/main" id="{0BDD77D4-67D5-4C2E-9F3E-43295BC86F88}"/>
              </a:ext>
            </a:extLst>
          </p:cNvPr>
          <p:cNvSpPr/>
          <p:nvPr/>
        </p:nvSpPr>
        <p:spPr>
          <a:xfrm flipH="1">
            <a:off x="4656535" y="3584973"/>
            <a:ext cx="3255169" cy="8727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lvl="0" algn="ctr" defTabSz="685800" fontAlgn="base">
              <a:spcBef>
                <a:spcPct val="0"/>
              </a:spcBef>
              <a:spcAft>
                <a:spcPct val="0"/>
              </a:spcAft>
              <a:buClrTx/>
              <a:defRPr/>
            </a:pPr>
            <a:r>
              <a:rPr kumimoji="0" lang="vi-VN"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D.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a:t>
            </a:r>
            <a:r>
              <a:rPr lang="en-US" sz="2400" dirty="0">
                <a:latin typeface="Arial" panose="020B0604020202020204" pitchFamily="34" charset="0"/>
                <a:cs typeface="Arial" panose="020B0604020202020204" pitchFamily="34" charset="0"/>
              </a:rPr>
              <a:t>.</a:t>
            </a: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p:sp>
        <p:nvSpPr>
          <p:cNvPr id="21" name="B">
            <a:extLst>
              <a:ext uri="{FF2B5EF4-FFF2-40B4-BE49-F238E27FC236}">
                <a16:creationId xmlns:a16="http://schemas.microsoft.com/office/drawing/2014/main" id="{1581C3CA-EB75-4B2D-AF31-5A0E1B8A290E}"/>
              </a:ext>
            </a:extLst>
          </p:cNvPr>
          <p:cNvSpPr/>
          <p:nvPr/>
        </p:nvSpPr>
        <p:spPr>
          <a:xfrm>
            <a:off x="1262063" y="2441973"/>
            <a:ext cx="3257550" cy="8727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lvl="0" algn="ctr" defTabSz="685800" fontAlgn="base">
              <a:spcBef>
                <a:spcPct val="0"/>
              </a:spcBef>
              <a:spcAft>
                <a:spcPct val="0"/>
              </a:spcAft>
              <a:buClrTx/>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A</a:t>
            </a:r>
            <a:r>
              <a:rPr kumimoji="0" lang="vi-VN"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a:t>
            </a:r>
            <a:r>
              <a:rPr lang="vi-VN" sz="2400" dirty="0">
                <a:latin typeface="Arial" panose="020B0604020202020204" pitchFamily="34" charset="0"/>
                <a:cs typeface="Arial" panose="020B0604020202020204" pitchFamily="34" charset="0"/>
              </a:rPr>
              <a:t>Nhân vật tư tưởng.</a:t>
            </a: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p:pic>
        <p:nvPicPr>
          <p:cNvPr id="9" name="Picture 8">
            <a:hlinkClick r:id="" action="ppaction://noaction"/>
            <a:extLst>
              <a:ext uri="{FF2B5EF4-FFF2-40B4-BE49-F238E27FC236}">
                <a16:creationId xmlns:a16="http://schemas.microsoft.com/office/drawing/2014/main" id="{1835ADC3-BFA5-4F0B-B946-404AA8E4BFB5}"/>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04913" y="89297"/>
            <a:ext cx="514350" cy="49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23">
            <a:extLst>
              <a:ext uri="{FF2B5EF4-FFF2-40B4-BE49-F238E27FC236}">
                <a16:creationId xmlns:a16="http://schemas.microsoft.com/office/drawing/2014/main" id="{CE366C89-F846-4FCC-9D3A-24CEC75ADC76}"/>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00:10</a:t>
            </a:r>
          </a:p>
        </p:txBody>
      </p:sp>
      <p:sp>
        <p:nvSpPr>
          <p:cNvPr id="11" name="Rounded Rectangle 24">
            <a:extLst>
              <a:ext uri="{FF2B5EF4-FFF2-40B4-BE49-F238E27FC236}">
                <a16:creationId xmlns:a16="http://schemas.microsoft.com/office/drawing/2014/main" id="{CC5CF145-BEF6-476D-AFBA-8CDEAC16CC83}"/>
              </a:ext>
            </a:extLst>
          </p:cNvPr>
          <p:cNvSpPr/>
          <p:nvPr/>
        </p:nvSpPr>
        <p:spPr>
          <a:xfrm>
            <a:off x="6100763" y="5834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00:09</a:t>
            </a:r>
          </a:p>
        </p:txBody>
      </p:sp>
      <p:sp>
        <p:nvSpPr>
          <p:cNvPr id="12" name="Rounded Rectangle 25">
            <a:extLst>
              <a:ext uri="{FF2B5EF4-FFF2-40B4-BE49-F238E27FC236}">
                <a16:creationId xmlns:a16="http://schemas.microsoft.com/office/drawing/2014/main" id="{E2F5D040-6524-442B-92E7-F78AC9D56BAE}"/>
              </a:ext>
            </a:extLst>
          </p:cNvPr>
          <p:cNvSpPr/>
          <p:nvPr/>
        </p:nvSpPr>
        <p:spPr>
          <a:xfrm>
            <a:off x="6100763" y="6548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00:08</a:t>
            </a:r>
          </a:p>
        </p:txBody>
      </p:sp>
      <p:sp>
        <p:nvSpPr>
          <p:cNvPr id="17" name="Rounded Rectangle 26">
            <a:extLst>
              <a:ext uri="{FF2B5EF4-FFF2-40B4-BE49-F238E27FC236}">
                <a16:creationId xmlns:a16="http://schemas.microsoft.com/office/drawing/2014/main" id="{4F8F5BE8-CA96-4C2C-AE34-6FF770012256}"/>
              </a:ext>
            </a:extLst>
          </p:cNvPr>
          <p:cNvSpPr/>
          <p:nvPr/>
        </p:nvSpPr>
        <p:spPr>
          <a:xfrm>
            <a:off x="6100763" y="5834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00:07</a:t>
            </a:r>
          </a:p>
        </p:txBody>
      </p:sp>
      <p:sp>
        <p:nvSpPr>
          <p:cNvPr id="18" name="Rounded Rectangle 27">
            <a:extLst>
              <a:ext uri="{FF2B5EF4-FFF2-40B4-BE49-F238E27FC236}">
                <a16:creationId xmlns:a16="http://schemas.microsoft.com/office/drawing/2014/main" id="{84C84022-2977-46AF-89DA-1B36905F39FE}"/>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00:06</a:t>
            </a:r>
          </a:p>
        </p:txBody>
      </p:sp>
      <p:sp>
        <p:nvSpPr>
          <p:cNvPr id="19" name="Rounded Rectangle 28">
            <a:extLst>
              <a:ext uri="{FF2B5EF4-FFF2-40B4-BE49-F238E27FC236}">
                <a16:creationId xmlns:a16="http://schemas.microsoft.com/office/drawing/2014/main" id="{426E651C-082B-4723-BFC1-CB603985E446}"/>
              </a:ext>
            </a:extLst>
          </p:cNvPr>
          <p:cNvSpPr/>
          <p:nvPr/>
        </p:nvSpPr>
        <p:spPr>
          <a:xfrm>
            <a:off x="6100763" y="61913"/>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00:05</a:t>
            </a:r>
          </a:p>
        </p:txBody>
      </p:sp>
      <p:sp>
        <p:nvSpPr>
          <p:cNvPr id="20" name="Rounded Rectangle 29">
            <a:extLst>
              <a:ext uri="{FF2B5EF4-FFF2-40B4-BE49-F238E27FC236}">
                <a16:creationId xmlns:a16="http://schemas.microsoft.com/office/drawing/2014/main" id="{ADFDC618-97BC-4A48-8DFC-86AB3C83F18B}"/>
              </a:ext>
            </a:extLst>
          </p:cNvPr>
          <p:cNvSpPr/>
          <p:nvPr/>
        </p:nvSpPr>
        <p:spPr>
          <a:xfrm>
            <a:off x="6100763" y="54769"/>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00:04</a:t>
            </a:r>
          </a:p>
        </p:txBody>
      </p:sp>
      <p:sp>
        <p:nvSpPr>
          <p:cNvPr id="22" name="Rounded Rectangle 30">
            <a:extLst>
              <a:ext uri="{FF2B5EF4-FFF2-40B4-BE49-F238E27FC236}">
                <a16:creationId xmlns:a16="http://schemas.microsoft.com/office/drawing/2014/main" id="{F08655B1-6D33-453B-9B7D-D8790E43723E}"/>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00:03</a:t>
            </a:r>
          </a:p>
        </p:txBody>
      </p:sp>
      <p:sp>
        <p:nvSpPr>
          <p:cNvPr id="23" name="Rounded Rectangle 31">
            <a:extLst>
              <a:ext uri="{FF2B5EF4-FFF2-40B4-BE49-F238E27FC236}">
                <a16:creationId xmlns:a16="http://schemas.microsoft.com/office/drawing/2014/main" id="{D93F572D-28DE-41DB-95D4-4BE1BCB623C5}"/>
              </a:ext>
            </a:extLst>
          </p:cNvPr>
          <p:cNvSpPr/>
          <p:nvPr/>
        </p:nvSpPr>
        <p:spPr>
          <a:xfrm>
            <a:off x="6100763" y="3214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00:02</a:t>
            </a:r>
          </a:p>
        </p:txBody>
      </p:sp>
      <p:sp>
        <p:nvSpPr>
          <p:cNvPr id="24" name="Rounded Rectangle 32">
            <a:extLst>
              <a:ext uri="{FF2B5EF4-FFF2-40B4-BE49-F238E27FC236}">
                <a16:creationId xmlns:a16="http://schemas.microsoft.com/office/drawing/2014/main" id="{6EB744D3-0953-46C4-836E-A29E689C3541}"/>
              </a:ext>
            </a:extLst>
          </p:cNvPr>
          <p:cNvSpPr/>
          <p:nvPr/>
        </p:nvSpPr>
        <p:spPr>
          <a:xfrm>
            <a:off x="6100763" y="404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00:01</a:t>
            </a:r>
          </a:p>
        </p:txBody>
      </p:sp>
      <p:sp>
        <p:nvSpPr>
          <p:cNvPr id="25" name="Rounded Rectangle 33">
            <a:extLst>
              <a:ext uri="{FF2B5EF4-FFF2-40B4-BE49-F238E27FC236}">
                <a16:creationId xmlns:a16="http://schemas.microsoft.com/office/drawing/2014/main" id="{6A9C1DCF-57FD-48C1-BB40-568C0015B435}"/>
              </a:ext>
            </a:extLst>
          </p:cNvPr>
          <p:cNvSpPr/>
          <p:nvPr/>
        </p:nvSpPr>
        <p:spPr>
          <a:xfrm>
            <a:off x="6100763" y="404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00:00</a:t>
            </a:r>
          </a:p>
        </p:txBody>
      </p:sp>
      <p:pic>
        <p:nvPicPr>
          <p:cNvPr id="26" name="Picture 2" descr="Káº¿t quáº£ hÃ¬nh áº£nh cho icon Äá»ng há»">
            <a:extLst>
              <a:ext uri="{FF2B5EF4-FFF2-40B4-BE49-F238E27FC236}">
                <a16:creationId xmlns:a16="http://schemas.microsoft.com/office/drawing/2014/main" id="{51CEF59A-77B1-46DF-B597-B9C78C13D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5212" y="19051"/>
            <a:ext cx="585788" cy="59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776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0" presetClass="emph" presetSubtype="0" fill="hold" grpId="0" nodeType="clickEffect">
                                  <p:stCondLst>
                                    <p:cond delay="0"/>
                                  </p:stCondLst>
                                  <p:childTnLst>
                                    <p:animClr clrSpc="hsl" dir="cw">
                                      <p:cBhvr override="childStyle">
                                        <p:cTn id="15" dur="500" fill="hold"/>
                                        <p:tgtEl>
                                          <p:spTgt spid="13"/>
                                        </p:tgtEl>
                                        <p:attrNameLst>
                                          <p:attrName>style.color</p:attrName>
                                        </p:attrNameLst>
                                      </p:cBhvr>
                                      <p:by>
                                        <p:hsl h="0" s="12549" l="25098"/>
                                      </p:by>
                                    </p:animClr>
                                    <p:animClr clrSpc="hsl" dir="cw">
                                      <p:cBhvr>
                                        <p:cTn id="16" dur="500" fill="hold"/>
                                        <p:tgtEl>
                                          <p:spTgt spid="13"/>
                                        </p:tgtEl>
                                        <p:attrNameLst>
                                          <p:attrName>fillcolor</p:attrName>
                                        </p:attrNameLst>
                                      </p:cBhvr>
                                      <p:by>
                                        <p:hsl h="0" s="12549" l="25098"/>
                                      </p:by>
                                    </p:animClr>
                                    <p:animClr clrSpc="hsl" dir="cw">
                                      <p:cBhvr>
                                        <p:cTn id="17" dur="500" fill="hold"/>
                                        <p:tgtEl>
                                          <p:spTgt spid="13"/>
                                        </p:tgtEl>
                                        <p:attrNameLst>
                                          <p:attrName>stroke.color</p:attrName>
                                        </p:attrNameLst>
                                      </p:cBhvr>
                                      <p:by>
                                        <p:hsl h="0" s="12549" l="25098"/>
                                      </p:by>
                                    </p:animClr>
                                    <p:set>
                                      <p:cBhvr>
                                        <p:cTn id="18"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16"/>
                                        </p:tgtEl>
                                      </p:cBhvr>
                                    </p:animEffect>
                                    <p:animScale>
                                      <p:cBhvr>
                                        <p:cTn id="30" dur="250" autoRev="1" fill="hold"/>
                                        <p:tgtEl>
                                          <p:spTgt spid="16"/>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21"/>
                                        </p:tgtEl>
                                      </p:cBhvr>
                                    </p:animEffect>
                                    <p:animScale>
                                      <p:cBhvr>
                                        <p:cTn id="36" dur="250" autoRev="1" fill="hold"/>
                                        <p:tgtEl>
                                          <p:spTgt spid="21"/>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6"/>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1" presetClass="entr" presetSubtype="0" fill="hold" grpId="0" nodeType="afterEffect">
                                  <p:stCondLst>
                                    <p:cond delay="0"/>
                                  </p:stCondLst>
                                  <p:childTnLst>
                                    <p:set>
                                      <p:cBhvr>
                                        <p:cTn id="41" dur="1000">
                                          <p:stCondLst>
                                            <p:cond delay="0"/>
                                          </p:stCondLst>
                                        </p:cTn>
                                        <p:tgtEl>
                                          <p:spTgt spid="10"/>
                                        </p:tgtEl>
                                        <p:attrNameLst>
                                          <p:attrName>style.visibility</p:attrName>
                                        </p:attrNameLst>
                                      </p:cBhvr>
                                      <p:to>
                                        <p:strVal val="visible"/>
                                      </p:to>
                                    </p:set>
                                  </p:childTnLst>
                                </p:cTn>
                              </p:par>
                            </p:childTnLst>
                          </p:cTn>
                        </p:par>
                        <p:par>
                          <p:cTn id="42" fill="hold" nodeType="afterGroup">
                            <p:stCondLst>
                              <p:cond delay="1000"/>
                            </p:stCondLst>
                            <p:childTnLst>
                              <p:par>
                                <p:cTn id="43" presetID="11" presetClass="entr" presetSubtype="0" fill="hold" grpId="0" nodeType="afterEffect">
                                  <p:stCondLst>
                                    <p:cond delay="0"/>
                                  </p:stCondLst>
                                  <p:childTnLst>
                                    <p:set>
                                      <p:cBhvr>
                                        <p:cTn id="44" dur="1000">
                                          <p:stCondLst>
                                            <p:cond delay="0"/>
                                          </p:stCondLst>
                                        </p:cTn>
                                        <p:tgtEl>
                                          <p:spTgt spid="11"/>
                                        </p:tgtEl>
                                        <p:attrNameLst>
                                          <p:attrName>style.visibility</p:attrName>
                                        </p:attrNameLst>
                                      </p:cBhvr>
                                      <p:to>
                                        <p:strVal val="visible"/>
                                      </p:to>
                                    </p:set>
                                  </p:childTnLst>
                                </p:cTn>
                              </p:par>
                            </p:childTnLst>
                          </p:cTn>
                        </p:par>
                        <p:par>
                          <p:cTn id="45" fill="hold" nodeType="afterGroup">
                            <p:stCondLst>
                              <p:cond delay="2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cTn>
                              </p:par>
                            </p:childTnLst>
                          </p:cTn>
                        </p:par>
                        <p:par>
                          <p:cTn id="48" fill="hold" nodeType="afterGroup">
                            <p:stCondLst>
                              <p:cond delay="3000"/>
                            </p:stCondLst>
                            <p:childTnLst>
                              <p:par>
                                <p:cTn id="49" presetID="11" presetClass="entr" presetSubtype="0" fill="hold" grpId="0" nodeType="after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par>
                          <p:cTn id="51" fill="hold" nodeType="afterGroup">
                            <p:stCondLst>
                              <p:cond delay="4000"/>
                            </p:stCondLst>
                            <p:childTnLst>
                              <p:par>
                                <p:cTn id="52" presetID="11" presetClass="entr" presetSubtype="0" fill="hold" grpId="0" nodeType="afterEffect">
                                  <p:stCondLst>
                                    <p:cond delay="0"/>
                                  </p:stCondLst>
                                  <p:childTnLst>
                                    <p:set>
                                      <p:cBhvr>
                                        <p:cTn id="53" dur="1000">
                                          <p:stCondLst>
                                            <p:cond delay="0"/>
                                          </p:stCondLst>
                                        </p:cTn>
                                        <p:tgtEl>
                                          <p:spTgt spid="18"/>
                                        </p:tgtEl>
                                        <p:attrNameLst>
                                          <p:attrName>style.visibility</p:attrName>
                                        </p:attrNameLst>
                                      </p:cBhvr>
                                      <p:to>
                                        <p:strVal val="visible"/>
                                      </p:to>
                                    </p:set>
                                  </p:childTnLst>
                                </p:cTn>
                              </p:par>
                            </p:childTnLst>
                          </p:cTn>
                        </p:par>
                        <p:par>
                          <p:cTn id="54" fill="hold" nodeType="afterGroup">
                            <p:stCondLst>
                              <p:cond delay="5000"/>
                            </p:stCondLst>
                            <p:childTnLst>
                              <p:par>
                                <p:cTn id="55" presetID="11" presetClass="entr" presetSubtype="0" fill="hold" grpId="0" nodeType="afterEffect">
                                  <p:stCondLst>
                                    <p:cond delay="0"/>
                                  </p:stCondLst>
                                  <p:childTnLst>
                                    <p:set>
                                      <p:cBhvr>
                                        <p:cTn id="56" dur="1000">
                                          <p:stCondLst>
                                            <p:cond delay="0"/>
                                          </p:stCondLst>
                                        </p:cTn>
                                        <p:tgtEl>
                                          <p:spTgt spid="19"/>
                                        </p:tgtEl>
                                        <p:attrNameLst>
                                          <p:attrName>style.visibility</p:attrName>
                                        </p:attrNameLst>
                                      </p:cBhvr>
                                      <p:to>
                                        <p:strVal val="visible"/>
                                      </p:to>
                                    </p:set>
                                  </p:childTnLst>
                                </p:cTn>
                              </p:par>
                            </p:childTnLst>
                          </p:cTn>
                        </p:par>
                        <p:par>
                          <p:cTn id="57" fill="hold" nodeType="afterGroup">
                            <p:stCondLst>
                              <p:cond delay="6000"/>
                            </p:stCondLst>
                            <p:childTnLst>
                              <p:par>
                                <p:cTn id="58" presetID="11" presetClass="entr" presetSubtype="0" fill="hold" grpId="0" nodeType="afterEffect">
                                  <p:stCondLst>
                                    <p:cond delay="0"/>
                                  </p:stCondLst>
                                  <p:childTnLst>
                                    <p:set>
                                      <p:cBhvr>
                                        <p:cTn id="59" dur="1000">
                                          <p:stCondLst>
                                            <p:cond delay="0"/>
                                          </p:stCondLst>
                                        </p:cTn>
                                        <p:tgtEl>
                                          <p:spTgt spid="20"/>
                                        </p:tgtEl>
                                        <p:attrNameLst>
                                          <p:attrName>style.visibility</p:attrName>
                                        </p:attrNameLst>
                                      </p:cBhvr>
                                      <p:to>
                                        <p:strVal val="visible"/>
                                      </p:to>
                                    </p:set>
                                  </p:childTnLst>
                                </p:cTn>
                              </p:par>
                            </p:childTnLst>
                          </p:cTn>
                        </p:par>
                        <p:par>
                          <p:cTn id="60" fill="hold" nodeType="afterGroup">
                            <p:stCondLst>
                              <p:cond delay="7000"/>
                            </p:stCondLst>
                            <p:childTnLst>
                              <p:par>
                                <p:cTn id="61" presetID="11" presetClass="entr" presetSubtype="0" fill="hold" grpId="0" nodeType="afterEffect">
                                  <p:stCondLst>
                                    <p:cond delay="0"/>
                                  </p:stCondLst>
                                  <p:childTnLst>
                                    <p:set>
                                      <p:cBhvr>
                                        <p:cTn id="62" dur="1000">
                                          <p:stCondLst>
                                            <p:cond delay="0"/>
                                          </p:stCondLst>
                                        </p:cTn>
                                        <p:tgtEl>
                                          <p:spTgt spid="22"/>
                                        </p:tgtEl>
                                        <p:attrNameLst>
                                          <p:attrName>style.visibility</p:attrName>
                                        </p:attrNameLst>
                                      </p:cBhvr>
                                      <p:to>
                                        <p:strVal val="visible"/>
                                      </p:to>
                                    </p:set>
                                  </p:childTnLst>
                                </p:cTn>
                              </p:par>
                            </p:childTnLst>
                          </p:cTn>
                        </p:par>
                        <p:par>
                          <p:cTn id="63" fill="hold" nodeType="afterGroup">
                            <p:stCondLst>
                              <p:cond delay="8000"/>
                            </p:stCondLst>
                            <p:childTnLst>
                              <p:par>
                                <p:cTn id="64" presetID="11" presetClass="entr" presetSubtype="0" fill="hold" grpId="0" nodeType="afterEffect">
                                  <p:stCondLst>
                                    <p:cond delay="0"/>
                                  </p:stCondLst>
                                  <p:childTnLst>
                                    <p:set>
                                      <p:cBhvr>
                                        <p:cTn id="65" dur="1000">
                                          <p:stCondLst>
                                            <p:cond delay="0"/>
                                          </p:stCondLst>
                                        </p:cTn>
                                        <p:tgtEl>
                                          <p:spTgt spid="23"/>
                                        </p:tgtEl>
                                        <p:attrNameLst>
                                          <p:attrName>style.visibility</p:attrName>
                                        </p:attrNameLst>
                                      </p:cBhvr>
                                      <p:to>
                                        <p:strVal val="visible"/>
                                      </p:to>
                                    </p:set>
                                  </p:childTnLst>
                                </p:cTn>
                              </p:par>
                            </p:childTnLst>
                          </p:cTn>
                        </p:par>
                        <p:par>
                          <p:cTn id="66" fill="hold" nodeType="afterGroup">
                            <p:stCondLst>
                              <p:cond delay="9000"/>
                            </p:stCondLst>
                            <p:childTnLst>
                              <p:par>
                                <p:cTn id="67" presetID="11" presetClass="entr" presetSubtype="0" fill="hold" grpId="0" nodeType="afterEffect">
                                  <p:stCondLst>
                                    <p:cond delay="0"/>
                                  </p:stCondLst>
                                  <p:childTnLst>
                                    <p:set>
                                      <p:cBhvr>
                                        <p:cTn id="68" dur="1000">
                                          <p:stCondLst>
                                            <p:cond delay="0"/>
                                          </p:stCondLst>
                                        </p:cTn>
                                        <p:tgtEl>
                                          <p:spTgt spid="24"/>
                                        </p:tgtEl>
                                        <p:attrNameLst>
                                          <p:attrName>style.visibility</p:attrName>
                                        </p:attrNameLst>
                                      </p:cBhvr>
                                      <p:to>
                                        <p:strVal val="visible"/>
                                      </p:to>
                                    </p:set>
                                  </p:childTnLst>
                                </p:cTn>
                              </p:par>
                            </p:childTnLst>
                          </p:cTn>
                        </p:par>
                        <p:par>
                          <p:cTn id="69" fill="hold" nodeType="afterGroup">
                            <p:stCondLst>
                              <p:cond delay="10000"/>
                            </p:stCondLst>
                            <p:childTnLst>
                              <p:par>
                                <p:cTn id="70" presetID="11" presetClass="entr" presetSubtype="0" fill="hold" grpId="0" nodeType="afterEffect">
                                  <p:stCondLst>
                                    <p:cond delay="0"/>
                                  </p:stCondLst>
                                  <p:childTnLst>
                                    <p:set>
                                      <p:cBhvr>
                                        <p:cTn id="71"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13" grpId="0" animBg="1"/>
      <p:bldP spid="14" grpId="0" animBg="1"/>
      <p:bldP spid="16" grpId="0" animBg="1"/>
      <p:bldP spid="21" grpId="0" animBg="1"/>
      <p:bldP spid="10" grpId="0" animBg="1"/>
      <p:bldP spid="11" grpId="0" animBg="1"/>
      <p:bldP spid="12" grpId="0" animBg="1"/>
      <p:bldP spid="17" grpId="0" animBg="1"/>
      <p:bldP spid="18" grpId="0" animBg="1"/>
      <p:bldP spid="19" grpId="0" animBg="1"/>
      <p:bldP spid="20"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sp>
        <p:nvSpPr>
          <p:cNvPr id="2041" name="Google Shape;2041;p35"/>
          <p:cNvSpPr/>
          <p:nvPr/>
        </p:nvSpPr>
        <p:spPr>
          <a:xfrm rot="-503883">
            <a:off x="5922074" y="2764019"/>
            <a:ext cx="326602" cy="133433"/>
          </a:xfrm>
          <a:prstGeom prst="arc">
            <a:avLst>
              <a:gd name="adj1" fmla="val 1620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graphicFrame>
        <p:nvGraphicFramePr>
          <p:cNvPr id="4" name="Table 3">
            <a:extLst>
              <a:ext uri="{FF2B5EF4-FFF2-40B4-BE49-F238E27FC236}">
                <a16:creationId xmlns:a16="http://schemas.microsoft.com/office/drawing/2014/main" id="{26639ECA-6F5C-447D-BA18-14A7FF27CF90}"/>
              </a:ext>
            </a:extLst>
          </p:cNvPr>
          <p:cNvGraphicFramePr>
            <a:graphicFrameLocks noGrp="1"/>
          </p:cNvGraphicFramePr>
          <p:nvPr>
            <p:extLst>
              <p:ext uri="{D42A27DB-BD31-4B8C-83A1-F6EECF244321}">
                <p14:modId xmlns:p14="http://schemas.microsoft.com/office/powerpoint/2010/main" val="1632522834"/>
              </p:ext>
            </p:extLst>
          </p:nvPr>
        </p:nvGraphicFramePr>
        <p:xfrm>
          <a:off x="629562" y="1415318"/>
          <a:ext cx="7992888" cy="2491888"/>
        </p:xfrm>
        <a:graphic>
          <a:graphicData uri="http://schemas.openxmlformats.org/drawingml/2006/table">
            <a:tbl>
              <a:tblPr firstRow="1" firstCol="1" bandRow="1">
                <a:tableStyleId>{912C8C85-51F0-491E-9774-3900AFEF0FD7}</a:tableStyleId>
              </a:tblPr>
              <a:tblGrid>
                <a:gridCol w="1731965">
                  <a:extLst>
                    <a:ext uri="{9D8B030D-6E8A-4147-A177-3AD203B41FA5}">
                      <a16:colId xmlns:a16="http://schemas.microsoft.com/office/drawing/2014/main" val="3020333653"/>
                    </a:ext>
                  </a:extLst>
                </a:gridCol>
                <a:gridCol w="3020563">
                  <a:extLst>
                    <a:ext uri="{9D8B030D-6E8A-4147-A177-3AD203B41FA5}">
                      <a16:colId xmlns:a16="http://schemas.microsoft.com/office/drawing/2014/main" val="3646194514"/>
                    </a:ext>
                  </a:extLst>
                </a:gridCol>
                <a:gridCol w="3240360">
                  <a:extLst>
                    <a:ext uri="{9D8B030D-6E8A-4147-A177-3AD203B41FA5}">
                      <a16:colId xmlns:a16="http://schemas.microsoft.com/office/drawing/2014/main" val="3912328481"/>
                    </a:ext>
                  </a:extLst>
                </a:gridCol>
              </a:tblGrid>
              <a:tr h="935938">
                <a:tc>
                  <a:txBody>
                    <a:bodyPr/>
                    <a:lstStyle/>
                    <a:p>
                      <a:pPr algn="ctr">
                        <a:lnSpc>
                          <a:spcPct val="130000"/>
                        </a:lnSpc>
                      </a:pPr>
                      <a:r>
                        <a:rPr lang="en-US" sz="2000" dirty="0" err="1">
                          <a:solidFill>
                            <a:srgbClr val="002060"/>
                          </a:solidFill>
                          <a:effectLst/>
                        </a:rPr>
                        <a:t>Tên</a:t>
                      </a:r>
                      <a:r>
                        <a:rPr lang="en-US" sz="2000" dirty="0">
                          <a:solidFill>
                            <a:srgbClr val="002060"/>
                          </a:solidFill>
                          <a:effectLst/>
                        </a:rPr>
                        <a:t> </a:t>
                      </a:r>
                      <a:r>
                        <a:rPr lang="en-US" sz="2000" dirty="0" err="1">
                          <a:solidFill>
                            <a:srgbClr val="002060"/>
                          </a:solidFill>
                          <a:effectLst/>
                        </a:rPr>
                        <a:t>tác</a:t>
                      </a:r>
                      <a:r>
                        <a:rPr lang="en-US" sz="2000" dirty="0">
                          <a:solidFill>
                            <a:srgbClr val="002060"/>
                          </a:solidFill>
                          <a:effectLst/>
                        </a:rPr>
                        <a:t> </a:t>
                      </a:r>
                      <a:r>
                        <a:rPr lang="en-US" sz="2000" dirty="0" err="1">
                          <a:solidFill>
                            <a:srgbClr val="002060"/>
                          </a:solidFill>
                          <a:effectLst/>
                        </a:rPr>
                        <a:t>phẩm</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30000"/>
                        </a:lnSpc>
                      </a:pPr>
                      <a:r>
                        <a:rPr lang="en-US" sz="2000" dirty="0" err="1">
                          <a:solidFill>
                            <a:srgbClr val="002060"/>
                          </a:solidFill>
                          <a:effectLst/>
                        </a:rPr>
                        <a:t>Nhân</a:t>
                      </a:r>
                      <a:r>
                        <a:rPr lang="en-US" sz="2000" dirty="0">
                          <a:solidFill>
                            <a:srgbClr val="002060"/>
                          </a:solidFill>
                          <a:effectLst/>
                        </a:rPr>
                        <a:t> </a:t>
                      </a:r>
                      <a:r>
                        <a:rPr lang="vi-VN" sz="2000" dirty="0">
                          <a:solidFill>
                            <a:srgbClr val="002060"/>
                          </a:solidFill>
                          <a:effectLst/>
                        </a:rPr>
                        <a:t>vậ</a:t>
                      </a:r>
                      <a:r>
                        <a:rPr lang="en-US" sz="2000" dirty="0">
                          <a:solidFill>
                            <a:srgbClr val="002060"/>
                          </a:solidFill>
                          <a:effectLst/>
                        </a:rPr>
                        <a:t>t </a:t>
                      </a:r>
                      <a:r>
                        <a:rPr lang="en-US" sz="2000" dirty="0" err="1">
                          <a:solidFill>
                            <a:srgbClr val="002060"/>
                          </a:solidFill>
                          <a:effectLst/>
                        </a:rPr>
                        <a:t>hiền</a:t>
                      </a:r>
                      <a:r>
                        <a:rPr lang="en-US" sz="2000" dirty="0">
                          <a:solidFill>
                            <a:srgbClr val="002060"/>
                          </a:solidFill>
                          <a:effectLst/>
                        </a:rPr>
                        <a:t> </a:t>
                      </a:r>
                      <a:r>
                        <a:rPr lang="en-US" sz="2000" dirty="0" err="1">
                          <a:solidFill>
                            <a:srgbClr val="002060"/>
                          </a:solidFill>
                          <a:effectLst/>
                        </a:rPr>
                        <a:t>lành</a:t>
                      </a:r>
                      <a:r>
                        <a:rPr lang="en-US" sz="2000" dirty="0">
                          <a:solidFill>
                            <a:srgbClr val="002060"/>
                          </a:solidFill>
                          <a:effectLst/>
                        </a:rPr>
                        <a:t> </a:t>
                      </a:r>
                      <a:r>
                        <a:rPr lang="en-US" sz="2000" dirty="0" err="1">
                          <a:solidFill>
                            <a:srgbClr val="002060"/>
                          </a:solidFill>
                          <a:effectLst/>
                        </a:rPr>
                        <a:t>gặp</a:t>
                      </a:r>
                      <a:r>
                        <a:rPr lang="en-US" sz="2000" dirty="0">
                          <a:solidFill>
                            <a:srgbClr val="002060"/>
                          </a:solidFill>
                          <a:effectLst/>
                        </a:rPr>
                        <a:t> may </a:t>
                      </a:r>
                      <a:r>
                        <a:rPr lang="en-US" sz="2000" dirty="0" err="1">
                          <a:solidFill>
                            <a:srgbClr val="002060"/>
                          </a:solidFill>
                          <a:effectLst/>
                        </a:rPr>
                        <a:t>mắn</a:t>
                      </a:r>
                      <a:r>
                        <a:rPr lang="en-US" sz="2000" dirty="0">
                          <a:solidFill>
                            <a:srgbClr val="002060"/>
                          </a:solidFill>
                          <a:effectLst/>
                        </a:rPr>
                        <a:t>, </a:t>
                      </a:r>
                      <a:r>
                        <a:rPr lang="en-US" sz="2000" dirty="0" err="1">
                          <a:solidFill>
                            <a:srgbClr val="002060"/>
                          </a:solidFill>
                          <a:effectLst/>
                        </a:rPr>
                        <a:t>hạnh</a:t>
                      </a:r>
                      <a:r>
                        <a:rPr lang="en-US" sz="2000" dirty="0">
                          <a:solidFill>
                            <a:srgbClr val="002060"/>
                          </a:solidFill>
                          <a:effectLst/>
                        </a:rPr>
                        <a:t> </a:t>
                      </a:r>
                      <a:r>
                        <a:rPr lang="en-US" sz="2000" dirty="0" err="1">
                          <a:solidFill>
                            <a:srgbClr val="002060"/>
                          </a:solidFill>
                          <a:effectLst/>
                        </a:rPr>
                        <a:t>phúc</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30000"/>
                        </a:lnSpc>
                      </a:pPr>
                      <a:r>
                        <a:rPr lang="en-US" sz="2000" dirty="0" err="1">
                          <a:solidFill>
                            <a:srgbClr val="002060"/>
                          </a:solidFill>
                          <a:effectLst/>
                        </a:rPr>
                        <a:t>Nhân</a:t>
                      </a:r>
                      <a:r>
                        <a:rPr lang="en-US" sz="2000" dirty="0">
                          <a:solidFill>
                            <a:srgbClr val="002060"/>
                          </a:solidFill>
                          <a:effectLst/>
                        </a:rPr>
                        <a:t> </a:t>
                      </a:r>
                      <a:r>
                        <a:rPr lang="en-US" sz="2000" dirty="0" err="1">
                          <a:solidFill>
                            <a:srgbClr val="002060"/>
                          </a:solidFill>
                          <a:effectLst/>
                        </a:rPr>
                        <a:t>vật</a:t>
                      </a:r>
                      <a:r>
                        <a:rPr lang="en-US" sz="2000" dirty="0">
                          <a:solidFill>
                            <a:srgbClr val="002060"/>
                          </a:solidFill>
                          <a:effectLst/>
                        </a:rPr>
                        <a:t> </a:t>
                      </a:r>
                      <a:r>
                        <a:rPr lang="en-US" sz="2000" dirty="0" err="1">
                          <a:solidFill>
                            <a:srgbClr val="002060"/>
                          </a:solidFill>
                          <a:effectLst/>
                        </a:rPr>
                        <a:t>độc</a:t>
                      </a:r>
                      <a:r>
                        <a:rPr lang="en-US" sz="2000" dirty="0">
                          <a:solidFill>
                            <a:srgbClr val="002060"/>
                          </a:solidFill>
                          <a:effectLst/>
                        </a:rPr>
                        <a:t> </a:t>
                      </a:r>
                      <a:r>
                        <a:rPr lang="en-US" sz="2000" dirty="0" err="1">
                          <a:solidFill>
                            <a:srgbClr val="002060"/>
                          </a:solidFill>
                          <a:effectLst/>
                        </a:rPr>
                        <a:t>ác</a:t>
                      </a:r>
                      <a:r>
                        <a:rPr lang="en-US" sz="2000" dirty="0">
                          <a:solidFill>
                            <a:srgbClr val="002060"/>
                          </a:solidFill>
                          <a:effectLst/>
                        </a:rPr>
                        <a:t> </a:t>
                      </a:r>
                      <a:r>
                        <a:rPr lang="en-US" sz="2000" dirty="0" err="1">
                          <a:solidFill>
                            <a:srgbClr val="002060"/>
                          </a:solidFill>
                          <a:effectLst/>
                        </a:rPr>
                        <a:t>bị</a:t>
                      </a:r>
                      <a:r>
                        <a:rPr lang="en-US" sz="2000" dirty="0">
                          <a:solidFill>
                            <a:srgbClr val="002060"/>
                          </a:solidFill>
                          <a:effectLst/>
                        </a:rPr>
                        <a:t> </a:t>
                      </a:r>
                      <a:r>
                        <a:rPr lang="en-US" sz="2000" dirty="0" err="1">
                          <a:solidFill>
                            <a:srgbClr val="002060"/>
                          </a:solidFill>
                          <a:effectLst/>
                        </a:rPr>
                        <a:t>trừng</a:t>
                      </a:r>
                      <a:r>
                        <a:rPr lang="en-US" sz="2000" dirty="0">
                          <a:solidFill>
                            <a:srgbClr val="002060"/>
                          </a:solidFill>
                          <a:effectLst/>
                        </a:rPr>
                        <a:t> </a:t>
                      </a:r>
                      <a:r>
                        <a:rPr lang="en-US" sz="2000" dirty="0" err="1">
                          <a:solidFill>
                            <a:srgbClr val="002060"/>
                          </a:solidFill>
                          <a:effectLst/>
                        </a:rPr>
                        <a:t>trị</a:t>
                      </a:r>
                      <a:r>
                        <a:rPr lang="en-US" sz="2000" dirty="0">
                          <a:solidFill>
                            <a:srgbClr val="002060"/>
                          </a:solidFill>
                          <a:effectLst/>
                        </a:rPr>
                        <a:t> </a:t>
                      </a:r>
                      <a:r>
                        <a:rPr lang="en-US" sz="2000" dirty="0" err="1">
                          <a:solidFill>
                            <a:srgbClr val="002060"/>
                          </a:solidFill>
                          <a:effectLst/>
                        </a:rPr>
                        <a:t>thích</a:t>
                      </a:r>
                      <a:r>
                        <a:rPr lang="en-US" sz="2000" dirty="0">
                          <a:solidFill>
                            <a:srgbClr val="002060"/>
                          </a:solidFill>
                          <a:effectLst/>
                        </a:rPr>
                        <a:t> </a:t>
                      </a:r>
                      <a:r>
                        <a:rPr lang="en-US" sz="2000" dirty="0" err="1">
                          <a:solidFill>
                            <a:srgbClr val="002060"/>
                          </a:solidFill>
                          <a:effectLst/>
                        </a:rPr>
                        <a:t>đáng</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951435058"/>
                  </a:ext>
                </a:extLst>
              </a:tr>
              <a:tr h="518650">
                <a:tc>
                  <a:txBody>
                    <a:bodyPr/>
                    <a:lstStyle/>
                    <a:p>
                      <a:pPr>
                        <a:lnSpc>
                          <a:spcPct val="130000"/>
                        </a:lnSpc>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lnSpc>
                          <a:spcPct val="130000"/>
                        </a:lnSpc>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lnSpc>
                          <a:spcPct val="130000"/>
                        </a:lnSpc>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extLst>
                  <a:ext uri="{0D108BD9-81ED-4DB2-BD59-A6C34878D82A}">
                    <a16:rowId xmlns:a16="http://schemas.microsoft.com/office/drawing/2014/main" val="1380255558"/>
                  </a:ext>
                </a:extLst>
              </a:tr>
              <a:tr h="518650">
                <a:tc>
                  <a:txBody>
                    <a:bodyPr/>
                    <a:lstStyle/>
                    <a:p>
                      <a:pPr>
                        <a:lnSpc>
                          <a:spcPct val="130000"/>
                        </a:lnSpc>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lnSpc>
                          <a:spcPct val="130000"/>
                        </a:lnSpc>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lnSpc>
                          <a:spcPct val="130000"/>
                        </a:lnSpc>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extLst>
                  <a:ext uri="{0D108BD9-81ED-4DB2-BD59-A6C34878D82A}">
                    <a16:rowId xmlns:a16="http://schemas.microsoft.com/office/drawing/2014/main" val="880151501"/>
                  </a:ext>
                </a:extLst>
              </a:tr>
              <a:tr h="518650">
                <a:tc>
                  <a:txBody>
                    <a:bodyPr/>
                    <a:lstStyle/>
                    <a:p>
                      <a:pPr>
                        <a:lnSpc>
                          <a:spcPct val="130000"/>
                        </a:lnSpc>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lnSpc>
                          <a:spcPct val="130000"/>
                        </a:lnSpc>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lnSpc>
                          <a:spcPct val="130000"/>
                        </a:lnSpc>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extLst>
                  <a:ext uri="{0D108BD9-81ED-4DB2-BD59-A6C34878D82A}">
                    <a16:rowId xmlns:a16="http://schemas.microsoft.com/office/drawing/2014/main" val="3247596987"/>
                  </a:ext>
                </a:extLst>
              </a:tr>
            </a:tbl>
          </a:graphicData>
        </a:graphic>
      </p:graphicFrame>
      <p:sp>
        <p:nvSpPr>
          <p:cNvPr id="5" name="Double Wave 4">
            <a:extLst>
              <a:ext uri="{FF2B5EF4-FFF2-40B4-BE49-F238E27FC236}">
                <a16:creationId xmlns:a16="http://schemas.microsoft.com/office/drawing/2014/main" id="{5D23DBB3-45AE-4431-BACB-9C5BF872D4C4}"/>
              </a:ext>
            </a:extLst>
          </p:cNvPr>
          <p:cNvSpPr/>
          <p:nvPr/>
        </p:nvSpPr>
        <p:spPr>
          <a:xfrm>
            <a:off x="575556" y="195486"/>
            <a:ext cx="8100900" cy="1133107"/>
          </a:xfrm>
          <a:prstGeom prst="doubleWave">
            <a:avLst>
              <a:gd name="adj1" fmla="val 6250"/>
              <a:gd name="adj2" fmla="val 244"/>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30000"/>
              </a:lnSpc>
            </a:pPr>
            <a:r>
              <a:rPr lang="vi-VN" sz="2000" dirty="0">
                <a:solidFill>
                  <a:srgbClr val="000000"/>
                </a:solidFill>
                <a:effectLst/>
                <a:ea typeface="Times New Roman" panose="02020603050405020304" pitchFamily="18" charset="0"/>
                <a:cs typeface="Cambria" panose="02040503050406030204" pitchFamily="18" charset="0"/>
              </a:rPr>
              <a:t>Thời gian: 2 phút</a:t>
            </a:r>
          </a:p>
          <a:p>
            <a:pPr>
              <a:lnSpc>
                <a:spcPct val="130000"/>
              </a:lnSpc>
            </a:pPr>
            <a:r>
              <a:rPr lang="vi-VN" sz="2000" dirty="0">
                <a:solidFill>
                  <a:srgbClr val="000000"/>
                </a:solidFill>
                <a:ea typeface="Times New Roman" panose="02020603050405020304" pitchFamily="18" charset="0"/>
                <a:cs typeface="Cambria" panose="02040503050406030204" pitchFamily="18" charset="0"/>
              </a:rPr>
              <a:t>Nhiệm vụ: </a:t>
            </a:r>
            <a:r>
              <a:rPr lang="en-US" sz="2000" dirty="0" err="1">
                <a:solidFill>
                  <a:srgbClr val="000000"/>
                </a:solidFill>
                <a:effectLst/>
                <a:ea typeface="Times New Roman" panose="02020603050405020304" pitchFamily="18" charset="0"/>
                <a:cs typeface="Cambria" panose="02040503050406030204" pitchFamily="18" charset="0"/>
              </a:rPr>
              <a:t>Nhớ</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lại</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một</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vài</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tác</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phẩm</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mà</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em</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biết</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liệt</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kê</a:t>
            </a:r>
            <a:r>
              <a:rPr lang="en-US" sz="2000" dirty="0">
                <a:solidFill>
                  <a:srgbClr val="000000"/>
                </a:solidFill>
                <a:effectLst/>
                <a:ea typeface="Times New Roman" panose="02020603050405020304" pitchFamily="18" charset="0"/>
                <a:cs typeface="Cambria" panose="02040503050406030204" pitchFamily="18" charset="0"/>
              </a:rPr>
              <a:t> </a:t>
            </a:r>
            <a:r>
              <a:rPr lang="en-US" sz="2000" dirty="0" err="1">
                <a:solidFill>
                  <a:srgbClr val="000000"/>
                </a:solidFill>
                <a:effectLst/>
                <a:ea typeface="Times New Roman" panose="02020603050405020304" pitchFamily="18" charset="0"/>
                <a:cs typeface="Cambria" panose="02040503050406030204" pitchFamily="18" charset="0"/>
              </a:rPr>
              <a:t>vào</a:t>
            </a:r>
            <a:r>
              <a:rPr lang="en-US" sz="2000" dirty="0">
                <a:solidFill>
                  <a:srgbClr val="000000"/>
                </a:solidFill>
                <a:effectLst/>
                <a:ea typeface="Times New Roman" panose="02020603050405020304" pitchFamily="18" charset="0"/>
                <a:cs typeface="Cambria" panose="02040503050406030204" pitchFamily="18" charset="0"/>
              </a:rPr>
              <a:t> </a:t>
            </a:r>
            <a:r>
              <a:rPr lang="vi-VN" sz="2000" dirty="0">
                <a:solidFill>
                  <a:srgbClr val="000000"/>
                </a:solidFill>
                <a:ea typeface="Times New Roman" panose="02020603050405020304" pitchFamily="18" charset="0"/>
                <a:cs typeface="Cambria" panose="02040503050406030204" pitchFamily="18" charset="0"/>
              </a:rPr>
              <a:t>bảng sau</a:t>
            </a:r>
            <a:endParaRPr lang="en-US" sz="2000" dirty="0">
              <a:effectLst/>
              <a:ea typeface="Times New Roman" panose="02020603050405020304" pitchFamily="18" charset="0"/>
            </a:endParaRPr>
          </a:p>
        </p:txBody>
      </p:sp>
      <p:sp>
        <p:nvSpPr>
          <p:cNvPr id="150" name="TextBox 149">
            <a:extLst>
              <a:ext uri="{FF2B5EF4-FFF2-40B4-BE49-F238E27FC236}">
                <a16:creationId xmlns:a16="http://schemas.microsoft.com/office/drawing/2014/main" id="{36CCE8EC-39E0-474E-8C36-4EFA5E67B19E}"/>
              </a:ext>
            </a:extLst>
          </p:cNvPr>
          <p:cNvSpPr txBox="1"/>
          <p:nvPr/>
        </p:nvSpPr>
        <p:spPr>
          <a:xfrm>
            <a:off x="629562" y="4240128"/>
            <a:ext cx="8100900" cy="707886"/>
          </a:xfrm>
          <a:prstGeom prst="rect">
            <a:avLst/>
          </a:prstGeom>
          <a:noFill/>
        </p:spPr>
        <p:txBody>
          <a:bodyPr wrap="square">
            <a:spAutoFit/>
          </a:bodyPr>
          <a:lstStyle/>
          <a:p>
            <a:r>
              <a:rPr lang="vi-VN" sz="2000" b="1" dirty="0">
                <a:solidFill>
                  <a:srgbClr val="FF0000"/>
                </a:solidFill>
                <a:effectLst/>
                <a:latin typeface="+mn-lt"/>
                <a:ea typeface="Times New Roman" panose="02020603050405020304" pitchFamily="18" charset="0"/>
                <a:cs typeface="Cambria" panose="02040503050406030204" pitchFamily="18" charset="0"/>
                <a:sym typeface="Wingdings" panose="05000000000000000000" pitchFamily="2" charset="2"/>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Ước</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mơ</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về</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xã</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hội</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công</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bằng</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cái</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xấu</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cái</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ác</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bị</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trừng</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trị</a:t>
            </a:r>
            <a:r>
              <a:rPr lang="en-US" sz="2000" b="1" dirty="0">
                <a:solidFill>
                  <a:srgbClr val="FF0000"/>
                </a:solidFill>
                <a:effectLst/>
                <a:latin typeface="+mn-lt"/>
                <a:ea typeface="Times New Roman" panose="02020603050405020304" pitchFamily="18" charset="0"/>
                <a:cs typeface="Cambria" panose="02040503050406030204" pitchFamily="18" charset="0"/>
              </a:rPr>
              <a:t>,</a:t>
            </a:r>
            <a:r>
              <a:rPr lang="vi-VN"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người</a:t>
            </a:r>
            <a:r>
              <a:rPr lang="en-US" sz="2000" b="1" dirty="0">
                <a:solidFill>
                  <a:srgbClr val="FF0000"/>
                </a:solidFill>
                <a:effectLst/>
                <a:latin typeface="+mn-lt"/>
                <a:ea typeface="Times New Roman" panose="02020603050405020304" pitchFamily="18" charset="0"/>
                <a:cs typeface="Cambria" panose="02040503050406030204" pitchFamily="18" charset="0"/>
              </a:rPr>
              <a:t> ở </a:t>
            </a:r>
            <a:r>
              <a:rPr lang="en-US" sz="2000" b="1" dirty="0" err="1">
                <a:solidFill>
                  <a:srgbClr val="FF0000"/>
                </a:solidFill>
                <a:effectLst/>
                <a:latin typeface="+mn-lt"/>
                <a:ea typeface="Times New Roman" panose="02020603050405020304" pitchFamily="18" charset="0"/>
                <a:cs typeface="Cambria" panose="02040503050406030204" pitchFamily="18" charset="0"/>
              </a:rPr>
              <a:t>hiền</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thì</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sẽ</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gặp</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lành</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là</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ước</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mơ</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ngàn</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đời</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của</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nhân</a:t>
            </a:r>
            <a:r>
              <a:rPr lang="en-US" sz="2000" b="1" dirty="0">
                <a:solidFill>
                  <a:srgbClr val="FF0000"/>
                </a:solidFill>
                <a:effectLst/>
                <a:latin typeface="+mn-lt"/>
                <a:ea typeface="Times New Roman" panose="02020603050405020304" pitchFamily="18" charset="0"/>
                <a:cs typeface="Cambria" panose="02040503050406030204" pitchFamily="18" charset="0"/>
              </a:rPr>
              <a:t> </a:t>
            </a:r>
            <a:r>
              <a:rPr lang="en-US" sz="2000" b="1" dirty="0" err="1">
                <a:solidFill>
                  <a:srgbClr val="FF0000"/>
                </a:solidFill>
                <a:effectLst/>
                <a:latin typeface="+mn-lt"/>
                <a:ea typeface="Times New Roman" panose="02020603050405020304" pitchFamily="18" charset="0"/>
                <a:cs typeface="Cambria" panose="02040503050406030204" pitchFamily="18" charset="0"/>
              </a:rPr>
              <a:t>dân</a:t>
            </a:r>
            <a:r>
              <a:rPr lang="en-US" sz="2000" b="1" dirty="0">
                <a:solidFill>
                  <a:srgbClr val="FF0000"/>
                </a:solidFill>
                <a:effectLst/>
                <a:latin typeface="+mn-lt"/>
                <a:ea typeface="Times New Roman" panose="02020603050405020304" pitchFamily="18" charset="0"/>
                <a:cs typeface="Cambria" panose="02040503050406030204" pitchFamily="18" charset="0"/>
              </a:rPr>
              <a:t> ta</a:t>
            </a:r>
            <a:endParaRPr lang="en-US" sz="2000" b="1" dirty="0">
              <a:solidFill>
                <a:srgbClr val="FF0000"/>
              </a:solidFill>
              <a:latin typeface="+mn-lt"/>
            </a:endParaRPr>
          </a:p>
        </p:txBody>
      </p:sp>
    </p:spTree>
    <p:extLst>
      <p:ext uri="{BB962C8B-B14F-4D97-AF65-F5344CB8AC3E}">
        <p14:creationId xmlns:p14="http://schemas.microsoft.com/office/powerpoint/2010/main" val="20597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DCFAD-67EB-4F89-B023-6BD6A1386701}"/>
              </a:ext>
            </a:extLst>
          </p:cNvPr>
          <p:cNvSpPr/>
          <p:nvPr/>
        </p:nvSpPr>
        <p:spPr>
          <a:xfrm>
            <a:off x="1115616" y="896541"/>
            <a:ext cx="7200800" cy="1037034"/>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lang="vi-VN" sz="2400" b="1" i="0" dirty="0">
                <a:solidFill>
                  <a:srgbClr val="000000"/>
                </a:solidFill>
                <a:effectLst/>
                <a:latin typeface="Arial" panose="020B0604020202020204" pitchFamily="34" charset="0"/>
                <a:cs typeface="Arial" panose="020B0604020202020204" pitchFamily="34" charset="0"/>
              </a:rPr>
              <a:t>Qua lời lẽ của Kiều Nguyệt Nga, em thấy nàng là con người như thế nào?</a:t>
            </a:r>
            <a:endParaRPr kumimoji="0" lang="vi-VN" sz="18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p:txBody>
      </p:sp>
      <p:sp>
        <p:nvSpPr>
          <p:cNvPr id="13" name="A">
            <a:extLst>
              <a:ext uri="{FF2B5EF4-FFF2-40B4-BE49-F238E27FC236}">
                <a16:creationId xmlns:a16="http://schemas.microsoft.com/office/drawing/2014/main" id="{1CD1A0E6-E7DF-4F8E-B370-F42E58C4898A}"/>
              </a:ext>
            </a:extLst>
          </p:cNvPr>
          <p:cNvSpPr/>
          <p:nvPr/>
        </p:nvSpPr>
        <p:spPr>
          <a:xfrm>
            <a:off x="698993" y="2988469"/>
            <a:ext cx="3807523" cy="7971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lvl="0" algn="ctr" defTabSz="685800" fontAlgn="base">
              <a:spcBef>
                <a:spcPct val="0"/>
              </a:spcBef>
              <a:spcAft>
                <a:spcPct val="0"/>
              </a:spcAft>
              <a:buClrTx/>
              <a:defRPr/>
            </a:pPr>
            <a:r>
              <a:rPr kumimoji="0" lang="en-US" sz="18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A. </a:t>
            </a:r>
            <a:r>
              <a:rPr lang="en-US" sz="1800" dirty="0" err="1">
                <a:latin typeface="Arial" panose="020B0604020202020204" pitchFamily="34" charset="0"/>
                <a:cs typeface="Arial" panose="020B0604020202020204" pitchFamily="34" charset="0"/>
              </a:rPr>
              <a:t>Khuê</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thuỳ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mị</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nết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học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thuỷ</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chung</a:t>
            </a:r>
            <a:r>
              <a:rPr lang="en-US" sz="1800" dirty="0">
                <a:latin typeface="Arial" panose="020B0604020202020204" pitchFamily="34" charset="0"/>
                <a:cs typeface="Arial" panose="020B0604020202020204" pitchFamily="34" charset="0"/>
              </a:rPr>
              <a:t>.</a:t>
            </a:r>
            <a:endParaRPr kumimoji="0" lang="vi-VN" sz="18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p:sp>
        <p:nvSpPr>
          <p:cNvPr id="14" name="B">
            <a:extLst>
              <a:ext uri="{FF2B5EF4-FFF2-40B4-BE49-F238E27FC236}">
                <a16:creationId xmlns:a16="http://schemas.microsoft.com/office/drawing/2014/main" id="{D3768007-D2D1-42A6-A4BB-C9FB740EC4C8}"/>
              </a:ext>
            </a:extLst>
          </p:cNvPr>
          <p:cNvSpPr/>
          <p:nvPr/>
        </p:nvSpPr>
        <p:spPr>
          <a:xfrm>
            <a:off x="715662" y="3861198"/>
            <a:ext cx="3807523" cy="79878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lvl="0" algn="ctr" defTabSz="685800" fontAlgn="base">
              <a:spcBef>
                <a:spcPct val="0"/>
              </a:spcBef>
              <a:spcAft>
                <a:spcPct val="0"/>
              </a:spcAft>
              <a:buClrTx/>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C. </a:t>
            </a:r>
            <a:r>
              <a:rPr lang="en-US" sz="1800" dirty="0" err="1">
                <a:latin typeface="Arial" panose="020B0604020202020204" pitchFamily="34" charset="0"/>
                <a:cs typeface="Arial" panose="020B0604020202020204" pitchFamily="34" charset="0"/>
              </a:rPr>
              <a:t>Khuê</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thuỳ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mị</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nết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học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nhạy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cảm</a:t>
            </a:r>
            <a:r>
              <a:rPr lang="en-US" sz="1800" dirty="0">
                <a:latin typeface="Arial" panose="020B0604020202020204" pitchFamily="34" charset="0"/>
                <a:cs typeface="Arial" panose="020B0604020202020204" pitchFamily="34" charset="0"/>
              </a:rPr>
              <a:t>.</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p:sp>
        <p:nvSpPr>
          <p:cNvPr id="15" name="C">
            <a:extLst>
              <a:ext uri="{FF2B5EF4-FFF2-40B4-BE49-F238E27FC236}">
                <a16:creationId xmlns:a16="http://schemas.microsoft.com/office/drawing/2014/main" id="{B93878EC-3C06-4108-8287-BAB90D132BC4}"/>
              </a:ext>
            </a:extLst>
          </p:cNvPr>
          <p:cNvSpPr/>
          <p:nvPr/>
        </p:nvSpPr>
        <p:spPr>
          <a:xfrm flipH="1">
            <a:off x="4523185" y="2988469"/>
            <a:ext cx="4297287" cy="7971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lvl="0" algn="ctr" defTabSz="685800" fontAlgn="base">
              <a:spcBef>
                <a:spcPct val="0"/>
              </a:spcBef>
              <a:spcAft>
                <a:spcPct val="0"/>
              </a:spcAft>
              <a:buClrTx/>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B. </a:t>
            </a:r>
            <a:r>
              <a:rPr lang="en-US" sz="1800" dirty="0" err="1">
                <a:latin typeface="Arial" panose="020B0604020202020204" pitchFamily="34" charset="0"/>
                <a:cs typeface="Arial" panose="020B0604020202020204" pitchFamily="34" charset="0"/>
              </a:rPr>
              <a:t>Khuê</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nhút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thuỳ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mị</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nết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học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thuỷ</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chung</a:t>
            </a:r>
            <a:r>
              <a:rPr lang="en-US" sz="1800" dirty="0">
                <a:latin typeface="Arial" panose="020B0604020202020204" pitchFamily="34" charset="0"/>
                <a:cs typeface="Arial" panose="020B0604020202020204" pitchFamily="34" charset="0"/>
              </a:rPr>
              <a:t>.</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p:sp>
        <p:nvSpPr>
          <p:cNvPr id="16" name="D">
            <a:extLst>
              <a:ext uri="{FF2B5EF4-FFF2-40B4-BE49-F238E27FC236}">
                <a16:creationId xmlns:a16="http://schemas.microsoft.com/office/drawing/2014/main" id="{3EE0D89C-A702-4745-A6D4-5F89010084D1}"/>
              </a:ext>
            </a:extLst>
          </p:cNvPr>
          <p:cNvSpPr/>
          <p:nvPr/>
        </p:nvSpPr>
        <p:spPr>
          <a:xfrm flipH="1">
            <a:off x="4506626" y="3861198"/>
            <a:ext cx="4313846" cy="79878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lIns="68579" rIns="68579" anchor="ctr"/>
          <a:lstStyle/>
          <a:p>
            <a:pPr lvl="0" algn="ctr" defTabSz="685800" fontAlgn="base">
              <a:spcBef>
                <a:spcPct val="0"/>
              </a:spcBef>
              <a:spcAft>
                <a:spcPct val="0"/>
              </a:spcAft>
              <a:buClrTx/>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D. </a:t>
            </a:r>
            <a:r>
              <a:rPr lang="en-US" sz="1800" dirty="0" err="1">
                <a:latin typeface="Arial" panose="020B0604020202020204" pitchFamily="34" charset="0"/>
                <a:cs typeface="Arial" panose="020B0604020202020204" pitchFamily="34" charset="0"/>
              </a:rPr>
              <a:t>Khuê</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học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thuỷ</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tài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sắc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toàn</a:t>
            </a:r>
            <a:r>
              <a:rPr lang="en-US" sz="1800" dirty="0">
                <a:latin typeface="Arial" panose="020B0604020202020204" pitchFamily="34" charset="0"/>
                <a:cs typeface="Arial" panose="020B0604020202020204" pitchFamily="34" charset="0"/>
              </a:rPr>
              <a:t>.</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p:pic>
        <p:nvPicPr>
          <p:cNvPr id="9" name="Picture 8">
            <a:hlinkClick r:id="" action="ppaction://noaction"/>
            <a:extLst>
              <a:ext uri="{FF2B5EF4-FFF2-40B4-BE49-F238E27FC236}">
                <a16:creationId xmlns:a16="http://schemas.microsoft.com/office/drawing/2014/main" id="{CBDABFCC-907E-4B9D-B5F9-398E7105AC62}"/>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04913" y="89297"/>
            <a:ext cx="514350" cy="49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23">
            <a:extLst>
              <a:ext uri="{FF2B5EF4-FFF2-40B4-BE49-F238E27FC236}">
                <a16:creationId xmlns:a16="http://schemas.microsoft.com/office/drawing/2014/main" id="{A7C31248-ACE4-4399-A9DE-4DEB44F4CC97}"/>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00:10</a:t>
            </a:r>
          </a:p>
        </p:txBody>
      </p:sp>
      <p:sp>
        <p:nvSpPr>
          <p:cNvPr id="11" name="Rounded Rectangle 24">
            <a:extLst>
              <a:ext uri="{FF2B5EF4-FFF2-40B4-BE49-F238E27FC236}">
                <a16:creationId xmlns:a16="http://schemas.microsoft.com/office/drawing/2014/main" id="{8A4F727A-AC23-45B9-8105-BA7A6177DC22}"/>
              </a:ext>
            </a:extLst>
          </p:cNvPr>
          <p:cNvSpPr/>
          <p:nvPr/>
        </p:nvSpPr>
        <p:spPr>
          <a:xfrm>
            <a:off x="6100763" y="5834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00:09</a:t>
            </a:r>
          </a:p>
        </p:txBody>
      </p:sp>
      <p:sp>
        <p:nvSpPr>
          <p:cNvPr id="12" name="Rounded Rectangle 25">
            <a:extLst>
              <a:ext uri="{FF2B5EF4-FFF2-40B4-BE49-F238E27FC236}">
                <a16:creationId xmlns:a16="http://schemas.microsoft.com/office/drawing/2014/main" id="{9A6C5D8C-066F-4EE9-8277-BECC81F38A5B}"/>
              </a:ext>
            </a:extLst>
          </p:cNvPr>
          <p:cNvSpPr/>
          <p:nvPr/>
        </p:nvSpPr>
        <p:spPr>
          <a:xfrm>
            <a:off x="6100763" y="6548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00:08</a:t>
            </a:r>
          </a:p>
        </p:txBody>
      </p:sp>
      <p:sp>
        <p:nvSpPr>
          <p:cNvPr id="17" name="Rounded Rectangle 26">
            <a:extLst>
              <a:ext uri="{FF2B5EF4-FFF2-40B4-BE49-F238E27FC236}">
                <a16:creationId xmlns:a16="http://schemas.microsoft.com/office/drawing/2014/main" id="{79430D99-058E-4093-8E1D-780381DF2889}"/>
              </a:ext>
            </a:extLst>
          </p:cNvPr>
          <p:cNvSpPr/>
          <p:nvPr/>
        </p:nvSpPr>
        <p:spPr>
          <a:xfrm>
            <a:off x="6100763" y="5834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00:07</a:t>
            </a:r>
          </a:p>
        </p:txBody>
      </p:sp>
      <p:sp>
        <p:nvSpPr>
          <p:cNvPr id="18" name="Rounded Rectangle 27">
            <a:extLst>
              <a:ext uri="{FF2B5EF4-FFF2-40B4-BE49-F238E27FC236}">
                <a16:creationId xmlns:a16="http://schemas.microsoft.com/office/drawing/2014/main" id="{ED4CE0DC-620B-4B02-A02D-3B23AAC65E46}"/>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00:06</a:t>
            </a:r>
          </a:p>
        </p:txBody>
      </p:sp>
      <p:sp>
        <p:nvSpPr>
          <p:cNvPr id="19" name="Rounded Rectangle 28">
            <a:extLst>
              <a:ext uri="{FF2B5EF4-FFF2-40B4-BE49-F238E27FC236}">
                <a16:creationId xmlns:a16="http://schemas.microsoft.com/office/drawing/2014/main" id="{8B8D4C04-5D46-47B0-BF2F-0E8778AEF982}"/>
              </a:ext>
            </a:extLst>
          </p:cNvPr>
          <p:cNvSpPr/>
          <p:nvPr/>
        </p:nvSpPr>
        <p:spPr>
          <a:xfrm>
            <a:off x="6100763" y="61913"/>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00:05</a:t>
            </a:r>
          </a:p>
        </p:txBody>
      </p:sp>
      <p:sp>
        <p:nvSpPr>
          <p:cNvPr id="20" name="Rounded Rectangle 29">
            <a:extLst>
              <a:ext uri="{FF2B5EF4-FFF2-40B4-BE49-F238E27FC236}">
                <a16:creationId xmlns:a16="http://schemas.microsoft.com/office/drawing/2014/main" id="{1730A18F-0C7C-4C56-A676-180D885B9A54}"/>
              </a:ext>
            </a:extLst>
          </p:cNvPr>
          <p:cNvSpPr/>
          <p:nvPr/>
        </p:nvSpPr>
        <p:spPr>
          <a:xfrm>
            <a:off x="6100763" y="54769"/>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00:04</a:t>
            </a:r>
          </a:p>
        </p:txBody>
      </p:sp>
      <p:sp>
        <p:nvSpPr>
          <p:cNvPr id="21" name="Rounded Rectangle 30">
            <a:extLst>
              <a:ext uri="{FF2B5EF4-FFF2-40B4-BE49-F238E27FC236}">
                <a16:creationId xmlns:a16="http://schemas.microsoft.com/office/drawing/2014/main" id="{59925F40-75D9-436C-BA9B-FA1A1200ED10}"/>
              </a:ext>
            </a:extLst>
          </p:cNvPr>
          <p:cNvSpPr/>
          <p:nvPr/>
        </p:nvSpPr>
        <p:spPr>
          <a:xfrm>
            <a:off x="6100763" y="4762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00:03</a:t>
            </a:r>
          </a:p>
        </p:txBody>
      </p:sp>
      <p:sp>
        <p:nvSpPr>
          <p:cNvPr id="22" name="Rounded Rectangle 31">
            <a:extLst>
              <a:ext uri="{FF2B5EF4-FFF2-40B4-BE49-F238E27FC236}">
                <a16:creationId xmlns:a16="http://schemas.microsoft.com/office/drawing/2014/main" id="{0352C5B0-453C-4060-BF02-B8797B41C38A}"/>
              </a:ext>
            </a:extLst>
          </p:cNvPr>
          <p:cNvSpPr/>
          <p:nvPr/>
        </p:nvSpPr>
        <p:spPr>
          <a:xfrm>
            <a:off x="6100763" y="3214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00:02</a:t>
            </a:r>
          </a:p>
        </p:txBody>
      </p:sp>
      <p:sp>
        <p:nvSpPr>
          <p:cNvPr id="23" name="Rounded Rectangle 32">
            <a:extLst>
              <a:ext uri="{FF2B5EF4-FFF2-40B4-BE49-F238E27FC236}">
                <a16:creationId xmlns:a16="http://schemas.microsoft.com/office/drawing/2014/main" id="{96070381-2517-4992-974A-ED5F9C48CE54}"/>
              </a:ext>
            </a:extLst>
          </p:cNvPr>
          <p:cNvSpPr/>
          <p:nvPr/>
        </p:nvSpPr>
        <p:spPr>
          <a:xfrm>
            <a:off x="6100763" y="404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00:01</a:t>
            </a:r>
          </a:p>
        </p:txBody>
      </p:sp>
      <p:sp>
        <p:nvSpPr>
          <p:cNvPr id="24" name="Rounded Rectangle 33">
            <a:extLst>
              <a:ext uri="{FF2B5EF4-FFF2-40B4-BE49-F238E27FC236}">
                <a16:creationId xmlns:a16="http://schemas.microsoft.com/office/drawing/2014/main" id="{131BD318-4A81-4110-A7F2-4E8A9F567BFD}"/>
              </a:ext>
            </a:extLst>
          </p:cNvPr>
          <p:cNvSpPr/>
          <p:nvPr/>
        </p:nvSpPr>
        <p:spPr>
          <a:xfrm>
            <a:off x="6100763" y="404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sym typeface="Arial"/>
              </a:rPr>
              <a:t>00:00</a:t>
            </a:r>
          </a:p>
        </p:txBody>
      </p:sp>
      <p:pic>
        <p:nvPicPr>
          <p:cNvPr id="25" name="Picture 2" descr="Káº¿t quáº£ hÃ¬nh áº£nh cho icon Äá»ng há»">
            <a:extLst>
              <a:ext uri="{FF2B5EF4-FFF2-40B4-BE49-F238E27FC236}">
                <a16:creationId xmlns:a16="http://schemas.microsoft.com/office/drawing/2014/main" id="{83A80AFC-8E6B-4B63-9661-0A8AA0E90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5212" y="19051"/>
            <a:ext cx="585788" cy="59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896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0" presetClass="emph" presetSubtype="0" fill="hold" grpId="0" nodeType="clickEffect">
                                  <p:stCondLst>
                                    <p:cond delay="0"/>
                                  </p:stCondLst>
                                  <p:childTnLst>
                                    <p:animClr clrSpc="hsl" dir="cw">
                                      <p:cBhvr override="childStyle">
                                        <p:cTn id="15" dur="500" fill="hold"/>
                                        <p:tgtEl>
                                          <p:spTgt spid="13"/>
                                        </p:tgtEl>
                                        <p:attrNameLst>
                                          <p:attrName>style.color</p:attrName>
                                        </p:attrNameLst>
                                      </p:cBhvr>
                                      <p:by>
                                        <p:hsl h="0" s="12549" l="25098"/>
                                      </p:by>
                                    </p:animClr>
                                    <p:animClr clrSpc="hsl" dir="cw">
                                      <p:cBhvr>
                                        <p:cTn id="16" dur="500" fill="hold"/>
                                        <p:tgtEl>
                                          <p:spTgt spid="13"/>
                                        </p:tgtEl>
                                        <p:attrNameLst>
                                          <p:attrName>fillcolor</p:attrName>
                                        </p:attrNameLst>
                                      </p:cBhvr>
                                      <p:by>
                                        <p:hsl h="0" s="12549" l="25098"/>
                                      </p:by>
                                    </p:animClr>
                                    <p:animClr clrSpc="hsl" dir="cw">
                                      <p:cBhvr>
                                        <p:cTn id="17" dur="500" fill="hold"/>
                                        <p:tgtEl>
                                          <p:spTgt spid="13"/>
                                        </p:tgtEl>
                                        <p:attrNameLst>
                                          <p:attrName>stroke.color</p:attrName>
                                        </p:attrNameLst>
                                      </p:cBhvr>
                                      <p:by>
                                        <p:hsl h="0" s="12549" l="25098"/>
                                      </p:by>
                                    </p:animClr>
                                    <p:set>
                                      <p:cBhvr>
                                        <p:cTn id="18"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15"/>
                                        </p:tgtEl>
                                      </p:cBhvr>
                                    </p:animEffect>
                                    <p:animScale>
                                      <p:cBhvr>
                                        <p:cTn id="30" dur="250" autoRev="1" fill="hold"/>
                                        <p:tgtEl>
                                          <p:spTgt spid="15"/>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16"/>
                                        </p:tgtEl>
                                      </p:cBhvr>
                                    </p:animEffect>
                                    <p:animScale>
                                      <p:cBhvr>
                                        <p:cTn id="36" dur="250" autoRev="1" fill="hold"/>
                                        <p:tgtEl>
                                          <p:spTgt spid="16"/>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1" presetClass="entr" presetSubtype="0" fill="hold" grpId="0" nodeType="afterEffect">
                                  <p:stCondLst>
                                    <p:cond delay="0"/>
                                  </p:stCondLst>
                                  <p:childTnLst>
                                    <p:set>
                                      <p:cBhvr>
                                        <p:cTn id="41" dur="1000">
                                          <p:stCondLst>
                                            <p:cond delay="0"/>
                                          </p:stCondLst>
                                        </p:cTn>
                                        <p:tgtEl>
                                          <p:spTgt spid="10"/>
                                        </p:tgtEl>
                                        <p:attrNameLst>
                                          <p:attrName>style.visibility</p:attrName>
                                        </p:attrNameLst>
                                      </p:cBhvr>
                                      <p:to>
                                        <p:strVal val="visible"/>
                                      </p:to>
                                    </p:set>
                                  </p:childTnLst>
                                </p:cTn>
                              </p:par>
                            </p:childTnLst>
                          </p:cTn>
                        </p:par>
                        <p:par>
                          <p:cTn id="42" fill="hold" nodeType="afterGroup">
                            <p:stCondLst>
                              <p:cond delay="1000"/>
                            </p:stCondLst>
                            <p:childTnLst>
                              <p:par>
                                <p:cTn id="43" presetID="11" presetClass="entr" presetSubtype="0" fill="hold" grpId="0" nodeType="afterEffect">
                                  <p:stCondLst>
                                    <p:cond delay="0"/>
                                  </p:stCondLst>
                                  <p:childTnLst>
                                    <p:set>
                                      <p:cBhvr>
                                        <p:cTn id="44" dur="1000">
                                          <p:stCondLst>
                                            <p:cond delay="0"/>
                                          </p:stCondLst>
                                        </p:cTn>
                                        <p:tgtEl>
                                          <p:spTgt spid="11"/>
                                        </p:tgtEl>
                                        <p:attrNameLst>
                                          <p:attrName>style.visibility</p:attrName>
                                        </p:attrNameLst>
                                      </p:cBhvr>
                                      <p:to>
                                        <p:strVal val="visible"/>
                                      </p:to>
                                    </p:set>
                                  </p:childTnLst>
                                </p:cTn>
                              </p:par>
                            </p:childTnLst>
                          </p:cTn>
                        </p:par>
                        <p:par>
                          <p:cTn id="45" fill="hold" nodeType="afterGroup">
                            <p:stCondLst>
                              <p:cond delay="2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cTn>
                              </p:par>
                            </p:childTnLst>
                          </p:cTn>
                        </p:par>
                        <p:par>
                          <p:cTn id="48" fill="hold" nodeType="afterGroup">
                            <p:stCondLst>
                              <p:cond delay="3000"/>
                            </p:stCondLst>
                            <p:childTnLst>
                              <p:par>
                                <p:cTn id="49" presetID="11" presetClass="entr" presetSubtype="0" fill="hold" grpId="0" nodeType="after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par>
                          <p:cTn id="51" fill="hold" nodeType="afterGroup">
                            <p:stCondLst>
                              <p:cond delay="4000"/>
                            </p:stCondLst>
                            <p:childTnLst>
                              <p:par>
                                <p:cTn id="52" presetID="11" presetClass="entr" presetSubtype="0" fill="hold" grpId="0" nodeType="afterEffect">
                                  <p:stCondLst>
                                    <p:cond delay="0"/>
                                  </p:stCondLst>
                                  <p:childTnLst>
                                    <p:set>
                                      <p:cBhvr>
                                        <p:cTn id="53" dur="1000">
                                          <p:stCondLst>
                                            <p:cond delay="0"/>
                                          </p:stCondLst>
                                        </p:cTn>
                                        <p:tgtEl>
                                          <p:spTgt spid="18"/>
                                        </p:tgtEl>
                                        <p:attrNameLst>
                                          <p:attrName>style.visibility</p:attrName>
                                        </p:attrNameLst>
                                      </p:cBhvr>
                                      <p:to>
                                        <p:strVal val="visible"/>
                                      </p:to>
                                    </p:set>
                                  </p:childTnLst>
                                </p:cTn>
                              </p:par>
                            </p:childTnLst>
                          </p:cTn>
                        </p:par>
                        <p:par>
                          <p:cTn id="54" fill="hold" nodeType="afterGroup">
                            <p:stCondLst>
                              <p:cond delay="5000"/>
                            </p:stCondLst>
                            <p:childTnLst>
                              <p:par>
                                <p:cTn id="55" presetID="11" presetClass="entr" presetSubtype="0" fill="hold" grpId="0" nodeType="afterEffect">
                                  <p:stCondLst>
                                    <p:cond delay="0"/>
                                  </p:stCondLst>
                                  <p:childTnLst>
                                    <p:set>
                                      <p:cBhvr>
                                        <p:cTn id="56" dur="1000">
                                          <p:stCondLst>
                                            <p:cond delay="0"/>
                                          </p:stCondLst>
                                        </p:cTn>
                                        <p:tgtEl>
                                          <p:spTgt spid="19"/>
                                        </p:tgtEl>
                                        <p:attrNameLst>
                                          <p:attrName>style.visibility</p:attrName>
                                        </p:attrNameLst>
                                      </p:cBhvr>
                                      <p:to>
                                        <p:strVal val="visible"/>
                                      </p:to>
                                    </p:set>
                                  </p:childTnLst>
                                </p:cTn>
                              </p:par>
                            </p:childTnLst>
                          </p:cTn>
                        </p:par>
                        <p:par>
                          <p:cTn id="57" fill="hold" nodeType="afterGroup">
                            <p:stCondLst>
                              <p:cond delay="6000"/>
                            </p:stCondLst>
                            <p:childTnLst>
                              <p:par>
                                <p:cTn id="58" presetID="11" presetClass="entr" presetSubtype="0" fill="hold" grpId="0" nodeType="afterEffect">
                                  <p:stCondLst>
                                    <p:cond delay="0"/>
                                  </p:stCondLst>
                                  <p:childTnLst>
                                    <p:set>
                                      <p:cBhvr>
                                        <p:cTn id="59" dur="1000">
                                          <p:stCondLst>
                                            <p:cond delay="0"/>
                                          </p:stCondLst>
                                        </p:cTn>
                                        <p:tgtEl>
                                          <p:spTgt spid="20"/>
                                        </p:tgtEl>
                                        <p:attrNameLst>
                                          <p:attrName>style.visibility</p:attrName>
                                        </p:attrNameLst>
                                      </p:cBhvr>
                                      <p:to>
                                        <p:strVal val="visible"/>
                                      </p:to>
                                    </p:set>
                                  </p:childTnLst>
                                </p:cTn>
                              </p:par>
                            </p:childTnLst>
                          </p:cTn>
                        </p:par>
                        <p:par>
                          <p:cTn id="60" fill="hold" nodeType="afterGroup">
                            <p:stCondLst>
                              <p:cond delay="7000"/>
                            </p:stCondLst>
                            <p:childTnLst>
                              <p:par>
                                <p:cTn id="61" presetID="11" presetClass="entr" presetSubtype="0" fill="hold" grpId="0" nodeType="afterEffect">
                                  <p:stCondLst>
                                    <p:cond delay="0"/>
                                  </p:stCondLst>
                                  <p:childTnLst>
                                    <p:set>
                                      <p:cBhvr>
                                        <p:cTn id="62" dur="1000">
                                          <p:stCondLst>
                                            <p:cond delay="0"/>
                                          </p:stCondLst>
                                        </p:cTn>
                                        <p:tgtEl>
                                          <p:spTgt spid="21"/>
                                        </p:tgtEl>
                                        <p:attrNameLst>
                                          <p:attrName>style.visibility</p:attrName>
                                        </p:attrNameLst>
                                      </p:cBhvr>
                                      <p:to>
                                        <p:strVal val="visible"/>
                                      </p:to>
                                    </p:set>
                                  </p:childTnLst>
                                </p:cTn>
                              </p:par>
                            </p:childTnLst>
                          </p:cTn>
                        </p:par>
                        <p:par>
                          <p:cTn id="63" fill="hold" nodeType="afterGroup">
                            <p:stCondLst>
                              <p:cond delay="8000"/>
                            </p:stCondLst>
                            <p:childTnLst>
                              <p:par>
                                <p:cTn id="64" presetID="11" presetClass="entr" presetSubtype="0" fill="hold" grpId="0" nodeType="afterEffect">
                                  <p:stCondLst>
                                    <p:cond delay="0"/>
                                  </p:stCondLst>
                                  <p:childTnLst>
                                    <p:set>
                                      <p:cBhvr>
                                        <p:cTn id="65" dur="1000">
                                          <p:stCondLst>
                                            <p:cond delay="0"/>
                                          </p:stCondLst>
                                        </p:cTn>
                                        <p:tgtEl>
                                          <p:spTgt spid="22"/>
                                        </p:tgtEl>
                                        <p:attrNameLst>
                                          <p:attrName>style.visibility</p:attrName>
                                        </p:attrNameLst>
                                      </p:cBhvr>
                                      <p:to>
                                        <p:strVal val="visible"/>
                                      </p:to>
                                    </p:set>
                                  </p:childTnLst>
                                </p:cTn>
                              </p:par>
                            </p:childTnLst>
                          </p:cTn>
                        </p:par>
                        <p:par>
                          <p:cTn id="66" fill="hold" nodeType="afterGroup">
                            <p:stCondLst>
                              <p:cond delay="9000"/>
                            </p:stCondLst>
                            <p:childTnLst>
                              <p:par>
                                <p:cTn id="67" presetID="11" presetClass="entr" presetSubtype="0" fill="hold" grpId="0" nodeType="afterEffect">
                                  <p:stCondLst>
                                    <p:cond delay="0"/>
                                  </p:stCondLst>
                                  <p:childTnLst>
                                    <p:set>
                                      <p:cBhvr>
                                        <p:cTn id="68" dur="1000">
                                          <p:stCondLst>
                                            <p:cond delay="0"/>
                                          </p:stCondLst>
                                        </p:cTn>
                                        <p:tgtEl>
                                          <p:spTgt spid="23"/>
                                        </p:tgtEl>
                                        <p:attrNameLst>
                                          <p:attrName>style.visibility</p:attrName>
                                        </p:attrNameLst>
                                      </p:cBhvr>
                                      <p:to>
                                        <p:strVal val="visible"/>
                                      </p:to>
                                    </p:set>
                                  </p:childTnLst>
                                </p:cTn>
                              </p:par>
                            </p:childTnLst>
                          </p:cTn>
                        </p:par>
                        <p:par>
                          <p:cTn id="69" fill="hold" nodeType="afterGroup">
                            <p:stCondLst>
                              <p:cond delay="10000"/>
                            </p:stCondLst>
                            <p:childTnLst>
                              <p:par>
                                <p:cTn id="70" presetID="11" presetClass="entr" presetSubtype="0" fill="hold" grpId="0" nodeType="afterEffect">
                                  <p:stCondLst>
                                    <p:cond delay="0"/>
                                  </p:stCondLst>
                                  <p:childTnLst>
                                    <p:set>
                                      <p:cBhvr>
                                        <p:cTn id="71" dur="1000">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13" grpId="0" animBg="1"/>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2186;p39"/>
          <p:cNvSpPr txBox="1">
            <a:spLocks noGrp="1"/>
          </p:cNvSpPr>
          <p:nvPr>
            <p:ph type="title"/>
          </p:nvPr>
        </p:nvSpPr>
        <p:spPr>
          <a:xfrm>
            <a:off x="2546032" y="267494"/>
            <a:ext cx="4051936" cy="784968"/>
          </a:xfrm>
          <a:prstGeom prst="rect">
            <a:avLst/>
          </a:prstGeom>
          <a:solidFill>
            <a:schemeClr val="tx2"/>
          </a:solidFill>
        </p:spPr>
        <p:txBody>
          <a:bodyPr spcFirstLastPara="1" wrap="square" lIns="91425" tIns="91425" rIns="91425" bIns="91425" anchor="b" anchorCtr="0">
            <a:noAutofit/>
          </a:bodyPr>
          <a:lstStyle/>
          <a:p>
            <a:pPr marL="0" lvl="0" indent="0" rtl="0">
              <a:spcBef>
                <a:spcPts val="0"/>
              </a:spcBef>
              <a:spcAft>
                <a:spcPts val="0"/>
              </a:spcAft>
              <a:buNone/>
            </a:pPr>
            <a:r>
              <a:rPr lang="vi-VN" sz="4400" b="1" dirty="0">
                <a:latin typeface="+mn-lt"/>
              </a:rPr>
              <a:t>VẬN DỤNG</a:t>
            </a:r>
            <a:endParaRPr sz="4400" b="1" dirty="0">
              <a:latin typeface="+mn-lt"/>
            </a:endParaRPr>
          </a:p>
        </p:txBody>
      </p:sp>
      <p:sp>
        <p:nvSpPr>
          <p:cNvPr id="31" name="Google Shape;2276;p39"/>
          <p:cNvSpPr txBox="1">
            <a:spLocks noGrp="1"/>
          </p:cNvSpPr>
          <p:nvPr>
            <p:ph type="subTitle" idx="1"/>
          </p:nvPr>
        </p:nvSpPr>
        <p:spPr>
          <a:xfrm>
            <a:off x="971600" y="1779663"/>
            <a:ext cx="7560840" cy="1800200"/>
          </a:xfrm>
          <a:prstGeom prst="rect">
            <a:avLst/>
          </a:prstGeom>
          <a:solidFill>
            <a:schemeClr val="bg1"/>
          </a:solidFill>
        </p:spPr>
        <p:txBody>
          <a:bodyPr spcFirstLastPara="1" wrap="square" lIns="91425" tIns="91425" rIns="91425" bIns="91425" anchor="t" anchorCtr="0">
            <a:noAutofit/>
          </a:bodyPr>
          <a:lstStyle/>
          <a:p>
            <a:pPr>
              <a:lnSpc>
                <a:spcPct val="150000"/>
              </a:lnSpc>
            </a:pPr>
            <a:r>
              <a:rPr lang="vi-VN" sz="2400" b="1" dirty="0"/>
              <a:t>Hiện nay, hành động nghĩa hiệp và tư tưởng “làm ơn há dễ mong người trả ơn” của Lục Vân Tiên có còn ý nghĩa trong xã hội hiện nay không?</a:t>
            </a:r>
            <a:endParaRPr lang="vi-VN" sz="2400" dirty="0"/>
          </a:p>
        </p:txBody>
      </p:sp>
    </p:spTree>
    <p:extLst>
      <p:ext uri="{BB962C8B-B14F-4D97-AF65-F5344CB8AC3E}">
        <p14:creationId xmlns:p14="http://schemas.microsoft.com/office/powerpoint/2010/main" val="24319965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2046" y="1206307"/>
            <a:ext cx="4620394" cy="1558800"/>
          </a:xfrm>
        </p:spPr>
        <p:txBody>
          <a:bodyPr/>
          <a:lstStyle/>
          <a:p>
            <a:pPr>
              <a:lnSpc>
                <a:spcPct val="150000"/>
              </a:lnSpc>
            </a:pPr>
            <a:r>
              <a:rPr lang="vi-VN" sz="3200" dirty="0">
                <a:latin typeface="+mn-lt"/>
              </a:rPr>
              <a:t>Hẹn gặp các em trong buổi học tiếp theo!</a:t>
            </a:r>
          </a:p>
        </p:txBody>
      </p:sp>
      <p:grpSp>
        <p:nvGrpSpPr>
          <p:cNvPr id="4" name="Google Shape;3590;p55"/>
          <p:cNvGrpSpPr/>
          <p:nvPr/>
        </p:nvGrpSpPr>
        <p:grpSpPr>
          <a:xfrm>
            <a:off x="143596" y="148905"/>
            <a:ext cx="3768443" cy="3673604"/>
            <a:chOff x="2674688" y="62573"/>
            <a:chExt cx="3794626" cy="3699128"/>
          </a:xfrm>
        </p:grpSpPr>
        <p:sp>
          <p:nvSpPr>
            <p:cNvPr id="5" name="Google Shape;3591;p55"/>
            <p:cNvSpPr/>
            <p:nvPr/>
          </p:nvSpPr>
          <p:spPr>
            <a:xfrm rot="-818683">
              <a:off x="2988276" y="393311"/>
              <a:ext cx="3167450" cy="3037652"/>
            </a:xfrm>
            <a:custGeom>
              <a:avLst/>
              <a:gdLst/>
              <a:ahLst/>
              <a:cxnLst/>
              <a:rect l="l" t="t" r="r" b="b"/>
              <a:pathLst>
                <a:path w="3268" h="3138" extrusionOk="0">
                  <a:moveTo>
                    <a:pt x="759" y="0"/>
                  </a:moveTo>
                  <a:cubicBezTo>
                    <a:pt x="594" y="0"/>
                    <a:pt x="431" y="75"/>
                    <a:pt x="310" y="235"/>
                  </a:cubicBezTo>
                  <a:cubicBezTo>
                    <a:pt x="175" y="448"/>
                    <a:pt x="88" y="680"/>
                    <a:pt x="78" y="931"/>
                  </a:cubicBezTo>
                  <a:cubicBezTo>
                    <a:pt x="1" y="1714"/>
                    <a:pt x="397" y="2487"/>
                    <a:pt x="948" y="3047"/>
                  </a:cubicBezTo>
                  <a:cubicBezTo>
                    <a:pt x="987" y="3086"/>
                    <a:pt x="1035" y="3115"/>
                    <a:pt x="1083" y="3134"/>
                  </a:cubicBezTo>
                  <a:cubicBezTo>
                    <a:pt x="1098" y="3137"/>
                    <a:pt x="1112" y="3138"/>
                    <a:pt x="1127" y="3138"/>
                  </a:cubicBezTo>
                  <a:cubicBezTo>
                    <a:pt x="1170" y="3138"/>
                    <a:pt x="1211" y="3127"/>
                    <a:pt x="1248" y="3105"/>
                  </a:cubicBezTo>
                  <a:cubicBezTo>
                    <a:pt x="2030" y="2796"/>
                    <a:pt x="2832" y="2332"/>
                    <a:pt x="3122" y="1549"/>
                  </a:cubicBezTo>
                  <a:cubicBezTo>
                    <a:pt x="3229" y="1259"/>
                    <a:pt x="3267" y="593"/>
                    <a:pt x="2871" y="496"/>
                  </a:cubicBezTo>
                  <a:cubicBezTo>
                    <a:pt x="2835" y="488"/>
                    <a:pt x="2798" y="485"/>
                    <a:pt x="2760" y="485"/>
                  </a:cubicBezTo>
                  <a:cubicBezTo>
                    <a:pt x="2328" y="485"/>
                    <a:pt x="1827" y="966"/>
                    <a:pt x="1605" y="1259"/>
                  </a:cubicBezTo>
                  <a:cubicBezTo>
                    <a:pt x="1576" y="912"/>
                    <a:pt x="1460" y="583"/>
                    <a:pt x="1277" y="283"/>
                  </a:cubicBezTo>
                  <a:cubicBezTo>
                    <a:pt x="1147" y="101"/>
                    <a:pt x="952"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3592;p55"/>
            <p:cNvGrpSpPr/>
            <p:nvPr/>
          </p:nvGrpSpPr>
          <p:grpSpPr>
            <a:xfrm flipH="1">
              <a:off x="3668086" y="1320537"/>
              <a:ext cx="1608669" cy="2151649"/>
              <a:chOff x="1820625" y="237775"/>
              <a:chExt cx="3853100" cy="5153650"/>
            </a:xfrm>
          </p:grpSpPr>
          <p:sp>
            <p:nvSpPr>
              <p:cNvPr id="9" name="Google Shape;3593;p55"/>
              <p:cNvSpPr/>
              <p:nvPr/>
            </p:nvSpPr>
            <p:spPr>
              <a:xfrm>
                <a:off x="2410750" y="3822350"/>
                <a:ext cx="813450" cy="1309425"/>
              </a:xfrm>
              <a:custGeom>
                <a:avLst/>
                <a:gdLst/>
                <a:ahLst/>
                <a:cxnLst/>
                <a:rect l="l" t="t" r="r" b="b"/>
                <a:pathLst>
                  <a:path w="32538" h="52377" extrusionOk="0">
                    <a:moveTo>
                      <a:pt x="17733" y="1"/>
                    </a:moveTo>
                    <a:cubicBezTo>
                      <a:pt x="8729" y="1"/>
                      <a:pt x="1" y="31056"/>
                      <a:pt x="1" y="31056"/>
                    </a:cubicBezTo>
                    <a:cubicBezTo>
                      <a:pt x="1" y="31056"/>
                      <a:pt x="2695" y="52376"/>
                      <a:pt x="13590" y="52376"/>
                    </a:cubicBezTo>
                    <a:cubicBezTo>
                      <a:pt x="14460" y="52376"/>
                      <a:pt x="15383" y="52240"/>
                      <a:pt x="16362" y="51946"/>
                    </a:cubicBezTo>
                    <a:cubicBezTo>
                      <a:pt x="24311" y="49450"/>
                      <a:pt x="32538" y="17283"/>
                      <a:pt x="22277" y="2956"/>
                    </a:cubicBezTo>
                    <a:cubicBezTo>
                      <a:pt x="20782" y="886"/>
                      <a:pt x="19254" y="1"/>
                      <a:pt x="17733" y="1"/>
                    </a:cubicBezTo>
                    <a:close/>
                  </a:path>
                </a:pathLst>
              </a:custGeom>
              <a:solidFill>
                <a:srgbClr val="FFB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94;p55"/>
              <p:cNvSpPr/>
              <p:nvPr/>
            </p:nvSpPr>
            <p:spPr>
              <a:xfrm>
                <a:off x="2084925" y="4133225"/>
                <a:ext cx="864275" cy="990475"/>
              </a:xfrm>
              <a:custGeom>
                <a:avLst/>
                <a:gdLst/>
                <a:ahLst/>
                <a:cxnLst/>
                <a:rect l="l" t="t" r="r" b="b"/>
                <a:pathLst>
                  <a:path w="34571" h="39619" extrusionOk="0">
                    <a:moveTo>
                      <a:pt x="4511" y="0"/>
                    </a:moveTo>
                    <a:cubicBezTo>
                      <a:pt x="4269" y="0"/>
                      <a:pt x="4059" y="43"/>
                      <a:pt x="3883" y="134"/>
                    </a:cubicBezTo>
                    <a:cubicBezTo>
                      <a:pt x="0" y="1982"/>
                      <a:pt x="6009" y="17974"/>
                      <a:pt x="6009" y="17974"/>
                    </a:cubicBezTo>
                    <a:cubicBezTo>
                      <a:pt x="8821" y="25413"/>
                      <a:pt x="16976" y="39619"/>
                      <a:pt x="24006" y="39619"/>
                    </a:cubicBezTo>
                    <a:cubicBezTo>
                      <a:pt x="24139" y="39619"/>
                      <a:pt x="24271" y="39614"/>
                      <a:pt x="24403" y="39603"/>
                    </a:cubicBezTo>
                    <a:cubicBezTo>
                      <a:pt x="31428" y="38956"/>
                      <a:pt x="34571" y="35629"/>
                      <a:pt x="30966" y="26755"/>
                    </a:cubicBezTo>
                    <a:cubicBezTo>
                      <a:pt x="27441" y="18294"/>
                      <a:pt x="9460"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95;p55"/>
              <p:cNvSpPr/>
              <p:nvPr/>
            </p:nvSpPr>
            <p:spPr>
              <a:xfrm>
                <a:off x="2066425" y="4109975"/>
                <a:ext cx="901275" cy="1034800"/>
              </a:xfrm>
              <a:custGeom>
                <a:avLst/>
                <a:gdLst/>
                <a:ahLst/>
                <a:cxnLst/>
                <a:rect l="l" t="t" r="r" b="b"/>
                <a:pathLst>
                  <a:path w="36051" h="41392" extrusionOk="0">
                    <a:moveTo>
                      <a:pt x="4807" y="1"/>
                    </a:moveTo>
                    <a:cubicBezTo>
                      <a:pt x="4530" y="1"/>
                      <a:pt x="4253" y="47"/>
                      <a:pt x="3976" y="139"/>
                    </a:cubicBezTo>
                    <a:cubicBezTo>
                      <a:pt x="1" y="2173"/>
                      <a:pt x="6194" y="18811"/>
                      <a:pt x="6102" y="18811"/>
                    </a:cubicBezTo>
                    <a:cubicBezTo>
                      <a:pt x="9081" y="26575"/>
                      <a:pt x="17437" y="41391"/>
                      <a:pt x="24801" y="41391"/>
                    </a:cubicBezTo>
                    <a:cubicBezTo>
                      <a:pt x="24977" y="41391"/>
                      <a:pt x="25153" y="41383"/>
                      <a:pt x="25328" y="41365"/>
                    </a:cubicBezTo>
                    <a:cubicBezTo>
                      <a:pt x="32815" y="40718"/>
                      <a:pt x="36050" y="37298"/>
                      <a:pt x="32261" y="28055"/>
                    </a:cubicBezTo>
                    <a:cubicBezTo>
                      <a:pt x="31891" y="27038"/>
                      <a:pt x="31429" y="26114"/>
                      <a:pt x="30874" y="25189"/>
                    </a:cubicBezTo>
                    <a:cubicBezTo>
                      <a:pt x="30227" y="25374"/>
                      <a:pt x="29580" y="25559"/>
                      <a:pt x="28933" y="25651"/>
                    </a:cubicBezTo>
                    <a:cubicBezTo>
                      <a:pt x="28619" y="25706"/>
                      <a:pt x="28300" y="25733"/>
                      <a:pt x="27977" y="25733"/>
                    </a:cubicBezTo>
                    <a:cubicBezTo>
                      <a:pt x="20686" y="25733"/>
                      <a:pt x="11213" y="12200"/>
                      <a:pt x="7673" y="4854"/>
                    </a:cubicBezTo>
                    <a:cubicBezTo>
                      <a:pt x="7673" y="4854"/>
                      <a:pt x="6749" y="2820"/>
                      <a:pt x="5639" y="139"/>
                    </a:cubicBezTo>
                    <a:cubicBezTo>
                      <a:pt x="5362" y="47"/>
                      <a:pt x="5085" y="1"/>
                      <a:pt x="4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96;p55"/>
              <p:cNvSpPr/>
              <p:nvPr/>
            </p:nvSpPr>
            <p:spPr>
              <a:xfrm>
                <a:off x="1820625" y="4094650"/>
                <a:ext cx="512950" cy="657775"/>
              </a:xfrm>
              <a:custGeom>
                <a:avLst/>
                <a:gdLst/>
                <a:ahLst/>
                <a:cxnLst/>
                <a:rect l="l" t="t" r="r" b="b"/>
                <a:pathLst>
                  <a:path w="20518" h="26311" extrusionOk="0">
                    <a:moveTo>
                      <a:pt x="14897" y="1"/>
                    </a:moveTo>
                    <a:cubicBezTo>
                      <a:pt x="8112" y="1"/>
                      <a:pt x="1" y="18414"/>
                      <a:pt x="10295" y="25155"/>
                    </a:cubicBezTo>
                    <a:cubicBezTo>
                      <a:pt x="11515" y="25961"/>
                      <a:pt x="12734" y="26310"/>
                      <a:pt x="13879" y="26310"/>
                    </a:cubicBezTo>
                    <a:cubicBezTo>
                      <a:pt x="17593" y="26310"/>
                      <a:pt x="20517" y="22636"/>
                      <a:pt x="20093" y="18962"/>
                    </a:cubicBezTo>
                    <a:cubicBezTo>
                      <a:pt x="19539" y="14063"/>
                      <a:pt x="18799" y="290"/>
                      <a:pt x="15194" y="13"/>
                    </a:cubicBezTo>
                    <a:cubicBezTo>
                      <a:pt x="15095" y="5"/>
                      <a:pt x="14996" y="1"/>
                      <a:pt x="14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97;p55"/>
              <p:cNvSpPr/>
              <p:nvPr/>
            </p:nvSpPr>
            <p:spPr>
              <a:xfrm>
                <a:off x="1983250" y="4476250"/>
                <a:ext cx="76275" cy="244975"/>
              </a:xfrm>
              <a:custGeom>
                <a:avLst/>
                <a:gdLst/>
                <a:ahLst/>
                <a:cxnLst/>
                <a:rect l="l" t="t" r="r" b="b"/>
                <a:pathLst>
                  <a:path w="3051" h="9799" extrusionOk="0">
                    <a:moveTo>
                      <a:pt x="3051" y="1"/>
                    </a:moveTo>
                    <a:lnTo>
                      <a:pt x="3051" y="1"/>
                    </a:lnTo>
                    <a:cubicBezTo>
                      <a:pt x="2219" y="555"/>
                      <a:pt x="1479" y="1202"/>
                      <a:pt x="1017" y="2034"/>
                    </a:cubicBezTo>
                    <a:cubicBezTo>
                      <a:pt x="462" y="2959"/>
                      <a:pt x="93" y="3883"/>
                      <a:pt x="93" y="4992"/>
                    </a:cubicBezTo>
                    <a:cubicBezTo>
                      <a:pt x="0" y="6009"/>
                      <a:pt x="278" y="7026"/>
                      <a:pt x="832" y="7858"/>
                    </a:cubicBezTo>
                    <a:cubicBezTo>
                      <a:pt x="1387" y="8690"/>
                      <a:pt x="2126" y="9337"/>
                      <a:pt x="3051" y="9799"/>
                    </a:cubicBezTo>
                    <a:cubicBezTo>
                      <a:pt x="2311" y="9152"/>
                      <a:pt x="1756" y="8412"/>
                      <a:pt x="1294" y="7580"/>
                    </a:cubicBezTo>
                    <a:cubicBezTo>
                      <a:pt x="832" y="6748"/>
                      <a:pt x="647" y="5824"/>
                      <a:pt x="647" y="4992"/>
                    </a:cubicBezTo>
                    <a:cubicBezTo>
                      <a:pt x="832" y="3051"/>
                      <a:pt x="1664" y="1295"/>
                      <a:pt x="3051" y="1"/>
                    </a:cubicBezTo>
                    <a:close/>
                  </a:path>
                </a:pathLst>
              </a:custGeom>
              <a:solidFill>
                <a:srgbClr val="FF9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98;p55"/>
              <p:cNvSpPr/>
              <p:nvPr/>
            </p:nvSpPr>
            <p:spPr>
              <a:xfrm>
                <a:off x="2082600" y="4487800"/>
                <a:ext cx="97100" cy="247300"/>
              </a:xfrm>
              <a:custGeom>
                <a:avLst/>
                <a:gdLst/>
                <a:ahLst/>
                <a:cxnLst/>
                <a:rect l="l" t="t" r="r" b="b"/>
                <a:pathLst>
                  <a:path w="3884" h="9892" extrusionOk="0">
                    <a:moveTo>
                      <a:pt x="3606" y="1"/>
                    </a:moveTo>
                    <a:lnTo>
                      <a:pt x="3606" y="1"/>
                    </a:lnTo>
                    <a:cubicBezTo>
                      <a:pt x="2682" y="555"/>
                      <a:pt x="1850" y="1203"/>
                      <a:pt x="1110" y="2034"/>
                    </a:cubicBezTo>
                    <a:cubicBezTo>
                      <a:pt x="463" y="2866"/>
                      <a:pt x="1" y="3976"/>
                      <a:pt x="1" y="5085"/>
                    </a:cubicBezTo>
                    <a:cubicBezTo>
                      <a:pt x="1" y="6194"/>
                      <a:pt x="463" y="7303"/>
                      <a:pt x="1203" y="8135"/>
                    </a:cubicBezTo>
                    <a:cubicBezTo>
                      <a:pt x="1942" y="8875"/>
                      <a:pt x="2866" y="9522"/>
                      <a:pt x="3883" y="9891"/>
                    </a:cubicBezTo>
                    <a:cubicBezTo>
                      <a:pt x="3051" y="9244"/>
                      <a:pt x="2312" y="8597"/>
                      <a:pt x="1665" y="7765"/>
                    </a:cubicBezTo>
                    <a:cubicBezTo>
                      <a:pt x="1018" y="7026"/>
                      <a:pt x="740" y="6009"/>
                      <a:pt x="740" y="5085"/>
                    </a:cubicBezTo>
                    <a:cubicBezTo>
                      <a:pt x="740" y="4068"/>
                      <a:pt x="1018" y="3144"/>
                      <a:pt x="1572" y="2312"/>
                    </a:cubicBezTo>
                    <a:cubicBezTo>
                      <a:pt x="2127" y="1480"/>
                      <a:pt x="2866" y="740"/>
                      <a:pt x="3606" y="1"/>
                    </a:cubicBezTo>
                    <a:close/>
                  </a:path>
                </a:pathLst>
              </a:custGeom>
              <a:solidFill>
                <a:srgbClr val="FF9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99;p55"/>
              <p:cNvSpPr/>
              <p:nvPr/>
            </p:nvSpPr>
            <p:spPr>
              <a:xfrm>
                <a:off x="2186600" y="4432350"/>
                <a:ext cx="94775" cy="247275"/>
              </a:xfrm>
              <a:custGeom>
                <a:avLst/>
                <a:gdLst/>
                <a:ahLst/>
                <a:cxnLst/>
                <a:rect l="l" t="t" r="r" b="b"/>
                <a:pathLst>
                  <a:path w="3791" h="9891" extrusionOk="0">
                    <a:moveTo>
                      <a:pt x="3790" y="0"/>
                    </a:moveTo>
                    <a:lnTo>
                      <a:pt x="3790" y="0"/>
                    </a:lnTo>
                    <a:cubicBezTo>
                      <a:pt x="2866" y="463"/>
                      <a:pt x="1942" y="1110"/>
                      <a:pt x="1295" y="1942"/>
                    </a:cubicBezTo>
                    <a:cubicBezTo>
                      <a:pt x="555" y="2773"/>
                      <a:pt x="93" y="3790"/>
                      <a:pt x="0" y="4899"/>
                    </a:cubicBezTo>
                    <a:cubicBezTo>
                      <a:pt x="0" y="6101"/>
                      <a:pt x="370" y="7118"/>
                      <a:pt x="1202" y="8042"/>
                    </a:cubicBezTo>
                    <a:cubicBezTo>
                      <a:pt x="1849" y="8782"/>
                      <a:pt x="2774" y="9429"/>
                      <a:pt x="3790" y="9891"/>
                    </a:cubicBezTo>
                    <a:cubicBezTo>
                      <a:pt x="2958" y="9244"/>
                      <a:pt x="2219" y="8504"/>
                      <a:pt x="1664" y="7673"/>
                    </a:cubicBezTo>
                    <a:cubicBezTo>
                      <a:pt x="1110" y="6933"/>
                      <a:pt x="740" y="5916"/>
                      <a:pt x="740" y="4992"/>
                    </a:cubicBezTo>
                    <a:cubicBezTo>
                      <a:pt x="832" y="3975"/>
                      <a:pt x="1202" y="3051"/>
                      <a:pt x="1757" y="2311"/>
                    </a:cubicBezTo>
                    <a:cubicBezTo>
                      <a:pt x="2311" y="1479"/>
                      <a:pt x="3051" y="647"/>
                      <a:pt x="3790" y="0"/>
                    </a:cubicBezTo>
                    <a:close/>
                  </a:path>
                </a:pathLst>
              </a:custGeom>
              <a:solidFill>
                <a:srgbClr val="FF9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00;p55"/>
              <p:cNvSpPr/>
              <p:nvPr/>
            </p:nvSpPr>
            <p:spPr>
              <a:xfrm>
                <a:off x="1934725" y="237775"/>
                <a:ext cx="3736700" cy="5153650"/>
              </a:xfrm>
              <a:custGeom>
                <a:avLst/>
                <a:gdLst/>
                <a:ahLst/>
                <a:cxnLst/>
                <a:rect l="l" t="t" r="r" b="b"/>
                <a:pathLst>
                  <a:path w="149468" h="206146" extrusionOk="0">
                    <a:moveTo>
                      <a:pt x="122430" y="1"/>
                    </a:moveTo>
                    <a:cubicBezTo>
                      <a:pt x="111286" y="1"/>
                      <a:pt x="91880" y="47710"/>
                      <a:pt x="91880" y="47710"/>
                    </a:cubicBezTo>
                    <a:cubicBezTo>
                      <a:pt x="86995" y="45446"/>
                      <a:pt x="81804" y="44710"/>
                      <a:pt x="77120" y="44710"/>
                    </a:cubicBezTo>
                    <a:cubicBezTo>
                      <a:pt x="68421" y="44710"/>
                      <a:pt x="61469" y="47248"/>
                      <a:pt x="61469" y="47248"/>
                    </a:cubicBezTo>
                    <a:cubicBezTo>
                      <a:pt x="53648" y="32111"/>
                      <a:pt x="34810" y="4427"/>
                      <a:pt x="22078" y="4427"/>
                    </a:cubicBezTo>
                    <a:cubicBezTo>
                      <a:pt x="20816" y="4427"/>
                      <a:pt x="19613" y="4699"/>
                      <a:pt x="18487" y="5283"/>
                    </a:cubicBezTo>
                    <a:cubicBezTo>
                      <a:pt x="0" y="14804"/>
                      <a:pt x="28008" y="71466"/>
                      <a:pt x="26344" y="72760"/>
                    </a:cubicBezTo>
                    <a:cubicBezTo>
                      <a:pt x="18395" y="78676"/>
                      <a:pt x="9706" y="103356"/>
                      <a:pt x="9059" y="108070"/>
                    </a:cubicBezTo>
                    <a:cubicBezTo>
                      <a:pt x="8816" y="109812"/>
                      <a:pt x="9815" y="110329"/>
                      <a:pt x="11171" y="110329"/>
                    </a:cubicBezTo>
                    <a:cubicBezTo>
                      <a:pt x="12908" y="110329"/>
                      <a:pt x="15230" y="109480"/>
                      <a:pt x="16269" y="109272"/>
                    </a:cubicBezTo>
                    <a:lnTo>
                      <a:pt x="16269" y="109272"/>
                    </a:lnTo>
                    <a:cubicBezTo>
                      <a:pt x="10260" y="114356"/>
                      <a:pt x="8689" y="117129"/>
                      <a:pt x="13773" y="124062"/>
                    </a:cubicBezTo>
                    <a:cubicBezTo>
                      <a:pt x="21075" y="134045"/>
                      <a:pt x="33739" y="134692"/>
                      <a:pt x="33739" y="134692"/>
                    </a:cubicBezTo>
                    <a:cubicBezTo>
                      <a:pt x="33739" y="134692"/>
                      <a:pt x="25050" y="144028"/>
                      <a:pt x="27084" y="148649"/>
                    </a:cubicBezTo>
                    <a:cubicBezTo>
                      <a:pt x="27630" y="149978"/>
                      <a:pt x="28346" y="150455"/>
                      <a:pt x="29092" y="150455"/>
                    </a:cubicBezTo>
                    <a:cubicBezTo>
                      <a:pt x="30994" y="150455"/>
                      <a:pt x="33092" y="147356"/>
                      <a:pt x="33092" y="147355"/>
                    </a:cubicBezTo>
                    <a:lnTo>
                      <a:pt x="33092" y="147355"/>
                    </a:lnTo>
                    <a:cubicBezTo>
                      <a:pt x="33092" y="147356"/>
                      <a:pt x="30411" y="160666"/>
                      <a:pt x="33092" y="169262"/>
                    </a:cubicBezTo>
                    <a:cubicBezTo>
                      <a:pt x="34478" y="174254"/>
                      <a:pt x="38638" y="178136"/>
                      <a:pt x="43722" y="179245"/>
                    </a:cubicBezTo>
                    <a:cubicBezTo>
                      <a:pt x="51762" y="197913"/>
                      <a:pt x="62129" y="200187"/>
                      <a:pt x="66703" y="200187"/>
                    </a:cubicBezTo>
                    <a:cubicBezTo>
                      <a:pt x="68177" y="200187"/>
                      <a:pt x="69049" y="199951"/>
                      <a:pt x="69049" y="199951"/>
                    </a:cubicBezTo>
                    <a:cubicBezTo>
                      <a:pt x="70755" y="204230"/>
                      <a:pt x="73575" y="206146"/>
                      <a:pt x="77198" y="206146"/>
                    </a:cubicBezTo>
                    <a:cubicBezTo>
                      <a:pt x="84767" y="206146"/>
                      <a:pt x="95843" y="197788"/>
                      <a:pt x="107594" y="185161"/>
                    </a:cubicBezTo>
                    <a:cubicBezTo>
                      <a:pt x="124879" y="166582"/>
                      <a:pt x="124233" y="157893"/>
                      <a:pt x="124233" y="157893"/>
                    </a:cubicBezTo>
                    <a:lnTo>
                      <a:pt x="124233" y="157893"/>
                    </a:lnTo>
                    <a:cubicBezTo>
                      <a:pt x="124233" y="157893"/>
                      <a:pt x="125602" y="159884"/>
                      <a:pt x="128646" y="159884"/>
                    </a:cubicBezTo>
                    <a:cubicBezTo>
                      <a:pt x="129312" y="159884"/>
                      <a:pt x="130058" y="159789"/>
                      <a:pt x="130888" y="159557"/>
                    </a:cubicBezTo>
                    <a:cubicBezTo>
                      <a:pt x="135510" y="158263"/>
                      <a:pt x="130888" y="143935"/>
                      <a:pt x="130888" y="143935"/>
                    </a:cubicBezTo>
                    <a:lnTo>
                      <a:pt x="130888" y="143935"/>
                    </a:lnTo>
                    <a:cubicBezTo>
                      <a:pt x="130888" y="143935"/>
                      <a:pt x="132090" y="144033"/>
                      <a:pt x="133755" y="144033"/>
                    </a:cubicBezTo>
                    <a:cubicBezTo>
                      <a:pt x="136372" y="144033"/>
                      <a:pt x="140131" y="143791"/>
                      <a:pt x="142165" y="142549"/>
                    </a:cubicBezTo>
                    <a:cubicBezTo>
                      <a:pt x="145493" y="140608"/>
                      <a:pt x="131535" y="127297"/>
                      <a:pt x="131535" y="127297"/>
                    </a:cubicBezTo>
                    <a:lnTo>
                      <a:pt x="138837" y="121289"/>
                    </a:lnTo>
                    <a:cubicBezTo>
                      <a:pt x="149467" y="109919"/>
                      <a:pt x="140871" y="104650"/>
                      <a:pt x="140871" y="104650"/>
                    </a:cubicBezTo>
                    <a:cubicBezTo>
                      <a:pt x="140871" y="104650"/>
                      <a:pt x="146232" y="104003"/>
                      <a:pt x="147526" y="100029"/>
                    </a:cubicBezTo>
                    <a:cubicBezTo>
                      <a:pt x="148820" y="96054"/>
                      <a:pt x="132182" y="73407"/>
                      <a:pt x="132182" y="73407"/>
                    </a:cubicBezTo>
                    <a:cubicBezTo>
                      <a:pt x="134863" y="58710"/>
                      <a:pt x="139854" y="7131"/>
                      <a:pt x="123863" y="291"/>
                    </a:cubicBezTo>
                    <a:cubicBezTo>
                      <a:pt x="123403" y="95"/>
                      <a:pt x="122925" y="1"/>
                      <a:pt x="122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01;p55"/>
              <p:cNvSpPr/>
              <p:nvPr/>
            </p:nvSpPr>
            <p:spPr>
              <a:xfrm>
                <a:off x="2586375" y="2072950"/>
                <a:ext cx="3087350" cy="3318475"/>
              </a:xfrm>
              <a:custGeom>
                <a:avLst/>
                <a:gdLst/>
                <a:ahLst/>
                <a:cxnLst/>
                <a:rect l="l" t="t" r="r" b="b"/>
                <a:pathLst>
                  <a:path w="123494" h="132739" extrusionOk="0">
                    <a:moveTo>
                      <a:pt x="106116" y="0"/>
                    </a:moveTo>
                    <a:cubicBezTo>
                      <a:pt x="106117" y="2"/>
                      <a:pt x="116099" y="16362"/>
                      <a:pt x="115729" y="21168"/>
                    </a:cubicBezTo>
                    <a:cubicBezTo>
                      <a:pt x="115634" y="22812"/>
                      <a:pt x="114025" y="23353"/>
                      <a:pt x="111948" y="23353"/>
                    </a:cubicBezTo>
                    <a:cubicBezTo>
                      <a:pt x="107955" y="23353"/>
                      <a:pt x="102234" y="21353"/>
                      <a:pt x="102234" y="21353"/>
                    </a:cubicBezTo>
                    <a:lnTo>
                      <a:pt x="102234" y="21353"/>
                    </a:lnTo>
                    <a:cubicBezTo>
                      <a:pt x="102234" y="21353"/>
                      <a:pt x="109721" y="28840"/>
                      <a:pt x="108612" y="31613"/>
                    </a:cubicBezTo>
                    <a:cubicBezTo>
                      <a:pt x="108056" y="32939"/>
                      <a:pt x="105976" y="33295"/>
                      <a:pt x="103902" y="33295"/>
                    </a:cubicBezTo>
                    <a:cubicBezTo>
                      <a:pt x="101493" y="33295"/>
                      <a:pt x="99091" y="32815"/>
                      <a:pt x="99091" y="32815"/>
                    </a:cubicBezTo>
                    <a:lnTo>
                      <a:pt x="99091" y="32815"/>
                    </a:lnTo>
                    <a:cubicBezTo>
                      <a:pt x="100570" y="34941"/>
                      <a:pt x="100847" y="37714"/>
                      <a:pt x="99923" y="40117"/>
                    </a:cubicBezTo>
                    <a:cubicBezTo>
                      <a:pt x="98259" y="44092"/>
                      <a:pt x="89478" y="44092"/>
                      <a:pt x="89478" y="44092"/>
                    </a:cubicBezTo>
                    <a:cubicBezTo>
                      <a:pt x="89478" y="44092"/>
                      <a:pt x="91789" y="47974"/>
                      <a:pt x="89293" y="49823"/>
                    </a:cubicBezTo>
                    <a:cubicBezTo>
                      <a:pt x="88783" y="50182"/>
                      <a:pt x="88142" y="50324"/>
                      <a:pt x="87445" y="50324"/>
                    </a:cubicBezTo>
                    <a:cubicBezTo>
                      <a:pt x="84729" y="50324"/>
                      <a:pt x="81159" y="48159"/>
                      <a:pt x="81159" y="48159"/>
                    </a:cubicBezTo>
                    <a:lnTo>
                      <a:pt x="81159" y="48159"/>
                    </a:lnTo>
                    <a:lnTo>
                      <a:pt x="82360" y="54260"/>
                    </a:lnTo>
                    <a:cubicBezTo>
                      <a:pt x="82360" y="54260"/>
                      <a:pt x="73302" y="64150"/>
                      <a:pt x="66831" y="65075"/>
                    </a:cubicBezTo>
                    <a:cubicBezTo>
                      <a:pt x="65735" y="65224"/>
                      <a:pt x="64640" y="65300"/>
                      <a:pt x="63549" y="65300"/>
                    </a:cubicBezTo>
                    <a:cubicBezTo>
                      <a:pt x="60593" y="65300"/>
                      <a:pt x="57676" y="64744"/>
                      <a:pt x="54907" y="63596"/>
                    </a:cubicBezTo>
                    <a:lnTo>
                      <a:pt x="54722" y="65629"/>
                    </a:lnTo>
                    <a:cubicBezTo>
                      <a:pt x="58534" y="68264"/>
                      <a:pt x="62849" y="68911"/>
                      <a:pt x="66166" y="68911"/>
                    </a:cubicBezTo>
                    <a:cubicBezTo>
                      <a:pt x="69365" y="68911"/>
                      <a:pt x="71638" y="68310"/>
                      <a:pt x="71638" y="68310"/>
                    </a:cubicBezTo>
                    <a:lnTo>
                      <a:pt x="71638" y="68310"/>
                    </a:lnTo>
                    <a:cubicBezTo>
                      <a:pt x="71638" y="68310"/>
                      <a:pt x="71176" y="75058"/>
                      <a:pt x="65722" y="85040"/>
                    </a:cubicBezTo>
                    <a:cubicBezTo>
                      <a:pt x="60614" y="94319"/>
                      <a:pt x="49391" y="103363"/>
                      <a:pt x="42162" y="103363"/>
                    </a:cubicBezTo>
                    <a:cubicBezTo>
                      <a:pt x="41541" y="103363"/>
                      <a:pt x="40950" y="103297"/>
                      <a:pt x="40395" y="103158"/>
                    </a:cubicBezTo>
                    <a:cubicBezTo>
                      <a:pt x="33462" y="101494"/>
                      <a:pt x="34941" y="91419"/>
                      <a:pt x="34941" y="91418"/>
                    </a:cubicBezTo>
                    <a:lnTo>
                      <a:pt x="34941" y="91418"/>
                    </a:lnTo>
                    <a:cubicBezTo>
                      <a:pt x="33522" y="92790"/>
                      <a:pt x="32371" y="93297"/>
                      <a:pt x="31447" y="93297"/>
                    </a:cubicBezTo>
                    <a:cubicBezTo>
                      <a:pt x="28818" y="93297"/>
                      <a:pt x="28009" y="89201"/>
                      <a:pt x="28009" y="89200"/>
                    </a:cubicBezTo>
                    <a:lnTo>
                      <a:pt x="28009" y="89200"/>
                    </a:lnTo>
                    <a:cubicBezTo>
                      <a:pt x="27518" y="96184"/>
                      <a:pt x="30074" y="97362"/>
                      <a:pt x="31853" y="97362"/>
                    </a:cubicBezTo>
                    <a:cubicBezTo>
                      <a:pt x="32758" y="97362"/>
                      <a:pt x="33462" y="97057"/>
                      <a:pt x="33462" y="97057"/>
                    </a:cubicBezTo>
                    <a:lnTo>
                      <a:pt x="33462" y="97057"/>
                    </a:lnTo>
                    <a:cubicBezTo>
                      <a:pt x="33462" y="97057"/>
                      <a:pt x="38853" y="113903"/>
                      <a:pt x="33260" y="113903"/>
                    </a:cubicBezTo>
                    <a:cubicBezTo>
                      <a:pt x="32639" y="113903"/>
                      <a:pt x="31882" y="113695"/>
                      <a:pt x="30966" y="113233"/>
                    </a:cubicBezTo>
                    <a:cubicBezTo>
                      <a:pt x="21815" y="108611"/>
                      <a:pt x="17286" y="88276"/>
                      <a:pt x="17286" y="88276"/>
                    </a:cubicBezTo>
                    <a:cubicBezTo>
                      <a:pt x="17286" y="88276"/>
                      <a:pt x="14935" y="93845"/>
                      <a:pt x="12358" y="93845"/>
                    </a:cubicBezTo>
                    <a:cubicBezTo>
                      <a:pt x="11786" y="93845"/>
                      <a:pt x="11202" y="93570"/>
                      <a:pt x="10631" y="92897"/>
                    </a:cubicBezTo>
                    <a:cubicBezTo>
                      <a:pt x="7488" y="89200"/>
                      <a:pt x="9984" y="66739"/>
                      <a:pt x="9984" y="66738"/>
                    </a:cubicBezTo>
                    <a:lnTo>
                      <a:pt x="9984" y="66738"/>
                    </a:lnTo>
                    <a:cubicBezTo>
                      <a:pt x="9983" y="66739"/>
                      <a:pt x="7479" y="69744"/>
                      <a:pt x="5493" y="69744"/>
                    </a:cubicBezTo>
                    <a:cubicBezTo>
                      <a:pt x="4782" y="69744"/>
                      <a:pt x="4137" y="69358"/>
                      <a:pt x="3698" y="68310"/>
                    </a:cubicBezTo>
                    <a:cubicBezTo>
                      <a:pt x="3421" y="67570"/>
                      <a:pt x="3513" y="66831"/>
                      <a:pt x="3791" y="66184"/>
                    </a:cubicBezTo>
                    <a:lnTo>
                      <a:pt x="3791" y="66184"/>
                    </a:lnTo>
                    <a:cubicBezTo>
                      <a:pt x="1757" y="69142"/>
                      <a:pt x="1" y="72839"/>
                      <a:pt x="1018" y="75242"/>
                    </a:cubicBezTo>
                    <a:cubicBezTo>
                      <a:pt x="1564" y="76571"/>
                      <a:pt x="2280" y="77048"/>
                      <a:pt x="3026" y="77048"/>
                    </a:cubicBezTo>
                    <a:cubicBezTo>
                      <a:pt x="4928" y="77048"/>
                      <a:pt x="7026" y="73949"/>
                      <a:pt x="7026" y="73948"/>
                    </a:cubicBezTo>
                    <a:lnTo>
                      <a:pt x="7026" y="73948"/>
                    </a:lnTo>
                    <a:cubicBezTo>
                      <a:pt x="7026" y="73949"/>
                      <a:pt x="4345" y="87259"/>
                      <a:pt x="7026" y="95855"/>
                    </a:cubicBezTo>
                    <a:cubicBezTo>
                      <a:pt x="8412" y="100847"/>
                      <a:pt x="12572" y="104729"/>
                      <a:pt x="17656" y="105838"/>
                    </a:cubicBezTo>
                    <a:cubicBezTo>
                      <a:pt x="25696" y="124506"/>
                      <a:pt x="36063" y="126780"/>
                      <a:pt x="40637" y="126780"/>
                    </a:cubicBezTo>
                    <a:cubicBezTo>
                      <a:pt x="42111" y="126780"/>
                      <a:pt x="42983" y="126544"/>
                      <a:pt x="42983" y="126544"/>
                    </a:cubicBezTo>
                    <a:cubicBezTo>
                      <a:pt x="44689" y="130823"/>
                      <a:pt x="47518" y="132739"/>
                      <a:pt x="51152" y="132739"/>
                    </a:cubicBezTo>
                    <a:cubicBezTo>
                      <a:pt x="58742" y="132739"/>
                      <a:pt x="69839" y="124381"/>
                      <a:pt x="81528" y="111754"/>
                    </a:cubicBezTo>
                    <a:cubicBezTo>
                      <a:pt x="98905" y="93175"/>
                      <a:pt x="98167" y="84487"/>
                      <a:pt x="98167" y="84486"/>
                    </a:cubicBezTo>
                    <a:lnTo>
                      <a:pt x="98167" y="84486"/>
                    </a:lnTo>
                    <a:cubicBezTo>
                      <a:pt x="98167" y="84486"/>
                      <a:pt x="99536" y="86477"/>
                      <a:pt x="102580" y="86477"/>
                    </a:cubicBezTo>
                    <a:cubicBezTo>
                      <a:pt x="103246" y="86477"/>
                      <a:pt x="103992" y="86382"/>
                      <a:pt x="104822" y="86150"/>
                    </a:cubicBezTo>
                    <a:cubicBezTo>
                      <a:pt x="109444" y="84856"/>
                      <a:pt x="104822" y="70528"/>
                      <a:pt x="104822" y="70528"/>
                    </a:cubicBezTo>
                    <a:lnTo>
                      <a:pt x="104822" y="70528"/>
                    </a:lnTo>
                    <a:cubicBezTo>
                      <a:pt x="104822" y="70528"/>
                      <a:pt x="106038" y="70626"/>
                      <a:pt x="107720" y="70626"/>
                    </a:cubicBezTo>
                    <a:cubicBezTo>
                      <a:pt x="110364" y="70626"/>
                      <a:pt x="114158" y="70384"/>
                      <a:pt x="116191" y="69142"/>
                    </a:cubicBezTo>
                    <a:cubicBezTo>
                      <a:pt x="119519" y="67201"/>
                      <a:pt x="105561" y="53890"/>
                      <a:pt x="105561" y="53890"/>
                    </a:cubicBezTo>
                    <a:lnTo>
                      <a:pt x="112864" y="47882"/>
                    </a:lnTo>
                    <a:cubicBezTo>
                      <a:pt x="123494" y="36512"/>
                      <a:pt x="114805" y="31243"/>
                      <a:pt x="114805" y="31243"/>
                    </a:cubicBezTo>
                    <a:cubicBezTo>
                      <a:pt x="114805" y="31243"/>
                      <a:pt x="120259" y="30596"/>
                      <a:pt x="121553" y="26622"/>
                    </a:cubicBezTo>
                    <a:cubicBezTo>
                      <a:pt x="122754" y="22647"/>
                      <a:pt x="106118" y="3"/>
                      <a:pt x="106116" y="0"/>
                    </a:cubicBezTo>
                    <a:close/>
                  </a:path>
                </a:pathLst>
              </a:custGeom>
              <a:solidFill>
                <a:srgbClr val="FFB469">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02;p55"/>
              <p:cNvSpPr/>
              <p:nvPr/>
            </p:nvSpPr>
            <p:spPr>
              <a:xfrm>
                <a:off x="2149625" y="2775450"/>
                <a:ext cx="1042225" cy="845950"/>
              </a:xfrm>
              <a:custGeom>
                <a:avLst/>
                <a:gdLst/>
                <a:ahLst/>
                <a:cxnLst/>
                <a:rect l="l" t="t" r="r" b="b"/>
                <a:pathLst>
                  <a:path w="41689" h="33838" extrusionOk="0">
                    <a:moveTo>
                      <a:pt x="2219" y="1"/>
                    </a:moveTo>
                    <a:cubicBezTo>
                      <a:pt x="1479" y="2127"/>
                      <a:pt x="832" y="4253"/>
                      <a:pt x="463" y="6471"/>
                    </a:cubicBezTo>
                    <a:cubicBezTo>
                      <a:pt x="176" y="8233"/>
                      <a:pt x="1197" y="8760"/>
                      <a:pt x="2576" y="8760"/>
                    </a:cubicBezTo>
                    <a:cubicBezTo>
                      <a:pt x="4308" y="8760"/>
                      <a:pt x="6603" y="7930"/>
                      <a:pt x="7580" y="7673"/>
                    </a:cubicBezTo>
                    <a:lnTo>
                      <a:pt x="7580" y="7673"/>
                    </a:lnTo>
                    <a:cubicBezTo>
                      <a:pt x="1572" y="12757"/>
                      <a:pt x="1" y="15530"/>
                      <a:pt x="5084" y="22462"/>
                    </a:cubicBezTo>
                    <a:cubicBezTo>
                      <a:pt x="11647" y="31336"/>
                      <a:pt x="27454" y="33554"/>
                      <a:pt x="29765" y="33739"/>
                    </a:cubicBezTo>
                    <a:cubicBezTo>
                      <a:pt x="30302" y="33807"/>
                      <a:pt x="30841" y="33837"/>
                      <a:pt x="31376" y="33837"/>
                    </a:cubicBezTo>
                    <a:cubicBezTo>
                      <a:pt x="36723" y="33837"/>
                      <a:pt x="41689" y="30781"/>
                      <a:pt x="41689" y="30781"/>
                    </a:cubicBezTo>
                    <a:cubicBezTo>
                      <a:pt x="41689" y="30781"/>
                      <a:pt x="21723" y="28840"/>
                      <a:pt x="13219" y="20151"/>
                    </a:cubicBezTo>
                    <a:cubicBezTo>
                      <a:pt x="6656" y="13404"/>
                      <a:pt x="16916" y="11185"/>
                      <a:pt x="16916" y="11185"/>
                    </a:cubicBezTo>
                    <a:lnTo>
                      <a:pt x="16916" y="11185"/>
                    </a:lnTo>
                    <a:cubicBezTo>
                      <a:pt x="16916" y="11185"/>
                      <a:pt x="12370" y="11529"/>
                      <a:pt x="9050" y="11529"/>
                    </a:cubicBezTo>
                    <a:cubicBezTo>
                      <a:pt x="7205" y="11529"/>
                      <a:pt x="5738" y="11423"/>
                      <a:pt x="5639" y="11093"/>
                    </a:cubicBezTo>
                    <a:cubicBezTo>
                      <a:pt x="5362" y="10168"/>
                      <a:pt x="9891" y="7580"/>
                      <a:pt x="12757" y="6656"/>
                    </a:cubicBezTo>
                    <a:cubicBezTo>
                      <a:pt x="15530" y="5732"/>
                      <a:pt x="18395" y="1849"/>
                      <a:pt x="18395" y="1849"/>
                    </a:cubicBezTo>
                    <a:lnTo>
                      <a:pt x="18395" y="1849"/>
                    </a:lnTo>
                    <a:cubicBezTo>
                      <a:pt x="15644" y="2318"/>
                      <a:pt x="12819" y="2563"/>
                      <a:pt x="9990" y="2563"/>
                    </a:cubicBezTo>
                    <a:cubicBezTo>
                      <a:pt x="8351" y="2563"/>
                      <a:pt x="6712" y="2481"/>
                      <a:pt x="5084" y="2311"/>
                    </a:cubicBezTo>
                    <a:cubicBezTo>
                      <a:pt x="3790" y="2219"/>
                      <a:pt x="2681" y="1295"/>
                      <a:pt x="2219" y="1"/>
                    </a:cubicBezTo>
                    <a:close/>
                  </a:path>
                </a:pathLst>
              </a:custGeom>
              <a:solidFill>
                <a:srgbClr val="FFD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03;p55"/>
              <p:cNvSpPr/>
              <p:nvPr/>
            </p:nvSpPr>
            <p:spPr>
              <a:xfrm>
                <a:off x="2692675" y="3741400"/>
                <a:ext cx="305075" cy="961775"/>
              </a:xfrm>
              <a:custGeom>
                <a:avLst/>
                <a:gdLst/>
                <a:ahLst/>
                <a:cxnLst/>
                <a:rect l="l" t="t" r="r" b="b"/>
                <a:pathLst>
                  <a:path w="12203" h="38471" extrusionOk="0">
                    <a:moveTo>
                      <a:pt x="5639" y="0"/>
                    </a:moveTo>
                    <a:cubicBezTo>
                      <a:pt x="4807" y="832"/>
                      <a:pt x="4160" y="1849"/>
                      <a:pt x="3698" y="2958"/>
                    </a:cubicBezTo>
                    <a:cubicBezTo>
                      <a:pt x="2681" y="5269"/>
                      <a:pt x="1849" y="7765"/>
                      <a:pt x="1295" y="10261"/>
                    </a:cubicBezTo>
                    <a:cubicBezTo>
                      <a:pt x="648" y="12756"/>
                      <a:pt x="278" y="15345"/>
                      <a:pt x="93" y="17933"/>
                    </a:cubicBezTo>
                    <a:cubicBezTo>
                      <a:pt x="1" y="20059"/>
                      <a:pt x="1" y="21445"/>
                      <a:pt x="1" y="21445"/>
                    </a:cubicBezTo>
                    <a:cubicBezTo>
                      <a:pt x="1" y="21445"/>
                      <a:pt x="93" y="22832"/>
                      <a:pt x="370" y="24958"/>
                    </a:cubicBezTo>
                    <a:cubicBezTo>
                      <a:pt x="740" y="27638"/>
                      <a:pt x="1572" y="30134"/>
                      <a:pt x="2866" y="32445"/>
                    </a:cubicBezTo>
                    <a:cubicBezTo>
                      <a:pt x="4160" y="34848"/>
                      <a:pt x="6194" y="36697"/>
                      <a:pt x="8690" y="37714"/>
                    </a:cubicBezTo>
                    <a:cubicBezTo>
                      <a:pt x="9577" y="38198"/>
                      <a:pt x="10606" y="38471"/>
                      <a:pt x="11652" y="38471"/>
                    </a:cubicBezTo>
                    <a:cubicBezTo>
                      <a:pt x="11804" y="38471"/>
                      <a:pt x="11957" y="38465"/>
                      <a:pt x="12110" y="38453"/>
                    </a:cubicBezTo>
                    <a:cubicBezTo>
                      <a:pt x="12202" y="38268"/>
                      <a:pt x="10816" y="38084"/>
                      <a:pt x="8967" y="37067"/>
                    </a:cubicBezTo>
                    <a:cubicBezTo>
                      <a:pt x="6841" y="35958"/>
                      <a:pt x="5085" y="34109"/>
                      <a:pt x="4068" y="31798"/>
                    </a:cubicBezTo>
                    <a:cubicBezTo>
                      <a:pt x="3051" y="29580"/>
                      <a:pt x="2404" y="27176"/>
                      <a:pt x="2127" y="24773"/>
                    </a:cubicBezTo>
                    <a:cubicBezTo>
                      <a:pt x="1942" y="22739"/>
                      <a:pt x="1942" y="21353"/>
                      <a:pt x="1942" y="21353"/>
                    </a:cubicBezTo>
                    <a:cubicBezTo>
                      <a:pt x="1942" y="21353"/>
                      <a:pt x="1849" y="20059"/>
                      <a:pt x="1849" y="17933"/>
                    </a:cubicBezTo>
                    <a:cubicBezTo>
                      <a:pt x="1942" y="15437"/>
                      <a:pt x="2219" y="13034"/>
                      <a:pt x="2589" y="10538"/>
                    </a:cubicBezTo>
                    <a:cubicBezTo>
                      <a:pt x="3051" y="8042"/>
                      <a:pt x="3606" y="5639"/>
                      <a:pt x="4438" y="3236"/>
                    </a:cubicBezTo>
                    <a:cubicBezTo>
                      <a:pt x="5085" y="1294"/>
                      <a:pt x="5732" y="93"/>
                      <a:pt x="5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04;p55"/>
              <p:cNvSpPr/>
              <p:nvPr/>
            </p:nvSpPr>
            <p:spPr>
              <a:xfrm>
                <a:off x="2972300" y="4483175"/>
                <a:ext cx="947475" cy="769550"/>
              </a:xfrm>
              <a:custGeom>
                <a:avLst/>
                <a:gdLst/>
                <a:ahLst/>
                <a:cxnLst/>
                <a:rect l="l" t="t" r="r" b="b"/>
                <a:pathLst>
                  <a:path w="37899" h="30782" extrusionOk="0">
                    <a:moveTo>
                      <a:pt x="370" y="1"/>
                    </a:moveTo>
                    <a:cubicBezTo>
                      <a:pt x="0" y="1480"/>
                      <a:pt x="0" y="2959"/>
                      <a:pt x="278" y="4438"/>
                    </a:cubicBezTo>
                    <a:cubicBezTo>
                      <a:pt x="832" y="7581"/>
                      <a:pt x="1849" y="10723"/>
                      <a:pt x="3420" y="13589"/>
                    </a:cubicBezTo>
                    <a:cubicBezTo>
                      <a:pt x="4992" y="16454"/>
                      <a:pt x="6841" y="19135"/>
                      <a:pt x="8967" y="21631"/>
                    </a:cubicBezTo>
                    <a:cubicBezTo>
                      <a:pt x="10630" y="23572"/>
                      <a:pt x="11924" y="24866"/>
                      <a:pt x="11924" y="24866"/>
                    </a:cubicBezTo>
                    <a:lnTo>
                      <a:pt x="12849" y="25698"/>
                    </a:lnTo>
                    <a:cubicBezTo>
                      <a:pt x="13219" y="25883"/>
                      <a:pt x="13588" y="26253"/>
                      <a:pt x="14050" y="26530"/>
                    </a:cubicBezTo>
                    <a:cubicBezTo>
                      <a:pt x="14420" y="26900"/>
                      <a:pt x="14882" y="27269"/>
                      <a:pt x="15529" y="27639"/>
                    </a:cubicBezTo>
                    <a:cubicBezTo>
                      <a:pt x="16084" y="28101"/>
                      <a:pt x="16731" y="28471"/>
                      <a:pt x="17378" y="28841"/>
                    </a:cubicBezTo>
                    <a:lnTo>
                      <a:pt x="18395" y="29395"/>
                    </a:lnTo>
                    <a:lnTo>
                      <a:pt x="19597" y="29857"/>
                    </a:lnTo>
                    <a:cubicBezTo>
                      <a:pt x="21260" y="30505"/>
                      <a:pt x="23017" y="30782"/>
                      <a:pt x="24865" y="30782"/>
                    </a:cubicBezTo>
                    <a:cubicBezTo>
                      <a:pt x="25790" y="30782"/>
                      <a:pt x="26622" y="30782"/>
                      <a:pt x="27546" y="30597"/>
                    </a:cubicBezTo>
                    <a:cubicBezTo>
                      <a:pt x="28378" y="30412"/>
                      <a:pt x="29302" y="30227"/>
                      <a:pt x="30042" y="29950"/>
                    </a:cubicBezTo>
                    <a:cubicBezTo>
                      <a:pt x="30781" y="29673"/>
                      <a:pt x="31613" y="29395"/>
                      <a:pt x="32353" y="29118"/>
                    </a:cubicBezTo>
                    <a:cubicBezTo>
                      <a:pt x="33000" y="28841"/>
                      <a:pt x="33647" y="28471"/>
                      <a:pt x="34201" y="28194"/>
                    </a:cubicBezTo>
                    <a:lnTo>
                      <a:pt x="35773" y="27269"/>
                    </a:lnTo>
                    <a:lnTo>
                      <a:pt x="36974" y="26530"/>
                    </a:lnTo>
                    <a:cubicBezTo>
                      <a:pt x="37621" y="26068"/>
                      <a:pt x="37899" y="25790"/>
                      <a:pt x="37899" y="25790"/>
                    </a:cubicBezTo>
                    <a:cubicBezTo>
                      <a:pt x="37899" y="25774"/>
                      <a:pt x="37887" y="25766"/>
                      <a:pt x="37863" y="25766"/>
                    </a:cubicBezTo>
                    <a:cubicBezTo>
                      <a:pt x="37753" y="25766"/>
                      <a:pt x="37382" y="25932"/>
                      <a:pt x="36697" y="26160"/>
                    </a:cubicBezTo>
                    <a:lnTo>
                      <a:pt x="35495" y="26807"/>
                    </a:lnTo>
                    <a:lnTo>
                      <a:pt x="33832" y="27454"/>
                    </a:lnTo>
                    <a:cubicBezTo>
                      <a:pt x="33277" y="27731"/>
                      <a:pt x="32630" y="28009"/>
                      <a:pt x="31890" y="28286"/>
                    </a:cubicBezTo>
                    <a:cubicBezTo>
                      <a:pt x="31243" y="28563"/>
                      <a:pt x="30504" y="28748"/>
                      <a:pt x="29764" y="28933"/>
                    </a:cubicBezTo>
                    <a:cubicBezTo>
                      <a:pt x="28932" y="29210"/>
                      <a:pt x="28101" y="29210"/>
                      <a:pt x="27361" y="29395"/>
                    </a:cubicBezTo>
                    <a:cubicBezTo>
                      <a:pt x="26529" y="29488"/>
                      <a:pt x="25697" y="29488"/>
                      <a:pt x="24865" y="29488"/>
                    </a:cubicBezTo>
                    <a:cubicBezTo>
                      <a:pt x="21815" y="29210"/>
                      <a:pt x="18857" y="28101"/>
                      <a:pt x="16454" y="26253"/>
                    </a:cubicBezTo>
                    <a:cubicBezTo>
                      <a:pt x="15992" y="25883"/>
                      <a:pt x="15529" y="25513"/>
                      <a:pt x="15067" y="25143"/>
                    </a:cubicBezTo>
                    <a:cubicBezTo>
                      <a:pt x="14698" y="24866"/>
                      <a:pt x="14328" y="24496"/>
                      <a:pt x="14050" y="24311"/>
                    </a:cubicBezTo>
                    <a:cubicBezTo>
                      <a:pt x="13496" y="23757"/>
                      <a:pt x="13219" y="23479"/>
                      <a:pt x="13219" y="23479"/>
                    </a:cubicBezTo>
                    <a:cubicBezTo>
                      <a:pt x="13219" y="23479"/>
                      <a:pt x="11924" y="22370"/>
                      <a:pt x="10261" y="20429"/>
                    </a:cubicBezTo>
                    <a:cubicBezTo>
                      <a:pt x="8042" y="18118"/>
                      <a:pt x="6193" y="15622"/>
                      <a:pt x="4622" y="12942"/>
                    </a:cubicBezTo>
                    <a:cubicBezTo>
                      <a:pt x="2958" y="10261"/>
                      <a:pt x="1757" y="7303"/>
                      <a:pt x="1017" y="4253"/>
                    </a:cubicBezTo>
                    <a:cubicBezTo>
                      <a:pt x="370" y="1757"/>
                      <a:pt x="555" y="1"/>
                      <a:pt x="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05;p55"/>
              <p:cNvSpPr/>
              <p:nvPr/>
            </p:nvSpPr>
            <p:spPr>
              <a:xfrm>
                <a:off x="3270475" y="4069500"/>
                <a:ext cx="476000" cy="587025"/>
              </a:xfrm>
              <a:custGeom>
                <a:avLst/>
                <a:gdLst/>
                <a:ahLst/>
                <a:cxnLst/>
                <a:rect l="l" t="t" r="r" b="b"/>
                <a:pathLst>
                  <a:path w="19040" h="23481" extrusionOk="0">
                    <a:moveTo>
                      <a:pt x="2577" y="1"/>
                    </a:moveTo>
                    <a:cubicBezTo>
                      <a:pt x="2263" y="1"/>
                      <a:pt x="0" y="4583"/>
                      <a:pt x="275" y="9800"/>
                    </a:cubicBezTo>
                    <a:cubicBezTo>
                      <a:pt x="275" y="10447"/>
                      <a:pt x="367" y="11094"/>
                      <a:pt x="552" y="11741"/>
                    </a:cubicBezTo>
                    <a:cubicBezTo>
                      <a:pt x="829" y="12481"/>
                      <a:pt x="1199" y="13128"/>
                      <a:pt x="1754" y="13590"/>
                    </a:cubicBezTo>
                    <a:cubicBezTo>
                      <a:pt x="2308" y="14145"/>
                      <a:pt x="3048" y="14330"/>
                      <a:pt x="3880" y="14330"/>
                    </a:cubicBezTo>
                    <a:cubicBezTo>
                      <a:pt x="4434" y="14330"/>
                      <a:pt x="4989" y="14145"/>
                      <a:pt x="5544" y="13867"/>
                    </a:cubicBezTo>
                    <a:cubicBezTo>
                      <a:pt x="6006" y="13683"/>
                      <a:pt x="6468" y="13498"/>
                      <a:pt x="6838" y="13313"/>
                    </a:cubicBezTo>
                    <a:lnTo>
                      <a:pt x="6930" y="13220"/>
                    </a:lnTo>
                    <a:lnTo>
                      <a:pt x="7023" y="13220"/>
                    </a:lnTo>
                    <a:lnTo>
                      <a:pt x="7023" y="13313"/>
                    </a:lnTo>
                    <a:cubicBezTo>
                      <a:pt x="7023" y="13775"/>
                      <a:pt x="7115" y="14237"/>
                      <a:pt x="7207" y="14699"/>
                    </a:cubicBezTo>
                    <a:cubicBezTo>
                      <a:pt x="7300" y="15809"/>
                      <a:pt x="7577" y="16825"/>
                      <a:pt x="7947" y="17935"/>
                    </a:cubicBezTo>
                    <a:cubicBezTo>
                      <a:pt x="8317" y="19136"/>
                      <a:pt x="8964" y="20245"/>
                      <a:pt x="9796" y="21262"/>
                    </a:cubicBezTo>
                    <a:cubicBezTo>
                      <a:pt x="10627" y="22279"/>
                      <a:pt x="11829" y="22926"/>
                      <a:pt x="13123" y="23296"/>
                    </a:cubicBezTo>
                    <a:cubicBezTo>
                      <a:pt x="13678" y="23388"/>
                      <a:pt x="14232" y="23481"/>
                      <a:pt x="14879" y="23481"/>
                    </a:cubicBezTo>
                    <a:cubicBezTo>
                      <a:pt x="15342" y="23388"/>
                      <a:pt x="15896" y="23296"/>
                      <a:pt x="16358" y="23203"/>
                    </a:cubicBezTo>
                    <a:lnTo>
                      <a:pt x="17560" y="22741"/>
                    </a:lnTo>
                    <a:cubicBezTo>
                      <a:pt x="17837" y="22649"/>
                      <a:pt x="18115" y="22464"/>
                      <a:pt x="18392" y="22279"/>
                    </a:cubicBezTo>
                    <a:cubicBezTo>
                      <a:pt x="18854" y="22094"/>
                      <a:pt x="19039" y="21909"/>
                      <a:pt x="19039" y="21817"/>
                    </a:cubicBezTo>
                    <a:cubicBezTo>
                      <a:pt x="19039" y="21790"/>
                      <a:pt x="19007" y="21778"/>
                      <a:pt x="18953" y="21778"/>
                    </a:cubicBezTo>
                    <a:cubicBezTo>
                      <a:pt x="18822" y="21778"/>
                      <a:pt x="18561" y="21844"/>
                      <a:pt x="18300" y="21909"/>
                    </a:cubicBezTo>
                    <a:cubicBezTo>
                      <a:pt x="17930" y="22002"/>
                      <a:pt x="17653" y="22094"/>
                      <a:pt x="17375" y="22187"/>
                    </a:cubicBezTo>
                    <a:lnTo>
                      <a:pt x="16266" y="22371"/>
                    </a:lnTo>
                    <a:cubicBezTo>
                      <a:pt x="16035" y="22418"/>
                      <a:pt x="15804" y="22441"/>
                      <a:pt x="15573" y="22441"/>
                    </a:cubicBezTo>
                    <a:cubicBezTo>
                      <a:pt x="15342" y="22441"/>
                      <a:pt x="15111" y="22418"/>
                      <a:pt x="14879" y="22371"/>
                    </a:cubicBezTo>
                    <a:cubicBezTo>
                      <a:pt x="14325" y="22371"/>
                      <a:pt x="13863" y="22279"/>
                      <a:pt x="13401" y="22094"/>
                    </a:cubicBezTo>
                    <a:cubicBezTo>
                      <a:pt x="12384" y="21817"/>
                      <a:pt x="11552" y="21170"/>
                      <a:pt x="10905" y="20245"/>
                    </a:cubicBezTo>
                    <a:cubicBezTo>
                      <a:pt x="10258" y="19413"/>
                      <a:pt x="9703" y="18397"/>
                      <a:pt x="9426" y="17287"/>
                    </a:cubicBezTo>
                    <a:cubicBezTo>
                      <a:pt x="9149" y="16363"/>
                      <a:pt x="8964" y="15346"/>
                      <a:pt x="8964" y="14422"/>
                    </a:cubicBezTo>
                    <a:cubicBezTo>
                      <a:pt x="8871" y="13960"/>
                      <a:pt x="8871" y="13590"/>
                      <a:pt x="8964" y="13220"/>
                    </a:cubicBezTo>
                    <a:lnTo>
                      <a:pt x="8964" y="12296"/>
                    </a:lnTo>
                    <a:lnTo>
                      <a:pt x="8964" y="11279"/>
                    </a:lnTo>
                    <a:cubicBezTo>
                      <a:pt x="9056" y="10078"/>
                      <a:pt x="9149" y="9338"/>
                      <a:pt x="9149" y="9153"/>
                    </a:cubicBezTo>
                    <a:lnTo>
                      <a:pt x="9149" y="9153"/>
                    </a:lnTo>
                    <a:lnTo>
                      <a:pt x="8686" y="9523"/>
                    </a:lnTo>
                    <a:lnTo>
                      <a:pt x="7300" y="10725"/>
                    </a:lnTo>
                    <a:lnTo>
                      <a:pt x="6560" y="11187"/>
                    </a:lnTo>
                    <a:lnTo>
                      <a:pt x="6191" y="11556"/>
                    </a:lnTo>
                    <a:lnTo>
                      <a:pt x="6006" y="11649"/>
                    </a:lnTo>
                    <a:lnTo>
                      <a:pt x="5821" y="11741"/>
                    </a:lnTo>
                    <a:cubicBezTo>
                      <a:pt x="5544" y="11926"/>
                      <a:pt x="5174" y="12111"/>
                      <a:pt x="4897" y="12296"/>
                    </a:cubicBezTo>
                    <a:cubicBezTo>
                      <a:pt x="4555" y="12540"/>
                      <a:pt x="4162" y="12655"/>
                      <a:pt x="3758" y="12655"/>
                    </a:cubicBezTo>
                    <a:cubicBezTo>
                      <a:pt x="3397" y="12655"/>
                      <a:pt x="3027" y="12563"/>
                      <a:pt x="2678" y="12388"/>
                    </a:cubicBezTo>
                    <a:cubicBezTo>
                      <a:pt x="2031" y="11649"/>
                      <a:pt x="1569" y="10725"/>
                      <a:pt x="1569" y="9708"/>
                    </a:cubicBezTo>
                    <a:cubicBezTo>
                      <a:pt x="1292" y="7489"/>
                      <a:pt x="1476" y="5271"/>
                      <a:pt x="1939" y="3052"/>
                    </a:cubicBezTo>
                    <a:cubicBezTo>
                      <a:pt x="2216" y="2036"/>
                      <a:pt x="2401" y="1019"/>
                      <a:pt x="2586" y="2"/>
                    </a:cubicBezTo>
                    <a:cubicBezTo>
                      <a:pt x="2583" y="1"/>
                      <a:pt x="2580" y="1"/>
                      <a:pt x="2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06;p55"/>
              <p:cNvSpPr/>
              <p:nvPr/>
            </p:nvSpPr>
            <p:spPr>
              <a:xfrm>
                <a:off x="3993700" y="3546950"/>
                <a:ext cx="573125" cy="183825"/>
              </a:xfrm>
              <a:custGeom>
                <a:avLst/>
                <a:gdLst/>
                <a:ahLst/>
                <a:cxnLst/>
                <a:rect l="l" t="t" r="r" b="b"/>
                <a:pathLst>
                  <a:path w="22925" h="7353" extrusionOk="0">
                    <a:moveTo>
                      <a:pt x="22788" y="0"/>
                    </a:moveTo>
                    <a:cubicBezTo>
                      <a:pt x="22401" y="0"/>
                      <a:pt x="20015" y="1649"/>
                      <a:pt x="17378" y="2879"/>
                    </a:cubicBezTo>
                    <a:cubicBezTo>
                      <a:pt x="16084" y="3434"/>
                      <a:pt x="14790" y="3896"/>
                      <a:pt x="13496" y="4358"/>
                    </a:cubicBezTo>
                    <a:cubicBezTo>
                      <a:pt x="13034" y="4543"/>
                      <a:pt x="12572" y="4636"/>
                      <a:pt x="12202" y="4728"/>
                    </a:cubicBezTo>
                    <a:lnTo>
                      <a:pt x="11740" y="4913"/>
                    </a:lnTo>
                    <a:lnTo>
                      <a:pt x="11278" y="5005"/>
                    </a:lnTo>
                    <a:cubicBezTo>
                      <a:pt x="10908" y="5098"/>
                      <a:pt x="10538" y="5283"/>
                      <a:pt x="9984" y="5375"/>
                    </a:cubicBezTo>
                    <a:cubicBezTo>
                      <a:pt x="8689" y="5745"/>
                      <a:pt x="7303" y="5930"/>
                      <a:pt x="6009" y="6022"/>
                    </a:cubicBezTo>
                    <a:cubicBezTo>
                      <a:pt x="5763" y="6038"/>
                      <a:pt x="5518" y="6046"/>
                      <a:pt x="5273" y="6046"/>
                    </a:cubicBezTo>
                    <a:cubicBezTo>
                      <a:pt x="4134" y="6046"/>
                      <a:pt x="3007" y="5881"/>
                      <a:pt x="1942" y="5652"/>
                    </a:cubicBezTo>
                    <a:cubicBezTo>
                      <a:pt x="1029" y="5424"/>
                      <a:pt x="367" y="5259"/>
                      <a:pt x="161" y="5259"/>
                    </a:cubicBezTo>
                    <a:cubicBezTo>
                      <a:pt x="116" y="5259"/>
                      <a:pt x="93" y="5266"/>
                      <a:pt x="93" y="5283"/>
                    </a:cubicBezTo>
                    <a:cubicBezTo>
                      <a:pt x="1" y="5375"/>
                      <a:pt x="648" y="5837"/>
                      <a:pt x="1757" y="6299"/>
                    </a:cubicBezTo>
                    <a:cubicBezTo>
                      <a:pt x="3051" y="6946"/>
                      <a:pt x="4530" y="7224"/>
                      <a:pt x="6009" y="7316"/>
                    </a:cubicBezTo>
                    <a:cubicBezTo>
                      <a:pt x="6380" y="7341"/>
                      <a:pt x="6759" y="7352"/>
                      <a:pt x="7142" y="7352"/>
                    </a:cubicBezTo>
                    <a:cubicBezTo>
                      <a:pt x="8188" y="7352"/>
                      <a:pt x="9271" y="7267"/>
                      <a:pt x="10353" y="7131"/>
                    </a:cubicBezTo>
                    <a:cubicBezTo>
                      <a:pt x="11555" y="6854"/>
                      <a:pt x="12294" y="6669"/>
                      <a:pt x="12294" y="6669"/>
                    </a:cubicBezTo>
                    <a:lnTo>
                      <a:pt x="12757" y="6484"/>
                    </a:lnTo>
                    <a:cubicBezTo>
                      <a:pt x="13126" y="6392"/>
                      <a:pt x="13589" y="6207"/>
                      <a:pt x="14143" y="5930"/>
                    </a:cubicBezTo>
                    <a:cubicBezTo>
                      <a:pt x="15437" y="5375"/>
                      <a:pt x="16731" y="4728"/>
                      <a:pt x="18025" y="3989"/>
                    </a:cubicBezTo>
                    <a:cubicBezTo>
                      <a:pt x="20706" y="2325"/>
                      <a:pt x="22924" y="199"/>
                      <a:pt x="22832" y="14"/>
                    </a:cubicBezTo>
                    <a:cubicBezTo>
                      <a:pt x="22823" y="5"/>
                      <a:pt x="22808" y="0"/>
                      <a:pt x="2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07;p55"/>
              <p:cNvSpPr/>
              <p:nvPr/>
            </p:nvSpPr>
            <p:spPr>
              <a:xfrm>
                <a:off x="2149625" y="2567300"/>
                <a:ext cx="385950" cy="448500"/>
              </a:xfrm>
              <a:custGeom>
                <a:avLst/>
                <a:gdLst/>
                <a:ahLst/>
                <a:cxnLst/>
                <a:rect l="l" t="t" r="r" b="b"/>
                <a:pathLst>
                  <a:path w="15438" h="17940" extrusionOk="0">
                    <a:moveTo>
                      <a:pt x="5159" y="0"/>
                    </a:moveTo>
                    <a:cubicBezTo>
                      <a:pt x="5028" y="0"/>
                      <a:pt x="4497" y="817"/>
                      <a:pt x="3883" y="2133"/>
                    </a:cubicBezTo>
                    <a:cubicBezTo>
                      <a:pt x="2958" y="3797"/>
                      <a:pt x="2219" y="5554"/>
                      <a:pt x="1572" y="7310"/>
                    </a:cubicBezTo>
                    <a:cubicBezTo>
                      <a:pt x="1202" y="8234"/>
                      <a:pt x="925" y="9251"/>
                      <a:pt x="648" y="10175"/>
                    </a:cubicBezTo>
                    <a:cubicBezTo>
                      <a:pt x="370" y="11007"/>
                      <a:pt x="278" y="11932"/>
                      <a:pt x="93" y="12856"/>
                    </a:cubicBezTo>
                    <a:cubicBezTo>
                      <a:pt x="93" y="13688"/>
                      <a:pt x="1" y="14242"/>
                      <a:pt x="1" y="14705"/>
                    </a:cubicBezTo>
                    <a:cubicBezTo>
                      <a:pt x="1" y="14889"/>
                      <a:pt x="1" y="15074"/>
                      <a:pt x="1" y="15259"/>
                    </a:cubicBezTo>
                    <a:lnTo>
                      <a:pt x="1" y="15444"/>
                    </a:lnTo>
                    <a:cubicBezTo>
                      <a:pt x="1" y="15536"/>
                      <a:pt x="1" y="15629"/>
                      <a:pt x="1" y="15721"/>
                    </a:cubicBezTo>
                    <a:cubicBezTo>
                      <a:pt x="1" y="15906"/>
                      <a:pt x="93" y="16091"/>
                      <a:pt x="93" y="16368"/>
                    </a:cubicBezTo>
                    <a:cubicBezTo>
                      <a:pt x="278" y="16831"/>
                      <a:pt x="463" y="17200"/>
                      <a:pt x="832" y="17478"/>
                    </a:cubicBezTo>
                    <a:cubicBezTo>
                      <a:pt x="1295" y="17847"/>
                      <a:pt x="1849" y="17940"/>
                      <a:pt x="2404" y="17940"/>
                    </a:cubicBezTo>
                    <a:cubicBezTo>
                      <a:pt x="3328" y="17847"/>
                      <a:pt x="4160" y="17755"/>
                      <a:pt x="5084" y="17570"/>
                    </a:cubicBezTo>
                    <a:cubicBezTo>
                      <a:pt x="6009" y="17385"/>
                      <a:pt x="7118" y="17200"/>
                      <a:pt x="8042" y="16923"/>
                    </a:cubicBezTo>
                    <a:cubicBezTo>
                      <a:pt x="9059" y="16553"/>
                      <a:pt x="10076" y="16276"/>
                      <a:pt x="11000" y="15906"/>
                    </a:cubicBezTo>
                    <a:cubicBezTo>
                      <a:pt x="11832" y="15536"/>
                      <a:pt x="12664" y="15167"/>
                      <a:pt x="13311" y="14797"/>
                    </a:cubicBezTo>
                    <a:cubicBezTo>
                      <a:pt x="14605" y="13965"/>
                      <a:pt x="15437" y="13318"/>
                      <a:pt x="15437" y="13226"/>
                    </a:cubicBezTo>
                    <a:cubicBezTo>
                      <a:pt x="15425" y="13208"/>
                      <a:pt x="15400" y="13200"/>
                      <a:pt x="15362" y="13200"/>
                    </a:cubicBezTo>
                    <a:cubicBezTo>
                      <a:pt x="14796" y="13200"/>
                      <a:pt x="11408" y="15023"/>
                      <a:pt x="7858" y="15629"/>
                    </a:cubicBezTo>
                    <a:cubicBezTo>
                      <a:pt x="6841" y="15814"/>
                      <a:pt x="5916" y="15906"/>
                      <a:pt x="4992" y="15999"/>
                    </a:cubicBezTo>
                    <a:cubicBezTo>
                      <a:pt x="4068" y="16184"/>
                      <a:pt x="3236" y="16184"/>
                      <a:pt x="2404" y="16276"/>
                    </a:cubicBezTo>
                    <a:cubicBezTo>
                      <a:pt x="2034" y="16276"/>
                      <a:pt x="1849" y="16184"/>
                      <a:pt x="1942" y="16184"/>
                    </a:cubicBezTo>
                    <a:cubicBezTo>
                      <a:pt x="1942" y="16184"/>
                      <a:pt x="1849" y="16091"/>
                      <a:pt x="1849" y="15999"/>
                    </a:cubicBezTo>
                    <a:cubicBezTo>
                      <a:pt x="1849" y="15814"/>
                      <a:pt x="1849" y="15721"/>
                      <a:pt x="1849" y="15629"/>
                    </a:cubicBezTo>
                    <a:cubicBezTo>
                      <a:pt x="1849" y="15536"/>
                      <a:pt x="1849" y="15536"/>
                      <a:pt x="1849" y="15444"/>
                    </a:cubicBezTo>
                    <a:lnTo>
                      <a:pt x="1849" y="15259"/>
                    </a:lnTo>
                    <a:cubicBezTo>
                      <a:pt x="1849" y="15074"/>
                      <a:pt x="1849" y="14889"/>
                      <a:pt x="1849" y="14797"/>
                    </a:cubicBezTo>
                    <a:lnTo>
                      <a:pt x="1849" y="13041"/>
                    </a:lnTo>
                    <a:cubicBezTo>
                      <a:pt x="1849" y="12209"/>
                      <a:pt x="1942" y="11377"/>
                      <a:pt x="2127" y="10545"/>
                    </a:cubicBezTo>
                    <a:cubicBezTo>
                      <a:pt x="2311" y="9621"/>
                      <a:pt x="2496" y="8696"/>
                      <a:pt x="2774" y="7680"/>
                    </a:cubicBezTo>
                    <a:cubicBezTo>
                      <a:pt x="3883" y="3890"/>
                      <a:pt x="5269" y="7"/>
                      <a:pt x="5177" y="7"/>
                    </a:cubicBezTo>
                    <a:cubicBezTo>
                      <a:pt x="5172" y="3"/>
                      <a:pt x="5166" y="0"/>
                      <a:pt x="5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08;p55"/>
              <p:cNvSpPr/>
              <p:nvPr/>
            </p:nvSpPr>
            <p:spPr>
              <a:xfrm>
                <a:off x="2267475" y="2982525"/>
                <a:ext cx="286575" cy="334300"/>
              </a:xfrm>
              <a:custGeom>
                <a:avLst/>
                <a:gdLst/>
                <a:ahLst/>
                <a:cxnLst/>
                <a:rect l="l" t="t" r="r" b="b"/>
                <a:pathLst>
                  <a:path w="11463" h="13372" extrusionOk="0">
                    <a:moveTo>
                      <a:pt x="2217" y="0"/>
                    </a:moveTo>
                    <a:cubicBezTo>
                      <a:pt x="2113" y="0"/>
                      <a:pt x="1960" y="86"/>
                      <a:pt x="1757" y="222"/>
                    </a:cubicBezTo>
                    <a:lnTo>
                      <a:pt x="1295" y="591"/>
                    </a:lnTo>
                    <a:cubicBezTo>
                      <a:pt x="1110" y="684"/>
                      <a:pt x="925" y="869"/>
                      <a:pt x="740" y="1053"/>
                    </a:cubicBezTo>
                    <a:cubicBezTo>
                      <a:pt x="555" y="1331"/>
                      <a:pt x="370" y="1608"/>
                      <a:pt x="186" y="1885"/>
                    </a:cubicBezTo>
                    <a:cubicBezTo>
                      <a:pt x="1" y="2255"/>
                      <a:pt x="1" y="2625"/>
                      <a:pt x="1" y="2995"/>
                    </a:cubicBezTo>
                    <a:cubicBezTo>
                      <a:pt x="1" y="3919"/>
                      <a:pt x="463" y="4751"/>
                      <a:pt x="1295" y="5213"/>
                    </a:cubicBezTo>
                    <a:cubicBezTo>
                      <a:pt x="1942" y="5675"/>
                      <a:pt x="2681" y="5953"/>
                      <a:pt x="3421" y="6230"/>
                    </a:cubicBezTo>
                    <a:cubicBezTo>
                      <a:pt x="3791" y="6322"/>
                      <a:pt x="4160" y="6322"/>
                      <a:pt x="4530" y="6415"/>
                    </a:cubicBezTo>
                    <a:lnTo>
                      <a:pt x="4992" y="6415"/>
                    </a:lnTo>
                    <a:cubicBezTo>
                      <a:pt x="5177" y="6507"/>
                      <a:pt x="4992" y="6507"/>
                      <a:pt x="4992" y="6507"/>
                    </a:cubicBezTo>
                    <a:lnTo>
                      <a:pt x="4992" y="6600"/>
                    </a:lnTo>
                    <a:cubicBezTo>
                      <a:pt x="4530" y="7247"/>
                      <a:pt x="4253" y="8079"/>
                      <a:pt x="4345" y="8910"/>
                    </a:cubicBezTo>
                    <a:cubicBezTo>
                      <a:pt x="4438" y="9835"/>
                      <a:pt x="4807" y="10667"/>
                      <a:pt x="5454" y="11314"/>
                    </a:cubicBezTo>
                    <a:cubicBezTo>
                      <a:pt x="6471" y="12515"/>
                      <a:pt x="7858" y="13255"/>
                      <a:pt x="9429" y="13347"/>
                    </a:cubicBezTo>
                    <a:cubicBezTo>
                      <a:pt x="9667" y="13364"/>
                      <a:pt x="9885" y="13372"/>
                      <a:pt x="10084" y="13372"/>
                    </a:cubicBezTo>
                    <a:cubicBezTo>
                      <a:pt x="10970" y="13372"/>
                      <a:pt x="11463" y="13221"/>
                      <a:pt x="11463" y="13070"/>
                    </a:cubicBezTo>
                    <a:cubicBezTo>
                      <a:pt x="11463" y="12978"/>
                      <a:pt x="10631" y="12978"/>
                      <a:pt x="9614" y="12700"/>
                    </a:cubicBezTo>
                    <a:cubicBezTo>
                      <a:pt x="8320" y="12331"/>
                      <a:pt x="7303" y="11591"/>
                      <a:pt x="6471" y="10482"/>
                    </a:cubicBezTo>
                    <a:cubicBezTo>
                      <a:pt x="6101" y="10020"/>
                      <a:pt x="5917" y="9465"/>
                      <a:pt x="5917" y="8818"/>
                    </a:cubicBezTo>
                    <a:cubicBezTo>
                      <a:pt x="5917" y="8356"/>
                      <a:pt x="6101" y="7894"/>
                      <a:pt x="6471" y="7432"/>
                    </a:cubicBezTo>
                    <a:lnTo>
                      <a:pt x="6656" y="7247"/>
                    </a:lnTo>
                    <a:lnTo>
                      <a:pt x="6933" y="6877"/>
                    </a:lnTo>
                    <a:cubicBezTo>
                      <a:pt x="7211" y="6692"/>
                      <a:pt x="7488" y="6507"/>
                      <a:pt x="7765" y="6322"/>
                    </a:cubicBezTo>
                    <a:lnTo>
                      <a:pt x="9152" y="5305"/>
                    </a:lnTo>
                    <a:lnTo>
                      <a:pt x="10261" y="4474"/>
                    </a:lnTo>
                    <a:cubicBezTo>
                      <a:pt x="10261" y="4474"/>
                      <a:pt x="10353" y="4474"/>
                      <a:pt x="11000" y="4011"/>
                    </a:cubicBezTo>
                    <a:lnTo>
                      <a:pt x="11000" y="4011"/>
                    </a:lnTo>
                    <a:lnTo>
                      <a:pt x="9337" y="4196"/>
                    </a:lnTo>
                    <a:lnTo>
                      <a:pt x="7765" y="4474"/>
                    </a:lnTo>
                    <a:cubicBezTo>
                      <a:pt x="7211" y="4566"/>
                      <a:pt x="6564" y="4566"/>
                      <a:pt x="6009" y="4658"/>
                    </a:cubicBezTo>
                    <a:lnTo>
                      <a:pt x="5177" y="4751"/>
                    </a:lnTo>
                    <a:lnTo>
                      <a:pt x="4715" y="4751"/>
                    </a:lnTo>
                    <a:cubicBezTo>
                      <a:pt x="4345" y="4751"/>
                      <a:pt x="4068" y="4751"/>
                      <a:pt x="3791" y="4658"/>
                    </a:cubicBezTo>
                    <a:cubicBezTo>
                      <a:pt x="3144" y="4566"/>
                      <a:pt x="2496" y="4381"/>
                      <a:pt x="1942" y="4104"/>
                    </a:cubicBezTo>
                    <a:cubicBezTo>
                      <a:pt x="1480" y="3919"/>
                      <a:pt x="1110" y="3457"/>
                      <a:pt x="925" y="2902"/>
                    </a:cubicBezTo>
                    <a:cubicBezTo>
                      <a:pt x="925" y="2717"/>
                      <a:pt x="925" y="2440"/>
                      <a:pt x="1017" y="2163"/>
                    </a:cubicBezTo>
                    <a:cubicBezTo>
                      <a:pt x="1110" y="1978"/>
                      <a:pt x="1202" y="1701"/>
                      <a:pt x="1295" y="1516"/>
                    </a:cubicBezTo>
                    <a:lnTo>
                      <a:pt x="1665" y="961"/>
                    </a:lnTo>
                    <a:cubicBezTo>
                      <a:pt x="1849" y="776"/>
                      <a:pt x="1849" y="684"/>
                      <a:pt x="2034" y="499"/>
                    </a:cubicBezTo>
                    <a:cubicBezTo>
                      <a:pt x="2312" y="222"/>
                      <a:pt x="2312" y="37"/>
                      <a:pt x="2312" y="37"/>
                    </a:cubicBezTo>
                    <a:cubicBezTo>
                      <a:pt x="2287" y="12"/>
                      <a:pt x="2255" y="0"/>
                      <a:pt x="2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09;p55"/>
              <p:cNvSpPr/>
              <p:nvPr/>
            </p:nvSpPr>
            <p:spPr>
              <a:xfrm>
                <a:off x="4613025" y="2941825"/>
                <a:ext cx="506100" cy="386250"/>
              </a:xfrm>
              <a:custGeom>
                <a:avLst/>
                <a:gdLst/>
                <a:ahLst/>
                <a:cxnLst/>
                <a:rect l="l" t="t" r="r" b="b"/>
                <a:pathLst>
                  <a:path w="20244" h="15450" extrusionOk="0">
                    <a:moveTo>
                      <a:pt x="18764" y="1"/>
                    </a:moveTo>
                    <a:cubicBezTo>
                      <a:pt x="18672" y="1"/>
                      <a:pt x="18764" y="278"/>
                      <a:pt x="18857" y="648"/>
                    </a:cubicBezTo>
                    <a:cubicBezTo>
                      <a:pt x="18949" y="833"/>
                      <a:pt x="19042" y="1110"/>
                      <a:pt x="19134" y="1387"/>
                    </a:cubicBezTo>
                    <a:lnTo>
                      <a:pt x="19319" y="2312"/>
                    </a:lnTo>
                    <a:cubicBezTo>
                      <a:pt x="19596" y="3976"/>
                      <a:pt x="18857" y="5639"/>
                      <a:pt x="17470" y="6471"/>
                    </a:cubicBezTo>
                    <a:cubicBezTo>
                      <a:pt x="15991" y="7396"/>
                      <a:pt x="14328" y="8043"/>
                      <a:pt x="12664" y="8228"/>
                    </a:cubicBezTo>
                    <a:cubicBezTo>
                      <a:pt x="11924" y="8412"/>
                      <a:pt x="11370" y="8505"/>
                      <a:pt x="10907" y="8505"/>
                    </a:cubicBezTo>
                    <a:lnTo>
                      <a:pt x="9983" y="8597"/>
                    </a:lnTo>
                    <a:lnTo>
                      <a:pt x="7580" y="8967"/>
                    </a:lnTo>
                    <a:cubicBezTo>
                      <a:pt x="7765" y="9152"/>
                      <a:pt x="8042" y="9522"/>
                      <a:pt x="8319" y="9984"/>
                    </a:cubicBezTo>
                    <a:cubicBezTo>
                      <a:pt x="8504" y="10169"/>
                      <a:pt x="8689" y="10354"/>
                      <a:pt x="8874" y="10631"/>
                    </a:cubicBezTo>
                    <a:lnTo>
                      <a:pt x="9059" y="10908"/>
                    </a:lnTo>
                    <a:cubicBezTo>
                      <a:pt x="9059" y="11001"/>
                      <a:pt x="9151" y="11093"/>
                      <a:pt x="9151" y="11186"/>
                    </a:cubicBezTo>
                    <a:cubicBezTo>
                      <a:pt x="9336" y="11555"/>
                      <a:pt x="9336" y="11925"/>
                      <a:pt x="9151" y="12295"/>
                    </a:cubicBezTo>
                    <a:cubicBezTo>
                      <a:pt x="8781" y="12849"/>
                      <a:pt x="8319" y="13312"/>
                      <a:pt x="7672" y="13589"/>
                    </a:cubicBezTo>
                    <a:cubicBezTo>
                      <a:pt x="7025" y="13866"/>
                      <a:pt x="6286" y="14143"/>
                      <a:pt x="5546" y="14236"/>
                    </a:cubicBezTo>
                    <a:cubicBezTo>
                      <a:pt x="5210" y="14281"/>
                      <a:pt x="4868" y="14304"/>
                      <a:pt x="4526" y="14304"/>
                    </a:cubicBezTo>
                    <a:cubicBezTo>
                      <a:pt x="3458" y="14304"/>
                      <a:pt x="2389" y="14079"/>
                      <a:pt x="1479" y="13589"/>
                    </a:cubicBezTo>
                    <a:cubicBezTo>
                      <a:pt x="555" y="13034"/>
                      <a:pt x="185" y="12387"/>
                      <a:pt x="93" y="12387"/>
                    </a:cubicBezTo>
                    <a:cubicBezTo>
                      <a:pt x="0" y="12387"/>
                      <a:pt x="93" y="13312"/>
                      <a:pt x="1109" y="14143"/>
                    </a:cubicBezTo>
                    <a:cubicBezTo>
                      <a:pt x="2295" y="14990"/>
                      <a:pt x="3713" y="15449"/>
                      <a:pt x="5222" y="15449"/>
                    </a:cubicBezTo>
                    <a:cubicBezTo>
                      <a:pt x="5360" y="15449"/>
                      <a:pt x="5499" y="15445"/>
                      <a:pt x="5639" y="15438"/>
                    </a:cubicBezTo>
                    <a:cubicBezTo>
                      <a:pt x="6471" y="15438"/>
                      <a:pt x="7395" y="15253"/>
                      <a:pt x="8319" y="14883"/>
                    </a:cubicBezTo>
                    <a:cubicBezTo>
                      <a:pt x="9151" y="14606"/>
                      <a:pt x="9983" y="13959"/>
                      <a:pt x="10538" y="13219"/>
                    </a:cubicBezTo>
                    <a:cubicBezTo>
                      <a:pt x="11000" y="12480"/>
                      <a:pt x="11092" y="11463"/>
                      <a:pt x="10815" y="10631"/>
                    </a:cubicBezTo>
                    <a:lnTo>
                      <a:pt x="10815" y="10446"/>
                    </a:lnTo>
                    <a:lnTo>
                      <a:pt x="11277" y="10446"/>
                    </a:lnTo>
                    <a:cubicBezTo>
                      <a:pt x="11739" y="10354"/>
                      <a:pt x="12386" y="10261"/>
                      <a:pt x="13126" y="9984"/>
                    </a:cubicBezTo>
                    <a:cubicBezTo>
                      <a:pt x="13958" y="9799"/>
                      <a:pt x="14790" y="9522"/>
                      <a:pt x="15622" y="9152"/>
                    </a:cubicBezTo>
                    <a:cubicBezTo>
                      <a:pt x="16546" y="8782"/>
                      <a:pt x="17470" y="8320"/>
                      <a:pt x="18302" y="7581"/>
                    </a:cubicBezTo>
                    <a:cubicBezTo>
                      <a:pt x="19227" y="6933"/>
                      <a:pt x="19781" y="6009"/>
                      <a:pt x="20151" y="4992"/>
                    </a:cubicBezTo>
                    <a:cubicBezTo>
                      <a:pt x="20151" y="4900"/>
                      <a:pt x="20243" y="4715"/>
                      <a:pt x="20243" y="4623"/>
                    </a:cubicBezTo>
                    <a:lnTo>
                      <a:pt x="20243" y="4253"/>
                    </a:lnTo>
                    <a:cubicBezTo>
                      <a:pt x="20243" y="3976"/>
                      <a:pt x="20243" y="3698"/>
                      <a:pt x="20243" y="3513"/>
                    </a:cubicBezTo>
                    <a:cubicBezTo>
                      <a:pt x="20151" y="3051"/>
                      <a:pt x="20151" y="2681"/>
                      <a:pt x="19966" y="2219"/>
                    </a:cubicBezTo>
                    <a:lnTo>
                      <a:pt x="19596" y="1203"/>
                    </a:lnTo>
                    <a:cubicBezTo>
                      <a:pt x="19504" y="925"/>
                      <a:pt x="19319" y="740"/>
                      <a:pt x="19227" y="555"/>
                    </a:cubicBezTo>
                    <a:cubicBezTo>
                      <a:pt x="18949" y="186"/>
                      <a:pt x="18764" y="1"/>
                      <a:pt x="18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10;p55"/>
              <p:cNvSpPr/>
              <p:nvPr/>
            </p:nvSpPr>
            <p:spPr>
              <a:xfrm>
                <a:off x="5049775" y="2766200"/>
                <a:ext cx="508400" cy="702625"/>
              </a:xfrm>
              <a:custGeom>
                <a:avLst/>
                <a:gdLst/>
                <a:ahLst/>
                <a:cxnLst/>
                <a:rect l="l" t="t" r="r" b="b"/>
                <a:pathLst>
                  <a:path w="20336" h="28105" extrusionOk="0">
                    <a:moveTo>
                      <a:pt x="12017" y="1"/>
                    </a:moveTo>
                    <a:lnTo>
                      <a:pt x="12017" y="1"/>
                    </a:lnTo>
                    <a:cubicBezTo>
                      <a:pt x="12756" y="740"/>
                      <a:pt x="13588" y="1387"/>
                      <a:pt x="14513" y="2034"/>
                    </a:cubicBezTo>
                    <a:cubicBezTo>
                      <a:pt x="16269" y="3421"/>
                      <a:pt x="17655" y="5270"/>
                      <a:pt x="18487" y="7396"/>
                    </a:cubicBezTo>
                    <a:cubicBezTo>
                      <a:pt x="18857" y="8505"/>
                      <a:pt x="18857" y="9706"/>
                      <a:pt x="18672" y="10816"/>
                    </a:cubicBezTo>
                    <a:cubicBezTo>
                      <a:pt x="18395" y="11740"/>
                      <a:pt x="18025" y="12757"/>
                      <a:pt x="17471" y="13589"/>
                    </a:cubicBezTo>
                    <a:cubicBezTo>
                      <a:pt x="17008" y="14513"/>
                      <a:pt x="16454" y="15345"/>
                      <a:pt x="15807" y="16269"/>
                    </a:cubicBezTo>
                    <a:cubicBezTo>
                      <a:pt x="15252" y="17101"/>
                      <a:pt x="14605" y="17933"/>
                      <a:pt x="13958" y="18765"/>
                    </a:cubicBezTo>
                    <a:cubicBezTo>
                      <a:pt x="12571" y="20614"/>
                      <a:pt x="10908" y="22185"/>
                      <a:pt x="9151" y="23664"/>
                    </a:cubicBezTo>
                    <a:cubicBezTo>
                      <a:pt x="7303" y="25143"/>
                      <a:pt x="5269" y="26252"/>
                      <a:pt x="3051" y="27084"/>
                    </a:cubicBezTo>
                    <a:cubicBezTo>
                      <a:pt x="1294" y="27731"/>
                      <a:pt x="0" y="27824"/>
                      <a:pt x="0" y="28009"/>
                    </a:cubicBezTo>
                    <a:cubicBezTo>
                      <a:pt x="393" y="28074"/>
                      <a:pt x="786" y="28105"/>
                      <a:pt x="1175" y="28105"/>
                    </a:cubicBezTo>
                    <a:cubicBezTo>
                      <a:pt x="1884" y="28105"/>
                      <a:pt x="2579" y="28003"/>
                      <a:pt x="3236" y="27824"/>
                    </a:cubicBezTo>
                    <a:cubicBezTo>
                      <a:pt x="5639" y="27177"/>
                      <a:pt x="7857" y="26160"/>
                      <a:pt x="9798" y="24773"/>
                    </a:cubicBezTo>
                    <a:cubicBezTo>
                      <a:pt x="11832" y="23387"/>
                      <a:pt x="13681" y="21723"/>
                      <a:pt x="15252" y="19967"/>
                    </a:cubicBezTo>
                    <a:cubicBezTo>
                      <a:pt x="15992" y="19042"/>
                      <a:pt x="16639" y="18211"/>
                      <a:pt x="17286" y="17286"/>
                    </a:cubicBezTo>
                    <a:cubicBezTo>
                      <a:pt x="17933" y="16362"/>
                      <a:pt x="18487" y="15437"/>
                      <a:pt x="18949" y="14421"/>
                    </a:cubicBezTo>
                    <a:cubicBezTo>
                      <a:pt x="19504" y="13404"/>
                      <a:pt x="19874" y="12295"/>
                      <a:pt x="20151" y="11093"/>
                    </a:cubicBezTo>
                    <a:cubicBezTo>
                      <a:pt x="20336" y="9706"/>
                      <a:pt x="20151" y="8320"/>
                      <a:pt x="19689" y="7026"/>
                    </a:cubicBezTo>
                    <a:cubicBezTo>
                      <a:pt x="18672" y="4715"/>
                      <a:pt x="17008" y="2866"/>
                      <a:pt x="14882" y="1480"/>
                    </a:cubicBezTo>
                    <a:cubicBezTo>
                      <a:pt x="14050" y="833"/>
                      <a:pt x="13034" y="278"/>
                      <a:pt x="1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11;p55"/>
              <p:cNvSpPr/>
              <p:nvPr/>
            </p:nvSpPr>
            <p:spPr>
              <a:xfrm>
                <a:off x="2165800" y="2985750"/>
                <a:ext cx="707150" cy="629950"/>
              </a:xfrm>
              <a:custGeom>
                <a:avLst/>
                <a:gdLst/>
                <a:ahLst/>
                <a:cxnLst/>
                <a:rect l="l" t="t" r="r" b="b"/>
                <a:pathLst>
                  <a:path w="28286" h="25198" extrusionOk="0">
                    <a:moveTo>
                      <a:pt x="4992" y="0"/>
                    </a:moveTo>
                    <a:lnTo>
                      <a:pt x="4992" y="0"/>
                    </a:lnTo>
                    <a:cubicBezTo>
                      <a:pt x="4068" y="740"/>
                      <a:pt x="3328" y="1572"/>
                      <a:pt x="2681" y="2588"/>
                    </a:cubicBezTo>
                    <a:cubicBezTo>
                      <a:pt x="1942" y="3513"/>
                      <a:pt x="1295" y="4529"/>
                      <a:pt x="740" y="5639"/>
                    </a:cubicBezTo>
                    <a:cubicBezTo>
                      <a:pt x="185" y="6933"/>
                      <a:pt x="1" y="8504"/>
                      <a:pt x="370" y="9891"/>
                    </a:cubicBezTo>
                    <a:cubicBezTo>
                      <a:pt x="740" y="11277"/>
                      <a:pt x="1480" y="12571"/>
                      <a:pt x="2311" y="13681"/>
                    </a:cubicBezTo>
                    <a:cubicBezTo>
                      <a:pt x="3051" y="14697"/>
                      <a:pt x="3883" y="15529"/>
                      <a:pt x="4807" y="16361"/>
                    </a:cubicBezTo>
                    <a:cubicBezTo>
                      <a:pt x="5547" y="17101"/>
                      <a:pt x="6286" y="17655"/>
                      <a:pt x="6656" y="18025"/>
                    </a:cubicBezTo>
                    <a:lnTo>
                      <a:pt x="7395" y="18672"/>
                    </a:lnTo>
                    <a:lnTo>
                      <a:pt x="8135" y="19227"/>
                    </a:lnTo>
                    <a:lnTo>
                      <a:pt x="9059" y="19874"/>
                    </a:lnTo>
                    <a:lnTo>
                      <a:pt x="10261" y="20706"/>
                    </a:lnTo>
                    <a:cubicBezTo>
                      <a:pt x="12479" y="22000"/>
                      <a:pt x="14790" y="23016"/>
                      <a:pt x="17286" y="23756"/>
                    </a:cubicBezTo>
                    <a:lnTo>
                      <a:pt x="19319" y="24311"/>
                    </a:lnTo>
                    <a:cubicBezTo>
                      <a:pt x="19967" y="24495"/>
                      <a:pt x="20614" y="24588"/>
                      <a:pt x="21261" y="24680"/>
                    </a:cubicBezTo>
                    <a:cubicBezTo>
                      <a:pt x="22370" y="24958"/>
                      <a:pt x="23571" y="25050"/>
                      <a:pt x="24773" y="25142"/>
                    </a:cubicBezTo>
                    <a:cubicBezTo>
                      <a:pt x="25213" y="25176"/>
                      <a:pt x="25640" y="25198"/>
                      <a:pt x="26065" y="25198"/>
                    </a:cubicBezTo>
                    <a:cubicBezTo>
                      <a:pt x="26799" y="25198"/>
                      <a:pt x="27524" y="25133"/>
                      <a:pt x="28286" y="24958"/>
                    </a:cubicBezTo>
                    <a:cubicBezTo>
                      <a:pt x="27176" y="24680"/>
                      <a:pt x="26067" y="24403"/>
                      <a:pt x="24866" y="24311"/>
                    </a:cubicBezTo>
                    <a:cubicBezTo>
                      <a:pt x="23941" y="24126"/>
                      <a:pt x="22740" y="24033"/>
                      <a:pt x="21538" y="23663"/>
                    </a:cubicBezTo>
                    <a:cubicBezTo>
                      <a:pt x="20891" y="23479"/>
                      <a:pt x="20244" y="23386"/>
                      <a:pt x="19597" y="23109"/>
                    </a:cubicBezTo>
                    <a:lnTo>
                      <a:pt x="17748" y="22462"/>
                    </a:lnTo>
                    <a:cubicBezTo>
                      <a:pt x="15437" y="21630"/>
                      <a:pt x="13219" y="20521"/>
                      <a:pt x="11278" y="19134"/>
                    </a:cubicBezTo>
                    <a:lnTo>
                      <a:pt x="10076" y="18395"/>
                    </a:lnTo>
                    <a:lnTo>
                      <a:pt x="9244" y="17748"/>
                    </a:lnTo>
                    <a:lnTo>
                      <a:pt x="8597" y="17101"/>
                    </a:lnTo>
                    <a:lnTo>
                      <a:pt x="7858" y="16546"/>
                    </a:lnTo>
                    <a:cubicBezTo>
                      <a:pt x="7303" y="16176"/>
                      <a:pt x="6656" y="15714"/>
                      <a:pt x="5916" y="15067"/>
                    </a:cubicBezTo>
                    <a:cubicBezTo>
                      <a:pt x="5084" y="14328"/>
                      <a:pt x="4253" y="13588"/>
                      <a:pt x="3513" y="12756"/>
                    </a:cubicBezTo>
                    <a:cubicBezTo>
                      <a:pt x="2681" y="11832"/>
                      <a:pt x="2034" y="10723"/>
                      <a:pt x="1664" y="9521"/>
                    </a:cubicBezTo>
                    <a:cubicBezTo>
                      <a:pt x="1202" y="8412"/>
                      <a:pt x="1295" y="7118"/>
                      <a:pt x="1664" y="6008"/>
                    </a:cubicBezTo>
                    <a:cubicBezTo>
                      <a:pt x="2127" y="4899"/>
                      <a:pt x="2589" y="3882"/>
                      <a:pt x="3236" y="2958"/>
                    </a:cubicBezTo>
                    <a:cubicBezTo>
                      <a:pt x="3883" y="2034"/>
                      <a:pt x="4530" y="1109"/>
                      <a:pt x="4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12;p55"/>
              <p:cNvSpPr/>
              <p:nvPr/>
            </p:nvSpPr>
            <p:spPr>
              <a:xfrm>
                <a:off x="4964275" y="3741350"/>
                <a:ext cx="328150" cy="508900"/>
              </a:xfrm>
              <a:custGeom>
                <a:avLst/>
                <a:gdLst/>
                <a:ahLst/>
                <a:cxnLst/>
                <a:rect l="l" t="t" r="r" b="b"/>
                <a:pathLst>
                  <a:path w="13126" h="20356" extrusionOk="0">
                    <a:moveTo>
                      <a:pt x="9714" y="1"/>
                    </a:moveTo>
                    <a:cubicBezTo>
                      <a:pt x="9711" y="1"/>
                      <a:pt x="9708" y="1"/>
                      <a:pt x="9706" y="2"/>
                    </a:cubicBezTo>
                    <a:cubicBezTo>
                      <a:pt x="9429" y="95"/>
                      <a:pt x="10445" y="3792"/>
                      <a:pt x="11092" y="7490"/>
                    </a:cubicBezTo>
                    <a:cubicBezTo>
                      <a:pt x="11370" y="9153"/>
                      <a:pt x="11462" y="10910"/>
                      <a:pt x="11462" y="12574"/>
                    </a:cubicBezTo>
                    <a:cubicBezTo>
                      <a:pt x="11462" y="13128"/>
                      <a:pt x="11370" y="13683"/>
                      <a:pt x="11277" y="14237"/>
                    </a:cubicBezTo>
                    <a:cubicBezTo>
                      <a:pt x="11185" y="14607"/>
                      <a:pt x="11185" y="14792"/>
                      <a:pt x="11185" y="14792"/>
                    </a:cubicBezTo>
                    <a:lnTo>
                      <a:pt x="11185" y="14977"/>
                    </a:lnTo>
                    <a:lnTo>
                      <a:pt x="11092" y="15439"/>
                    </a:lnTo>
                    <a:cubicBezTo>
                      <a:pt x="11000" y="15901"/>
                      <a:pt x="10815" y="16363"/>
                      <a:pt x="10630" y="16826"/>
                    </a:cubicBezTo>
                    <a:cubicBezTo>
                      <a:pt x="10353" y="17473"/>
                      <a:pt x="9891" y="17935"/>
                      <a:pt x="9429" y="18397"/>
                    </a:cubicBezTo>
                    <a:cubicBezTo>
                      <a:pt x="8689" y="18767"/>
                      <a:pt x="7857" y="18952"/>
                      <a:pt x="7118" y="19044"/>
                    </a:cubicBezTo>
                    <a:cubicBezTo>
                      <a:pt x="5361" y="19044"/>
                      <a:pt x="3698" y="18674"/>
                      <a:pt x="2219" y="18027"/>
                    </a:cubicBezTo>
                    <a:cubicBezTo>
                      <a:pt x="1021" y="17514"/>
                      <a:pt x="219" y="17000"/>
                      <a:pt x="33" y="17000"/>
                    </a:cubicBezTo>
                    <a:cubicBezTo>
                      <a:pt x="18" y="17000"/>
                      <a:pt x="7" y="17004"/>
                      <a:pt x="0" y="17010"/>
                    </a:cubicBezTo>
                    <a:cubicBezTo>
                      <a:pt x="0" y="17103"/>
                      <a:pt x="555" y="17935"/>
                      <a:pt x="1849" y="18674"/>
                    </a:cubicBezTo>
                    <a:cubicBezTo>
                      <a:pt x="3420" y="19599"/>
                      <a:pt x="5269" y="20153"/>
                      <a:pt x="7118" y="20338"/>
                    </a:cubicBezTo>
                    <a:cubicBezTo>
                      <a:pt x="7249" y="20350"/>
                      <a:pt x="7382" y="20356"/>
                      <a:pt x="7516" y="20356"/>
                    </a:cubicBezTo>
                    <a:cubicBezTo>
                      <a:pt x="8418" y="20356"/>
                      <a:pt x="9363" y="20093"/>
                      <a:pt x="10168" y="19691"/>
                    </a:cubicBezTo>
                    <a:cubicBezTo>
                      <a:pt x="11000" y="19229"/>
                      <a:pt x="11647" y="18489"/>
                      <a:pt x="12202" y="17657"/>
                    </a:cubicBezTo>
                    <a:cubicBezTo>
                      <a:pt x="12479" y="17103"/>
                      <a:pt x="12664" y="16456"/>
                      <a:pt x="12849" y="15901"/>
                    </a:cubicBezTo>
                    <a:lnTo>
                      <a:pt x="13034" y="15347"/>
                    </a:lnTo>
                    <a:lnTo>
                      <a:pt x="13034" y="15162"/>
                    </a:lnTo>
                    <a:cubicBezTo>
                      <a:pt x="13034" y="15162"/>
                      <a:pt x="13126" y="14884"/>
                      <a:pt x="13126" y="14422"/>
                    </a:cubicBezTo>
                    <a:cubicBezTo>
                      <a:pt x="13126" y="13868"/>
                      <a:pt x="13126" y="13221"/>
                      <a:pt x="13126" y="12574"/>
                    </a:cubicBezTo>
                    <a:cubicBezTo>
                      <a:pt x="13034" y="10817"/>
                      <a:pt x="12756" y="8969"/>
                      <a:pt x="12294" y="7212"/>
                    </a:cubicBezTo>
                    <a:cubicBezTo>
                      <a:pt x="11473" y="3471"/>
                      <a:pt x="9931" y="1"/>
                      <a:pt x="9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13;p55"/>
              <p:cNvSpPr/>
              <p:nvPr/>
            </p:nvSpPr>
            <p:spPr>
              <a:xfrm>
                <a:off x="5248500" y="3752950"/>
                <a:ext cx="249600" cy="127125"/>
              </a:xfrm>
              <a:custGeom>
                <a:avLst/>
                <a:gdLst/>
                <a:ahLst/>
                <a:cxnLst/>
                <a:rect l="l" t="t" r="r" b="b"/>
                <a:pathLst>
                  <a:path w="9984" h="5085" extrusionOk="0">
                    <a:moveTo>
                      <a:pt x="9799" y="1"/>
                    </a:moveTo>
                    <a:cubicBezTo>
                      <a:pt x="9706" y="1"/>
                      <a:pt x="9522" y="370"/>
                      <a:pt x="9337" y="925"/>
                    </a:cubicBezTo>
                    <a:cubicBezTo>
                      <a:pt x="9059" y="1480"/>
                      <a:pt x="8690" y="2034"/>
                      <a:pt x="8227" y="2496"/>
                    </a:cubicBezTo>
                    <a:cubicBezTo>
                      <a:pt x="7765" y="2866"/>
                      <a:pt x="7303" y="3143"/>
                      <a:pt x="6748" y="3236"/>
                    </a:cubicBezTo>
                    <a:cubicBezTo>
                      <a:pt x="6471" y="3236"/>
                      <a:pt x="6194" y="3328"/>
                      <a:pt x="5917" y="3328"/>
                    </a:cubicBezTo>
                    <a:lnTo>
                      <a:pt x="5732" y="3328"/>
                    </a:lnTo>
                    <a:cubicBezTo>
                      <a:pt x="5547" y="3328"/>
                      <a:pt x="5270" y="3421"/>
                      <a:pt x="5085" y="3421"/>
                    </a:cubicBezTo>
                    <a:lnTo>
                      <a:pt x="3144" y="3421"/>
                    </a:lnTo>
                    <a:cubicBezTo>
                      <a:pt x="2114" y="3292"/>
                      <a:pt x="1084" y="3118"/>
                      <a:pt x="523" y="3118"/>
                    </a:cubicBezTo>
                    <a:cubicBezTo>
                      <a:pt x="277" y="3118"/>
                      <a:pt x="121" y="3152"/>
                      <a:pt x="93" y="3236"/>
                    </a:cubicBezTo>
                    <a:cubicBezTo>
                      <a:pt x="1" y="3513"/>
                      <a:pt x="1387" y="4253"/>
                      <a:pt x="2866" y="4715"/>
                    </a:cubicBezTo>
                    <a:cubicBezTo>
                      <a:pt x="3606" y="4900"/>
                      <a:pt x="4345" y="5084"/>
                      <a:pt x="5085" y="5084"/>
                    </a:cubicBezTo>
                    <a:lnTo>
                      <a:pt x="6194" y="5084"/>
                    </a:lnTo>
                    <a:cubicBezTo>
                      <a:pt x="6564" y="4992"/>
                      <a:pt x="6933" y="4900"/>
                      <a:pt x="7303" y="4807"/>
                    </a:cubicBezTo>
                    <a:cubicBezTo>
                      <a:pt x="8043" y="4530"/>
                      <a:pt x="8782" y="3975"/>
                      <a:pt x="9244" y="3236"/>
                    </a:cubicBezTo>
                    <a:cubicBezTo>
                      <a:pt x="9706" y="2589"/>
                      <a:pt x="9984" y="1849"/>
                      <a:pt x="9984" y="1017"/>
                    </a:cubicBezTo>
                    <a:cubicBezTo>
                      <a:pt x="9984" y="463"/>
                      <a:pt x="9891" y="1"/>
                      <a:pt x="9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14;p55"/>
              <p:cNvSpPr/>
              <p:nvPr/>
            </p:nvSpPr>
            <p:spPr>
              <a:xfrm>
                <a:off x="3898950" y="237775"/>
                <a:ext cx="1756300" cy="2613950"/>
              </a:xfrm>
              <a:custGeom>
                <a:avLst/>
                <a:gdLst/>
                <a:ahLst/>
                <a:cxnLst/>
                <a:rect l="l" t="t" r="r" b="b"/>
                <a:pathLst>
                  <a:path w="70252" h="104558" extrusionOk="0">
                    <a:moveTo>
                      <a:pt x="43861" y="1"/>
                    </a:moveTo>
                    <a:cubicBezTo>
                      <a:pt x="32717" y="1"/>
                      <a:pt x="13311" y="47710"/>
                      <a:pt x="13311" y="47710"/>
                    </a:cubicBezTo>
                    <a:cubicBezTo>
                      <a:pt x="9614" y="46047"/>
                      <a:pt x="5547" y="45030"/>
                      <a:pt x="1480" y="44845"/>
                    </a:cubicBezTo>
                    <a:lnTo>
                      <a:pt x="1480" y="44845"/>
                    </a:lnTo>
                    <a:cubicBezTo>
                      <a:pt x="1849" y="57416"/>
                      <a:pt x="1" y="69987"/>
                      <a:pt x="1295" y="82558"/>
                    </a:cubicBezTo>
                    <a:cubicBezTo>
                      <a:pt x="2224" y="91068"/>
                      <a:pt x="6252" y="99689"/>
                      <a:pt x="13934" y="99689"/>
                    </a:cubicBezTo>
                    <a:cubicBezTo>
                      <a:pt x="16182" y="99689"/>
                      <a:pt x="18743" y="98950"/>
                      <a:pt x="21631" y="97256"/>
                    </a:cubicBezTo>
                    <a:cubicBezTo>
                      <a:pt x="24986" y="95282"/>
                      <a:pt x="27076" y="94204"/>
                      <a:pt x="29225" y="94204"/>
                    </a:cubicBezTo>
                    <a:cubicBezTo>
                      <a:pt x="31101" y="94204"/>
                      <a:pt x="33021" y="95026"/>
                      <a:pt x="35865" y="96793"/>
                    </a:cubicBezTo>
                    <a:cubicBezTo>
                      <a:pt x="37548" y="97864"/>
                      <a:pt x="43976" y="103870"/>
                      <a:pt x="47507" y="103870"/>
                    </a:cubicBezTo>
                    <a:cubicBezTo>
                      <a:pt x="48243" y="103870"/>
                      <a:pt x="48854" y="103609"/>
                      <a:pt x="49269" y="102987"/>
                    </a:cubicBezTo>
                    <a:cubicBezTo>
                      <a:pt x="50959" y="100527"/>
                      <a:pt x="49200" y="96854"/>
                      <a:pt x="50843" y="96854"/>
                    </a:cubicBezTo>
                    <a:cubicBezTo>
                      <a:pt x="51176" y="96854"/>
                      <a:pt x="51649" y="97005"/>
                      <a:pt x="52319" y="97348"/>
                    </a:cubicBezTo>
                    <a:cubicBezTo>
                      <a:pt x="54907" y="98642"/>
                      <a:pt x="59067" y="102802"/>
                      <a:pt x="62856" y="104558"/>
                    </a:cubicBezTo>
                    <a:cubicBezTo>
                      <a:pt x="64243" y="104281"/>
                      <a:pt x="67848" y="103264"/>
                      <a:pt x="68957" y="100029"/>
                    </a:cubicBezTo>
                    <a:cubicBezTo>
                      <a:pt x="70251" y="96054"/>
                      <a:pt x="53613" y="73407"/>
                      <a:pt x="53613" y="73407"/>
                    </a:cubicBezTo>
                    <a:cubicBezTo>
                      <a:pt x="56294" y="58710"/>
                      <a:pt x="61285" y="7131"/>
                      <a:pt x="45294" y="291"/>
                    </a:cubicBezTo>
                    <a:cubicBezTo>
                      <a:pt x="44834" y="95"/>
                      <a:pt x="44356" y="1"/>
                      <a:pt x="43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615;p55"/>
              <p:cNvSpPr/>
              <p:nvPr/>
            </p:nvSpPr>
            <p:spPr>
              <a:xfrm>
                <a:off x="1934725" y="348425"/>
                <a:ext cx="1774775" cy="2473900"/>
              </a:xfrm>
              <a:custGeom>
                <a:avLst/>
                <a:gdLst/>
                <a:ahLst/>
                <a:cxnLst/>
                <a:rect l="l" t="t" r="r" b="b"/>
                <a:pathLst>
                  <a:path w="70991" h="98956" extrusionOk="0">
                    <a:moveTo>
                      <a:pt x="22078" y="1"/>
                    </a:moveTo>
                    <a:cubicBezTo>
                      <a:pt x="20816" y="1"/>
                      <a:pt x="19613" y="273"/>
                      <a:pt x="18487" y="857"/>
                    </a:cubicBezTo>
                    <a:cubicBezTo>
                      <a:pt x="0" y="10378"/>
                      <a:pt x="28008" y="67040"/>
                      <a:pt x="26344" y="68334"/>
                    </a:cubicBezTo>
                    <a:cubicBezTo>
                      <a:pt x="21815" y="71754"/>
                      <a:pt x="17008" y="81183"/>
                      <a:pt x="13588" y="89502"/>
                    </a:cubicBezTo>
                    <a:cubicBezTo>
                      <a:pt x="14428" y="89922"/>
                      <a:pt x="15326" y="90132"/>
                      <a:pt x="16220" y="90132"/>
                    </a:cubicBezTo>
                    <a:cubicBezTo>
                      <a:pt x="17293" y="90132"/>
                      <a:pt x="18361" y="89830"/>
                      <a:pt x="19319" y="89225"/>
                    </a:cubicBezTo>
                    <a:cubicBezTo>
                      <a:pt x="22504" y="87234"/>
                      <a:pt x="26651" y="83253"/>
                      <a:pt x="28802" y="83253"/>
                    </a:cubicBezTo>
                    <a:cubicBezTo>
                      <a:pt x="29147" y="83253"/>
                      <a:pt x="29441" y="83356"/>
                      <a:pt x="29672" y="83586"/>
                    </a:cubicBezTo>
                    <a:cubicBezTo>
                      <a:pt x="31336" y="85250"/>
                      <a:pt x="30688" y="96342"/>
                      <a:pt x="39285" y="98653"/>
                    </a:cubicBezTo>
                    <a:cubicBezTo>
                      <a:pt x="40058" y="98858"/>
                      <a:pt x="40832" y="98956"/>
                      <a:pt x="41606" y="98956"/>
                    </a:cubicBezTo>
                    <a:cubicBezTo>
                      <a:pt x="49535" y="98956"/>
                      <a:pt x="57359" y="88740"/>
                      <a:pt x="61654" y="79981"/>
                    </a:cubicBezTo>
                    <a:cubicBezTo>
                      <a:pt x="65999" y="70922"/>
                      <a:pt x="67108" y="47906"/>
                      <a:pt x="70990" y="40696"/>
                    </a:cubicBezTo>
                    <a:lnTo>
                      <a:pt x="70990" y="40696"/>
                    </a:lnTo>
                    <a:cubicBezTo>
                      <a:pt x="67755" y="41066"/>
                      <a:pt x="64520" y="41713"/>
                      <a:pt x="61469" y="42822"/>
                    </a:cubicBezTo>
                    <a:cubicBezTo>
                      <a:pt x="53648" y="27685"/>
                      <a:pt x="34810" y="1"/>
                      <a:pt x="22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616;p55"/>
              <p:cNvSpPr/>
              <p:nvPr/>
            </p:nvSpPr>
            <p:spPr>
              <a:xfrm>
                <a:off x="2958425" y="2033650"/>
                <a:ext cx="177975" cy="104025"/>
              </a:xfrm>
              <a:custGeom>
                <a:avLst/>
                <a:gdLst/>
                <a:ahLst/>
                <a:cxnLst/>
                <a:rect l="l" t="t" r="r" b="b"/>
                <a:pathLst>
                  <a:path w="7119" h="4161" extrusionOk="0">
                    <a:moveTo>
                      <a:pt x="2681" y="1"/>
                    </a:moveTo>
                    <a:cubicBezTo>
                      <a:pt x="2404" y="93"/>
                      <a:pt x="2127" y="186"/>
                      <a:pt x="1942" y="371"/>
                    </a:cubicBezTo>
                    <a:cubicBezTo>
                      <a:pt x="1295" y="648"/>
                      <a:pt x="833" y="1110"/>
                      <a:pt x="463" y="1665"/>
                    </a:cubicBezTo>
                    <a:cubicBezTo>
                      <a:pt x="186" y="2127"/>
                      <a:pt x="1" y="2774"/>
                      <a:pt x="93" y="3421"/>
                    </a:cubicBezTo>
                    <a:cubicBezTo>
                      <a:pt x="186" y="3883"/>
                      <a:pt x="278" y="4161"/>
                      <a:pt x="463" y="4161"/>
                    </a:cubicBezTo>
                    <a:cubicBezTo>
                      <a:pt x="648" y="4161"/>
                      <a:pt x="925" y="3883"/>
                      <a:pt x="1110" y="3606"/>
                    </a:cubicBezTo>
                    <a:cubicBezTo>
                      <a:pt x="1387" y="3329"/>
                      <a:pt x="1665" y="3144"/>
                      <a:pt x="1942" y="2959"/>
                    </a:cubicBezTo>
                    <a:cubicBezTo>
                      <a:pt x="2219" y="2866"/>
                      <a:pt x="2496" y="2774"/>
                      <a:pt x="2774" y="2774"/>
                    </a:cubicBezTo>
                    <a:lnTo>
                      <a:pt x="3236" y="2774"/>
                    </a:lnTo>
                    <a:cubicBezTo>
                      <a:pt x="3328" y="2682"/>
                      <a:pt x="3513" y="2682"/>
                      <a:pt x="3606" y="2589"/>
                    </a:cubicBezTo>
                    <a:cubicBezTo>
                      <a:pt x="3975" y="2497"/>
                      <a:pt x="4438" y="2404"/>
                      <a:pt x="4807" y="2404"/>
                    </a:cubicBezTo>
                    <a:cubicBezTo>
                      <a:pt x="5115" y="2373"/>
                      <a:pt x="5424" y="2373"/>
                      <a:pt x="5704" y="2373"/>
                    </a:cubicBezTo>
                    <a:cubicBezTo>
                      <a:pt x="6266" y="2373"/>
                      <a:pt x="6718" y="2373"/>
                      <a:pt x="6841" y="2127"/>
                    </a:cubicBezTo>
                    <a:cubicBezTo>
                      <a:pt x="7118" y="1850"/>
                      <a:pt x="6286" y="1018"/>
                      <a:pt x="5177" y="463"/>
                    </a:cubicBezTo>
                    <a:cubicBezTo>
                      <a:pt x="4622" y="186"/>
                      <a:pt x="4068" y="93"/>
                      <a:pt x="3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617;p55"/>
              <p:cNvSpPr/>
              <p:nvPr/>
            </p:nvSpPr>
            <p:spPr>
              <a:xfrm>
                <a:off x="4264075" y="2074650"/>
                <a:ext cx="175650" cy="103125"/>
              </a:xfrm>
              <a:custGeom>
                <a:avLst/>
                <a:gdLst/>
                <a:ahLst/>
                <a:cxnLst/>
                <a:rect l="l" t="t" r="r" b="b"/>
                <a:pathLst>
                  <a:path w="7026" h="4125" extrusionOk="0">
                    <a:moveTo>
                      <a:pt x="2985" y="1"/>
                    </a:moveTo>
                    <a:cubicBezTo>
                      <a:pt x="2455" y="1"/>
                      <a:pt x="1936" y="166"/>
                      <a:pt x="1479" y="395"/>
                    </a:cubicBezTo>
                    <a:cubicBezTo>
                      <a:pt x="925" y="579"/>
                      <a:pt x="463" y="1042"/>
                      <a:pt x="185" y="1596"/>
                    </a:cubicBezTo>
                    <a:cubicBezTo>
                      <a:pt x="0" y="2058"/>
                      <a:pt x="0" y="2336"/>
                      <a:pt x="185" y="2521"/>
                    </a:cubicBezTo>
                    <a:cubicBezTo>
                      <a:pt x="239" y="2548"/>
                      <a:pt x="302" y="2559"/>
                      <a:pt x="369" y="2559"/>
                    </a:cubicBezTo>
                    <a:cubicBezTo>
                      <a:pt x="533" y="2559"/>
                      <a:pt x="729" y="2493"/>
                      <a:pt x="925" y="2428"/>
                    </a:cubicBezTo>
                    <a:cubicBezTo>
                      <a:pt x="1295" y="2243"/>
                      <a:pt x="1664" y="2243"/>
                      <a:pt x="2034" y="2243"/>
                    </a:cubicBezTo>
                    <a:cubicBezTo>
                      <a:pt x="2311" y="2336"/>
                      <a:pt x="2589" y="2428"/>
                      <a:pt x="2866" y="2521"/>
                    </a:cubicBezTo>
                    <a:lnTo>
                      <a:pt x="3236" y="2798"/>
                    </a:lnTo>
                    <a:cubicBezTo>
                      <a:pt x="3328" y="2798"/>
                      <a:pt x="3513" y="2798"/>
                      <a:pt x="3605" y="2890"/>
                    </a:cubicBezTo>
                    <a:cubicBezTo>
                      <a:pt x="3975" y="2983"/>
                      <a:pt x="4345" y="3075"/>
                      <a:pt x="4715" y="3260"/>
                    </a:cubicBezTo>
                    <a:cubicBezTo>
                      <a:pt x="5365" y="3585"/>
                      <a:pt x="6086" y="4124"/>
                      <a:pt x="6502" y="4124"/>
                    </a:cubicBezTo>
                    <a:cubicBezTo>
                      <a:pt x="6560" y="4124"/>
                      <a:pt x="6611" y="4114"/>
                      <a:pt x="6656" y="4092"/>
                    </a:cubicBezTo>
                    <a:cubicBezTo>
                      <a:pt x="7026" y="3999"/>
                      <a:pt x="6748" y="2798"/>
                      <a:pt x="6009" y="1781"/>
                    </a:cubicBezTo>
                    <a:cubicBezTo>
                      <a:pt x="5731" y="1319"/>
                      <a:pt x="5269" y="949"/>
                      <a:pt x="4900" y="579"/>
                    </a:cubicBezTo>
                    <a:cubicBezTo>
                      <a:pt x="4715" y="487"/>
                      <a:pt x="4530" y="395"/>
                      <a:pt x="4437" y="302"/>
                    </a:cubicBezTo>
                    <a:lnTo>
                      <a:pt x="4160" y="210"/>
                    </a:lnTo>
                    <a:cubicBezTo>
                      <a:pt x="3883" y="117"/>
                      <a:pt x="3605" y="25"/>
                      <a:pt x="3328" y="25"/>
                    </a:cubicBezTo>
                    <a:cubicBezTo>
                      <a:pt x="3214" y="8"/>
                      <a:pt x="3099" y="1"/>
                      <a:pt x="29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18;p55"/>
              <p:cNvSpPr/>
              <p:nvPr/>
            </p:nvSpPr>
            <p:spPr>
              <a:xfrm>
                <a:off x="2098775" y="519875"/>
                <a:ext cx="1160100" cy="1449100"/>
              </a:xfrm>
              <a:custGeom>
                <a:avLst/>
                <a:gdLst/>
                <a:ahLst/>
                <a:cxnLst/>
                <a:rect l="l" t="t" r="r" b="b"/>
                <a:pathLst>
                  <a:path w="46404" h="57964" extrusionOk="0">
                    <a:moveTo>
                      <a:pt x="12331" y="0"/>
                    </a:moveTo>
                    <a:cubicBezTo>
                      <a:pt x="11477" y="0"/>
                      <a:pt x="10689" y="237"/>
                      <a:pt x="9984" y="747"/>
                    </a:cubicBezTo>
                    <a:cubicBezTo>
                      <a:pt x="1" y="8049"/>
                      <a:pt x="21169" y="57964"/>
                      <a:pt x="21169" y="57964"/>
                    </a:cubicBezTo>
                    <a:cubicBezTo>
                      <a:pt x="21446" y="56485"/>
                      <a:pt x="27916" y="53989"/>
                      <a:pt x="27916" y="53989"/>
                    </a:cubicBezTo>
                    <a:cubicBezTo>
                      <a:pt x="26622" y="51863"/>
                      <a:pt x="25698" y="49552"/>
                      <a:pt x="24958" y="47241"/>
                    </a:cubicBezTo>
                    <a:cubicBezTo>
                      <a:pt x="24670" y="46245"/>
                      <a:pt x="25088" y="45888"/>
                      <a:pt x="25835" y="45888"/>
                    </a:cubicBezTo>
                    <a:cubicBezTo>
                      <a:pt x="27721" y="45888"/>
                      <a:pt x="31706" y="48166"/>
                      <a:pt x="31706" y="48166"/>
                    </a:cubicBezTo>
                    <a:cubicBezTo>
                      <a:pt x="31706" y="48166"/>
                      <a:pt x="28378" y="43636"/>
                      <a:pt x="28101" y="39939"/>
                    </a:cubicBezTo>
                    <a:cubicBezTo>
                      <a:pt x="28031" y="38633"/>
                      <a:pt x="28444" y="38145"/>
                      <a:pt x="29099" y="38145"/>
                    </a:cubicBezTo>
                    <a:cubicBezTo>
                      <a:pt x="31043" y="38145"/>
                      <a:pt x="35126" y="42435"/>
                      <a:pt x="35126" y="42435"/>
                    </a:cubicBezTo>
                    <a:cubicBezTo>
                      <a:pt x="33925" y="40309"/>
                      <a:pt x="33278" y="37813"/>
                      <a:pt x="33278" y="35317"/>
                    </a:cubicBezTo>
                    <a:cubicBezTo>
                      <a:pt x="33226" y="34443"/>
                      <a:pt x="33645" y="34087"/>
                      <a:pt x="34362" y="34087"/>
                    </a:cubicBezTo>
                    <a:cubicBezTo>
                      <a:pt x="37511" y="34087"/>
                      <a:pt x="46403" y="40956"/>
                      <a:pt x="46403" y="40956"/>
                    </a:cubicBezTo>
                    <a:cubicBezTo>
                      <a:pt x="46403" y="40956"/>
                      <a:pt x="23571" y="0"/>
                      <a:pt x="123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19;p55"/>
              <p:cNvSpPr/>
              <p:nvPr/>
            </p:nvSpPr>
            <p:spPr>
              <a:xfrm>
                <a:off x="2098775" y="519775"/>
                <a:ext cx="697925" cy="1449200"/>
              </a:xfrm>
              <a:custGeom>
                <a:avLst/>
                <a:gdLst/>
                <a:ahLst/>
                <a:cxnLst/>
                <a:rect l="l" t="t" r="r" b="b"/>
                <a:pathLst>
                  <a:path w="27917" h="57968" extrusionOk="0">
                    <a:moveTo>
                      <a:pt x="12316" y="0"/>
                    </a:moveTo>
                    <a:cubicBezTo>
                      <a:pt x="11467" y="0"/>
                      <a:pt x="10686" y="237"/>
                      <a:pt x="9984" y="751"/>
                    </a:cubicBezTo>
                    <a:cubicBezTo>
                      <a:pt x="1" y="8053"/>
                      <a:pt x="21169" y="57968"/>
                      <a:pt x="21169" y="57968"/>
                    </a:cubicBezTo>
                    <a:cubicBezTo>
                      <a:pt x="21446" y="56396"/>
                      <a:pt x="27916" y="53901"/>
                      <a:pt x="27916" y="53901"/>
                    </a:cubicBezTo>
                    <a:cubicBezTo>
                      <a:pt x="26622" y="51867"/>
                      <a:pt x="25698" y="49556"/>
                      <a:pt x="24958" y="47153"/>
                    </a:cubicBezTo>
                    <a:cubicBezTo>
                      <a:pt x="24667" y="46205"/>
                      <a:pt x="25123" y="45890"/>
                      <a:pt x="25873" y="45890"/>
                    </a:cubicBezTo>
                    <a:cubicBezTo>
                      <a:pt x="26074" y="45890"/>
                      <a:pt x="26296" y="45912"/>
                      <a:pt x="26530" y="45951"/>
                    </a:cubicBezTo>
                    <a:cubicBezTo>
                      <a:pt x="21446" y="31624"/>
                      <a:pt x="14975" y="10364"/>
                      <a:pt x="19505" y="3616"/>
                    </a:cubicBezTo>
                    <a:cubicBezTo>
                      <a:pt x="16822" y="1391"/>
                      <a:pt x="14371" y="0"/>
                      <a:pt x="12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20;p55"/>
              <p:cNvSpPr/>
              <p:nvPr/>
            </p:nvSpPr>
            <p:spPr>
              <a:xfrm>
                <a:off x="4393475" y="490425"/>
                <a:ext cx="979850" cy="1464700"/>
              </a:xfrm>
              <a:custGeom>
                <a:avLst/>
                <a:gdLst/>
                <a:ahLst/>
                <a:cxnLst/>
                <a:rect l="l" t="t" r="r" b="b"/>
                <a:pathLst>
                  <a:path w="39194" h="58588" extrusionOk="0">
                    <a:moveTo>
                      <a:pt x="26306" y="1"/>
                    </a:moveTo>
                    <a:cubicBezTo>
                      <a:pt x="15197" y="1"/>
                      <a:pt x="1" y="46848"/>
                      <a:pt x="1" y="46848"/>
                    </a:cubicBezTo>
                    <a:cubicBezTo>
                      <a:pt x="1" y="46848"/>
                      <a:pt x="8323" y="37328"/>
                      <a:pt x="11237" y="37328"/>
                    </a:cubicBezTo>
                    <a:cubicBezTo>
                      <a:pt x="11757" y="37328"/>
                      <a:pt x="12104" y="37630"/>
                      <a:pt x="12202" y="38344"/>
                    </a:cubicBezTo>
                    <a:cubicBezTo>
                      <a:pt x="12664" y="40932"/>
                      <a:pt x="12295" y="43705"/>
                      <a:pt x="11278" y="46108"/>
                    </a:cubicBezTo>
                    <a:cubicBezTo>
                      <a:pt x="11278" y="46108"/>
                      <a:pt x="15095" y="40328"/>
                      <a:pt x="16992" y="40328"/>
                    </a:cubicBezTo>
                    <a:cubicBezTo>
                      <a:pt x="17564" y="40328"/>
                      <a:pt x="17961" y="40854"/>
                      <a:pt x="18026" y="42226"/>
                    </a:cubicBezTo>
                    <a:cubicBezTo>
                      <a:pt x="18210" y="46016"/>
                      <a:pt x="15807" y="51100"/>
                      <a:pt x="15807" y="51100"/>
                    </a:cubicBezTo>
                    <a:cubicBezTo>
                      <a:pt x="15807" y="51100"/>
                      <a:pt x="19771" y="47625"/>
                      <a:pt x="21498" y="47625"/>
                    </a:cubicBezTo>
                    <a:cubicBezTo>
                      <a:pt x="22024" y="47625"/>
                      <a:pt x="22342" y="47947"/>
                      <a:pt x="22278" y="48789"/>
                    </a:cubicBezTo>
                    <a:cubicBezTo>
                      <a:pt x="22000" y="51285"/>
                      <a:pt x="21446" y="53688"/>
                      <a:pt x="20614" y="55999"/>
                    </a:cubicBezTo>
                    <a:cubicBezTo>
                      <a:pt x="20614" y="55999"/>
                      <a:pt x="27454" y="57201"/>
                      <a:pt x="28009" y="58587"/>
                    </a:cubicBezTo>
                    <a:cubicBezTo>
                      <a:pt x="28009" y="58587"/>
                      <a:pt x="39193" y="5437"/>
                      <a:pt x="27916" y="353"/>
                    </a:cubicBezTo>
                    <a:cubicBezTo>
                      <a:pt x="27391" y="114"/>
                      <a:pt x="26853" y="1"/>
                      <a:pt x="26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21;p55"/>
              <p:cNvSpPr/>
              <p:nvPr/>
            </p:nvSpPr>
            <p:spPr>
              <a:xfrm>
                <a:off x="4950400" y="492450"/>
                <a:ext cx="429850" cy="1464975"/>
              </a:xfrm>
              <a:custGeom>
                <a:avLst/>
                <a:gdLst/>
                <a:ahLst/>
                <a:cxnLst/>
                <a:rect l="l" t="t" r="r" b="b"/>
                <a:pathLst>
                  <a:path w="17194" h="58599" extrusionOk="0">
                    <a:moveTo>
                      <a:pt x="4395" y="0"/>
                    </a:moveTo>
                    <a:cubicBezTo>
                      <a:pt x="3096" y="0"/>
                      <a:pt x="1733" y="648"/>
                      <a:pt x="370" y="1751"/>
                    </a:cubicBezTo>
                    <a:cubicBezTo>
                      <a:pt x="8320" y="8591"/>
                      <a:pt x="2034" y="45288"/>
                      <a:pt x="1" y="56288"/>
                    </a:cubicBezTo>
                    <a:cubicBezTo>
                      <a:pt x="1942" y="56657"/>
                      <a:pt x="5732" y="57582"/>
                      <a:pt x="6101" y="58599"/>
                    </a:cubicBezTo>
                    <a:cubicBezTo>
                      <a:pt x="6194" y="58599"/>
                      <a:pt x="17194" y="5541"/>
                      <a:pt x="6009" y="365"/>
                    </a:cubicBezTo>
                    <a:cubicBezTo>
                      <a:pt x="5486" y="117"/>
                      <a:pt x="4946" y="0"/>
                      <a:pt x="4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22;p55"/>
              <p:cNvSpPr/>
              <p:nvPr/>
            </p:nvSpPr>
            <p:spPr>
              <a:xfrm>
                <a:off x="4388850" y="1410300"/>
                <a:ext cx="339725" cy="350700"/>
              </a:xfrm>
              <a:custGeom>
                <a:avLst/>
                <a:gdLst/>
                <a:ahLst/>
                <a:cxnLst/>
                <a:rect l="l" t="t" r="r" b="b"/>
                <a:pathLst>
                  <a:path w="13589" h="14028" extrusionOk="0">
                    <a:moveTo>
                      <a:pt x="11105" y="1"/>
                    </a:moveTo>
                    <a:cubicBezTo>
                      <a:pt x="11001" y="1"/>
                      <a:pt x="10908" y="24"/>
                      <a:pt x="10816" y="70"/>
                    </a:cubicBezTo>
                    <a:lnTo>
                      <a:pt x="10539" y="70"/>
                    </a:lnTo>
                    <a:cubicBezTo>
                      <a:pt x="10354" y="70"/>
                      <a:pt x="10076" y="162"/>
                      <a:pt x="9891" y="255"/>
                    </a:cubicBezTo>
                    <a:cubicBezTo>
                      <a:pt x="9337" y="532"/>
                      <a:pt x="8782" y="809"/>
                      <a:pt x="8320" y="1272"/>
                    </a:cubicBezTo>
                    <a:cubicBezTo>
                      <a:pt x="6934" y="2288"/>
                      <a:pt x="5639" y="3582"/>
                      <a:pt x="4530" y="4877"/>
                    </a:cubicBezTo>
                    <a:cubicBezTo>
                      <a:pt x="1942" y="7742"/>
                      <a:pt x="1" y="11162"/>
                      <a:pt x="93" y="11162"/>
                    </a:cubicBezTo>
                    <a:cubicBezTo>
                      <a:pt x="93" y="11162"/>
                      <a:pt x="648" y="10423"/>
                      <a:pt x="1572" y="9313"/>
                    </a:cubicBezTo>
                    <a:cubicBezTo>
                      <a:pt x="2497" y="8204"/>
                      <a:pt x="3698" y="6725"/>
                      <a:pt x="4992" y="5339"/>
                    </a:cubicBezTo>
                    <a:cubicBezTo>
                      <a:pt x="6194" y="4045"/>
                      <a:pt x="7488" y="2935"/>
                      <a:pt x="8875" y="1919"/>
                    </a:cubicBezTo>
                    <a:cubicBezTo>
                      <a:pt x="9244" y="1549"/>
                      <a:pt x="9707" y="1272"/>
                      <a:pt x="10261" y="1087"/>
                    </a:cubicBezTo>
                    <a:cubicBezTo>
                      <a:pt x="10446" y="994"/>
                      <a:pt x="10631" y="994"/>
                      <a:pt x="10816" y="902"/>
                    </a:cubicBezTo>
                    <a:lnTo>
                      <a:pt x="11278" y="902"/>
                    </a:lnTo>
                    <a:cubicBezTo>
                      <a:pt x="11648" y="994"/>
                      <a:pt x="12017" y="1364"/>
                      <a:pt x="12202" y="1734"/>
                    </a:cubicBezTo>
                    <a:cubicBezTo>
                      <a:pt x="12665" y="2843"/>
                      <a:pt x="12480" y="4877"/>
                      <a:pt x="12110" y="6633"/>
                    </a:cubicBezTo>
                    <a:cubicBezTo>
                      <a:pt x="11648" y="8389"/>
                      <a:pt x="11186" y="10053"/>
                      <a:pt x="10631" y="11717"/>
                    </a:cubicBezTo>
                    <a:cubicBezTo>
                      <a:pt x="10354" y="12456"/>
                      <a:pt x="10076" y="13196"/>
                      <a:pt x="9891" y="14028"/>
                    </a:cubicBezTo>
                    <a:cubicBezTo>
                      <a:pt x="10354" y="13288"/>
                      <a:pt x="10631" y="12549"/>
                      <a:pt x="10908" y="11809"/>
                    </a:cubicBezTo>
                    <a:cubicBezTo>
                      <a:pt x="11648" y="10238"/>
                      <a:pt x="12202" y="8574"/>
                      <a:pt x="12665" y="6818"/>
                    </a:cubicBezTo>
                    <a:cubicBezTo>
                      <a:pt x="13127" y="4969"/>
                      <a:pt x="13589" y="3028"/>
                      <a:pt x="12942" y="1456"/>
                    </a:cubicBezTo>
                    <a:cubicBezTo>
                      <a:pt x="12849" y="1087"/>
                      <a:pt x="12572" y="717"/>
                      <a:pt x="12295" y="440"/>
                    </a:cubicBezTo>
                    <a:cubicBezTo>
                      <a:pt x="12017" y="255"/>
                      <a:pt x="11740" y="162"/>
                      <a:pt x="11463" y="70"/>
                    </a:cubicBezTo>
                    <a:cubicBezTo>
                      <a:pt x="11324" y="24"/>
                      <a:pt x="11209" y="1"/>
                      <a:pt x="11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23;p55"/>
              <p:cNvSpPr/>
              <p:nvPr/>
            </p:nvSpPr>
            <p:spPr>
              <a:xfrm>
                <a:off x="4673100" y="1494650"/>
                <a:ext cx="189525" cy="335675"/>
              </a:xfrm>
              <a:custGeom>
                <a:avLst/>
                <a:gdLst/>
                <a:ahLst/>
                <a:cxnLst/>
                <a:rect l="l" t="t" r="r" b="b"/>
                <a:pathLst>
                  <a:path w="7581" h="13427" extrusionOk="0">
                    <a:moveTo>
                      <a:pt x="6147" y="0"/>
                    </a:moveTo>
                    <a:cubicBezTo>
                      <a:pt x="6070" y="0"/>
                      <a:pt x="5993" y="8"/>
                      <a:pt x="5916" y="24"/>
                    </a:cubicBezTo>
                    <a:cubicBezTo>
                      <a:pt x="5547" y="116"/>
                      <a:pt x="5177" y="208"/>
                      <a:pt x="4899" y="486"/>
                    </a:cubicBezTo>
                    <a:cubicBezTo>
                      <a:pt x="4252" y="856"/>
                      <a:pt x="3698" y="1318"/>
                      <a:pt x="3236" y="1872"/>
                    </a:cubicBezTo>
                    <a:cubicBezTo>
                      <a:pt x="1942" y="3351"/>
                      <a:pt x="832" y="4923"/>
                      <a:pt x="0" y="6586"/>
                    </a:cubicBezTo>
                    <a:cubicBezTo>
                      <a:pt x="4" y="6588"/>
                      <a:pt x="8" y="6589"/>
                      <a:pt x="13" y="6589"/>
                    </a:cubicBezTo>
                    <a:cubicBezTo>
                      <a:pt x="247" y="6589"/>
                      <a:pt x="1794" y="4329"/>
                      <a:pt x="3698" y="2334"/>
                    </a:cubicBezTo>
                    <a:cubicBezTo>
                      <a:pt x="4160" y="1872"/>
                      <a:pt x="4715" y="1503"/>
                      <a:pt x="5269" y="1133"/>
                    </a:cubicBezTo>
                    <a:cubicBezTo>
                      <a:pt x="5454" y="948"/>
                      <a:pt x="5731" y="856"/>
                      <a:pt x="6009" y="856"/>
                    </a:cubicBezTo>
                    <a:cubicBezTo>
                      <a:pt x="6101" y="856"/>
                      <a:pt x="6286" y="948"/>
                      <a:pt x="6378" y="1040"/>
                    </a:cubicBezTo>
                    <a:cubicBezTo>
                      <a:pt x="6471" y="1318"/>
                      <a:pt x="6563" y="1687"/>
                      <a:pt x="6563" y="2057"/>
                    </a:cubicBezTo>
                    <a:lnTo>
                      <a:pt x="6563" y="2519"/>
                    </a:lnTo>
                    <a:lnTo>
                      <a:pt x="6563" y="2982"/>
                    </a:lnTo>
                    <a:cubicBezTo>
                      <a:pt x="6563" y="3351"/>
                      <a:pt x="6563" y="3813"/>
                      <a:pt x="6563" y="4183"/>
                    </a:cubicBezTo>
                    <a:cubicBezTo>
                      <a:pt x="6378" y="5477"/>
                      <a:pt x="6101" y="6771"/>
                      <a:pt x="5731" y="7973"/>
                    </a:cubicBezTo>
                    <a:cubicBezTo>
                      <a:pt x="5362" y="9360"/>
                      <a:pt x="4899" y="10654"/>
                      <a:pt x="4622" y="11670"/>
                    </a:cubicBezTo>
                    <a:cubicBezTo>
                      <a:pt x="4437" y="12225"/>
                      <a:pt x="4252" y="12872"/>
                      <a:pt x="4160" y="13427"/>
                    </a:cubicBezTo>
                    <a:cubicBezTo>
                      <a:pt x="4530" y="12965"/>
                      <a:pt x="4807" y="12410"/>
                      <a:pt x="4992" y="11855"/>
                    </a:cubicBezTo>
                    <a:cubicBezTo>
                      <a:pt x="5454" y="10838"/>
                      <a:pt x="5916" y="9544"/>
                      <a:pt x="6471" y="8158"/>
                    </a:cubicBezTo>
                    <a:cubicBezTo>
                      <a:pt x="6933" y="6956"/>
                      <a:pt x="7210" y="5662"/>
                      <a:pt x="7395" y="4368"/>
                    </a:cubicBezTo>
                    <a:cubicBezTo>
                      <a:pt x="7488" y="3906"/>
                      <a:pt x="7488" y="3444"/>
                      <a:pt x="7580" y="2982"/>
                    </a:cubicBezTo>
                    <a:lnTo>
                      <a:pt x="7580" y="2519"/>
                    </a:lnTo>
                    <a:lnTo>
                      <a:pt x="7580" y="1965"/>
                    </a:lnTo>
                    <a:cubicBezTo>
                      <a:pt x="7488" y="1503"/>
                      <a:pt x="7395" y="948"/>
                      <a:pt x="7118" y="578"/>
                    </a:cubicBezTo>
                    <a:cubicBezTo>
                      <a:pt x="6887" y="193"/>
                      <a:pt x="6527" y="0"/>
                      <a:pt x="6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24;p55"/>
              <p:cNvSpPr/>
              <p:nvPr/>
            </p:nvSpPr>
            <p:spPr>
              <a:xfrm>
                <a:off x="4797875" y="1669125"/>
                <a:ext cx="316625" cy="362250"/>
              </a:xfrm>
              <a:custGeom>
                <a:avLst/>
                <a:gdLst/>
                <a:ahLst/>
                <a:cxnLst/>
                <a:rect l="l" t="t" r="r" b="b"/>
                <a:pathLst>
                  <a:path w="12665" h="14490" extrusionOk="0">
                    <a:moveTo>
                      <a:pt x="5120" y="1"/>
                    </a:moveTo>
                    <a:cubicBezTo>
                      <a:pt x="4890" y="1"/>
                      <a:pt x="4657" y="53"/>
                      <a:pt x="4438" y="162"/>
                    </a:cubicBezTo>
                    <a:cubicBezTo>
                      <a:pt x="4068" y="347"/>
                      <a:pt x="3606" y="532"/>
                      <a:pt x="3236" y="809"/>
                    </a:cubicBezTo>
                    <a:cubicBezTo>
                      <a:pt x="2589" y="1271"/>
                      <a:pt x="1942" y="1826"/>
                      <a:pt x="1387" y="2381"/>
                    </a:cubicBezTo>
                    <a:cubicBezTo>
                      <a:pt x="740" y="2935"/>
                      <a:pt x="278" y="3582"/>
                      <a:pt x="1" y="4414"/>
                    </a:cubicBezTo>
                    <a:cubicBezTo>
                      <a:pt x="93" y="4414"/>
                      <a:pt x="648" y="3582"/>
                      <a:pt x="1665" y="2658"/>
                    </a:cubicBezTo>
                    <a:cubicBezTo>
                      <a:pt x="2219" y="2196"/>
                      <a:pt x="2866" y="1641"/>
                      <a:pt x="3513" y="1271"/>
                    </a:cubicBezTo>
                    <a:cubicBezTo>
                      <a:pt x="3883" y="1086"/>
                      <a:pt x="4253" y="902"/>
                      <a:pt x="4715" y="717"/>
                    </a:cubicBezTo>
                    <a:cubicBezTo>
                      <a:pt x="4830" y="678"/>
                      <a:pt x="4961" y="656"/>
                      <a:pt x="5094" y="656"/>
                    </a:cubicBezTo>
                    <a:cubicBezTo>
                      <a:pt x="5283" y="656"/>
                      <a:pt x="5477" y="701"/>
                      <a:pt x="5639" y="809"/>
                    </a:cubicBezTo>
                    <a:cubicBezTo>
                      <a:pt x="6009" y="1364"/>
                      <a:pt x="6102" y="2011"/>
                      <a:pt x="6009" y="2658"/>
                    </a:cubicBezTo>
                    <a:cubicBezTo>
                      <a:pt x="5917" y="3305"/>
                      <a:pt x="5824" y="3952"/>
                      <a:pt x="5639" y="4599"/>
                    </a:cubicBezTo>
                    <a:cubicBezTo>
                      <a:pt x="5362" y="5708"/>
                      <a:pt x="5085" y="6355"/>
                      <a:pt x="5085" y="6355"/>
                    </a:cubicBezTo>
                    <a:lnTo>
                      <a:pt x="4808" y="7187"/>
                    </a:lnTo>
                    <a:lnTo>
                      <a:pt x="4438" y="8112"/>
                    </a:lnTo>
                    <a:lnTo>
                      <a:pt x="4345" y="8481"/>
                    </a:lnTo>
                    <a:cubicBezTo>
                      <a:pt x="4345" y="8574"/>
                      <a:pt x="4253" y="8666"/>
                      <a:pt x="4253" y="8759"/>
                    </a:cubicBezTo>
                    <a:lnTo>
                      <a:pt x="3698" y="9960"/>
                    </a:lnTo>
                    <a:lnTo>
                      <a:pt x="5917" y="9960"/>
                    </a:lnTo>
                    <a:cubicBezTo>
                      <a:pt x="6471" y="9960"/>
                      <a:pt x="6934" y="10053"/>
                      <a:pt x="7488" y="10238"/>
                    </a:cubicBezTo>
                    <a:cubicBezTo>
                      <a:pt x="8597" y="10422"/>
                      <a:pt x="9614" y="10885"/>
                      <a:pt x="10539" y="11532"/>
                    </a:cubicBezTo>
                    <a:cubicBezTo>
                      <a:pt x="11278" y="11994"/>
                      <a:pt x="11833" y="12733"/>
                      <a:pt x="12202" y="13473"/>
                    </a:cubicBezTo>
                    <a:cubicBezTo>
                      <a:pt x="12572" y="14027"/>
                      <a:pt x="12572" y="14490"/>
                      <a:pt x="12665" y="14490"/>
                    </a:cubicBezTo>
                    <a:cubicBezTo>
                      <a:pt x="12665" y="14490"/>
                      <a:pt x="12665" y="14397"/>
                      <a:pt x="12665" y="14212"/>
                    </a:cubicBezTo>
                    <a:cubicBezTo>
                      <a:pt x="12665" y="13935"/>
                      <a:pt x="12572" y="13750"/>
                      <a:pt x="12480" y="13473"/>
                    </a:cubicBezTo>
                    <a:cubicBezTo>
                      <a:pt x="12110" y="12548"/>
                      <a:pt x="11555" y="11809"/>
                      <a:pt x="10816" y="11254"/>
                    </a:cubicBezTo>
                    <a:cubicBezTo>
                      <a:pt x="9891" y="10515"/>
                      <a:pt x="8782" y="9960"/>
                      <a:pt x="7673" y="9590"/>
                    </a:cubicBezTo>
                    <a:cubicBezTo>
                      <a:pt x="7118" y="9498"/>
                      <a:pt x="6564" y="9313"/>
                      <a:pt x="5917" y="9221"/>
                    </a:cubicBezTo>
                    <a:cubicBezTo>
                      <a:pt x="5639" y="9128"/>
                      <a:pt x="5270" y="9128"/>
                      <a:pt x="5085" y="9128"/>
                    </a:cubicBezTo>
                    <a:lnTo>
                      <a:pt x="4992" y="9128"/>
                    </a:lnTo>
                    <a:cubicBezTo>
                      <a:pt x="4992" y="9128"/>
                      <a:pt x="4992" y="9128"/>
                      <a:pt x="5085" y="9036"/>
                    </a:cubicBezTo>
                    <a:cubicBezTo>
                      <a:pt x="5085" y="8851"/>
                      <a:pt x="5177" y="8666"/>
                      <a:pt x="5270" y="8481"/>
                    </a:cubicBezTo>
                    <a:cubicBezTo>
                      <a:pt x="5362" y="8112"/>
                      <a:pt x="5547" y="7834"/>
                      <a:pt x="5639" y="7557"/>
                    </a:cubicBezTo>
                    <a:cubicBezTo>
                      <a:pt x="5824" y="7002"/>
                      <a:pt x="5917" y="6725"/>
                      <a:pt x="5917" y="6725"/>
                    </a:cubicBezTo>
                    <a:cubicBezTo>
                      <a:pt x="5917" y="6725"/>
                      <a:pt x="6194" y="5986"/>
                      <a:pt x="6471" y="4876"/>
                    </a:cubicBezTo>
                    <a:cubicBezTo>
                      <a:pt x="6564" y="4137"/>
                      <a:pt x="6749" y="3490"/>
                      <a:pt x="6749" y="2843"/>
                    </a:cubicBezTo>
                    <a:cubicBezTo>
                      <a:pt x="6841" y="2381"/>
                      <a:pt x="6841" y="2011"/>
                      <a:pt x="6749" y="1549"/>
                    </a:cubicBezTo>
                    <a:cubicBezTo>
                      <a:pt x="6749" y="1086"/>
                      <a:pt x="6471" y="624"/>
                      <a:pt x="6102" y="347"/>
                    </a:cubicBezTo>
                    <a:cubicBezTo>
                      <a:pt x="5822" y="123"/>
                      <a:pt x="5474" y="1"/>
                      <a:pt x="5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25;p55"/>
              <p:cNvSpPr/>
              <p:nvPr/>
            </p:nvSpPr>
            <p:spPr>
              <a:xfrm>
                <a:off x="2914525" y="1358875"/>
                <a:ext cx="365150" cy="342050"/>
              </a:xfrm>
              <a:custGeom>
                <a:avLst/>
                <a:gdLst/>
                <a:ahLst/>
                <a:cxnLst/>
                <a:rect l="l" t="t" r="r" b="b"/>
                <a:pathLst>
                  <a:path w="14606" h="13682" extrusionOk="0">
                    <a:moveTo>
                      <a:pt x="2311" y="1"/>
                    </a:moveTo>
                    <a:cubicBezTo>
                      <a:pt x="2034" y="1"/>
                      <a:pt x="1849" y="93"/>
                      <a:pt x="1664" y="93"/>
                    </a:cubicBezTo>
                    <a:cubicBezTo>
                      <a:pt x="1387" y="278"/>
                      <a:pt x="1110" y="463"/>
                      <a:pt x="925" y="648"/>
                    </a:cubicBezTo>
                    <a:cubicBezTo>
                      <a:pt x="648" y="1018"/>
                      <a:pt x="463" y="1295"/>
                      <a:pt x="370" y="1757"/>
                    </a:cubicBezTo>
                    <a:cubicBezTo>
                      <a:pt x="0" y="3421"/>
                      <a:pt x="648" y="5270"/>
                      <a:pt x="1387" y="7026"/>
                    </a:cubicBezTo>
                    <a:cubicBezTo>
                      <a:pt x="2126" y="8597"/>
                      <a:pt x="2958" y="10169"/>
                      <a:pt x="3883" y="11648"/>
                    </a:cubicBezTo>
                    <a:cubicBezTo>
                      <a:pt x="4252" y="12387"/>
                      <a:pt x="4715" y="13034"/>
                      <a:pt x="5269" y="13681"/>
                    </a:cubicBezTo>
                    <a:cubicBezTo>
                      <a:pt x="4900" y="12942"/>
                      <a:pt x="4622" y="12202"/>
                      <a:pt x="4160" y="11555"/>
                    </a:cubicBezTo>
                    <a:cubicBezTo>
                      <a:pt x="3421" y="9984"/>
                      <a:pt x="2681" y="8413"/>
                      <a:pt x="2034" y="6841"/>
                    </a:cubicBezTo>
                    <a:cubicBezTo>
                      <a:pt x="1387" y="5085"/>
                      <a:pt x="832" y="3144"/>
                      <a:pt x="1110" y="1942"/>
                    </a:cubicBezTo>
                    <a:cubicBezTo>
                      <a:pt x="1202" y="1480"/>
                      <a:pt x="1572" y="1110"/>
                      <a:pt x="1942" y="1018"/>
                    </a:cubicBezTo>
                    <a:cubicBezTo>
                      <a:pt x="2034" y="972"/>
                      <a:pt x="2126" y="948"/>
                      <a:pt x="2207" y="948"/>
                    </a:cubicBezTo>
                    <a:cubicBezTo>
                      <a:pt x="2288" y="948"/>
                      <a:pt x="2358" y="972"/>
                      <a:pt x="2404" y="1018"/>
                    </a:cubicBezTo>
                    <a:cubicBezTo>
                      <a:pt x="2589" y="1018"/>
                      <a:pt x="2774" y="1018"/>
                      <a:pt x="2958" y="1110"/>
                    </a:cubicBezTo>
                    <a:cubicBezTo>
                      <a:pt x="3513" y="1203"/>
                      <a:pt x="3975" y="1387"/>
                      <a:pt x="4530" y="1665"/>
                    </a:cubicBezTo>
                    <a:cubicBezTo>
                      <a:pt x="6009" y="2497"/>
                      <a:pt x="7488" y="3421"/>
                      <a:pt x="8782" y="4438"/>
                    </a:cubicBezTo>
                    <a:cubicBezTo>
                      <a:pt x="10261" y="5639"/>
                      <a:pt x="11740" y="6841"/>
                      <a:pt x="12756" y="7858"/>
                    </a:cubicBezTo>
                    <a:cubicBezTo>
                      <a:pt x="13866" y="8782"/>
                      <a:pt x="14513" y="9522"/>
                      <a:pt x="14513" y="9522"/>
                    </a:cubicBezTo>
                    <a:cubicBezTo>
                      <a:pt x="14605" y="9522"/>
                      <a:pt x="12202" y="6471"/>
                      <a:pt x="9244" y="3976"/>
                    </a:cubicBezTo>
                    <a:cubicBezTo>
                      <a:pt x="7857" y="2866"/>
                      <a:pt x="6471" y="1757"/>
                      <a:pt x="4900" y="925"/>
                    </a:cubicBezTo>
                    <a:cubicBezTo>
                      <a:pt x="4345" y="556"/>
                      <a:pt x="3790" y="371"/>
                      <a:pt x="3236" y="186"/>
                    </a:cubicBezTo>
                    <a:cubicBezTo>
                      <a:pt x="2958" y="93"/>
                      <a:pt x="2774" y="1"/>
                      <a:pt x="2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26;p55"/>
              <p:cNvSpPr/>
              <p:nvPr/>
            </p:nvSpPr>
            <p:spPr>
              <a:xfrm>
                <a:off x="2789725" y="1469800"/>
                <a:ext cx="203400" cy="321250"/>
              </a:xfrm>
              <a:custGeom>
                <a:avLst/>
                <a:gdLst/>
                <a:ahLst/>
                <a:cxnLst/>
                <a:rect l="l" t="t" r="r" b="b"/>
                <a:pathLst>
                  <a:path w="8136" h="12850" extrusionOk="0">
                    <a:moveTo>
                      <a:pt x="1295" y="1"/>
                    </a:moveTo>
                    <a:cubicBezTo>
                      <a:pt x="833" y="1"/>
                      <a:pt x="463" y="278"/>
                      <a:pt x="278" y="648"/>
                    </a:cubicBezTo>
                    <a:cubicBezTo>
                      <a:pt x="93" y="1110"/>
                      <a:pt x="1" y="1665"/>
                      <a:pt x="1" y="2127"/>
                    </a:cubicBezTo>
                    <a:lnTo>
                      <a:pt x="1" y="2681"/>
                    </a:lnTo>
                    <a:cubicBezTo>
                      <a:pt x="1" y="2681"/>
                      <a:pt x="1" y="2866"/>
                      <a:pt x="93" y="3144"/>
                    </a:cubicBezTo>
                    <a:cubicBezTo>
                      <a:pt x="186" y="3606"/>
                      <a:pt x="278" y="3976"/>
                      <a:pt x="463" y="4438"/>
                    </a:cubicBezTo>
                    <a:cubicBezTo>
                      <a:pt x="833" y="5732"/>
                      <a:pt x="1388" y="6933"/>
                      <a:pt x="2035" y="8135"/>
                    </a:cubicBezTo>
                    <a:cubicBezTo>
                      <a:pt x="2682" y="9429"/>
                      <a:pt x="3421" y="10631"/>
                      <a:pt x="3976" y="11555"/>
                    </a:cubicBezTo>
                    <a:cubicBezTo>
                      <a:pt x="4253" y="12017"/>
                      <a:pt x="4623" y="12480"/>
                      <a:pt x="5085" y="12849"/>
                    </a:cubicBezTo>
                    <a:cubicBezTo>
                      <a:pt x="4900" y="12295"/>
                      <a:pt x="4715" y="11740"/>
                      <a:pt x="4345" y="11278"/>
                    </a:cubicBezTo>
                    <a:cubicBezTo>
                      <a:pt x="3883" y="10261"/>
                      <a:pt x="3236" y="8967"/>
                      <a:pt x="2682" y="7765"/>
                    </a:cubicBezTo>
                    <a:cubicBezTo>
                      <a:pt x="2127" y="6564"/>
                      <a:pt x="1665" y="5362"/>
                      <a:pt x="1388" y="4160"/>
                    </a:cubicBezTo>
                    <a:cubicBezTo>
                      <a:pt x="1295" y="3791"/>
                      <a:pt x="1203" y="3328"/>
                      <a:pt x="1110" y="2959"/>
                    </a:cubicBezTo>
                    <a:cubicBezTo>
                      <a:pt x="1110" y="2681"/>
                      <a:pt x="1018" y="2497"/>
                      <a:pt x="1018" y="2497"/>
                    </a:cubicBezTo>
                    <a:cubicBezTo>
                      <a:pt x="1018" y="2312"/>
                      <a:pt x="1018" y="2219"/>
                      <a:pt x="1018" y="2034"/>
                    </a:cubicBezTo>
                    <a:cubicBezTo>
                      <a:pt x="925" y="1665"/>
                      <a:pt x="1018" y="1295"/>
                      <a:pt x="1110" y="1018"/>
                    </a:cubicBezTo>
                    <a:cubicBezTo>
                      <a:pt x="1110" y="833"/>
                      <a:pt x="1295" y="740"/>
                      <a:pt x="1388" y="740"/>
                    </a:cubicBezTo>
                    <a:cubicBezTo>
                      <a:pt x="1665" y="740"/>
                      <a:pt x="1942" y="740"/>
                      <a:pt x="2127" y="925"/>
                    </a:cubicBezTo>
                    <a:cubicBezTo>
                      <a:pt x="2774" y="1202"/>
                      <a:pt x="3329" y="1480"/>
                      <a:pt x="3883" y="1942"/>
                    </a:cubicBezTo>
                    <a:cubicBezTo>
                      <a:pt x="6143" y="3569"/>
                      <a:pt x="7961" y="5550"/>
                      <a:pt x="8127" y="5550"/>
                    </a:cubicBezTo>
                    <a:cubicBezTo>
                      <a:pt x="8130" y="5550"/>
                      <a:pt x="8133" y="5549"/>
                      <a:pt x="8135" y="5547"/>
                    </a:cubicBezTo>
                    <a:cubicBezTo>
                      <a:pt x="7026" y="3976"/>
                      <a:pt x="5732" y="2589"/>
                      <a:pt x="4253" y="1387"/>
                    </a:cubicBezTo>
                    <a:cubicBezTo>
                      <a:pt x="3698" y="925"/>
                      <a:pt x="3144" y="555"/>
                      <a:pt x="2404" y="278"/>
                    </a:cubicBezTo>
                    <a:cubicBezTo>
                      <a:pt x="2127" y="93"/>
                      <a:pt x="1665" y="1"/>
                      <a:pt x="1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27;p55"/>
              <p:cNvSpPr/>
              <p:nvPr/>
            </p:nvSpPr>
            <p:spPr>
              <a:xfrm>
                <a:off x="2609500" y="1653875"/>
                <a:ext cx="277325" cy="386750"/>
              </a:xfrm>
              <a:custGeom>
                <a:avLst/>
                <a:gdLst/>
                <a:ahLst/>
                <a:cxnLst/>
                <a:rect l="l" t="t" r="r" b="b"/>
                <a:pathLst>
                  <a:path w="11093" h="15470" extrusionOk="0">
                    <a:moveTo>
                      <a:pt x="5635" y="0"/>
                    </a:moveTo>
                    <a:cubicBezTo>
                      <a:pt x="5209" y="0"/>
                      <a:pt x="4795" y="136"/>
                      <a:pt x="4437" y="495"/>
                    </a:cubicBezTo>
                    <a:cubicBezTo>
                      <a:pt x="4160" y="865"/>
                      <a:pt x="3975" y="1327"/>
                      <a:pt x="3975" y="1789"/>
                    </a:cubicBezTo>
                    <a:cubicBezTo>
                      <a:pt x="3975" y="2251"/>
                      <a:pt x="4067" y="2621"/>
                      <a:pt x="4160" y="2991"/>
                    </a:cubicBezTo>
                    <a:cubicBezTo>
                      <a:pt x="4252" y="3638"/>
                      <a:pt x="4437" y="4285"/>
                      <a:pt x="4714" y="4932"/>
                    </a:cubicBezTo>
                    <a:cubicBezTo>
                      <a:pt x="5176" y="6133"/>
                      <a:pt x="5546" y="6688"/>
                      <a:pt x="5546" y="6688"/>
                    </a:cubicBezTo>
                    <a:cubicBezTo>
                      <a:pt x="5546" y="6688"/>
                      <a:pt x="5639" y="7058"/>
                      <a:pt x="5916" y="7520"/>
                    </a:cubicBezTo>
                    <a:cubicBezTo>
                      <a:pt x="6101" y="7797"/>
                      <a:pt x="6286" y="8074"/>
                      <a:pt x="6471" y="8444"/>
                    </a:cubicBezTo>
                    <a:lnTo>
                      <a:pt x="6748" y="8906"/>
                    </a:lnTo>
                    <a:lnTo>
                      <a:pt x="6840" y="8999"/>
                    </a:lnTo>
                    <a:lnTo>
                      <a:pt x="6748" y="8999"/>
                    </a:lnTo>
                    <a:cubicBezTo>
                      <a:pt x="6563" y="8999"/>
                      <a:pt x="6193" y="9184"/>
                      <a:pt x="5916" y="9276"/>
                    </a:cubicBezTo>
                    <a:cubicBezTo>
                      <a:pt x="5361" y="9369"/>
                      <a:pt x="4807" y="9646"/>
                      <a:pt x="4252" y="9831"/>
                    </a:cubicBezTo>
                    <a:cubicBezTo>
                      <a:pt x="3143" y="10293"/>
                      <a:pt x="2219" y="11032"/>
                      <a:pt x="1387" y="11864"/>
                    </a:cubicBezTo>
                    <a:cubicBezTo>
                      <a:pt x="740" y="12604"/>
                      <a:pt x="277" y="13436"/>
                      <a:pt x="93" y="14360"/>
                    </a:cubicBezTo>
                    <a:cubicBezTo>
                      <a:pt x="0" y="14637"/>
                      <a:pt x="0" y="14915"/>
                      <a:pt x="0" y="15192"/>
                    </a:cubicBezTo>
                    <a:cubicBezTo>
                      <a:pt x="93" y="15377"/>
                      <a:pt x="93" y="15469"/>
                      <a:pt x="93" y="15469"/>
                    </a:cubicBezTo>
                    <a:cubicBezTo>
                      <a:pt x="185" y="15469"/>
                      <a:pt x="185" y="15007"/>
                      <a:pt x="462" y="14360"/>
                    </a:cubicBezTo>
                    <a:cubicBezTo>
                      <a:pt x="647" y="13528"/>
                      <a:pt x="1202" y="12789"/>
                      <a:pt x="1756" y="12234"/>
                    </a:cubicBezTo>
                    <a:cubicBezTo>
                      <a:pt x="2588" y="11495"/>
                      <a:pt x="3513" y="10848"/>
                      <a:pt x="4622" y="10478"/>
                    </a:cubicBezTo>
                    <a:cubicBezTo>
                      <a:pt x="5084" y="10293"/>
                      <a:pt x="5639" y="10108"/>
                      <a:pt x="6193" y="9923"/>
                    </a:cubicBezTo>
                    <a:cubicBezTo>
                      <a:pt x="6471" y="9831"/>
                      <a:pt x="6748" y="9831"/>
                      <a:pt x="6933" y="9831"/>
                    </a:cubicBezTo>
                    <a:lnTo>
                      <a:pt x="8319" y="9553"/>
                    </a:lnTo>
                    <a:lnTo>
                      <a:pt x="7672" y="8537"/>
                    </a:lnTo>
                    <a:cubicBezTo>
                      <a:pt x="7580" y="8444"/>
                      <a:pt x="7487" y="8259"/>
                      <a:pt x="7487" y="8167"/>
                    </a:cubicBezTo>
                    <a:lnTo>
                      <a:pt x="7395" y="7890"/>
                    </a:lnTo>
                    <a:cubicBezTo>
                      <a:pt x="7210" y="7612"/>
                      <a:pt x="7025" y="7243"/>
                      <a:pt x="6840" y="7058"/>
                    </a:cubicBezTo>
                    <a:lnTo>
                      <a:pt x="6471" y="6226"/>
                    </a:lnTo>
                    <a:cubicBezTo>
                      <a:pt x="6471" y="6226"/>
                      <a:pt x="6101" y="5579"/>
                      <a:pt x="5731" y="4562"/>
                    </a:cubicBezTo>
                    <a:cubicBezTo>
                      <a:pt x="5454" y="4007"/>
                      <a:pt x="5176" y="3360"/>
                      <a:pt x="5084" y="2713"/>
                    </a:cubicBezTo>
                    <a:cubicBezTo>
                      <a:pt x="4807" y="2159"/>
                      <a:pt x="4807" y="1419"/>
                      <a:pt x="5084" y="865"/>
                    </a:cubicBezTo>
                    <a:cubicBezTo>
                      <a:pt x="5203" y="685"/>
                      <a:pt x="5400" y="583"/>
                      <a:pt x="5624" y="583"/>
                    </a:cubicBezTo>
                    <a:cubicBezTo>
                      <a:pt x="5746" y="583"/>
                      <a:pt x="5877" y="614"/>
                      <a:pt x="6008" y="680"/>
                    </a:cubicBezTo>
                    <a:cubicBezTo>
                      <a:pt x="6378" y="680"/>
                      <a:pt x="6748" y="865"/>
                      <a:pt x="7118" y="957"/>
                    </a:cubicBezTo>
                    <a:cubicBezTo>
                      <a:pt x="7857" y="1327"/>
                      <a:pt x="8504" y="1696"/>
                      <a:pt x="9151" y="2159"/>
                    </a:cubicBezTo>
                    <a:cubicBezTo>
                      <a:pt x="9798" y="2621"/>
                      <a:pt x="10445" y="3083"/>
                      <a:pt x="11092" y="3638"/>
                    </a:cubicBezTo>
                    <a:cubicBezTo>
                      <a:pt x="10630" y="2898"/>
                      <a:pt x="10075" y="2251"/>
                      <a:pt x="9428" y="1881"/>
                    </a:cubicBezTo>
                    <a:cubicBezTo>
                      <a:pt x="8781" y="1327"/>
                      <a:pt x="8042" y="865"/>
                      <a:pt x="7395" y="495"/>
                    </a:cubicBezTo>
                    <a:cubicBezTo>
                      <a:pt x="6933" y="310"/>
                      <a:pt x="6471" y="125"/>
                      <a:pt x="6008" y="33"/>
                    </a:cubicBezTo>
                    <a:cubicBezTo>
                      <a:pt x="5884" y="12"/>
                      <a:pt x="5759"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28;p55"/>
              <p:cNvSpPr/>
              <p:nvPr/>
            </p:nvSpPr>
            <p:spPr>
              <a:xfrm>
                <a:off x="4636125" y="1742500"/>
                <a:ext cx="6950" cy="18500"/>
              </a:xfrm>
              <a:custGeom>
                <a:avLst/>
                <a:gdLst/>
                <a:ahLst/>
                <a:cxnLst/>
                <a:rect l="l" t="t" r="r" b="b"/>
                <a:pathLst>
                  <a:path w="278" h="740" extrusionOk="0">
                    <a:moveTo>
                      <a:pt x="278" y="0"/>
                    </a:moveTo>
                    <a:lnTo>
                      <a:pt x="278" y="0"/>
                    </a:lnTo>
                    <a:cubicBezTo>
                      <a:pt x="93" y="277"/>
                      <a:pt x="93" y="462"/>
                      <a:pt x="0" y="740"/>
                    </a:cubicBezTo>
                    <a:cubicBezTo>
                      <a:pt x="93" y="462"/>
                      <a:pt x="185" y="277"/>
                      <a:pt x="278" y="0"/>
                    </a:cubicBezTo>
                    <a:close/>
                  </a:path>
                </a:pathLst>
              </a:custGeom>
              <a:solidFill>
                <a:srgbClr val="EBB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29;p55"/>
              <p:cNvSpPr/>
              <p:nvPr/>
            </p:nvSpPr>
            <p:spPr>
              <a:xfrm>
                <a:off x="3018525" y="2308650"/>
                <a:ext cx="201050" cy="305075"/>
              </a:xfrm>
              <a:custGeom>
                <a:avLst/>
                <a:gdLst/>
                <a:ahLst/>
                <a:cxnLst/>
                <a:rect l="l" t="t" r="r" b="b"/>
                <a:pathLst>
                  <a:path w="8042" h="12203" extrusionOk="0">
                    <a:moveTo>
                      <a:pt x="3975" y="1"/>
                    </a:moveTo>
                    <a:cubicBezTo>
                      <a:pt x="1756" y="1"/>
                      <a:pt x="0" y="3143"/>
                      <a:pt x="0" y="6933"/>
                    </a:cubicBezTo>
                    <a:cubicBezTo>
                      <a:pt x="0" y="7765"/>
                      <a:pt x="0" y="8505"/>
                      <a:pt x="185" y="9244"/>
                    </a:cubicBezTo>
                    <a:cubicBezTo>
                      <a:pt x="2681" y="9244"/>
                      <a:pt x="4992" y="10353"/>
                      <a:pt x="6563" y="12202"/>
                    </a:cubicBezTo>
                    <a:cubicBezTo>
                      <a:pt x="7487" y="10631"/>
                      <a:pt x="8042" y="8782"/>
                      <a:pt x="7949" y="6933"/>
                    </a:cubicBezTo>
                    <a:cubicBezTo>
                      <a:pt x="7949" y="3051"/>
                      <a:pt x="6193" y="1"/>
                      <a:pt x="3975" y="1"/>
                    </a:cubicBezTo>
                    <a:close/>
                  </a:path>
                </a:pathLst>
              </a:custGeom>
              <a:solidFill>
                <a:srgbClr val="783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30;p55"/>
              <p:cNvSpPr/>
              <p:nvPr/>
            </p:nvSpPr>
            <p:spPr>
              <a:xfrm>
                <a:off x="3122500" y="2401100"/>
                <a:ext cx="64725" cy="129425"/>
              </a:xfrm>
              <a:custGeom>
                <a:avLst/>
                <a:gdLst/>
                <a:ahLst/>
                <a:cxnLst/>
                <a:rect l="l" t="t" r="r" b="b"/>
                <a:pathLst>
                  <a:path w="2589" h="5177" extrusionOk="0">
                    <a:moveTo>
                      <a:pt x="1295" y="0"/>
                    </a:moveTo>
                    <a:cubicBezTo>
                      <a:pt x="555" y="0"/>
                      <a:pt x="1" y="1202"/>
                      <a:pt x="1" y="2588"/>
                    </a:cubicBezTo>
                    <a:cubicBezTo>
                      <a:pt x="1" y="3975"/>
                      <a:pt x="555" y="5176"/>
                      <a:pt x="1295" y="5176"/>
                    </a:cubicBezTo>
                    <a:cubicBezTo>
                      <a:pt x="2034" y="5176"/>
                      <a:pt x="2589" y="3975"/>
                      <a:pt x="2589" y="2588"/>
                    </a:cubicBezTo>
                    <a:cubicBezTo>
                      <a:pt x="2589" y="1202"/>
                      <a:pt x="2034" y="0"/>
                      <a:pt x="1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31;p55"/>
              <p:cNvSpPr/>
              <p:nvPr/>
            </p:nvSpPr>
            <p:spPr>
              <a:xfrm>
                <a:off x="4185500" y="2308650"/>
                <a:ext cx="201075" cy="298125"/>
              </a:xfrm>
              <a:custGeom>
                <a:avLst/>
                <a:gdLst/>
                <a:ahLst/>
                <a:cxnLst/>
                <a:rect l="l" t="t" r="r" b="b"/>
                <a:pathLst>
                  <a:path w="8043" h="11925" extrusionOk="0">
                    <a:moveTo>
                      <a:pt x="4068" y="1"/>
                    </a:moveTo>
                    <a:cubicBezTo>
                      <a:pt x="1849" y="1"/>
                      <a:pt x="93" y="3143"/>
                      <a:pt x="93" y="6933"/>
                    </a:cubicBezTo>
                    <a:cubicBezTo>
                      <a:pt x="1" y="8690"/>
                      <a:pt x="370" y="10353"/>
                      <a:pt x="1202" y="11925"/>
                    </a:cubicBezTo>
                    <a:cubicBezTo>
                      <a:pt x="1295" y="11740"/>
                      <a:pt x="1480" y="11648"/>
                      <a:pt x="1572" y="11555"/>
                    </a:cubicBezTo>
                    <a:cubicBezTo>
                      <a:pt x="3236" y="9891"/>
                      <a:pt x="5547" y="8967"/>
                      <a:pt x="7858" y="8967"/>
                    </a:cubicBezTo>
                    <a:cubicBezTo>
                      <a:pt x="7950" y="8320"/>
                      <a:pt x="8043" y="7580"/>
                      <a:pt x="8043" y="6933"/>
                    </a:cubicBezTo>
                    <a:cubicBezTo>
                      <a:pt x="8043" y="3051"/>
                      <a:pt x="6286" y="1"/>
                      <a:pt x="4068" y="1"/>
                    </a:cubicBezTo>
                    <a:close/>
                  </a:path>
                </a:pathLst>
              </a:custGeom>
              <a:solidFill>
                <a:srgbClr val="783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32;p55"/>
              <p:cNvSpPr/>
              <p:nvPr/>
            </p:nvSpPr>
            <p:spPr>
              <a:xfrm>
                <a:off x="4291800" y="2377975"/>
                <a:ext cx="64725" cy="129450"/>
              </a:xfrm>
              <a:custGeom>
                <a:avLst/>
                <a:gdLst/>
                <a:ahLst/>
                <a:cxnLst/>
                <a:rect l="l" t="t" r="r" b="b"/>
                <a:pathLst>
                  <a:path w="2589" h="5178" extrusionOk="0">
                    <a:moveTo>
                      <a:pt x="1295" y="1"/>
                    </a:moveTo>
                    <a:cubicBezTo>
                      <a:pt x="555" y="1"/>
                      <a:pt x="1" y="1202"/>
                      <a:pt x="1" y="2589"/>
                    </a:cubicBezTo>
                    <a:cubicBezTo>
                      <a:pt x="1" y="3975"/>
                      <a:pt x="555" y="5177"/>
                      <a:pt x="1295" y="5177"/>
                    </a:cubicBezTo>
                    <a:cubicBezTo>
                      <a:pt x="2034" y="5177"/>
                      <a:pt x="2589" y="3975"/>
                      <a:pt x="2589" y="2589"/>
                    </a:cubicBezTo>
                    <a:cubicBezTo>
                      <a:pt x="2589" y="1202"/>
                      <a:pt x="2034"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33;p55"/>
              <p:cNvSpPr/>
              <p:nvPr/>
            </p:nvSpPr>
            <p:spPr>
              <a:xfrm>
                <a:off x="3046250" y="2891000"/>
                <a:ext cx="97075" cy="50850"/>
              </a:xfrm>
              <a:custGeom>
                <a:avLst/>
                <a:gdLst/>
                <a:ahLst/>
                <a:cxnLst/>
                <a:rect l="l" t="t" r="r" b="b"/>
                <a:pathLst>
                  <a:path w="3883" h="2034" extrusionOk="0">
                    <a:moveTo>
                      <a:pt x="1757" y="0"/>
                    </a:moveTo>
                    <a:cubicBezTo>
                      <a:pt x="1664" y="0"/>
                      <a:pt x="1479" y="0"/>
                      <a:pt x="1294" y="93"/>
                    </a:cubicBezTo>
                    <a:cubicBezTo>
                      <a:pt x="1017" y="185"/>
                      <a:pt x="647" y="370"/>
                      <a:pt x="462" y="647"/>
                    </a:cubicBezTo>
                    <a:cubicBezTo>
                      <a:pt x="185" y="925"/>
                      <a:pt x="0" y="1202"/>
                      <a:pt x="0" y="1572"/>
                    </a:cubicBezTo>
                    <a:cubicBezTo>
                      <a:pt x="0" y="1849"/>
                      <a:pt x="93" y="2034"/>
                      <a:pt x="278" y="2034"/>
                    </a:cubicBezTo>
                    <a:cubicBezTo>
                      <a:pt x="555" y="1941"/>
                      <a:pt x="925" y="1849"/>
                      <a:pt x="1202" y="1757"/>
                    </a:cubicBezTo>
                    <a:lnTo>
                      <a:pt x="1664" y="1757"/>
                    </a:lnTo>
                    <a:cubicBezTo>
                      <a:pt x="1664" y="1757"/>
                      <a:pt x="1757" y="1757"/>
                      <a:pt x="1849" y="1849"/>
                    </a:cubicBezTo>
                    <a:lnTo>
                      <a:pt x="2034" y="1757"/>
                    </a:lnTo>
                    <a:lnTo>
                      <a:pt x="2681" y="1757"/>
                    </a:lnTo>
                    <a:cubicBezTo>
                      <a:pt x="3143" y="1757"/>
                      <a:pt x="3698" y="1757"/>
                      <a:pt x="3790" y="1572"/>
                    </a:cubicBezTo>
                    <a:cubicBezTo>
                      <a:pt x="3883" y="1294"/>
                      <a:pt x="3605" y="832"/>
                      <a:pt x="3051" y="462"/>
                    </a:cubicBezTo>
                    <a:cubicBezTo>
                      <a:pt x="2773" y="278"/>
                      <a:pt x="2496" y="185"/>
                      <a:pt x="2219" y="93"/>
                    </a:cubicBezTo>
                    <a:lnTo>
                      <a:pt x="1757" y="0"/>
                    </a:lnTo>
                    <a:close/>
                  </a:path>
                </a:pathLst>
              </a:custGeom>
              <a:solidFill>
                <a:srgbClr val="95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34;p55"/>
              <p:cNvSpPr/>
              <p:nvPr/>
            </p:nvSpPr>
            <p:spPr>
              <a:xfrm>
                <a:off x="3090150" y="2847100"/>
                <a:ext cx="1271000" cy="531525"/>
              </a:xfrm>
              <a:custGeom>
                <a:avLst/>
                <a:gdLst/>
                <a:ahLst/>
                <a:cxnLst/>
                <a:rect l="l" t="t" r="r" b="b"/>
                <a:pathLst>
                  <a:path w="50840" h="21261" extrusionOk="0">
                    <a:moveTo>
                      <a:pt x="48806" y="0"/>
                    </a:moveTo>
                    <a:cubicBezTo>
                      <a:pt x="47882" y="185"/>
                      <a:pt x="47420" y="740"/>
                      <a:pt x="47605" y="924"/>
                    </a:cubicBezTo>
                    <a:cubicBezTo>
                      <a:pt x="47789" y="1109"/>
                      <a:pt x="48436" y="1109"/>
                      <a:pt x="48714" y="1387"/>
                    </a:cubicBezTo>
                    <a:cubicBezTo>
                      <a:pt x="48806" y="1387"/>
                      <a:pt x="48899" y="1479"/>
                      <a:pt x="48899" y="1664"/>
                    </a:cubicBezTo>
                    <a:cubicBezTo>
                      <a:pt x="48714" y="1756"/>
                      <a:pt x="48529" y="1849"/>
                      <a:pt x="48344" y="1941"/>
                    </a:cubicBezTo>
                    <a:cubicBezTo>
                      <a:pt x="47235" y="2681"/>
                      <a:pt x="46218" y="3605"/>
                      <a:pt x="45386" y="4622"/>
                    </a:cubicBezTo>
                    <a:cubicBezTo>
                      <a:pt x="44277" y="6101"/>
                      <a:pt x="43260" y="7672"/>
                      <a:pt x="42428" y="9336"/>
                    </a:cubicBezTo>
                    <a:cubicBezTo>
                      <a:pt x="41504" y="11185"/>
                      <a:pt x="40487" y="12941"/>
                      <a:pt x="39193" y="14605"/>
                    </a:cubicBezTo>
                    <a:cubicBezTo>
                      <a:pt x="37991" y="16084"/>
                      <a:pt x="36420" y="17378"/>
                      <a:pt x="34571" y="18302"/>
                    </a:cubicBezTo>
                    <a:cubicBezTo>
                      <a:pt x="33092" y="19042"/>
                      <a:pt x="31336" y="19504"/>
                      <a:pt x="29672" y="19504"/>
                    </a:cubicBezTo>
                    <a:cubicBezTo>
                      <a:pt x="28378" y="19411"/>
                      <a:pt x="27176" y="19227"/>
                      <a:pt x="26067" y="18857"/>
                    </a:cubicBezTo>
                    <a:lnTo>
                      <a:pt x="24588" y="18487"/>
                    </a:lnTo>
                    <a:cubicBezTo>
                      <a:pt x="24588" y="18487"/>
                      <a:pt x="24034" y="18395"/>
                      <a:pt x="23017" y="18210"/>
                    </a:cubicBezTo>
                    <a:cubicBezTo>
                      <a:pt x="22000" y="18025"/>
                      <a:pt x="20891" y="17932"/>
                      <a:pt x="19874" y="17932"/>
                    </a:cubicBezTo>
                    <a:cubicBezTo>
                      <a:pt x="19874" y="17748"/>
                      <a:pt x="19966" y="17470"/>
                      <a:pt x="19966" y="17193"/>
                    </a:cubicBezTo>
                    <a:cubicBezTo>
                      <a:pt x="20059" y="16453"/>
                      <a:pt x="20151" y="15714"/>
                      <a:pt x="20151" y="15714"/>
                    </a:cubicBezTo>
                    <a:cubicBezTo>
                      <a:pt x="20151" y="15714"/>
                      <a:pt x="19966" y="15067"/>
                      <a:pt x="19689" y="14327"/>
                    </a:cubicBezTo>
                    <a:cubicBezTo>
                      <a:pt x="19504" y="13588"/>
                      <a:pt x="19319" y="12941"/>
                      <a:pt x="19042" y="12941"/>
                    </a:cubicBezTo>
                    <a:cubicBezTo>
                      <a:pt x="19026" y="12936"/>
                      <a:pt x="19011" y="12933"/>
                      <a:pt x="18996" y="12933"/>
                    </a:cubicBezTo>
                    <a:cubicBezTo>
                      <a:pt x="18744" y="12933"/>
                      <a:pt x="18569" y="13635"/>
                      <a:pt x="18395" y="14420"/>
                    </a:cubicBezTo>
                    <a:cubicBezTo>
                      <a:pt x="18210" y="15159"/>
                      <a:pt x="18210" y="15899"/>
                      <a:pt x="18210" y="15899"/>
                    </a:cubicBezTo>
                    <a:cubicBezTo>
                      <a:pt x="18210" y="15899"/>
                      <a:pt x="18395" y="16638"/>
                      <a:pt x="18672" y="17285"/>
                    </a:cubicBezTo>
                    <a:cubicBezTo>
                      <a:pt x="18765" y="17563"/>
                      <a:pt x="18765" y="17748"/>
                      <a:pt x="18857" y="17932"/>
                    </a:cubicBezTo>
                    <a:cubicBezTo>
                      <a:pt x="18488" y="18025"/>
                      <a:pt x="18025" y="18025"/>
                      <a:pt x="17656" y="18025"/>
                    </a:cubicBezTo>
                    <a:cubicBezTo>
                      <a:pt x="17193" y="18117"/>
                      <a:pt x="16731" y="18210"/>
                      <a:pt x="16269" y="18302"/>
                    </a:cubicBezTo>
                    <a:cubicBezTo>
                      <a:pt x="15252" y="18487"/>
                      <a:pt x="14420" y="18672"/>
                      <a:pt x="13404" y="18857"/>
                    </a:cubicBezTo>
                    <a:cubicBezTo>
                      <a:pt x="12918" y="18926"/>
                      <a:pt x="12427" y="18961"/>
                      <a:pt x="11936" y="18961"/>
                    </a:cubicBezTo>
                    <a:cubicBezTo>
                      <a:pt x="10463" y="18961"/>
                      <a:pt x="8990" y="18649"/>
                      <a:pt x="7673" y="18025"/>
                    </a:cubicBezTo>
                    <a:cubicBezTo>
                      <a:pt x="5916" y="17101"/>
                      <a:pt x="4530" y="15622"/>
                      <a:pt x="3698" y="13773"/>
                    </a:cubicBezTo>
                    <a:cubicBezTo>
                      <a:pt x="2958" y="12201"/>
                      <a:pt x="2311" y="10538"/>
                      <a:pt x="1757" y="8874"/>
                    </a:cubicBezTo>
                    <a:cubicBezTo>
                      <a:pt x="1295" y="7395"/>
                      <a:pt x="925" y="6101"/>
                      <a:pt x="648" y="5176"/>
                    </a:cubicBezTo>
                    <a:cubicBezTo>
                      <a:pt x="463" y="4714"/>
                      <a:pt x="278" y="4252"/>
                      <a:pt x="1" y="3790"/>
                    </a:cubicBezTo>
                    <a:lnTo>
                      <a:pt x="1" y="3790"/>
                    </a:lnTo>
                    <a:cubicBezTo>
                      <a:pt x="1" y="4344"/>
                      <a:pt x="93" y="4807"/>
                      <a:pt x="278" y="5269"/>
                    </a:cubicBezTo>
                    <a:cubicBezTo>
                      <a:pt x="463" y="6193"/>
                      <a:pt x="740" y="7487"/>
                      <a:pt x="1017" y="9059"/>
                    </a:cubicBezTo>
                    <a:cubicBezTo>
                      <a:pt x="1387" y="10907"/>
                      <a:pt x="1942" y="12664"/>
                      <a:pt x="2681" y="14327"/>
                    </a:cubicBezTo>
                    <a:cubicBezTo>
                      <a:pt x="3513" y="16453"/>
                      <a:pt x="4992" y="18210"/>
                      <a:pt x="6933" y="19319"/>
                    </a:cubicBezTo>
                    <a:cubicBezTo>
                      <a:pt x="8531" y="20118"/>
                      <a:pt x="10300" y="20517"/>
                      <a:pt x="12106" y="20517"/>
                    </a:cubicBezTo>
                    <a:cubicBezTo>
                      <a:pt x="12598" y="20517"/>
                      <a:pt x="13093" y="20488"/>
                      <a:pt x="13588" y="20428"/>
                    </a:cubicBezTo>
                    <a:cubicBezTo>
                      <a:pt x="14605" y="20336"/>
                      <a:pt x="15622" y="20058"/>
                      <a:pt x="16454" y="19966"/>
                    </a:cubicBezTo>
                    <a:cubicBezTo>
                      <a:pt x="16916" y="19874"/>
                      <a:pt x="17286" y="19781"/>
                      <a:pt x="17748" y="19781"/>
                    </a:cubicBezTo>
                    <a:lnTo>
                      <a:pt x="18950" y="19781"/>
                    </a:lnTo>
                    <a:cubicBezTo>
                      <a:pt x="20151" y="19781"/>
                      <a:pt x="21353" y="19874"/>
                      <a:pt x="22647" y="20151"/>
                    </a:cubicBezTo>
                    <a:cubicBezTo>
                      <a:pt x="23479" y="20336"/>
                      <a:pt x="24034" y="20428"/>
                      <a:pt x="24034" y="20428"/>
                    </a:cubicBezTo>
                    <a:lnTo>
                      <a:pt x="25513" y="20798"/>
                    </a:lnTo>
                    <a:cubicBezTo>
                      <a:pt x="26807" y="21075"/>
                      <a:pt x="28193" y="21260"/>
                      <a:pt x="29580" y="21260"/>
                    </a:cubicBezTo>
                    <a:cubicBezTo>
                      <a:pt x="31521" y="21260"/>
                      <a:pt x="33462" y="20705"/>
                      <a:pt x="35218" y="19781"/>
                    </a:cubicBezTo>
                    <a:cubicBezTo>
                      <a:pt x="37159" y="18672"/>
                      <a:pt x="38916" y="17193"/>
                      <a:pt x="40210" y="15437"/>
                    </a:cubicBezTo>
                    <a:cubicBezTo>
                      <a:pt x="41411" y="13680"/>
                      <a:pt x="42521" y="11832"/>
                      <a:pt x="43353" y="9891"/>
                    </a:cubicBezTo>
                    <a:cubicBezTo>
                      <a:pt x="44000" y="8134"/>
                      <a:pt x="44924" y="6563"/>
                      <a:pt x="45941" y="5084"/>
                    </a:cubicBezTo>
                    <a:cubicBezTo>
                      <a:pt x="46773" y="3790"/>
                      <a:pt x="47789" y="2773"/>
                      <a:pt x="48991" y="1849"/>
                    </a:cubicBezTo>
                    <a:cubicBezTo>
                      <a:pt x="48991" y="1941"/>
                      <a:pt x="49083" y="1941"/>
                      <a:pt x="49083" y="1941"/>
                    </a:cubicBezTo>
                    <a:cubicBezTo>
                      <a:pt x="49268" y="2126"/>
                      <a:pt x="49361" y="2311"/>
                      <a:pt x="49546" y="2496"/>
                    </a:cubicBezTo>
                    <a:cubicBezTo>
                      <a:pt x="49823" y="2866"/>
                      <a:pt x="50008" y="3420"/>
                      <a:pt x="50285" y="3420"/>
                    </a:cubicBezTo>
                    <a:cubicBezTo>
                      <a:pt x="50297" y="3426"/>
                      <a:pt x="50310" y="3429"/>
                      <a:pt x="50323" y="3429"/>
                    </a:cubicBezTo>
                    <a:cubicBezTo>
                      <a:pt x="50516" y="3429"/>
                      <a:pt x="50840" y="2818"/>
                      <a:pt x="50840" y="2126"/>
                    </a:cubicBezTo>
                    <a:cubicBezTo>
                      <a:pt x="50840" y="1849"/>
                      <a:pt x="50747" y="1479"/>
                      <a:pt x="50655" y="1109"/>
                    </a:cubicBezTo>
                    <a:cubicBezTo>
                      <a:pt x="50655" y="1017"/>
                      <a:pt x="50562" y="924"/>
                      <a:pt x="50562" y="832"/>
                    </a:cubicBezTo>
                    <a:lnTo>
                      <a:pt x="50470" y="647"/>
                    </a:lnTo>
                    <a:cubicBezTo>
                      <a:pt x="50285" y="555"/>
                      <a:pt x="50193" y="370"/>
                      <a:pt x="50008" y="277"/>
                    </a:cubicBezTo>
                    <a:cubicBezTo>
                      <a:pt x="49638" y="92"/>
                      <a:pt x="49176" y="0"/>
                      <a:pt x="48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35;p55"/>
              <p:cNvSpPr/>
              <p:nvPr/>
            </p:nvSpPr>
            <p:spPr>
              <a:xfrm>
                <a:off x="3163700" y="2840025"/>
                <a:ext cx="713750" cy="350050"/>
              </a:xfrm>
              <a:custGeom>
                <a:avLst/>
                <a:gdLst/>
                <a:ahLst/>
                <a:cxnLst/>
                <a:rect l="l" t="t" r="r" b="b"/>
                <a:pathLst>
                  <a:path w="28550" h="14002" extrusionOk="0">
                    <a:moveTo>
                      <a:pt x="15288" y="0"/>
                    </a:moveTo>
                    <a:cubicBezTo>
                      <a:pt x="7681" y="0"/>
                      <a:pt x="0" y="3471"/>
                      <a:pt x="8428" y="10174"/>
                    </a:cubicBezTo>
                    <a:cubicBezTo>
                      <a:pt x="10646" y="11837"/>
                      <a:pt x="12957" y="13039"/>
                      <a:pt x="15546" y="13871"/>
                    </a:cubicBezTo>
                    <a:cubicBezTo>
                      <a:pt x="15742" y="13936"/>
                      <a:pt x="15984" y="14002"/>
                      <a:pt x="16240" y="14002"/>
                    </a:cubicBezTo>
                    <a:cubicBezTo>
                      <a:pt x="16346" y="14002"/>
                      <a:pt x="16454" y="13990"/>
                      <a:pt x="16562" y="13963"/>
                    </a:cubicBezTo>
                    <a:cubicBezTo>
                      <a:pt x="18226" y="13871"/>
                      <a:pt x="20167" y="11930"/>
                      <a:pt x="21276" y="10913"/>
                    </a:cubicBezTo>
                    <a:cubicBezTo>
                      <a:pt x="22293" y="10081"/>
                      <a:pt x="23310" y="9157"/>
                      <a:pt x="24234" y="8140"/>
                    </a:cubicBezTo>
                    <a:cubicBezTo>
                      <a:pt x="28549" y="2660"/>
                      <a:pt x="21947" y="0"/>
                      <a:pt x="15288" y="0"/>
                    </a:cubicBezTo>
                    <a:close/>
                  </a:path>
                </a:pathLst>
              </a:custGeom>
              <a:solidFill>
                <a:srgbClr val="5B2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36;p55"/>
              <p:cNvSpPr/>
              <p:nvPr/>
            </p:nvSpPr>
            <p:spPr>
              <a:xfrm>
                <a:off x="3328175" y="2859000"/>
                <a:ext cx="434475" cy="142950"/>
              </a:xfrm>
              <a:custGeom>
                <a:avLst/>
                <a:gdLst/>
                <a:ahLst/>
                <a:cxnLst/>
                <a:rect l="l" t="t" r="r" b="b"/>
                <a:pathLst>
                  <a:path w="17379" h="5718" extrusionOk="0">
                    <a:moveTo>
                      <a:pt x="8970" y="0"/>
                    </a:moveTo>
                    <a:cubicBezTo>
                      <a:pt x="4679" y="0"/>
                      <a:pt x="349" y="1283"/>
                      <a:pt x="0" y="3776"/>
                    </a:cubicBezTo>
                    <a:cubicBezTo>
                      <a:pt x="1479" y="4978"/>
                      <a:pt x="4622" y="5717"/>
                      <a:pt x="8227" y="5717"/>
                    </a:cubicBezTo>
                    <a:cubicBezTo>
                      <a:pt x="12849" y="5717"/>
                      <a:pt x="16639" y="4516"/>
                      <a:pt x="17378" y="2852"/>
                    </a:cubicBezTo>
                    <a:cubicBezTo>
                      <a:pt x="16271" y="936"/>
                      <a:pt x="12634" y="0"/>
                      <a:pt x="8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37;p55"/>
              <p:cNvSpPr/>
              <p:nvPr/>
            </p:nvSpPr>
            <p:spPr>
              <a:xfrm>
                <a:off x="3286575" y="2930275"/>
                <a:ext cx="524600" cy="259800"/>
              </a:xfrm>
              <a:custGeom>
                <a:avLst/>
                <a:gdLst/>
                <a:ahLst/>
                <a:cxnLst/>
                <a:rect l="l" t="t" r="r" b="b"/>
                <a:pathLst>
                  <a:path w="20984" h="10392" extrusionOk="0">
                    <a:moveTo>
                      <a:pt x="20336" y="1"/>
                    </a:moveTo>
                    <a:lnTo>
                      <a:pt x="20336" y="1"/>
                    </a:lnTo>
                    <a:cubicBezTo>
                      <a:pt x="19412" y="2312"/>
                      <a:pt x="17009" y="5269"/>
                      <a:pt x="11093" y="5547"/>
                    </a:cubicBezTo>
                    <a:cubicBezTo>
                      <a:pt x="10620" y="5591"/>
                      <a:pt x="10148" y="5613"/>
                      <a:pt x="9676" y="5613"/>
                    </a:cubicBezTo>
                    <a:cubicBezTo>
                      <a:pt x="6185" y="5613"/>
                      <a:pt x="2770" y="4418"/>
                      <a:pt x="1" y="2219"/>
                    </a:cubicBezTo>
                    <a:lnTo>
                      <a:pt x="1" y="2219"/>
                    </a:lnTo>
                    <a:cubicBezTo>
                      <a:pt x="740" y="3975"/>
                      <a:pt x="1942" y="5547"/>
                      <a:pt x="3605" y="6564"/>
                    </a:cubicBezTo>
                    <a:cubicBezTo>
                      <a:pt x="5731" y="8227"/>
                      <a:pt x="8135" y="9429"/>
                      <a:pt x="10631" y="10261"/>
                    </a:cubicBezTo>
                    <a:cubicBezTo>
                      <a:pt x="10892" y="10326"/>
                      <a:pt x="11153" y="10392"/>
                      <a:pt x="11415" y="10392"/>
                    </a:cubicBezTo>
                    <a:cubicBezTo>
                      <a:pt x="11523" y="10392"/>
                      <a:pt x="11631" y="10380"/>
                      <a:pt x="11740" y="10353"/>
                    </a:cubicBezTo>
                    <a:cubicBezTo>
                      <a:pt x="13311" y="10261"/>
                      <a:pt x="15252" y="8320"/>
                      <a:pt x="16361" y="7303"/>
                    </a:cubicBezTo>
                    <a:cubicBezTo>
                      <a:pt x="17471" y="6471"/>
                      <a:pt x="18395" y="5547"/>
                      <a:pt x="19319" y="4530"/>
                    </a:cubicBezTo>
                    <a:cubicBezTo>
                      <a:pt x="20706" y="2681"/>
                      <a:pt x="20983" y="1202"/>
                      <a:pt x="20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38;p55"/>
              <p:cNvSpPr/>
              <p:nvPr/>
            </p:nvSpPr>
            <p:spPr>
              <a:xfrm>
                <a:off x="3515350" y="2895625"/>
                <a:ext cx="141000" cy="69350"/>
              </a:xfrm>
              <a:custGeom>
                <a:avLst/>
                <a:gdLst/>
                <a:ahLst/>
                <a:cxnLst/>
                <a:rect l="l" t="t" r="r" b="b"/>
                <a:pathLst>
                  <a:path w="5640" h="2774" extrusionOk="0">
                    <a:moveTo>
                      <a:pt x="2866" y="0"/>
                    </a:moveTo>
                    <a:cubicBezTo>
                      <a:pt x="1295" y="0"/>
                      <a:pt x="1" y="555"/>
                      <a:pt x="1" y="1387"/>
                    </a:cubicBezTo>
                    <a:cubicBezTo>
                      <a:pt x="1" y="2126"/>
                      <a:pt x="1295" y="2773"/>
                      <a:pt x="2866" y="2773"/>
                    </a:cubicBezTo>
                    <a:cubicBezTo>
                      <a:pt x="4345" y="2773"/>
                      <a:pt x="5639" y="2126"/>
                      <a:pt x="5639" y="1387"/>
                    </a:cubicBezTo>
                    <a:cubicBezTo>
                      <a:pt x="5639" y="555"/>
                      <a:pt x="4345" y="0"/>
                      <a:pt x="2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39;p55"/>
              <p:cNvSpPr/>
              <p:nvPr/>
            </p:nvSpPr>
            <p:spPr>
              <a:xfrm>
                <a:off x="3767225" y="3154425"/>
                <a:ext cx="60125" cy="51025"/>
              </a:xfrm>
              <a:custGeom>
                <a:avLst/>
                <a:gdLst/>
                <a:ahLst/>
                <a:cxnLst/>
                <a:rect l="l" t="t" r="r" b="b"/>
                <a:pathLst>
                  <a:path w="2405" h="2041" extrusionOk="0">
                    <a:moveTo>
                      <a:pt x="1387" y="1"/>
                    </a:moveTo>
                    <a:cubicBezTo>
                      <a:pt x="463" y="1"/>
                      <a:pt x="1" y="1110"/>
                      <a:pt x="648" y="1757"/>
                    </a:cubicBezTo>
                    <a:cubicBezTo>
                      <a:pt x="845" y="1955"/>
                      <a:pt x="1086" y="2040"/>
                      <a:pt x="1324" y="2040"/>
                    </a:cubicBezTo>
                    <a:cubicBezTo>
                      <a:pt x="1869" y="2040"/>
                      <a:pt x="2404" y="1596"/>
                      <a:pt x="2404" y="1018"/>
                    </a:cubicBezTo>
                    <a:cubicBezTo>
                      <a:pt x="2404" y="463"/>
                      <a:pt x="1942" y="1"/>
                      <a:pt x="1387" y="1"/>
                    </a:cubicBezTo>
                    <a:close/>
                  </a:path>
                </a:pathLst>
              </a:custGeom>
              <a:solidFill>
                <a:srgbClr val="FFD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40;p55"/>
              <p:cNvSpPr/>
              <p:nvPr/>
            </p:nvSpPr>
            <p:spPr>
              <a:xfrm>
                <a:off x="3889725" y="3111100"/>
                <a:ext cx="20800" cy="17350"/>
              </a:xfrm>
              <a:custGeom>
                <a:avLst/>
                <a:gdLst/>
                <a:ahLst/>
                <a:cxnLst/>
                <a:rect l="l" t="t" r="r" b="b"/>
                <a:pathLst>
                  <a:path w="832" h="694" extrusionOk="0">
                    <a:moveTo>
                      <a:pt x="416" y="1"/>
                    </a:moveTo>
                    <a:cubicBezTo>
                      <a:pt x="231" y="1"/>
                      <a:pt x="46" y="116"/>
                      <a:pt x="0" y="347"/>
                    </a:cubicBezTo>
                    <a:cubicBezTo>
                      <a:pt x="0" y="578"/>
                      <a:pt x="208" y="694"/>
                      <a:pt x="416" y="694"/>
                    </a:cubicBezTo>
                    <a:cubicBezTo>
                      <a:pt x="624" y="694"/>
                      <a:pt x="832" y="578"/>
                      <a:pt x="832" y="347"/>
                    </a:cubicBezTo>
                    <a:cubicBezTo>
                      <a:pt x="786" y="116"/>
                      <a:pt x="601" y="1"/>
                      <a:pt x="416" y="1"/>
                    </a:cubicBezTo>
                    <a:close/>
                  </a:path>
                </a:pathLst>
              </a:custGeom>
              <a:solidFill>
                <a:srgbClr val="FFD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41;p55"/>
              <p:cNvSpPr/>
              <p:nvPr/>
            </p:nvSpPr>
            <p:spPr>
              <a:xfrm>
                <a:off x="3903575" y="3209900"/>
                <a:ext cx="25450" cy="25450"/>
              </a:xfrm>
              <a:custGeom>
                <a:avLst/>
                <a:gdLst/>
                <a:ahLst/>
                <a:cxnLst/>
                <a:rect l="l" t="t" r="r" b="b"/>
                <a:pathLst>
                  <a:path w="1018" h="1018" extrusionOk="0">
                    <a:moveTo>
                      <a:pt x="463" y="0"/>
                    </a:moveTo>
                    <a:cubicBezTo>
                      <a:pt x="185" y="0"/>
                      <a:pt x="1" y="278"/>
                      <a:pt x="1" y="555"/>
                    </a:cubicBezTo>
                    <a:cubicBezTo>
                      <a:pt x="1" y="832"/>
                      <a:pt x="185" y="1017"/>
                      <a:pt x="463" y="1017"/>
                    </a:cubicBezTo>
                    <a:cubicBezTo>
                      <a:pt x="740" y="1017"/>
                      <a:pt x="1017" y="832"/>
                      <a:pt x="1017" y="555"/>
                    </a:cubicBezTo>
                    <a:cubicBezTo>
                      <a:pt x="1017" y="278"/>
                      <a:pt x="740" y="0"/>
                      <a:pt x="463" y="0"/>
                    </a:cubicBezTo>
                    <a:close/>
                  </a:path>
                </a:pathLst>
              </a:custGeom>
              <a:solidFill>
                <a:srgbClr val="FFD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42;p55"/>
              <p:cNvSpPr/>
              <p:nvPr/>
            </p:nvSpPr>
            <p:spPr>
              <a:xfrm>
                <a:off x="3256525" y="3184475"/>
                <a:ext cx="43950" cy="39850"/>
              </a:xfrm>
              <a:custGeom>
                <a:avLst/>
                <a:gdLst/>
                <a:ahLst/>
                <a:cxnLst/>
                <a:rect l="l" t="t" r="r" b="b"/>
                <a:pathLst>
                  <a:path w="1758" h="1594" extrusionOk="0">
                    <a:moveTo>
                      <a:pt x="1018" y="1"/>
                    </a:moveTo>
                    <a:cubicBezTo>
                      <a:pt x="278" y="1"/>
                      <a:pt x="1" y="832"/>
                      <a:pt x="463" y="1387"/>
                    </a:cubicBezTo>
                    <a:cubicBezTo>
                      <a:pt x="606" y="1530"/>
                      <a:pt x="785" y="1594"/>
                      <a:pt x="963" y="1594"/>
                    </a:cubicBezTo>
                    <a:cubicBezTo>
                      <a:pt x="1361" y="1594"/>
                      <a:pt x="1757" y="1279"/>
                      <a:pt x="1757" y="832"/>
                    </a:cubicBezTo>
                    <a:cubicBezTo>
                      <a:pt x="1757" y="370"/>
                      <a:pt x="1387" y="1"/>
                      <a:pt x="1018" y="1"/>
                    </a:cubicBezTo>
                    <a:close/>
                  </a:path>
                </a:pathLst>
              </a:custGeom>
              <a:solidFill>
                <a:srgbClr val="FFD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43;p55"/>
              <p:cNvSpPr/>
              <p:nvPr/>
            </p:nvSpPr>
            <p:spPr>
              <a:xfrm>
                <a:off x="3325850" y="3135950"/>
                <a:ext cx="37000" cy="37000"/>
              </a:xfrm>
              <a:custGeom>
                <a:avLst/>
                <a:gdLst/>
                <a:ahLst/>
                <a:cxnLst/>
                <a:rect l="l" t="t" r="r" b="b"/>
                <a:pathLst>
                  <a:path w="1480" h="1480" extrusionOk="0">
                    <a:moveTo>
                      <a:pt x="740" y="0"/>
                    </a:moveTo>
                    <a:cubicBezTo>
                      <a:pt x="371" y="0"/>
                      <a:pt x="1" y="278"/>
                      <a:pt x="1" y="740"/>
                    </a:cubicBezTo>
                    <a:cubicBezTo>
                      <a:pt x="1" y="1110"/>
                      <a:pt x="371" y="1479"/>
                      <a:pt x="740" y="1479"/>
                    </a:cubicBezTo>
                    <a:cubicBezTo>
                      <a:pt x="1203" y="1479"/>
                      <a:pt x="1480" y="1110"/>
                      <a:pt x="1480" y="740"/>
                    </a:cubicBezTo>
                    <a:cubicBezTo>
                      <a:pt x="1480" y="278"/>
                      <a:pt x="1203" y="0"/>
                      <a:pt x="740" y="0"/>
                    </a:cubicBezTo>
                    <a:close/>
                  </a:path>
                </a:pathLst>
              </a:custGeom>
              <a:solidFill>
                <a:srgbClr val="FFD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44;p55"/>
              <p:cNvSpPr/>
              <p:nvPr/>
            </p:nvSpPr>
            <p:spPr>
              <a:xfrm>
                <a:off x="3395600" y="3235150"/>
                <a:ext cx="20400" cy="18850"/>
              </a:xfrm>
              <a:custGeom>
                <a:avLst/>
                <a:gdLst/>
                <a:ahLst/>
                <a:cxnLst/>
                <a:rect l="l" t="t" r="r" b="b"/>
                <a:pathLst>
                  <a:path w="816" h="754" extrusionOk="0">
                    <a:moveTo>
                      <a:pt x="303" y="1"/>
                    </a:moveTo>
                    <a:cubicBezTo>
                      <a:pt x="1" y="1"/>
                      <a:pt x="1" y="753"/>
                      <a:pt x="303" y="753"/>
                    </a:cubicBezTo>
                    <a:cubicBezTo>
                      <a:pt x="319" y="753"/>
                      <a:pt x="336" y="751"/>
                      <a:pt x="354" y="747"/>
                    </a:cubicBezTo>
                    <a:cubicBezTo>
                      <a:pt x="631" y="747"/>
                      <a:pt x="816" y="562"/>
                      <a:pt x="816" y="377"/>
                    </a:cubicBezTo>
                    <a:cubicBezTo>
                      <a:pt x="723" y="192"/>
                      <a:pt x="631" y="7"/>
                      <a:pt x="354" y="7"/>
                    </a:cubicBezTo>
                    <a:cubicBezTo>
                      <a:pt x="336" y="3"/>
                      <a:pt x="319" y="1"/>
                      <a:pt x="303" y="1"/>
                    </a:cubicBezTo>
                    <a:close/>
                  </a:path>
                </a:pathLst>
              </a:custGeom>
              <a:solidFill>
                <a:srgbClr val="FFD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45;p55"/>
              <p:cNvSpPr/>
              <p:nvPr/>
            </p:nvSpPr>
            <p:spPr>
              <a:xfrm>
                <a:off x="3277325" y="3420175"/>
                <a:ext cx="506100" cy="245150"/>
              </a:xfrm>
              <a:custGeom>
                <a:avLst/>
                <a:gdLst/>
                <a:ahLst/>
                <a:cxnLst/>
                <a:rect l="l" t="t" r="r" b="b"/>
                <a:pathLst>
                  <a:path w="20244" h="9806" extrusionOk="0">
                    <a:moveTo>
                      <a:pt x="371" y="1"/>
                    </a:moveTo>
                    <a:cubicBezTo>
                      <a:pt x="1" y="1295"/>
                      <a:pt x="278" y="2682"/>
                      <a:pt x="925" y="3791"/>
                    </a:cubicBezTo>
                    <a:cubicBezTo>
                      <a:pt x="1665" y="4992"/>
                      <a:pt x="2589" y="6102"/>
                      <a:pt x="3698" y="7026"/>
                    </a:cubicBezTo>
                    <a:cubicBezTo>
                      <a:pt x="5816" y="8879"/>
                      <a:pt x="8523" y="9805"/>
                      <a:pt x="11257" y="9805"/>
                    </a:cubicBezTo>
                    <a:cubicBezTo>
                      <a:pt x="11387" y="9805"/>
                      <a:pt x="11517" y="9803"/>
                      <a:pt x="11648" y="9799"/>
                    </a:cubicBezTo>
                    <a:cubicBezTo>
                      <a:pt x="13866" y="9707"/>
                      <a:pt x="15992" y="9244"/>
                      <a:pt x="18026" y="8412"/>
                    </a:cubicBezTo>
                    <a:cubicBezTo>
                      <a:pt x="18580" y="8135"/>
                      <a:pt x="19135" y="7858"/>
                      <a:pt x="19689" y="7581"/>
                    </a:cubicBezTo>
                    <a:lnTo>
                      <a:pt x="20244" y="7211"/>
                    </a:lnTo>
                    <a:lnTo>
                      <a:pt x="20244" y="7211"/>
                    </a:lnTo>
                    <a:cubicBezTo>
                      <a:pt x="17858" y="7934"/>
                      <a:pt x="15415" y="8318"/>
                      <a:pt x="12915" y="8318"/>
                    </a:cubicBezTo>
                    <a:cubicBezTo>
                      <a:pt x="12220" y="8318"/>
                      <a:pt x="11520" y="8288"/>
                      <a:pt x="10816" y="8228"/>
                    </a:cubicBezTo>
                    <a:cubicBezTo>
                      <a:pt x="8320" y="8043"/>
                      <a:pt x="6009" y="7026"/>
                      <a:pt x="4160" y="5455"/>
                    </a:cubicBezTo>
                    <a:cubicBezTo>
                      <a:pt x="2774" y="4438"/>
                      <a:pt x="1665" y="3144"/>
                      <a:pt x="833" y="1757"/>
                    </a:cubicBezTo>
                    <a:cubicBezTo>
                      <a:pt x="648" y="1295"/>
                      <a:pt x="463" y="925"/>
                      <a:pt x="463" y="463"/>
                    </a:cubicBezTo>
                    <a:cubicBezTo>
                      <a:pt x="371" y="186"/>
                      <a:pt x="371"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46;p55"/>
              <p:cNvSpPr/>
              <p:nvPr/>
            </p:nvSpPr>
            <p:spPr>
              <a:xfrm>
                <a:off x="4490550" y="3850825"/>
                <a:ext cx="811125" cy="1308675"/>
              </a:xfrm>
              <a:custGeom>
                <a:avLst/>
                <a:gdLst/>
                <a:ahLst/>
                <a:cxnLst/>
                <a:rect l="l" t="t" r="r" b="b"/>
                <a:pathLst>
                  <a:path w="32445" h="52347" extrusionOk="0">
                    <a:moveTo>
                      <a:pt x="17691" y="0"/>
                    </a:moveTo>
                    <a:cubicBezTo>
                      <a:pt x="8739" y="0"/>
                      <a:pt x="0" y="31026"/>
                      <a:pt x="0" y="31026"/>
                    </a:cubicBezTo>
                    <a:cubicBezTo>
                      <a:pt x="0" y="31026"/>
                      <a:pt x="2616" y="52347"/>
                      <a:pt x="13498" y="52347"/>
                    </a:cubicBezTo>
                    <a:cubicBezTo>
                      <a:pt x="14368" y="52347"/>
                      <a:pt x="15290" y="52210"/>
                      <a:pt x="16269" y="51916"/>
                    </a:cubicBezTo>
                    <a:cubicBezTo>
                      <a:pt x="24310" y="49513"/>
                      <a:pt x="32445" y="17253"/>
                      <a:pt x="22184" y="2926"/>
                    </a:cubicBezTo>
                    <a:cubicBezTo>
                      <a:pt x="20708" y="877"/>
                      <a:pt x="19197" y="0"/>
                      <a:pt x="17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47;p55"/>
              <p:cNvSpPr/>
              <p:nvPr/>
            </p:nvSpPr>
            <p:spPr>
              <a:xfrm>
                <a:off x="4164700" y="4161250"/>
                <a:ext cx="861975" cy="990325"/>
              </a:xfrm>
              <a:custGeom>
                <a:avLst/>
                <a:gdLst/>
                <a:ahLst/>
                <a:cxnLst/>
                <a:rect l="l" t="t" r="r" b="b"/>
                <a:pathLst>
                  <a:path w="34479" h="39613" extrusionOk="0">
                    <a:moveTo>
                      <a:pt x="4397" y="0"/>
                    </a:moveTo>
                    <a:cubicBezTo>
                      <a:pt x="4166" y="0"/>
                      <a:pt x="3963" y="40"/>
                      <a:pt x="3791" y="122"/>
                    </a:cubicBezTo>
                    <a:cubicBezTo>
                      <a:pt x="1" y="2063"/>
                      <a:pt x="5917" y="17962"/>
                      <a:pt x="5917" y="17962"/>
                    </a:cubicBezTo>
                    <a:cubicBezTo>
                      <a:pt x="8720" y="25469"/>
                      <a:pt x="16834" y="39612"/>
                      <a:pt x="23849" y="39612"/>
                    </a:cubicBezTo>
                    <a:cubicBezTo>
                      <a:pt x="24004" y="39612"/>
                      <a:pt x="24158" y="39606"/>
                      <a:pt x="24311" y="39592"/>
                    </a:cubicBezTo>
                    <a:cubicBezTo>
                      <a:pt x="31429" y="39037"/>
                      <a:pt x="34479" y="35617"/>
                      <a:pt x="30874" y="26836"/>
                    </a:cubicBezTo>
                    <a:cubicBezTo>
                      <a:pt x="27341" y="18356"/>
                      <a:pt x="9374" y="0"/>
                      <a:pt x="4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48;p55"/>
              <p:cNvSpPr/>
              <p:nvPr/>
            </p:nvSpPr>
            <p:spPr>
              <a:xfrm>
                <a:off x="4143900" y="4138300"/>
                <a:ext cx="903575" cy="1036350"/>
              </a:xfrm>
              <a:custGeom>
                <a:avLst/>
                <a:gdLst/>
                <a:ahLst/>
                <a:cxnLst/>
                <a:rect l="l" t="t" r="r" b="b"/>
                <a:pathLst>
                  <a:path w="36143" h="41454" extrusionOk="0">
                    <a:moveTo>
                      <a:pt x="4842" y="0"/>
                    </a:moveTo>
                    <a:cubicBezTo>
                      <a:pt x="4553" y="0"/>
                      <a:pt x="4253" y="69"/>
                      <a:pt x="3976" y="208"/>
                    </a:cubicBezTo>
                    <a:cubicBezTo>
                      <a:pt x="1" y="2149"/>
                      <a:pt x="6194" y="18787"/>
                      <a:pt x="6194" y="18787"/>
                    </a:cubicBezTo>
                    <a:cubicBezTo>
                      <a:pt x="9182" y="26574"/>
                      <a:pt x="17579" y="41454"/>
                      <a:pt x="24958" y="41454"/>
                    </a:cubicBezTo>
                    <a:cubicBezTo>
                      <a:pt x="25112" y="41454"/>
                      <a:pt x="25267" y="41447"/>
                      <a:pt x="25420" y="41434"/>
                    </a:cubicBezTo>
                    <a:cubicBezTo>
                      <a:pt x="32815" y="40787"/>
                      <a:pt x="36143" y="37274"/>
                      <a:pt x="32353" y="28031"/>
                    </a:cubicBezTo>
                    <a:cubicBezTo>
                      <a:pt x="31891" y="27107"/>
                      <a:pt x="31429" y="26182"/>
                      <a:pt x="30874" y="25258"/>
                    </a:cubicBezTo>
                    <a:cubicBezTo>
                      <a:pt x="30227" y="25443"/>
                      <a:pt x="29672" y="25535"/>
                      <a:pt x="28933" y="25720"/>
                    </a:cubicBezTo>
                    <a:cubicBezTo>
                      <a:pt x="28638" y="25768"/>
                      <a:pt x="28340" y="25791"/>
                      <a:pt x="28037" y="25791"/>
                    </a:cubicBezTo>
                    <a:cubicBezTo>
                      <a:pt x="20739" y="25791"/>
                      <a:pt x="11223" y="12289"/>
                      <a:pt x="7673" y="4922"/>
                    </a:cubicBezTo>
                    <a:cubicBezTo>
                      <a:pt x="7673" y="4922"/>
                      <a:pt x="6749" y="2889"/>
                      <a:pt x="5639" y="208"/>
                    </a:cubicBezTo>
                    <a:cubicBezTo>
                      <a:pt x="5408" y="69"/>
                      <a:pt x="5131" y="0"/>
                      <a:pt x="48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49;p55"/>
              <p:cNvSpPr/>
              <p:nvPr/>
            </p:nvSpPr>
            <p:spPr>
              <a:xfrm>
                <a:off x="3897975" y="4122400"/>
                <a:ext cx="513625" cy="688350"/>
              </a:xfrm>
              <a:custGeom>
                <a:avLst/>
                <a:gdLst/>
                <a:ahLst/>
                <a:cxnLst/>
                <a:rect l="l" t="t" r="r" b="b"/>
                <a:pathLst>
                  <a:path w="20545" h="27534" extrusionOk="0">
                    <a:moveTo>
                      <a:pt x="15004" y="1"/>
                    </a:moveTo>
                    <a:cubicBezTo>
                      <a:pt x="8128" y="1"/>
                      <a:pt x="0" y="19337"/>
                      <a:pt x="10392" y="26356"/>
                    </a:cubicBezTo>
                    <a:cubicBezTo>
                      <a:pt x="11603" y="27178"/>
                      <a:pt x="12809" y="27534"/>
                      <a:pt x="13939" y="27534"/>
                    </a:cubicBezTo>
                    <a:cubicBezTo>
                      <a:pt x="17643" y="27534"/>
                      <a:pt x="20545" y="23710"/>
                      <a:pt x="20191" y="19886"/>
                    </a:cubicBezTo>
                    <a:cubicBezTo>
                      <a:pt x="19636" y="14802"/>
                      <a:pt x="18804" y="382"/>
                      <a:pt x="15292" y="12"/>
                    </a:cubicBezTo>
                    <a:cubicBezTo>
                      <a:pt x="15196" y="4"/>
                      <a:pt x="15100" y="1"/>
                      <a:pt x="1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50;p55"/>
              <p:cNvSpPr/>
              <p:nvPr/>
            </p:nvSpPr>
            <p:spPr>
              <a:xfrm>
                <a:off x="4074575" y="4538650"/>
                <a:ext cx="76300" cy="244975"/>
              </a:xfrm>
              <a:custGeom>
                <a:avLst/>
                <a:gdLst/>
                <a:ahLst/>
                <a:cxnLst/>
                <a:rect l="l" t="t" r="r" b="b"/>
                <a:pathLst>
                  <a:path w="3052" h="9799" extrusionOk="0">
                    <a:moveTo>
                      <a:pt x="3051" y="0"/>
                    </a:moveTo>
                    <a:cubicBezTo>
                      <a:pt x="2219" y="463"/>
                      <a:pt x="1480" y="1202"/>
                      <a:pt x="925" y="2034"/>
                    </a:cubicBezTo>
                    <a:cubicBezTo>
                      <a:pt x="371" y="2866"/>
                      <a:pt x="93" y="3883"/>
                      <a:pt x="1" y="4899"/>
                    </a:cubicBezTo>
                    <a:cubicBezTo>
                      <a:pt x="1" y="5916"/>
                      <a:pt x="278" y="6933"/>
                      <a:pt x="833" y="7857"/>
                    </a:cubicBezTo>
                    <a:cubicBezTo>
                      <a:pt x="1387" y="8689"/>
                      <a:pt x="2127" y="9336"/>
                      <a:pt x="3051" y="9799"/>
                    </a:cubicBezTo>
                    <a:cubicBezTo>
                      <a:pt x="2312" y="9151"/>
                      <a:pt x="1757" y="8412"/>
                      <a:pt x="1295" y="7580"/>
                    </a:cubicBezTo>
                    <a:cubicBezTo>
                      <a:pt x="833" y="6748"/>
                      <a:pt x="648" y="5824"/>
                      <a:pt x="648" y="4899"/>
                    </a:cubicBezTo>
                    <a:cubicBezTo>
                      <a:pt x="833" y="3051"/>
                      <a:pt x="1665" y="1295"/>
                      <a:pt x="3051" y="0"/>
                    </a:cubicBezTo>
                    <a:close/>
                  </a:path>
                </a:pathLst>
              </a:custGeom>
              <a:solidFill>
                <a:srgbClr val="FF9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51;p55"/>
              <p:cNvSpPr/>
              <p:nvPr/>
            </p:nvSpPr>
            <p:spPr>
              <a:xfrm>
                <a:off x="4173950" y="4550200"/>
                <a:ext cx="97075" cy="244975"/>
              </a:xfrm>
              <a:custGeom>
                <a:avLst/>
                <a:gdLst/>
                <a:ahLst/>
                <a:cxnLst/>
                <a:rect l="l" t="t" r="r" b="b"/>
                <a:pathLst>
                  <a:path w="3883" h="9799" extrusionOk="0">
                    <a:moveTo>
                      <a:pt x="3605" y="1"/>
                    </a:moveTo>
                    <a:cubicBezTo>
                      <a:pt x="2681" y="463"/>
                      <a:pt x="1757" y="1202"/>
                      <a:pt x="1110" y="2034"/>
                    </a:cubicBezTo>
                    <a:cubicBezTo>
                      <a:pt x="370" y="2866"/>
                      <a:pt x="1" y="3883"/>
                      <a:pt x="1" y="5085"/>
                    </a:cubicBezTo>
                    <a:cubicBezTo>
                      <a:pt x="1" y="6194"/>
                      <a:pt x="370" y="7211"/>
                      <a:pt x="1202" y="8042"/>
                    </a:cubicBezTo>
                    <a:cubicBezTo>
                      <a:pt x="1942" y="8874"/>
                      <a:pt x="2866" y="9429"/>
                      <a:pt x="3883" y="9799"/>
                    </a:cubicBezTo>
                    <a:cubicBezTo>
                      <a:pt x="2958" y="9244"/>
                      <a:pt x="2219" y="8505"/>
                      <a:pt x="1664" y="7765"/>
                    </a:cubicBezTo>
                    <a:cubicBezTo>
                      <a:pt x="1017" y="6933"/>
                      <a:pt x="648" y="6009"/>
                      <a:pt x="648" y="5085"/>
                    </a:cubicBezTo>
                    <a:cubicBezTo>
                      <a:pt x="740" y="4068"/>
                      <a:pt x="1017" y="3143"/>
                      <a:pt x="1572" y="2311"/>
                    </a:cubicBezTo>
                    <a:cubicBezTo>
                      <a:pt x="2127" y="1480"/>
                      <a:pt x="2866" y="740"/>
                      <a:pt x="3605" y="1"/>
                    </a:cubicBezTo>
                    <a:close/>
                  </a:path>
                </a:pathLst>
              </a:custGeom>
              <a:solidFill>
                <a:srgbClr val="FF9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52;p55"/>
              <p:cNvSpPr/>
              <p:nvPr/>
            </p:nvSpPr>
            <p:spPr>
              <a:xfrm>
                <a:off x="4277950" y="4494750"/>
                <a:ext cx="94750" cy="244975"/>
              </a:xfrm>
              <a:custGeom>
                <a:avLst/>
                <a:gdLst/>
                <a:ahLst/>
                <a:cxnLst/>
                <a:rect l="l" t="t" r="r" b="b"/>
                <a:pathLst>
                  <a:path w="3790" h="9799" extrusionOk="0">
                    <a:moveTo>
                      <a:pt x="3790" y="0"/>
                    </a:moveTo>
                    <a:lnTo>
                      <a:pt x="3790" y="0"/>
                    </a:lnTo>
                    <a:cubicBezTo>
                      <a:pt x="2866" y="462"/>
                      <a:pt x="2034" y="1109"/>
                      <a:pt x="1294" y="1941"/>
                    </a:cubicBezTo>
                    <a:cubicBezTo>
                      <a:pt x="555" y="2773"/>
                      <a:pt x="93" y="3790"/>
                      <a:pt x="93" y="4992"/>
                    </a:cubicBezTo>
                    <a:cubicBezTo>
                      <a:pt x="0" y="6101"/>
                      <a:pt x="462" y="7210"/>
                      <a:pt x="1202" y="8042"/>
                    </a:cubicBezTo>
                    <a:cubicBezTo>
                      <a:pt x="1941" y="8781"/>
                      <a:pt x="2773" y="9429"/>
                      <a:pt x="3790" y="9798"/>
                    </a:cubicBezTo>
                    <a:cubicBezTo>
                      <a:pt x="2958" y="9244"/>
                      <a:pt x="2219" y="8504"/>
                      <a:pt x="1664" y="7672"/>
                    </a:cubicBezTo>
                    <a:cubicBezTo>
                      <a:pt x="1109" y="6933"/>
                      <a:pt x="740" y="5916"/>
                      <a:pt x="740" y="4992"/>
                    </a:cubicBezTo>
                    <a:cubicBezTo>
                      <a:pt x="832" y="3975"/>
                      <a:pt x="1202" y="3051"/>
                      <a:pt x="1756" y="2311"/>
                    </a:cubicBezTo>
                    <a:cubicBezTo>
                      <a:pt x="2311" y="1387"/>
                      <a:pt x="3050" y="647"/>
                      <a:pt x="3790" y="0"/>
                    </a:cubicBezTo>
                    <a:close/>
                  </a:path>
                </a:pathLst>
              </a:custGeom>
              <a:solidFill>
                <a:srgbClr val="FF9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3653;p55"/>
            <p:cNvSpPr/>
            <p:nvPr/>
          </p:nvSpPr>
          <p:spPr>
            <a:xfrm rot="-1585725">
              <a:off x="3265691" y="1884581"/>
              <a:ext cx="259709" cy="291547"/>
            </a:xfrm>
            <a:custGeom>
              <a:avLst/>
              <a:gdLst/>
              <a:ahLst/>
              <a:cxnLst/>
              <a:rect l="l" t="t" r="r" b="b"/>
              <a:pathLst>
                <a:path w="16252" h="15254" extrusionOk="0">
                  <a:moveTo>
                    <a:pt x="3149" y="1"/>
                  </a:moveTo>
                  <a:cubicBezTo>
                    <a:pt x="2070" y="1"/>
                    <a:pt x="1038" y="587"/>
                    <a:pt x="531" y="1797"/>
                  </a:cubicBezTo>
                  <a:cubicBezTo>
                    <a:pt x="97" y="2955"/>
                    <a:pt x="0" y="4257"/>
                    <a:pt x="242" y="5511"/>
                  </a:cubicBezTo>
                  <a:cubicBezTo>
                    <a:pt x="820" y="9514"/>
                    <a:pt x="3666" y="12890"/>
                    <a:pt x="7090" y="14964"/>
                  </a:cubicBezTo>
                  <a:cubicBezTo>
                    <a:pt x="7331" y="15157"/>
                    <a:pt x="7572" y="15205"/>
                    <a:pt x="7862" y="15253"/>
                  </a:cubicBezTo>
                  <a:cubicBezTo>
                    <a:pt x="8151" y="15205"/>
                    <a:pt x="8440" y="15108"/>
                    <a:pt x="8633" y="14915"/>
                  </a:cubicBezTo>
                  <a:cubicBezTo>
                    <a:pt x="12154" y="12456"/>
                    <a:pt x="15578" y="9128"/>
                    <a:pt x="16060" y="4932"/>
                  </a:cubicBezTo>
                  <a:cubicBezTo>
                    <a:pt x="16252" y="3352"/>
                    <a:pt x="15635" y="13"/>
                    <a:pt x="13596" y="13"/>
                  </a:cubicBezTo>
                  <a:cubicBezTo>
                    <a:pt x="13582" y="13"/>
                    <a:pt x="13567" y="13"/>
                    <a:pt x="13552" y="13"/>
                  </a:cubicBezTo>
                  <a:cubicBezTo>
                    <a:pt x="11237" y="61"/>
                    <a:pt x="9067" y="3437"/>
                    <a:pt x="8199" y="5318"/>
                  </a:cubicBezTo>
                  <a:cubicBezTo>
                    <a:pt x="7620" y="3630"/>
                    <a:pt x="6656" y="2087"/>
                    <a:pt x="5354" y="881"/>
                  </a:cubicBezTo>
                  <a:cubicBezTo>
                    <a:pt x="4711" y="299"/>
                    <a:pt x="3918" y="1"/>
                    <a:pt x="3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54;p55"/>
            <p:cNvSpPr/>
            <p:nvPr/>
          </p:nvSpPr>
          <p:spPr>
            <a:xfrm rot="584538">
              <a:off x="5371961" y="1138781"/>
              <a:ext cx="293890" cy="358919"/>
            </a:xfrm>
            <a:custGeom>
              <a:avLst/>
              <a:gdLst/>
              <a:ahLst/>
              <a:cxnLst/>
              <a:rect l="l" t="t" r="r" b="b"/>
              <a:pathLst>
                <a:path w="16252" h="15254" extrusionOk="0">
                  <a:moveTo>
                    <a:pt x="3149" y="1"/>
                  </a:moveTo>
                  <a:cubicBezTo>
                    <a:pt x="2070" y="1"/>
                    <a:pt x="1038" y="587"/>
                    <a:pt x="531" y="1797"/>
                  </a:cubicBezTo>
                  <a:cubicBezTo>
                    <a:pt x="97" y="2955"/>
                    <a:pt x="0" y="4257"/>
                    <a:pt x="242" y="5511"/>
                  </a:cubicBezTo>
                  <a:cubicBezTo>
                    <a:pt x="820" y="9514"/>
                    <a:pt x="3666" y="12890"/>
                    <a:pt x="7090" y="14964"/>
                  </a:cubicBezTo>
                  <a:cubicBezTo>
                    <a:pt x="7331" y="15157"/>
                    <a:pt x="7572" y="15205"/>
                    <a:pt x="7862" y="15253"/>
                  </a:cubicBezTo>
                  <a:cubicBezTo>
                    <a:pt x="8151" y="15205"/>
                    <a:pt x="8440" y="15108"/>
                    <a:pt x="8633" y="14915"/>
                  </a:cubicBezTo>
                  <a:cubicBezTo>
                    <a:pt x="12154" y="12456"/>
                    <a:pt x="15578" y="9128"/>
                    <a:pt x="16060" y="4932"/>
                  </a:cubicBezTo>
                  <a:cubicBezTo>
                    <a:pt x="16252" y="3352"/>
                    <a:pt x="15635" y="13"/>
                    <a:pt x="13596" y="13"/>
                  </a:cubicBezTo>
                  <a:cubicBezTo>
                    <a:pt x="13582" y="13"/>
                    <a:pt x="13567" y="13"/>
                    <a:pt x="13552" y="13"/>
                  </a:cubicBezTo>
                  <a:cubicBezTo>
                    <a:pt x="11237" y="61"/>
                    <a:pt x="9067" y="3437"/>
                    <a:pt x="8199" y="5318"/>
                  </a:cubicBezTo>
                  <a:cubicBezTo>
                    <a:pt x="7620" y="3630"/>
                    <a:pt x="6656" y="2087"/>
                    <a:pt x="5354" y="881"/>
                  </a:cubicBezTo>
                  <a:cubicBezTo>
                    <a:pt x="4711" y="299"/>
                    <a:pt x="3918" y="1"/>
                    <a:pt x="3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3051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32"/>
          <p:cNvSpPr/>
          <p:nvPr/>
        </p:nvSpPr>
        <p:spPr>
          <a:xfrm rot="-519">
            <a:off x="5241175" y="4497462"/>
            <a:ext cx="1411040" cy="116787"/>
          </a:xfrm>
          <a:custGeom>
            <a:avLst/>
            <a:gdLst/>
            <a:ahLst/>
            <a:cxnLst/>
            <a:rect l="l" t="t" r="r" b="b"/>
            <a:pathLst>
              <a:path w="85285" h="5648" extrusionOk="0">
                <a:moveTo>
                  <a:pt x="42648" y="0"/>
                </a:moveTo>
                <a:cubicBezTo>
                  <a:pt x="19096" y="0"/>
                  <a:pt x="0" y="1260"/>
                  <a:pt x="0" y="2818"/>
                </a:cubicBezTo>
                <a:cubicBezTo>
                  <a:pt x="0" y="4376"/>
                  <a:pt x="19096" y="5648"/>
                  <a:pt x="42648" y="5648"/>
                </a:cubicBezTo>
                <a:cubicBezTo>
                  <a:pt x="66200" y="5648"/>
                  <a:pt x="85284" y="4376"/>
                  <a:pt x="85284" y="2818"/>
                </a:cubicBezTo>
                <a:cubicBezTo>
                  <a:pt x="85284" y="1260"/>
                  <a:pt x="66200" y="0"/>
                  <a:pt x="42648" y="0"/>
                </a:cubicBezTo>
                <a:close/>
              </a:path>
            </a:pathLst>
          </a:custGeom>
          <a:solidFill>
            <a:srgbClr val="000000">
              <a:alpha val="1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459584" y="134074"/>
            <a:ext cx="8676456" cy="3815544"/>
            <a:chOff x="1736818" y="-533409"/>
            <a:chExt cx="5346495" cy="4367110"/>
          </a:xfrm>
        </p:grpSpPr>
        <p:sp>
          <p:nvSpPr>
            <p:cNvPr id="1632" name="Google Shape;1632;p32"/>
            <p:cNvSpPr/>
            <p:nvPr/>
          </p:nvSpPr>
          <p:spPr>
            <a:xfrm>
              <a:off x="1930963" y="-457908"/>
              <a:ext cx="5005955" cy="4291610"/>
            </a:xfrm>
            <a:custGeom>
              <a:avLst/>
              <a:gdLst/>
              <a:ahLst/>
              <a:cxnLst/>
              <a:rect l="l" t="t" r="r" b="b"/>
              <a:pathLst>
                <a:path w="226028" h="193774" extrusionOk="0">
                  <a:moveTo>
                    <a:pt x="101235" y="1"/>
                  </a:moveTo>
                  <a:cubicBezTo>
                    <a:pt x="98613" y="1"/>
                    <a:pt x="95991" y="70"/>
                    <a:pt x="93369" y="231"/>
                  </a:cubicBezTo>
                  <a:cubicBezTo>
                    <a:pt x="90253" y="442"/>
                    <a:pt x="87137" y="812"/>
                    <a:pt x="84021" y="1287"/>
                  </a:cubicBezTo>
                  <a:cubicBezTo>
                    <a:pt x="78951" y="2132"/>
                    <a:pt x="73935" y="3347"/>
                    <a:pt x="69023" y="4878"/>
                  </a:cubicBezTo>
                  <a:cubicBezTo>
                    <a:pt x="59940" y="7519"/>
                    <a:pt x="51173" y="11215"/>
                    <a:pt x="42935" y="15915"/>
                  </a:cubicBezTo>
                  <a:cubicBezTo>
                    <a:pt x="35859" y="20035"/>
                    <a:pt x="29152" y="24735"/>
                    <a:pt x="23290" y="30597"/>
                  </a:cubicBezTo>
                  <a:cubicBezTo>
                    <a:pt x="18273" y="35614"/>
                    <a:pt x="14101" y="41370"/>
                    <a:pt x="10932" y="47707"/>
                  </a:cubicBezTo>
                  <a:cubicBezTo>
                    <a:pt x="8186" y="53252"/>
                    <a:pt x="5968" y="59008"/>
                    <a:pt x="4225" y="64976"/>
                  </a:cubicBezTo>
                  <a:cubicBezTo>
                    <a:pt x="1691" y="73373"/>
                    <a:pt x="317" y="82139"/>
                    <a:pt x="159" y="90906"/>
                  </a:cubicBezTo>
                  <a:cubicBezTo>
                    <a:pt x="1" y="97982"/>
                    <a:pt x="634" y="105059"/>
                    <a:pt x="2060" y="111977"/>
                  </a:cubicBezTo>
                  <a:cubicBezTo>
                    <a:pt x="3011" y="117047"/>
                    <a:pt x="4437" y="122011"/>
                    <a:pt x="6232" y="126869"/>
                  </a:cubicBezTo>
                  <a:cubicBezTo>
                    <a:pt x="7077" y="129193"/>
                    <a:pt x="8186" y="131358"/>
                    <a:pt x="9137" y="133682"/>
                  </a:cubicBezTo>
                  <a:cubicBezTo>
                    <a:pt x="13045" y="143346"/>
                    <a:pt x="18537" y="152218"/>
                    <a:pt x="25455" y="159981"/>
                  </a:cubicBezTo>
                  <a:cubicBezTo>
                    <a:pt x="27515" y="162358"/>
                    <a:pt x="29838" y="164470"/>
                    <a:pt x="31581" y="167110"/>
                  </a:cubicBezTo>
                  <a:cubicBezTo>
                    <a:pt x="33060" y="169223"/>
                    <a:pt x="34855" y="171124"/>
                    <a:pt x="36862" y="172867"/>
                  </a:cubicBezTo>
                  <a:cubicBezTo>
                    <a:pt x="41456" y="177144"/>
                    <a:pt x="46632" y="180788"/>
                    <a:pt x="52230" y="183640"/>
                  </a:cubicBezTo>
                  <a:cubicBezTo>
                    <a:pt x="56507" y="185805"/>
                    <a:pt x="60890" y="187654"/>
                    <a:pt x="65432" y="189291"/>
                  </a:cubicBezTo>
                  <a:cubicBezTo>
                    <a:pt x="72878" y="192037"/>
                    <a:pt x="80747" y="193568"/>
                    <a:pt x="88668" y="193727"/>
                  </a:cubicBezTo>
                  <a:cubicBezTo>
                    <a:pt x="90038" y="193750"/>
                    <a:pt x="91398" y="193774"/>
                    <a:pt x="92751" y="193774"/>
                  </a:cubicBezTo>
                  <a:cubicBezTo>
                    <a:pt x="94424" y="193774"/>
                    <a:pt x="96088" y="193738"/>
                    <a:pt x="97752" y="193621"/>
                  </a:cubicBezTo>
                  <a:cubicBezTo>
                    <a:pt x="99547" y="193463"/>
                    <a:pt x="101343" y="193304"/>
                    <a:pt x="103138" y="193040"/>
                  </a:cubicBezTo>
                  <a:cubicBezTo>
                    <a:pt x="107046" y="192406"/>
                    <a:pt x="110901" y="191456"/>
                    <a:pt x="114651" y="190294"/>
                  </a:cubicBezTo>
                  <a:cubicBezTo>
                    <a:pt x="124262" y="187389"/>
                    <a:pt x="133398" y="182953"/>
                    <a:pt x="141584" y="177092"/>
                  </a:cubicBezTo>
                  <a:cubicBezTo>
                    <a:pt x="145492" y="174293"/>
                    <a:pt x="149189" y="171177"/>
                    <a:pt x="152674" y="167850"/>
                  </a:cubicBezTo>
                  <a:cubicBezTo>
                    <a:pt x="156476" y="164259"/>
                    <a:pt x="160226" y="160562"/>
                    <a:pt x="163711" y="156601"/>
                  </a:cubicBezTo>
                  <a:cubicBezTo>
                    <a:pt x="166722" y="153116"/>
                    <a:pt x="170049" y="149947"/>
                    <a:pt x="173692" y="147095"/>
                  </a:cubicBezTo>
                  <a:cubicBezTo>
                    <a:pt x="178076" y="143557"/>
                    <a:pt x="183409" y="141286"/>
                    <a:pt x="189007" y="140653"/>
                  </a:cubicBezTo>
                  <a:cubicBezTo>
                    <a:pt x="189438" y="140596"/>
                    <a:pt x="189869" y="140568"/>
                    <a:pt x="190299" y="140568"/>
                  </a:cubicBezTo>
                  <a:cubicBezTo>
                    <a:pt x="192665" y="140568"/>
                    <a:pt x="194983" y="141420"/>
                    <a:pt x="196770" y="143029"/>
                  </a:cubicBezTo>
                  <a:cubicBezTo>
                    <a:pt x="198936" y="144983"/>
                    <a:pt x="200520" y="147518"/>
                    <a:pt x="201259" y="150370"/>
                  </a:cubicBezTo>
                  <a:cubicBezTo>
                    <a:pt x="201946" y="152693"/>
                    <a:pt x="202315" y="155123"/>
                    <a:pt x="202368" y="157552"/>
                  </a:cubicBezTo>
                  <a:cubicBezTo>
                    <a:pt x="202474" y="160245"/>
                    <a:pt x="202368" y="162938"/>
                    <a:pt x="202051" y="165632"/>
                  </a:cubicBezTo>
                  <a:cubicBezTo>
                    <a:pt x="201787" y="168167"/>
                    <a:pt x="201206" y="170649"/>
                    <a:pt x="200414" y="173025"/>
                  </a:cubicBezTo>
                  <a:cubicBezTo>
                    <a:pt x="199305" y="176141"/>
                    <a:pt x="198196" y="179204"/>
                    <a:pt x="196823" y="182214"/>
                  </a:cubicBezTo>
                  <a:cubicBezTo>
                    <a:pt x="196612" y="182584"/>
                    <a:pt x="196506" y="182953"/>
                    <a:pt x="196454" y="183376"/>
                  </a:cubicBezTo>
                  <a:cubicBezTo>
                    <a:pt x="196348" y="183798"/>
                    <a:pt x="196506" y="184221"/>
                    <a:pt x="196823" y="184432"/>
                  </a:cubicBezTo>
                  <a:cubicBezTo>
                    <a:pt x="196990" y="184551"/>
                    <a:pt x="197178" y="184606"/>
                    <a:pt x="197368" y="184606"/>
                  </a:cubicBezTo>
                  <a:cubicBezTo>
                    <a:pt x="197600" y="184606"/>
                    <a:pt x="197835" y="184524"/>
                    <a:pt x="198038" y="184379"/>
                  </a:cubicBezTo>
                  <a:cubicBezTo>
                    <a:pt x="198196" y="184221"/>
                    <a:pt x="198407" y="184115"/>
                    <a:pt x="198566" y="183957"/>
                  </a:cubicBezTo>
                  <a:cubicBezTo>
                    <a:pt x="201259" y="181528"/>
                    <a:pt x="203636" y="178834"/>
                    <a:pt x="205695" y="175824"/>
                  </a:cubicBezTo>
                  <a:cubicBezTo>
                    <a:pt x="208653" y="171546"/>
                    <a:pt x="211452" y="167163"/>
                    <a:pt x="214039" y="162622"/>
                  </a:cubicBezTo>
                  <a:cubicBezTo>
                    <a:pt x="217472" y="156812"/>
                    <a:pt x="220165" y="150528"/>
                    <a:pt x="222119" y="144032"/>
                  </a:cubicBezTo>
                  <a:cubicBezTo>
                    <a:pt x="224760" y="134844"/>
                    <a:pt x="226027" y="125285"/>
                    <a:pt x="225921" y="115726"/>
                  </a:cubicBezTo>
                  <a:cubicBezTo>
                    <a:pt x="225816" y="112558"/>
                    <a:pt x="225710" y="109548"/>
                    <a:pt x="225499" y="106537"/>
                  </a:cubicBezTo>
                  <a:cubicBezTo>
                    <a:pt x="225129" y="102893"/>
                    <a:pt x="224707" y="99302"/>
                    <a:pt x="224126" y="95659"/>
                  </a:cubicBezTo>
                  <a:cubicBezTo>
                    <a:pt x="223281" y="91170"/>
                    <a:pt x="222278" y="86734"/>
                    <a:pt x="221010" y="82298"/>
                  </a:cubicBezTo>
                  <a:cubicBezTo>
                    <a:pt x="219162" y="75221"/>
                    <a:pt x="216521" y="68303"/>
                    <a:pt x="213141" y="61807"/>
                  </a:cubicBezTo>
                  <a:cubicBezTo>
                    <a:pt x="207491" y="51087"/>
                    <a:pt x="199886" y="41528"/>
                    <a:pt x="190803" y="33554"/>
                  </a:cubicBezTo>
                  <a:cubicBezTo>
                    <a:pt x="182934" y="26636"/>
                    <a:pt x="174326" y="20563"/>
                    <a:pt x="165084" y="15493"/>
                  </a:cubicBezTo>
                  <a:cubicBezTo>
                    <a:pt x="158061" y="11532"/>
                    <a:pt x="150562" y="8416"/>
                    <a:pt x="142746" y="6146"/>
                  </a:cubicBezTo>
                  <a:cubicBezTo>
                    <a:pt x="134032" y="3664"/>
                    <a:pt x="125107" y="1921"/>
                    <a:pt x="116130" y="865"/>
                  </a:cubicBezTo>
                  <a:cubicBezTo>
                    <a:pt x="111958" y="442"/>
                    <a:pt x="107838" y="72"/>
                    <a:pt x="103666" y="20"/>
                  </a:cubicBezTo>
                  <a:cubicBezTo>
                    <a:pt x="102856" y="7"/>
                    <a:pt x="102046" y="1"/>
                    <a:pt x="10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254937" y="-533409"/>
              <a:ext cx="946252" cy="661922"/>
            </a:xfrm>
            <a:custGeom>
              <a:avLst/>
              <a:gdLst/>
              <a:ahLst/>
              <a:cxnLst/>
              <a:rect l="l" t="t" r="r" b="b"/>
              <a:pathLst>
                <a:path w="42725" h="29887" extrusionOk="0">
                  <a:moveTo>
                    <a:pt x="40828" y="1"/>
                  </a:moveTo>
                  <a:cubicBezTo>
                    <a:pt x="40595" y="1"/>
                    <a:pt x="40359" y="50"/>
                    <a:pt x="40137" y="154"/>
                  </a:cubicBezTo>
                  <a:cubicBezTo>
                    <a:pt x="39767" y="260"/>
                    <a:pt x="39397" y="418"/>
                    <a:pt x="39028" y="577"/>
                  </a:cubicBezTo>
                  <a:cubicBezTo>
                    <a:pt x="35648" y="1792"/>
                    <a:pt x="32321" y="3323"/>
                    <a:pt x="29205" y="5119"/>
                  </a:cubicBezTo>
                  <a:cubicBezTo>
                    <a:pt x="24294" y="8023"/>
                    <a:pt x="19593" y="11192"/>
                    <a:pt x="15052" y="14624"/>
                  </a:cubicBezTo>
                  <a:cubicBezTo>
                    <a:pt x="10352" y="18215"/>
                    <a:pt x="5863" y="22071"/>
                    <a:pt x="1585" y="26137"/>
                  </a:cubicBezTo>
                  <a:cubicBezTo>
                    <a:pt x="1163" y="26507"/>
                    <a:pt x="793" y="26929"/>
                    <a:pt x="529" y="27404"/>
                  </a:cubicBezTo>
                  <a:cubicBezTo>
                    <a:pt x="1" y="28566"/>
                    <a:pt x="793" y="29886"/>
                    <a:pt x="2061" y="29886"/>
                  </a:cubicBezTo>
                  <a:cubicBezTo>
                    <a:pt x="2589" y="29834"/>
                    <a:pt x="3011" y="29622"/>
                    <a:pt x="3381" y="29253"/>
                  </a:cubicBezTo>
                  <a:cubicBezTo>
                    <a:pt x="3539" y="28989"/>
                    <a:pt x="3750" y="28725"/>
                    <a:pt x="4015" y="28513"/>
                  </a:cubicBezTo>
                  <a:cubicBezTo>
                    <a:pt x="10827" y="22018"/>
                    <a:pt x="18220" y="16156"/>
                    <a:pt x="26142" y="10980"/>
                  </a:cubicBezTo>
                  <a:cubicBezTo>
                    <a:pt x="30684" y="7917"/>
                    <a:pt x="35595" y="5435"/>
                    <a:pt x="40770" y="3534"/>
                  </a:cubicBezTo>
                  <a:cubicBezTo>
                    <a:pt x="41087" y="3429"/>
                    <a:pt x="41351" y="3323"/>
                    <a:pt x="41615" y="3165"/>
                  </a:cubicBezTo>
                  <a:cubicBezTo>
                    <a:pt x="42407" y="2689"/>
                    <a:pt x="42724" y="1686"/>
                    <a:pt x="42302" y="894"/>
                  </a:cubicBezTo>
                  <a:cubicBezTo>
                    <a:pt x="41998" y="325"/>
                    <a:pt x="41422" y="1"/>
                    <a:pt x="40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5580141" y="-326596"/>
              <a:ext cx="706461" cy="510854"/>
            </a:xfrm>
            <a:custGeom>
              <a:avLst/>
              <a:gdLst/>
              <a:ahLst/>
              <a:cxnLst/>
              <a:rect l="l" t="t" r="r" b="b"/>
              <a:pathLst>
                <a:path w="31898" h="23066" extrusionOk="0">
                  <a:moveTo>
                    <a:pt x="1824" y="0"/>
                  </a:moveTo>
                  <a:cubicBezTo>
                    <a:pt x="1182" y="0"/>
                    <a:pt x="565" y="359"/>
                    <a:pt x="317" y="903"/>
                  </a:cubicBezTo>
                  <a:cubicBezTo>
                    <a:pt x="1" y="1537"/>
                    <a:pt x="106" y="2276"/>
                    <a:pt x="581" y="2751"/>
                  </a:cubicBezTo>
                  <a:cubicBezTo>
                    <a:pt x="951" y="3174"/>
                    <a:pt x="1426" y="3491"/>
                    <a:pt x="1955" y="3702"/>
                  </a:cubicBezTo>
                  <a:cubicBezTo>
                    <a:pt x="3380" y="4336"/>
                    <a:pt x="4753" y="5075"/>
                    <a:pt x="6074" y="5867"/>
                  </a:cubicBezTo>
                  <a:cubicBezTo>
                    <a:pt x="10774" y="8719"/>
                    <a:pt x="15368" y="11782"/>
                    <a:pt x="19804" y="15109"/>
                  </a:cubicBezTo>
                  <a:cubicBezTo>
                    <a:pt x="22973" y="17380"/>
                    <a:pt x="25983" y="19915"/>
                    <a:pt x="28888" y="22555"/>
                  </a:cubicBezTo>
                  <a:cubicBezTo>
                    <a:pt x="29197" y="22893"/>
                    <a:pt x="29611" y="23065"/>
                    <a:pt x="30035" y="23065"/>
                  </a:cubicBezTo>
                  <a:cubicBezTo>
                    <a:pt x="30406" y="23065"/>
                    <a:pt x="30785" y="22932"/>
                    <a:pt x="31106" y="22661"/>
                  </a:cubicBezTo>
                  <a:cubicBezTo>
                    <a:pt x="31739" y="22133"/>
                    <a:pt x="31898" y="21182"/>
                    <a:pt x="31422" y="20496"/>
                  </a:cubicBezTo>
                  <a:cubicBezTo>
                    <a:pt x="31264" y="20126"/>
                    <a:pt x="31000" y="19862"/>
                    <a:pt x="30736" y="19651"/>
                  </a:cubicBezTo>
                  <a:cubicBezTo>
                    <a:pt x="30155" y="19123"/>
                    <a:pt x="29574" y="18594"/>
                    <a:pt x="28940" y="18066"/>
                  </a:cubicBezTo>
                  <a:cubicBezTo>
                    <a:pt x="20808" y="11307"/>
                    <a:pt x="12200" y="5128"/>
                    <a:pt x="2747" y="269"/>
                  </a:cubicBezTo>
                  <a:cubicBezTo>
                    <a:pt x="2483" y="111"/>
                    <a:pt x="2219" y="5"/>
                    <a:pt x="1955" y="5"/>
                  </a:cubicBezTo>
                  <a:cubicBezTo>
                    <a:pt x="1911" y="2"/>
                    <a:pt x="1867" y="0"/>
                    <a:pt x="1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6790679" y="826691"/>
              <a:ext cx="292635" cy="724888"/>
            </a:xfrm>
            <a:custGeom>
              <a:avLst/>
              <a:gdLst/>
              <a:ahLst/>
              <a:cxnLst/>
              <a:rect l="l" t="t" r="r" b="b"/>
              <a:pathLst>
                <a:path w="13213" h="32730" extrusionOk="0">
                  <a:moveTo>
                    <a:pt x="1701" y="0"/>
                  </a:moveTo>
                  <a:cubicBezTo>
                    <a:pt x="793" y="0"/>
                    <a:pt x="52" y="722"/>
                    <a:pt x="1" y="1640"/>
                  </a:cubicBezTo>
                  <a:cubicBezTo>
                    <a:pt x="1" y="2010"/>
                    <a:pt x="106" y="2432"/>
                    <a:pt x="265" y="2749"/>
                  </a:cubicBezTo>
                  <a:cubicBezTo>
                    <a:pt x="1268" y="5020"/>
                    <a:pt x="2272" y="7238"/>
                    <a:pt x="3275" y="9456"/>
                  </a:cubicBezTo>
                  <a:cubicBezTo>
                    <a:pt x="4965" y="13100"/>
                    <a:pt x="6338" y="16902"/>
                    <a:pt x="7289" y="20810"/>
                  </a:cubicBezTo>
                  <a:cubicBezTo>
                    <a:pt x="8081" y="24084"/>
                    <a:pt x="8873" y="27359"/>
                    <a:pt x="9665" y="30633"/>
                  </a:cubicBezTo>
                  <a:cubicBezTo>
                    <a:pt x="9718" y="31002"/>
                    <a:pt x="9823" y="31319"/>
                    <a:pt x="9929" y="31689"/>
                  </a:cubicBezTo>
                  <a:cubicBezTo>
                    <a:pt x="10212" y="32406"/>
                    <a:pt x="10825" y="32730"/>
                    <a:pt x="11442" y="32730"/>
                  </a:cubicBezTo>
                  <a:cubicBezTo>
                    <a:pt x="12324" y="32730"/>
                    <a:pt x="13213" y="32068"/>
                    <a:pt x="13150" y="30950"/>
                  </a:cubicBezTo>
                  <a:cubicBezTo>
                    <a:pt x="13098" y="30686"/>
                    <a:pt x="13098" y="30422"/>
                    <a:pt x="12992" y="30105"/>
                  </a:cubicBezTo>
                  <a:cubicBezTo>
                    <a:pt x="12622" y="28415"/>
                    <a:pt x="12253" y="26725"/>
                    <a:pt x="11830" y="25088"/>
                  </a:cubicBezTo>
                  <a:cubicBezTo>
                    <a:pt x="11038" y="21761"/>
                    <a:pt x="10299" y="18487"/>
                    <a:pt x="9243" y="15212"/>
                  </a:cubicBezTo>
                  <a:cubicBezTo>
                    <a:pt x="7975" y="11463"/>
                    <a:pt x="6285" y="7872"/>
                    <a:pt x="4648" y="4228"/>
                  </a:cubicBezTo>
                  <a:cubicBezTo>
                    <a:pt x="4226" y="3224"/>
                    <a:pt x="3750" y="2168"/>
                    <a:pt x="3275" y="1165"/>
                  </a:cubicBezTo>
                  <a:cubicBezTo>
                    <a:pt x="3064" y="531"/>
                    <a:pt x="2483" y="56"/>
                    <a:pt x="1796" y="3"/>
                  </a:cubicBezTo>
                  <a:cubicBezTo>
                    <a:pt x="1764" y="1"/>
                    <a:pt x="1732"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6433949" y="314463"/>
              <a:ext cx="279568" cy="340363"/>
            </a:xfrm>
            <a:custGeom>
              <a:avLst/>
              <a:gdLst/>
              <a:ahLst/>
              <a:cxnLst/>
              <a:rect l="l" t="t" r="r" b="b"/>
              <a:pathLst>
                <a:path w="12623" h="15368" extrusionOk="0">
                  <a:moveTo>
                    <a:pt x="1955" y="0"/>
                  </a:moveTo>
                  <a:cubicBezTo>
                    <a:pt x="1268" y="0"/>
                    <a:pt x="635" y="317"/>
                    <a:pt x="318" y="951"/>
                  </a:cubicBezTo>
                  <a:cubicBezTo>
                    <a:pt x="1" y="1585"/>
                    <a:pt x="159" y="2377"/>
                    <a:pt x="687" y="2905"/>
                  </a:cubicBezTo>
                  <a:cubicBezTo>
                    <a:pt x="2958" y="5334"/>
                    <a:pt x="5018" y="8027"/>
                    <a:pt x="6708" y="10879"/>
                  </a:cubicBezTo>
                  <a:cubicBezTo>
                    <a:pt x="7394" y="11882"/>
                    <a:pt x="8081" y="12939"/>
                    <a:pt x="8767" y="13942"/>
                  </a:cubicBezTo>
                  <a:cubicBezTo>
                    <a:pt x="9031" y="14365"/>
                    <a:pt x="9401" y="14734"/>
                    <a:pt x="9771" y="15051"/>
                  </a:cubicBezTo>
                  <a:cubicBezTo>
                    <a:pt x="10073" y="15260"/>
                    <a:pt x="10426" y="15367"/>
                    <a:pt x="10781" y="15367"/>
                  </a:cubicBezTo>
                  <a:cubicBezTo>
                    <a:pt x="11233" y="15367"/>
                    <a:pt x="11687" y="15195"/>
                    <a:pt x="12041" y="14840"/>
                  </a:cubicBezTo>
                  <a:cubicBezTo>
                    <a:pt x="12622" y="14206"/>
                    <a:pt x="12622" y="13256"/>
                    <a:pt x="12041" y="12622"/>
                  </a:cubicBezTo>
                  <a:cubicBezTo>
                    <a:pt x="11249" y="11618"/>
                    <a:pt x="10510" y="10562"/>
                    <a:pt x="9876" y="9453"/>
                  </a:cubicBezTo>
                  <a:cubicBezTo>
                    <a:pt x="8609" y="7499"/>
                    <a:pt x="7289" y="5598"/>
                    <a:pt x="5915" y="3750"/>
                  </a:cubicBezTo>
                  <a:cubicBezTo>
                    <a:pt x="5071" y="2694"/>
                    <a:pt x="4173" y="1690"/>
                    <a:pt x="3275" y="740"/>
                  </a:cubicBezTo>
                  <a:cubicBezTo>
                    <a:pt x="2905" y="317"/>
                    <a:pt x="2430" y="53"/>
                    <a:pt x="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1736818" y="1837038"/>
              <a:ext cx="142763" cy="394358"/>
            </a:xfrm>
            <a:custGeom>
              <a:avLst/>
              <a:gdLst/>
              <a:ahLst/>
              <a:cxnLst/>
              <a:rect l="l" t="t" r="r" b="b"/>
              <a:pathLst>
                <a:path w="6446" h="17806" extrusionOk="0">
                  <a:moveTo>
                    <a:pt x="1728" y="0"/>
                  </a:moveTo>
                  <a:cubicBezTo>
                    <a:pt x="1663" y="0"/>
                    <a:pt x="1597" y="4"/>
                    <a:pt x="1532" y="12"/>
                  </a:cubicBezTo>
                  <a:cubicBezTo>
                    <a:pt x="634" y="117"/>
                    <a:pt x="0" y="962"/>
                    <a:pt x="53" y="1860"/>
                  </a:cubicBezTo>
                  <a:cubicBezTo>
                    <a:pt x="53" y="1913"/>
                    <a:pt x="106" y="2071"/>
                    <a:pt x="106" y="2230"/>
                  </a:cubicBezTo>
                  <a:cubicBezTo>
                    <a:pt x="528" y="6243"/>
                    <a:pt x="1215" y="10204"/>
                    <a:pt x="2165" y="14112"/>
                  </a:cubicBezTo>
                  <a:cubicBezTo>
                    <a:pt x="2377" y="14957"/>
                    <a:pt x="2535" y="15749"/>
                    <a:pt x="2852" y="16541"/>
                  </a:cubicBezTo>
                  <a:cubicBezTo>
                    <a:pt x="3010" y="17122"/>
                    <a:pt x="3433" y="17545"/>
                    <a:pt x="4014" y="17756"/>
                  </a:cubicBezTo>
                  <a:cubicBezTo>
                    <a:pt x="4153" y="17789"/>
                    <a:pt x="4290" y="17805"/>
                    <a:pt x="4424" y="17805"/>
                  </a:cubicBezTo>
                  <a:cubicBezTo>
                    <a:pt x="5561" y="17805"/>
                    <a:pt x="6446" y="16666"/>
                    <a:pt x="6021" y="15485"/>
                  </a:cubicBezTo>
                  <a:cubicBezTo>
                    <a:pt x="4964" y="11736"/>
                    <a:pt x="4172" y="7881"/>
                    <a:pt x="3750" y="4025"/>
                  </a:cubicBezTo>
                  <a:cubicBezTo>
                    <a:pt x="3644" y="3128"/>
                    <a:pt x="3538" y="2283"/>
                    <a:pt x="3380" y="1438"/>
                  </a:cubicBezTo>
                  <a:cubicBezTo>
                    <a:pt x="3282" y="606"/>
                    <a:pt x="2549" y="0"/>
                    <a:pt x="1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7" name="Google Shape;1727;p32"/>
          <p:cNvSpPr txBox="1">
            <a:spLocks noGrp="1"/>
          </p:cNvSpPr>
          <p:nvPr>
            <p:ph type="ctrTitle"/>
          </p:nvPr>
        </p:nvSpPr>
        <p:spPr>
          <a:xfrm>
            <a:off x="675938" y="1295429"/>
            <a:ext cx="8123817" cy="1558800"/>
          </a:xfrm>
          <a:prstGeom prst="rect">
            <a:avLst/>
          </a:prstGeom>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2000" u="sng" dirty="0">
                <a:latin typeface="+mn-lt"/>
              </a:rPr>
              <a:t>Tiết </a:t>
            </a:r>
            <a:r>
              <a:rPr lang="vi-VN" sz="2000" u="sng" dirty="0">
                <a:latin typeface="+mn-lt"/>
              </a:rPr>
              <a:t>3</a:t>
            </a:r>
            <a:r>
              <a:rPr lang="en-US" sz="2000" u="sng" dirty="0">
                <a:latin typeface="+mn-lt"/>
              </a:rPr>
              <a:t>3-34-35</a:t>
            </a:r>
            <a:br>
              <a:rPr lang="en" sz="2000" u="sng" dirty="0">
                <a:latin typeface="+mn-lt"/>
              </a:rPr>
            </a:br>
            <a:r>
              <a:rPr lang="vi-VN" sz="3600" dirty="0">
                <a:solidFill>
                  <a:srgbClr val="002060"/>
                </a:solidFill>
                <a:latin typeface="+mn-lt"/>
              </a:rPr>
              <a:t>Lục Vân Tiên cứu Kiều Nguyệt Nga</a:t>
            </a:r>
            <a:br>
              <a:rPr lang="en" sz="3600" dirty="0">
                <a:solidFill>
                  <a:srgbClr val="002060"/>
                </a:solidFill>
                <a:latin typeface="+mn-lt"/>
              </a:rPr>
            </a:br>
            <a:r>
              <a:rPr lang="en" sz="2400" i="1" dirty="0">
                <a:latin typeface="+mn-lt"/>
              </a:rPr>
              <a:t>(</a:t>
            </a:r>
            <a:r>
              <a:rPr lang="vi-VN" sz="2400" i="1" dirty="0">
                <a:latin typeface="+mn-lt"/>
              </a:rPr>
              <a:t>Nguyễn Đình Chiểu</a:t>
            </a:r>
            <a:r>
              <a:rPr lang="en" sz="2400" i="1" dirty="0">
                <a:latin typeface="+mn-lt"/>
              </a:rPr>
              <a:t>)</a:t>
            </a:r>
            <a:endParaRPr sz="2800" i="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32"/>
        <p:cNvGrpSpPr/>
        <p:nvPr/>
      </p:nvGrpSpPr>
      <p:grpSpPr>
        <a:xfrm>
          <a:off x="0" y="0"/>
          <a:ext cx="0" cy="0"/>
          <a:chOff x="0" y="0"/>
          <a:chExt cx="0" cy="0"/>
        </a:xfrm>
      </p:grpSpPr>
      <p:sp>
        <p:nvSpPr>
          <p:cNvPr id="1733" name="Google Shape;1733;p33"/>
          <p:cNvSpPr txBox="1">
            <a:spLocks noGrp="1"/>
          </p:cNvSpPr>
          <p:nvPr>
            <p:ph type="title"/>
          </p:nvPr>
        </p:nvSpPr>
        <p:spPr>
          <a:xfrm>
            <a:off x="622530" y="48422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mj-lt"/>
              </a:rPr>
              <a:t>Nội dung bài học</a:t>
            </a:r>
            <a:endParaRPr sz="3200" b="1" dirty="0">
              <a:latin typeface="+mj-lt"/>
            </a:endParaRPr>
          </a:p>
        </p:txBody>
      </p:sp>
      <p:graphicFrame>
        <p:nvGraphicFramePr>
          <p:cNvPr id="3" name="Diagram 2"/>
          <p:cNvGraphicFramePr/>
          <p:nvPr>
            <p:extLst>
              <p:ext uri="{D42A27DB-BD31-4B8C-83A1-F6EECF244321}">
                <p14:modId xmlns:p14="http://schemas.microsoft.com/office/powerpoint/2010/main" val="128615873"/>
              </p:ext>
            </p:extLst>
          </p:nvPr>
        </p:nvGraphicFramePr>
        <p:xfrm>
          <a:off x="1031776" y="403622"/>
          <a:ext cx="7080448"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00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sp>
        <p:nvSpPr>
          <p:cNvPr id="2" name="Title 1"/>
          <p:cNvSpPr>
            <a:spLocks noGrp="1"/>
          </p:cNvSpPr>
          <p:nvPr>
            <p:ph type="title"/>
          </p:nvPr>
        </p:nvSpPr>
        <p:spPr>
          <a:xfrm>
            <a:off x="971600" y="843558"/>
            <a:ext cx="2418504" cy="504056"/>
          </a:xfrm>
        </p:spPr>
        <p:txBody>
          <a:bodyPr/>
          <a:lstStyle/>
          <a:p>
            <a:r>
              <a:rPr lang="vi-VN" sz="2400" b="1" dirty="0">
                <a:latin typeface="+mn-lt"/>
              </a:rPr>
              <a:t>1. Tác giả</a:t>
            </a:r>
          </a:p>
        </p:txBody>
      </p:sp>
      <p:sp>
        <p:nvSpPr>
          <p:cNvPr id="7" name="Rectangle: Rounded Corners 6">
            <a:extLst>
              <a:ext uri="{FF2B5EF4-FFF2-40B4-BE49-F238E27FC236}">
                <a16:creationId xmlns:a16="http://schemas.microsoft.com/office/drawing/2014/main" id="{12A67037-CCC5-43EB-B6C9-F981A359F148}"/>
              </a:ext>
            </a:extLst>
          </p:cNvPr>
          <p:cNvSpPr/>
          <p:nvPr/>
        </p:nvSpPr>
        <p:spPr>
          <a:xfrm>
            <a:off x="611560" y="123478"/>
            <a:ext cx="345638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I. Tìm hiểu chung</a:t>
            </a:r>
            <a:endParaRPr lang="en-US" sz="2800" b="1" dirty="0">
              <a:solidFill>
                <a:srgbClr val="FF0000"/>
              </a:solidFill>
            </a:endParaRPr>
          </a:p>
        </p:txBody>
      </p:sp>
      <p:sp>
        <p:nvSpPr>
          <p:cNvPr id="8" name="Cloud 7">
            <a:extLst>
              <a:ext uri="{FF2B5EF4-FFF2-40B4-BE49-F238E27FC236}">
                <a16:creationId xmlns:a16="http://schemas.microsoft.com/office/drawing/2014/main" id="{5227CC15-A2E3-4267-92E5-A41CC6E6D010}"/>
              </a:ext>
            </a:extLst>
          </p:cNvPr>
          <p:cNvSpPr/>
          <p:nvPr/>
        </p:nvSpPr>
        <p:spPr>
          <a:xfrm>
            <a:off x="2123728" y="1346468"/>
            <a:ext cx="5328592" cy="2376264"/>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Cùng lắng nghe tổ 1 thuyết trình về phần tìm hiểu tác giả Nguyễn Đình Chiểu</a:t>
            </a:r>
            <a:endParaRPr lang="en-US" sz="2800" dirty="0">
              <a:solidFill>
                <a:srgbClr val="002060"/>
              </a:solidFill>
            </a:endParaRPr>
          </a:p>
        </p:txBody>
      </p:sp>
      <p:sp>
        <p:nvSpPr>
          <p:cNvPr id="9" name="TextBox 8">
            <a:extLst>
              <a:ext uri="{FF2B5EF4-FFF2-40B4-BE49-F238E27FC236}">
                <a16:creationId xmlns:a16="http://schemas.microsoft.com/office/drawing/2014/main" id="{41750A5C-05E6-4D7C-9060-03643ECF7001}"/>
              </a:ext>
            </a:extLst>
          </p:cNvPr>
          <p:cNvSpPr txBox="1"/>
          <p:nvPr/>
        </p:nvSpPr>
        <p:spPr>
          <a:xfrm>
            <a:off x="359532" y="1995686"/>
            <a:ext cx="8424936" cy="1477328"/>
          </a:xfrm>
          <a:prstGeom prst="rect">
            <a:avLst/>
          </a:prstGeom>
          <a:solidFill>
            <a:schemeClr val="tx2"/>
          </a:solidFill>
        </p:spPr>
        <p:txBody>
          <a:bodyPr wrap="square">
            <a:spAutoFit/>
          </a:bodyPr>
          <a:lstStyle/>
          <a:p>
            <a:pPr algn="just" rtl="0"/>
            <a:r>
              <a:rPr lang="vi-VN" sz="1800" b="1" i="1" u="none" strike="noStrike" kern="1200" baseline="0" dirty="0">
                <a:solidFill>
                  <a:srgbClr val="002060"/>
                </a:solidFill>
                <a:latin typeface="+mn-lt"/>
              </a:rPr>
              <a:t> Trên trời có những vì sao có ánh sáng khác thường, nhưng thoạt nhìn chưa thấy sáng; song càng nhìn càng sáng. Nguyễn Đình Chiểu  – nhà thơ yêu nước vĩ đại của nhân dân miền nam thế kỷ XIX – là một trong những ngôi sao như thế.</a:t>
            </a:r>
          </a:p>
          <a:p>
            <a:pPr algn="r" rtl="0"/>
            <a:r>
              <a:rPr lang="de-DE" sz="1800" b="1" i="1" u="none" strike="noStrike" kern="1200" baseline="0" dirty="0">
                <a:solidFill>
                  <a:srgbClr val="002060"/>
                </a:solidFill>
                <a:latin typeface="+mn-lt"/>
              </a:rPr>
              <a:t>(Phạm Văn Đồng)</a:t>
            </a:r>
            <a:endParaRPr lang="en-US" sz="1800" b="1" i="1" dirty="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8"/>
                                        </p:tgtEl>
                                      </p:cBhvr>
                                    </p:animEffect>
                                    <p:anim calcmode="lin" valueType="num">
                                      <p:cBhvr>
                                        <p:cTn id="18" dur="1000"/>
                                        <p:tgtEl>
                                          <p:spTgt spid="8"/>
                                        </p:tgtEl>
                                        <p:attrNameLst>
                                          <p:attrName>ppt_x</p:attrName>
                                        </p:attrNameLst>
                                      </p:cBhvr>
                                      <p:tavLst>
                                        <p:tav tm="0">
                                          <p:val>
                                            <p:strVal val="ppt_x"/>
                                          </p:val>
                                        </p:tav>
                                        <p:tav tm="100000">
                                          <p:val>
                                            <p:strVal val="ppt_x"/>
                                          </p:val>
                                        </p:tav>
                                      </p:tavLst>
                                    </p:anim>
                                    <p:anim calcmode="lin" valueType="num">
                                      <p:cBhvr>
                                        <p:cTn id="19" dur="1000"/>
                                        <p:tgtEl>
                                          <p:spTgt spid="8"/>
                                        </p:tgtEl>
                                        <p:attrNameLst>
                                          <p:attrName>ppt_y</p:attrName>
                                        </p:attrNameLst>
                                      </p:cBhvr>
                                      <p:tavLst>
                                        <p:tav tm="0">
                                          <p:val>
                                            <p:strVal val="ppt_y"/>
                                          </p:val>
                                        </p:tav>
                                        <p:tav tm="100000">
                                          <p:val>
                                            <p:strVal val="ppt_y+.1"/>
                                          </p:val>
                                        </p:tav>
                                      </p:tavLst>
                                    </p:anim>
                                    <p:set>
                                      <p:cBhvr>
                                        <p:cTn id="20" dur="1" fill="hold">
                                          <p:stCondLst>
                                            <p:cond delay="9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3A9F43-DF1D-44E7-B2F2-825E304CB6CF}"/>
              </a:ext>
            </a:extLst>
          </p:cNvPr>
          <p:cNvSpPr>
            <a:spLocks noGrp="1"/>
          </p:cNvSpPr>
          <p:nvPr>
            <p:ph type="title"/>
          </p:nvPr>
        </p:nvSpPr>
        <p:spPr>
          <a:xfrm>
            <a:off x="539552" y="123478"/>
            <a:ext cx="2418504" cy="504056"/>
          </a:xfrm>
        </p:spPr>
        <p:txBody>
          <a:bodyPr/>
          <a:lstStyle/>
          <a:p>
            <a:r>
              <a:rPr lang="vi-VN" sz="2400" b="1" dirty="0">
                <a:latin typeface="+mn-lt"/>
              </a:rPr>
              <a:t>1. Tác giả</a:t>
            </a:r>
          </a:p>
        </p:txBody>
      </p:sp>
      <p:pic>
        <p:nvPicPr>
          <p:cNvPr id="8" name="Picture 4">
            <a:extLst>
              <a:ext uri="{FF2B5EF4-FFF2-40B4-BE49-F238E27FC236}">
                <a16:creationId xmlns:a16="http://schemas.microsoft.com/office/drawing/2014/main" id="{D5294007-D00C-4822-B8DA-4912EDED3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059582"/>
            <a:ext cx="2634528" cy="36003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049B7CD-1E6C-4C98-9A6F-D3E6B8192370}"/>
              </a:ext>
            </a:extLst>
          </p:cNvPr>
          <p:cNvSpPr txBox="1"/>
          <p:nvPr/>
        </p:nvSpPr>
        <p:spPr>
          <a:xfrm>
            <a:off x="251520" y="903960"/>
            <a:ext cx="5750574" cy="4220130"/>
          </a:xfrm>
          <a:prstGeom prst="rect">
            <a:avLst/>
          </a:prstGeom>
          <a:noFill/>
        </p:spPr>
        <p:txBody>
          <a:bodyPr wrap="square">
            <a:spAutoFit/>
          </a:bodyPr>
          <a:lstStyle/>
          <a:p>
            <a:pPr marL="285750" indent="-285750" algn="just">
              <a:lnSpc>
                <a:spcPct val="130000"/>
              </a:lnSpc>
              <a:buFont typeface="Arial" panose="020B0604020202020204" pitchFamily="34" charset="0"/>
              <a:buChar char="•"/>
            </a:pPr>
            <a:r>
              <a:rPr lang="fr-FR" sz="1600" dirty="0">
                <a:effectLst/>
                <a:latin typeface="+mn-lt"/>
                <a:ea typeface="Times New Roman" panose="02020603050405020304" pitchFamily="18" charset="0"/>
                <a:cs typeface="Cambria" panose="02040503050406030204" pitchFamily="18" charset="0"/>
              </a:rPr>
              <a:t>Nguyễn </a:t>
            </a:r>
            <a:r>
              <a:rPr lang="fr-FR" sz="1600" dirty="0" err="1">
                <a:effectLst/>
                <a:latin typeface="+mn-lt"/>
                <a:ea typeface="Times New Roman" panose="02020603050405020304" pitchFamily="18" charset="0"/>
                <a:cs typeface="Cambria" panose="02040503050406030204" pitchFamily="18" charset="0"/>
              </a:rPr>
              <a:t>Đình</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Chiểu</a:t>
            </a:r>
            <a:r>
              <a:rPr lang="fr-FR" sz="1600" dirty="0">
                <a:effectLst/>
                <a:latin typeface="+mn-lt"/>
                <a:ea typeface="Times New Roman" panose="02020603050405020304" pitchFamily="18" charset="0"/>
                <a:cs typeface="Cambria" panose="02040503050406030204" pitchFamily="18" charset="0"/>
              </a:rPr>
              <a:t> (1822-1888), là </a:t>
            </a:r>
            <a:r>
              <a:rPr lang="fr-FR" sz="1600" dirty="0" err="1">
                <a:effectLst/>
                <a:latin typeface="+mn-lt"/>
                <a:ea typeface="Times New Roman" panose="02020603050405020304" pitchFamily="18" charset="0"/>
                <a:cs typeface="Cambria" panose="02040503050406030204" pitchFamily="18" charset="0"/>
              </a:rPr>
              <a:t>nhà</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thơ</a:t>
            </a:r>
            <a:r>
              <a:rPr lang="fr-FR" sz="1600" dirty="0">
                <a:effectLst/>
                <a:latin typeface="+mn-lt"/>
                <a:ea typeface="Times New Roman" panose="02020603050405020304" pitchFamily="18" charset="0"/>
                <a:cs typeface="Cambria" panose="02040503050406030204" pitchFamily="18" charset="0"/>
              </a:rPr>
              <a:t> Nam </a:t>
            </a:r>
            <a:r>
              <a:rPr lang="fr-FR" sz="1600" dirty="0" err="1">
                <a:effectLst/>
                <a:latin typeface="+mn-lt"/>
                <a:ea typeface="Times New Roman" panose="02020603050405020304" pitchFamily="18" charset="0"/>
                <a:cs typeface="Cambria" panose="02040503050406030204" pitchFamily="18" charset="0"/>
              </a:rPr>
              <a:t>Bộ</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sống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và</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sáng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tác</a:t>
            </a:r>
            <a:r>
              <a:rPr lang="fr-FR" sz="1600" dirty="0">
                <a:effectLst/>
                <a:latin typeface="+mn-lt"/>
                <a:ea typeface="Times New Roman" panose="02020603050405020304" pitchFamily="18" charset="0"/>
                <a:cs typeface="Cambria" panose="02040503050406030204" pitchFamily="18" charset="0"/>
              </a:rPr>
              <a:t> ở </a:t>
            </a:r>
            <a:r>
              <a:rPr lang="fr-FR" sz="1600" dirty="0" err="1">
                <a:effectLst/>
                <a:latin typeface="+mn-lt"/>
                <a:ea typeface="Times New Roman" panose="02020603050405020304" pitchFamily="18" charset="0"/>
                <a:cs typeface="Cambria" panose="02040503050406030204" pitchFamily="18" charset="0"/>
              </a:rPr>
              <a:t>thời</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kì</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đau</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thương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mà</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anh</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dũng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của</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dân</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tộc</a:t>
            </a:r>
            <a:r>
              <a:rPr lang="fr-FR" sz="1600" dirty="0">
                <a:effectLst/>
                <a:latin typeface="+mn-lt"/>
                <a:ea typeface="Times New Roman" panose="02020603050405020304" pitchFamily="18" charset="0"/>
                <a:cs typeface="Cambria" panose="02040503050406030204" pitchFamily="18" charset="0"/>
              </a:rPr>
              <a:t> ta </a:t>
            </a:r>
            <a:r>
              <a:rPr lang="fr-FR" sz="1600" dirty="0" err="1">
                <a:effectLst/>
                <a:latin typeface="+mn-lt"/>
                <a:ea typeface="Times New Roman" panose="02020603050405020304" pitchFamily="18" charset="0"/>
                <a:cs typeface="Cambria" panose="02040503050406030204" pitchFamily="18" charset="0"/>
              </a:rPr>
              <a:t>vào</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thế</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kỉ</a:t>
            </a:r>
            <a:r>
              <a:rPr lang="fr-FR" sz="1600" dirty="0">
                <a:effectLst/>
                <a:latin typeface="+mn-lt"/>
                <a:ea typeface="Times New Roman" panose="02020603050405020304" pitchFamily="18" charset="0"/>
                <a:cs typeface="Cambria" panose="02040503050406030204" pitchFamily="18" charset="0"/>
              </a:rPr>
              <a:t> </a:t>
            </a:r>
            <a:r>
              <a:rPr lang="fr-FR" sz="1600" dirty="0">
                <a:solidFill>
                  <a:srgbClr val="000000"/>
                </a:solidFill>
                <a:effectLst/>
                <a:latin typeface="+mn-lt"/>
                <a:ea typeface="Times New Roman" panose="02020603050405020304" pitchFamily="18" charset="0"/>
                <a:cs typeface="Cambria" panose="02040503050406030204" pitchFamily="18" charset="0"/>
              </a:rPr>
              <a:t>XIX.</a:t>
            </a:r>
            <a:endParaRPr lang="en-US" sz="1600" dirty="0">
              <a:effectLst/>
              <a:latin typeface="+mn-lt"/>
              <a:ea typeface="Times New Roman" panose="02020603050405020304" pitchFamily="18" charset="0"/>
            </a:endParaRPr>
          </a:p>
          <a:p>
            <a:pPr marL="285750" indent="-285750" algn="just">
              <a:lnSpc>
                <a:spcPct val="130000"/>
              </a:lnSpc>
              <a:buFont typeface="Arial" panose="020B0604020202020204" pitchFamily="34" charset="0"/>
              <a:buChar char="•"/>
            </a:pPr>
            <a:r>
              <a:rPr lang="fr-FR" sz="1600" dirty="0">
                <a:effectLst/>
                <a:latin typeface="+mn-lt"/>
                <a:ea typeface="Times New Roman" panose="02020603050405020304" pitchFamily="18" charset="0"/>
                <a:cs typeface="Cambria" panose="02040503050406030204" pitchFamily="18" charset="0"/>
              </a:rPr>
              <a:t>Là </a:t>
            </a:r>
            <a:r>
              <a:rPr lang="fr-FR" sz="1600" dirty="0" err="1">
                <a:effectLst/>
                <a:latin typeface="+mn-lt"/>
                <a:ea typeface="Times New Roman" panose="02020603050405020304" pitchFamily="18" charset="0"/>
                <a:cs typeface="Cambria" panose="02040503050406030204" pitchFamily="18" charset="0"/>
              </a:rPr>
              <a:t>một</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nhà</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thơ</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lớn</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của</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dân</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tộc</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để</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lại</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nhiều</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áng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văn</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chương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có</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giá</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trị</a:t>
            </a:r>
            <a:r>
              <a:rPr lang="fr-FR" sz="1600" dirty="0">
                <a:effectLst/>
                <a:latin typeface="+mn-lt"/>
                <a:ea typeface="Times New Roman" panose="02020603050405020304" pitchFamily="18" charset="0"/>
                <a:cs typeface="Cambria" panose="02040503050406030204" pitchFamily="18" charset="0"/>
              </a:rPr>
              <a:t>.</a:t>
            </a:r>
            <a:endParaRPr lang="en-US" sz="1600" dirty="0">
              <a:effectLst/>
              <a:latin typeface="+mn-lt"/>
              <a:ea typeface="Times New Roman" panose="02020603050405020304" pitchFamily="18" charset="0"/>
            </a:endParaRPr>
          </a:p>
          <a:p>
            <a:pPr marL="285750" indent="-285750" algn="just">
              <a:lnSpc>
                <a:spcPct val="130000"/>
              </a:lnSpc>
              <a:buFont typeface="Arial" panose="020B0604020202020204" pitchFamily="34" charset="0"/>
              <a:buChar char="•"/>
            </a:pPr>
            <a:r>
              <a:rPr lang="fr-FR" sz="1600" dirty="0">
                <a:effectLst/>
                <a:latin typeface="+mn-lt"/>
                <a:ea typeface="Times New Roman" panose="02020603050405020304" pitchFamily="18" charset="0"/>
                <a:cs typeface="Cambria" panose="02040503050406030204" pitchFamily="18" charset="0"/>
              </a:rPr>
              <a:t>Là </a:t>
            </a:r>
            <a:r>
              <a:rPr lang="fr-FR" sz="1600" dirty="0" err="1">
                <a:effectLst/>
                <a:latin typeface="+mn-lt"/>
                <a:ea typeface="Times New Roman" panose="02020603050405020304" pitchFamily="18" charset="0"/>
                <a:cs typeface="Cambria" panose="02040503050406030204" pitchFamily="18" charset="0"/>
              </a:rPr>
              <a:t>nhà</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thơ</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bất</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hạnh</a:t>
            </a:r>
            <a:r>
              <a:rPr lang="fr-FR" sz="1600" dirty="0">
                <a:effectLst/>
                <a:latin typeface="+mn-lt"/>
                <a:ea typeface="Times New Roman" panose="02020603050405020304" pitchFamily="18" charset="0"/>
                <a:cs typeface="Cambria" panose="02040503050406030204" pitchFamily="18" charset="0"/>
              </a:rPr>
              <a:t> ( </a:t>
            </a:r>
            <a:r>
              <a:rPr lang="fr-FR" sz="1600" dirty="0" err="1">
                <a:effectLst/>
                <a:latin typeface="+mn-lt"/>
                <a:ea typeface="Times New Roman" panose="02020603050405020304" pitchFamily="18" charset="0"/>
                <a:cs typeface="Cambria" panose="02040503050406030204" pitchFamily="18" charset="0"/>
              </a:rPr>
              <a:t>bị</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mù</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bị</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bội</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hôn</a:t>
            </a:r>
            <a:r>
              <a:rPr lang="fr-FR" sz="1600" dirty="0">
                <a:effectLst/>
                <a:latin typeface="+mn-lt"/>
                <a:ea typeface="Times New Roman" panose="02020603050405020304" pitchFamily="18" charset="0"/>
                <a:cs typeface="Cambria" panose="02040503050406030204" pitchFamily="18" charset="0"/>
              </a:rPr>
              <a:t>), là </a:t>
            </a:r>
            <a:r>
              <a:rPr lang="fr-FR" sz="1600" dirty="0" err="1">
                <a:effectLst/>
                <a:latin typeface="+mn-lt"/>
                <a:ea typeface="Times New Roman" panose="02020603050405020304" pitchFamily="18" charset="0"/>
                <a:cs typeface="Cambria" panose="02040503050406030204" pitchFamily="18" charset="0"/>
              </a:rPr>
              <a:t>tấm</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gương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sáng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về</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nghị</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lực</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sống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và</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nhân</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cách</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sống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giàu</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khí</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tiết</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nhà</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thơ</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mù</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yêu</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nước</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vĩ</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đại</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lương</a:t>
            </a:r>
            <a:r>
              <a:rPr lang="fr-FR" sz="1600" dirty="0">
                <a:effectLst/>
                <a:latin typeface="+mn-lt"/>
                <a:ea typeface="Times New Roman" panose="02020603050405020304" pitchFamily="18" charset="0"/>
                <a:cs typeface="Cambria" panose="02040503050406030204" pitchFamily="18" charset="0"/>
              </a:rPr>
              <a:t> y </a:t>
            </a:r>
            <a:r>
              <a:rPr lang="fr-FR" sz="1600" dirty="0" err="1">
                <a:effectLst/>
                <a:latin typeface="+mn-lt"/>
                <a:ea typeface="Times New Roman" panose="02020603050405020304" pitchFamily="18" charset="0"/>
                <a:cs typeface="Cambria" panose="02040503050406030204" pitchFamily="18" charset="0"/>
              </a:rPr>
              <a:t>nổi</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danh</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nhà</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giáo</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đức</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độ</a:t>
            </a:r>
            <a:r>
              <a:rPr lang="fr-FR" sz="1600" dirty="0">
                <a:effectLst/>
                <a:latin typeface="+mn-lt"/>
                <a:ea typeface="Times New Roman" panose="02020603050405020304" pitchFamily="18" charset="0"/>
                <a:cs typeface="Cambria" panose="02040503050406030204" pitchFamily="18" charset="0"/>
              </a:rPr>
              <a:t>.</a:t>
            </a:r>
            <a:endParaRPr lang="en-US" sz="1600" dirty="0">
              <a:effectLst/>
              <a:latin typeface="+mn-lt"/>
              <a:ea typeface="Times New Roman" panose="02020603050405020304" pitchFamily="18" charset="0"/>
            </a:endParaRPr>
          </a:p>
          <a:p>
            <a:pPr algn="just">
              <a:lnSpc>
                <a:spcPct val="130000"/>
              </a:lnSpc>
            </a:pPr>
            <a:r>
              <a:rPr lang="vi-VN" sz="1600" dirty="0">
                <a:latin typeface="+mn-lt"/>
                <a:ea typeface="Times New Roman" panose="02020603050405020304" pitchFamily="18" charset="0"/>
                <a:cs typeface="Cambria" panose="02040503050406030204" pitchFamily="18" charset="0"/>
                <a:sym typeface="Wingdings" panose="05000000000000000000" pitchFamily="2" charset="2"/>
              </a:rPr>
              <a:t></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Sống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thanh</a:t>
            </a:r>
            <a:r>
              <a:rPr lang="fr-FR" sz="1600" dirty="0">
                <a:effectLst/>
                <a:latin typeface="+mn-lt"/>
                <a:ea typeface="Times New Roman" panose="02020603050405020304" pitchFamily="18" charset="0"/>
                <a:cs typeface="Cambria" panose="02040503050406030204" pitchFamily="18" charset="0"/>
              </a:rPr>
              <a:t> </a:t>
            </a:r>
            <a:r>
              <a:rPr lang="vi-VN" sz="1600" dirty="0">
                <a:effectLst/>
                <a:latin typeface="+mn-lt"/>
                <a:ea typeface="Times New Roman" panose="02020603050405020304" pitchFamily="18" charset="0"/>
                <a:cs typeface="Cambria" panose="02040503050406030204" pitchFamily="18" charset="0"/>
              </a:rPr>
              <a:t>cao,</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trong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sáng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giữa</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tình</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thương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kính</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trọng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của</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đồng</a:t>
            </a:r>
            <a:r>
              <a:rPr lang="fr-FR" sz="1600" dirty="0">
                <a:effectLst/>
                <a:latin typeface="+mn-lt"/>
                <a:ea typeface="Times New Roman" panose="02020603050405020304" pitchFamily="18" charset="0"/>
                <a:cs typeface="Cambria" panose="02040503050406030204" pitchFamily="18" charset="0"/>
              </a:rPr>
              <a:t> </a:t>
            </a:r>
            <a:r>
              <a:rPr lang="vi-VN" sz="1600" dirty="0">
                <a:effectLst/>
                <a:latin typeface="+mn-lt"/>
                <a:ea typeface="Times New Roman" panose="02020603050405020304" pitchFamily="18" charset="0"/>
                <a:cs typeface="Cambria" panose="02040503050406030204" pitchFamily="18" charset="0"/>
              </a:rPr>
              <a:t>bào c</a:t>
            </a:r>
            <a:r>
              <a:rPr lang="fr-FR" sz="1600" dirty="0">
                <a:effectLst/>
                <a:latin typeface="+mn-lt"/>
                <a:ea typeface="Times New Roman" panose="02020603050405020304" pitchFamily="18" charset="0"/>
                <a:cs typeface="Cambria" panose="02040503050406030204" pitchFamily="18" charset="0"/>
              </a:rPr>
              <a:t>ho </a:t>
            </a:r>
            <a:r>
              <a:rPr lang="fr-FR" sz="1600" dirty="0" err="1">
                <a:effectLst/>
                <a:latin typeface="+mn-lt"/>
                <a:ea typeface="Times New Roman" panose="02020603050405020304" pitchFamily="18" charset="0"/>
                <a:cs typeface="Cambria" panose="02040503050406030204" pitchFamily="18" charset="0"/>
              </a:rPr>
              <a:t>đến</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hơi</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thở</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cuối</a:t>
            </a:r>
            <a:r>
              <a:rPr lang="fr-FR" sz="1600" dirty="0">
                <a:effectLst/>
                <a:latin typeface="+mn-lt"/>
                <a:ea typeface="Times New Roman" panose="02020603050405020304" pitchFamily="18" charset="0"/>
                <a:cs typeface="Cambria" panose="02040503050406030204" pitchFamily="18" charset="0"/>
              </a:rPr>
              <a:t> </a:t>
            </a:r>
            <a:r>
              <a:rPr lang="vi-VN" sz="1600" dirty="0">
                <a:effectLst/>
                <a:latin typeface="+mn-lt"/>
                <a:ea typeface="Times New Roman" panose="02020603050405020304" pitchFamily="18" charset="0"/>
                <a:cs typeface="Cambria" panose="02040503050406030204" pitchFamily="18" charset="0"/>
              </a:rPr>
              <a:t>cùng.</a:t>
            </a:r>
            <a:r>
              <a:rPr lang="fr-FR" sz="1600" dirty="0">
                <a:effectLst/>
                <a:latin typeface="+mn-lt"/>
                <a:ea typeface="Times New Roman" panose="02020603050405020304" pitchFamily="18" charset="0"/>
                <a:cs typeface="Cambria" panose="02040503050406030204" pitchFamily="18" charset="0"/>
              </a:rPr>
              <a:t> </a:t>
            </a:r>
            <a:r>
              <a:rPr lang="vi-VN" sz="1600" dirty="0">
                <a:effectLst/>
                <a:latin typeface="+mn-lt"/>
                <a:ea typeface="Times New Roman" panose="02020603050405020304" pitchFamily="18" charset="0"/>
                <a:cs typeface="Cambria" panose="02040503050406030204" pitchFamily="18" charset="0"/>
              </a:rPr>
              <a:t>Ô</a:t>
            </a:r>
            <a:r>
              <a:rPr lang="fr-FR" sz="1600" dirty="0" err="1">
                <a:effectLst/>
                <a:latin typeface="+mn-lt"/>
                <a:ea typeface="Times New Roman" panose="02020603050405020304" pitchFamily="18" charset="0"/>
                <a:cs typeface="Cambria" panose="02040503050406030204" pitchFamily="18" charset="0"/>
              </a:rPr>
              <a:t>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thật</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xứng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đáng</a:t>
            </a:r>
            <a:r>
              <a:rPr lang="fr-FR" sz="1600" dirty="0">
                <a:effectLst/>
                <a:latin typeface="+mn-lt"/>
                <a:ea typeface="Times New Roman" panose="02020603050405020304" pitchFamily="18" charset="0"/>
                <a:cs typeface="Cambria" panose="02040503050406030204" pitchFamily="18" charset="0"/>
              </a:rPr>
              <a:t> là </a:t>
            </a:r>
            <a:r>
              <a:rPr lang="fr-FR" sz="1600" dirty="0" err="1">
                <a:effectLst/>
                <a:latin typeface="+mn-lt"/>
                <a:ea typeface="Times New Roman" panose="02020603050405020304" pitchFamily="18" charset="0"/>
                <a:cs typeface="Cambria" panose="02040503050406030204" pitchFamily="18" charset="0"/>
              </a:rPr>
              <a:t>ngọn</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cờ</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đầu</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của</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thơ</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văn</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yêu</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nước</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chống</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Pháp</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của</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nước</a:t>
            </a:r>
            <a:r>
              <a:rPr lang="fr-FR" sz="1600" dirty="0">
                <a:effectLst/>
                <a:latin typeface="+mn-lt"/>
                <a:ea typeface="Times New Roman" panose="02020603050405020304" pitchFamily="18" charset="0"/>
                <a:cs typeface="Cambria" panose="02040503050406030204" pitchFamily="18" charset="0"/>
              </a:rPr>
              <a:t> ta </a:t>
            </a:r>
            <a:r>
              <a:rPr lang="fr-FR" sz="1600" dirty="0" err="1">
                <a:effectLst/>
                <a:latin typeface="+mn-lt"/>
                <a:ea typeface="Times New Roman" panose="02020603050405020304" pitchFamily="18" charset="0"/>
                <a:cs typeface="Cambria" panose="02040503050406030204" pitchFamily="18" charset="0"/>
              </a:rPr>
              <a:t>thế</a:t>
            </a:r>
            <a:r>
              <a:rPr lang="fr-FR" sz="1600" dirty="0">
                <a:effectLst/>
                <a:latin typeface="+mn-lt"/>
                <a:ea typeface="Times New Roman" panose="02020603050405020304" pitchFamily="18" charset="0"/>
                <a:cs typeface="Cambria" panose="02040503050406030204" pitchFamily="18" charset="0"/>
              </a:rPr>
              <a:t> </a:t>
            </a:r>
            <a:r>
              <a:rPr lang="fr-FR" sz="1600" dirty="0" err="1">
                <a:effectLst/>
                <a:latin typeface="+mn-lt"/>
                <a:ea typeface="Times New Roman" panose="02020603050405020304" pitchFamily="18" charset="0"/>
                <a:cs typeface="Cambria" panose="02040503050406030204" pitchFamily="18" charset="0"/>
              </a:rPr>
              <a:t>kỷ</a:t>
            </a:r>
            <a:r>
              <a:rPr lang="fr-FR" sz="1600" dirty="0">
                <a:effectLst/>
                <a:latin typeface="+mn-lt"/>
                <a:ea typeface="Times New Roman" panose="02020603050405020304" pitchFamily="18" charset="0"/>
                <a:cs typeface="Cambria" panose="02040503050406030204" pitchFamily="18" charset="0"/>
              </a:rPr>
              <a:t> XI X.</a:t>
            </a:r>
            <a:endParaRPr lang="en-US" sz="1600" dirty="0">
              <a:effectLst/>
              <a:latin typeface="+mn-lt"/>
              <a:ea typeface="Times New Roman" panose="02020603050405020304" pitchFamily="18" charset="0"/>
            </a:endParaRPr>
          </a:p>
        </p:txBody>
      </p:sp>
    </p:spTree>
    <p:extLst>
      <p:ext uri="{BB962C8B-B14F-4D97-AF65-F5344CB8AC3E}">
        <p14:creationId xmlns:p14="http://schemas.microsoft.com/office/powerpoint/2010/main" val="18684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I\New Folder\cong truoc.jpg">
            <a:extLst>
              <a:ext uri="{FF2B5EF4-FFF2-40B4-BE49-F238E27FC236}">
                <a16:creationId xmlns:a16="http://schemas.microsoft.com/office/drawing/2014/main" id="{E2BA9AEE-2277-4D6D-AB45-46BA3D9800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53"/>
          <a:stretch/>
        </p:blipFill>
        <p:spPr bwMode="auto">
          <a:xfrm>
            <a:off x="755576" y="339503"/>
            <a:ext cx="341411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TI\New Folder\mo nguyen dinh chieu.jpg">
            <a:extLst>
              <a:ext uri="{FF2B5EF4-FFF2-40B4-BE49-F238E27FC236}">
                <a16:creationId xmlns:a16="http://schemas.microsoft.com/office/drawing/2014/main" id="{EF0F4FF1-2DF5-4598-A60F-D434B3C32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83518"/>
            <a:ext cx="3702061" cy="308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417D921D-4E81-4582-A992-1F751CFD85F9}"/>
              </a:ext>
            </a:extLst>
          </p:cNvPr>
          <p:cNvSpPr>
            <a:spLocks/>
          </p:cNvSpPr>
          <p:nvPr/>
        </p:nvSpPr>
        <p:spPr bwMode="auto">
          <a:xfrm>
            <a:off x="4283968" y="4155926"/>
            <a:ext cx="5153769" cy="392225"/>
          </a:xfrm>
          <a:prstGeom prst="rect">
            <a:avLst/>
          </a:prstGeom>
          <a:noFill/>
          <a:ln w="9525">
            <a:noFill/>
            <a:miter lim="800000"/>
            <a:headEnd/>
            <a:tailEnd/>
          </a:ln>
          <a:effectLst/>
        </p:spPr>
        <p:txBody>
          <a:bodyPr anchor="b"/>
          <a:lstStyle/>
          <a:p>
            <a:pPr algn="ctr">
              <a:defRPr/>
            </a:pPr>
            <a:r>
              <a:rPr lang="en-US" sz="2000" b="1" dirty="0">
                <a:solidFill>
                  <a:srgbClr val="FF3300"/>
                </a:solidFill>
                <a:latin typeface="+mn-lt"/>
                <a:cs typeface="+mn-cs"/>
              </a:rPr>
              <a:t>Quang </a:t>
            </a:r>
            <a:r>
              <a:rPr lang="en-US" sz="2000" b="1" dirty="0" err="1">
                <a:solidFill>
                  <a:srgbClr val="FF3300"/>
                </a:solidFill>
                <a:latin typeface="+mn-lt"/>
                <a:cs typeface="+mn-cs"/>
              </a:rPr>
              <a:t>cảnh</a:t>
            </a:r>
            <a:r>
              <a:rPr lang="en-US" sz="2000" b="1" dirty="0">
                <a:solidFill>
                  <a:srgbClr val="FF3300"/>
                </a:solidFill>
                <a:latin typeface="+mn-lt"/>
                <a:cs typeface="+mn-cs"/>
              </a:rPr>
              <a:t> </a:t>
            </a:r>
            <a:r>
              <a:rPr lang="en-US" sz="2000" b="1" dirty="0" err="1">
                <a:solidFill>
                  <a:srgbClr val="FF3300"/>
                </a:solidFill>
                <a:latin typeface="+mn-lt"/>
                <a:cs typeface="+mn-cs"/>
              </a:rPr>
              <a:t>mộ</a:t>
            </a:r>
            <a:r>
              <a:rPr lang="vi-VN" sz="2000" b="1" dirty="0">
                <a:solidFill>
                  <a:srgbClr val="FF3300"/>
                </a:solidFill>
                <a:latin typeface="+mn-lt"/>
                <a:cs typeface="+mn-cs"/>
              </a:rPr>
              <a:t> </a:t>
            </a:r>
            <a:r>
              <a:rPr lang="en-US" sz="2000" b="1" dirty="0">
                <a:solidFill>
                  <a:srgbClr val="FF3300"/>
                </a:solidFill>
                <a:latin typeface="+mn-lt"/>
                <a:cs typeface="+mn-cs"/>
              </a:rPr>
              <a:t>Nguyễn</a:t>
            </a:r>
            <a:r>
              <a:rPr lang="vi-VN" sz="2000" b="1" dirty="0">
                <a:solidFill>
                  <a:srgbClr val="FF3300"/>
                </a:solidFill>
                <a:latin typeface="+mn-lt"/>
                <a:cs typeface="+mn-cs"/>
              </a:rPr>
              <a:t> </a:t>
            </a:r>
            <a:r>
              <a:rPr lang="en-US" sz="2000" b="1" dirty="0" err="1">
                <a:solidFill>
                  <a:srgbClr val="FF3300"/>
                </a:solidFill>
                <a:latin typeface="+mn-lt"/>
                <a:cs typeface="+mn-cs"/>
              </a:rPr>
              <a:t>Đình</a:t>
            </a:r>
            <a:r>
              <a:rPr lang="vi-VN" sz="2000" b="1" dirty="0">
                <a:solidFill>
                  <a:srgbClr val="FF3300"/>
                </a:solidFill>
                <a:latin typeface="+mn-lt"/>
                <a:cs typeface="+mn-cs"/>
              </a:rPr>
              <a:t> </a:t>
            </a:r>
            <a:r>
              <a:rPr lang="en-US" sz="2000" b="1" dirty="0" err="1">
                <a:solidFill>
                  <a:srgbClr val="FF3300"/>
                </a:solidFill>
                <a:latin typeface="+mn-lt"/>
                <a:cs typeface="+mn-cs"/>
              </a:rPr>
              <a:t>Chiểu</a:t>
            </a:r>
            <a:r>
              <a:rPr lang="en-US" sz="2000" b="1" dirty="0">
                <a:solidFill>
                  <a:schemeClr val="tx2"/>
                </a:solidFill>
                <a:latin typeface="+mn-lt"/>
                <a:cs typeface="+mn-cs"/>
              </a:rPr>
              <a:t> </a:t>
            </a:r>
          </a:p>
        </p:txBody>
      </p:sp>
      <p:sp>
        <p:nvSpPr>
          <p:cNvPr id="8" name="Title 3">
            <a:extLst>
              <a:ext uri="{FF2B5EF4-FFF2-40B4-BE49-F238E27FC236}">
                <a16:creationId xmlns:a16="http://schemas.microsoft.com/office/drawing/2014/main" id="{348C8D18-5C2B-456B-A5B3-E1F31BD13BE3}"/>
              </a:ext>
            </a:extLst>
          </p:cNvPr>
          <p:cNvSpPr>
            <a:spLocks/>
          </p:cNvSpPr>
          <p:nvPr/>
        </p:nvSpPr>
        <p:spPr bwMode="auto">
          <a:xfrm>
            <a:off x="0" y="4155926"/>
            <a:ext cx="5153769" cy="392225"/>
          </a:xfrm>
          <a:prstGeom prst="rect">
            <a:avLst/>
          </a:prstGeom>
          <a:noFill/>
          <a:ln w="9525">
            <a:noFill/>
            <a:miter lim="800000"/>
            <a:headEnd/>
            <a:tailEnd/>
          </a:ln>
          <a:effectLst/>
        </p:spPr>
        <p:txBody>
          <a:bodyPr anchor="b"/>
          <a:lstStyle/>
          <a:p>
            <a:pPr algn="ctr">
              <a:defRPr/>
            </a:pPr>
            <a:r>
              <a:rPr lang="vi-VN" sz="2000" b="1" dirty="0">
                <a:solidFill>
                  <a:srgbClr val="FF3300"/>
                </a:solidFill>
                <a:latin typeface="+mn-lt"/>
                <a:cs typeface="+mn-cs"/>
              </a:rPr>
              <a:t>Cổng vào làng cụ Đồ Chiểu</a:t>
            </a:r>
            <a:endParaRPr lang="en-US" sz="2000" b="1" dirty="0">
              <a:solidFill>
                <a:schemeClr val="tx2"/>
              </a:solidFill>
              <a:latin typeface="+mn-lt"/>
              <a:cs typeface="+mn-cs"/>
            </a:endParaRPr>
          </a:p>
        </p:txBody>
      </p:sp>
    </p:spTree>
    <p:extLst>
      <p:ext uri="{BB962C8B-B14F-4D97-AF65-F5344CB8AC3E}">
        <p14:creationId xmlns:p14="http://schemas.microsoft.com/office/powerpoint/2010/main" val="166059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ách quý hiếm Blog: tháng ba 2014">
            <a:extLst>
              <a:ext uri="{FF2B5EF4-FFF2-40B4-BE49-F238E27FC236}">
                <a16:creationId xmlns:a16="http://schemas.microsoft.com/office/drawing/2014/main" id="{B51AF6BB-DC2B-4A0F-8290-8572888D4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182" y="987574"/>
            <a:ext cx="2336613" cy="3447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ục Vân Tiên – Nguyễn Đình Chiểu – Giáo Sư Trần Quang Quyến">
            <a:extLst>
              <a:ext uri="{FF2B5EF4-FFF2-40B4-BE49-F238E27FC236}">
                <a16:creationId xmlns:a16="http://schemas.microsoft.com/office/drawing/2014/main" id="{BF91AA98-E614-43C6-A810-182530D06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54" y="987574"/>
            <a:ext cx="2365764" cy="3447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ăn tế nghĩa sĩ Cần Giuộc | Kiến thức Wiki | Fandom">
            <a:extLst>
              <a:ext uri="{FF2B5EF4-FFF2-40B4-BE49-F238E27FC236}">
                <a16:creationId xmlns:a16="http://schemas.microsoft.com/office/drawing/2014/main" id="{EE8DCE18-4B01-467D-AAF4-0E956DA22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143" y="627535"/>
            <a:ext cx="2947714"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F67B0E-DA19-4CBA-B961-E6ABEA845CBC}"/>
              </a:ext>
            </a:extLst>
          </p:cNvPr>
          <p:cNvSpPr txBox="1"/>
          <p:nvPr/>
        </p:nvSpPr>
        <p:spPr>
          <a:xfrm>
            <a:off x="539552" y="4587975"/>
            <a:ext cx="7704856" cy="461665"/>
          </a:xfrm>
          <a:prstGeom prst="rect">
            <a:avLst/>
          </a:prstGeom>
          <a:noFill/>
        </p:spPr>
        <p:txBody>
          <a:bodyPr wrap="square" rtlCol="0">
            <a:spAutoFit/>
          </a:bodyPr>
          <a:lstStyle/>
          <a:p>
            <a:pPr algn="ctr"/>
            <a:r>
              <a:rPr lang="vi-VN" sz="2400" b="1" i="1" dirty="0"/>
              <a:t>Một số tác phẩm của Nguyễn Đình Chiểu</a:t>
            </a:r>
            <a:endParaRPr lang="en-US" sz="2400" b="1" i="1" dirty="0"/>
          </a:p>
        </p:txBody>
      </p:sp>
    </p:spTree>
    <p:extLst>
      <p:ext uri="{BB962C8B-B14F-4D97-AF65-F5344CB8AC3E}">
        <p14:creationId xmlns:p14="http://schemas.microsoft.com/office/powerpoint/2010/main" val="4119211407"/>
      </p:ext>
    </p:extLst>
  </p:cSld>
  <p:clrMapOvr>
    <a:masterClrMapping/>
  </p:clrMapOvr>
</p:sld>
</file>

<file path=ppt/theme/theme1.xml><?xml version="1.0" encoding="utf-8"?>
<a:theme xmlns:a="http://schemas.openxmlformats.org/drawingml/2006/main" name="How to Train Your Puppy by Slidesgo">
  <a:themeElements>
    <a:clrScheme name="Simple Light">
      <a:dk1>
        <a:srgbClr val="5B2018"/>
      </a:dk1>
      <a:lt1>
        <a:srgbClr val="FFFFFF"/>
      </a:lt1>
      <a:dk2>
        <a:srgbClr val="84B0AA"/>
      </a:dk2>
      <a:lt2>
        <a:srgbClr val="ACD2D0"/>
      </a:lt2>
      <a:accent1>
        <a:srgbClr val="FFFFCD"/>
      </a:accent1>
      <a:accent2>
        <a:srgbClr val="FFE782"/>
      </a:accent2>
      <a:accent3>
        <a:srgbClr val="FFB469"/>
      </a:accent3>
      <a:accent4>
        <a:srgbClr val="CF171C"/>
      </a:accent4>
      <a:accent5>
        <a:srgbClr val="DD595D"/>
      </a:accent5>
      <a:accent6>
        <a:srgbClr val="CEE8E6"/>
      </a:accent6>
      <a:hlink>
        <a:srgbClr val="5B20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1929</Words>
  <PresentationFormat>On-screen Show (16:9)</PresentationFormat>
  <Paragraphs>193</Paragraphs>
  <Slides>32</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Times New Roman</vt:lpstr>
      <vt:lpstr>Wingdings</vt:lpstr>
      <vt:lpstr>Muli</vt:lpstr>
      <vt:lpstr>Boogaloo</vt:lpstr>
      <vt:lpstr>Calibri</vt:lpstr>
      <vt:lpstr>Arial</vt:lpstr>
      <vt:lpstr>How to Train Your Puppy by Slidesgo</vt:lpstr>
      <vt:lpstr>1_Office Theme</vt:lpstr>
      <vt:lpstr>Chào mừng các em đến với bài học hôm nay!</vt:lpstr>
      <vt:lpstr>PowerPoint Presentation</vt:lpstr>
      <vt:lpstr>PowerPoint Presentation</vt:lpstr>
      <vt:lpstr>Tiết 33-34-35 Lục Vân Tiên cứu Kiều Nguyệt Nga (Nguyễn Đình Chiểu)</vt:lpstr>
      <vt:lpstr>Nội dung bài học</vt:lpstr>
      <vt:lpstr>1. Tác giả</vt:lpstr>
      <vt:lpstr>1. Tác giả</vt:lpstr>
      <vt:lpstr>PowerPoint Presentation</vt:lpstr>
      <vt:lpstr>PowerPoint Presentation</vt:lpstr>
      <vt:lpstr>2. Tác phẩm truyện Lục Vân Tiên</vt:lpstr>
      <vt:lpstr>2. Tác phẩm truyện Lục Vân Tiên</vt:lpstr>
      <vt:lpstr>2. Tác phẩm truyện Lục Vân Tiên</vt:lpstr>
      <vt:lpstr>2. Tác phẩm truyện Lục Vân Tiên</vt:lpstr>
      <vt:lpstr>PowerPoint Presentation</vt:lpstr>
      <vt:lpstr>3. Đoạn trích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lpstr>Hẹn gặp các em trong buổi học tiếp theo!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2022-10-24T03:16:49Z</dcterms:modified>
</cp:coreProperties>
</file>