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8" r:id="rId3"/>
    <p:sldId id="301" r:id="rId4"/>
    <p:sldId id="305" r:id="rId5"/>
    <p:sldId id="302" r:id="rId6"/>
    <p:sldId id="306" r:id="rId7"/>
    <p:sldId id="307" r:id="rId8"/>
    <p:sldId id="288" r:id="rId9"/>
    <p:sldId id="298" r:id="rId10"/>
    <p:sldId id="299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57"/>
    <a:srgbClr val="D6AB0C"/>
    <a:srgbClr val="FFFBAF"/>
    <a:srgbClr val="B7ECFF"/>
    <a:srgbClr val="8FE2FF"/>
    <a:srgbClr val="1DC4FF"/>
    <a:srgbClr val="95D153"/>
    <a:srgbClr val="A9DA74"/>
    <a:srgbClr val="A6D86E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7" autoAdjust="0"/>
  </p:normalViewPr>
  <p:slideViewPr>
    <p:cSldViewPr>
      <p:cViewPr>
        <p:scale>
          <a:sx n="75" d="100"/>
          <a:sy n="75" d="100"/>
        </p:scale>
        <p:origin x="-1236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</a:t>
            </a:r>
            <a:r>
              <a:rPr lang="vi-VN" baseline="0" smtClean="0"/>
              <a:t>h.Bai nay k phu hop khi hd tren man hinh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chuột</a:t>
            </a:r>
            <a:r>
              <a:rPr lang="en-US" baseline="0" smtClean="0"/>
              <a:t> vào xúc xắc là nó quay nhé.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3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65884" y="-90939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Trò chơi: </a:t>
            </a:r>
            <a:r>
              <a:rPr lang="en-US" sz="2800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Hái nấm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19460" r="31259" b="18093"/>
          <a:stretch/>
        </p:blipFill>
        <p:spPr bwMode="auto">
          <a:xfrm>
            <a:off x="407123" y="622549"/>
            <a:ext cx="4622810" cy="439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236688" y="181447"/>
            <a:ext cx="1471818" cy="1510647"/>
            <a:chOff x="6019800" y="1614101"/>
            <a:chExt cx="1689362" cy="1733930"/>
          </a:xfrm>
        </p:grpSpPr>
        <p:sp>
          <p:nvSpPr>
            <p:cNvPr id="3" name="Cube 2"/>
            <p:cNvSpPr/>
            <p:nvPr/>
          </p:nvSpPr>
          <p:spPr>
            <a:xfrm>
              <a:off x="6019800" y="1641089"/>
              <a:ext cx="1689362" cy="1689362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67</a:t>
              </a:r>
              <a:endPara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6019800" y="1614101"/>
              <a:ext cx="1673356" cy="431349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356" h="431349">
                  <a:moveTo>
                    <a:pt x="0" y="431349"/>
                  </a:moveTo>
                  <a:lnTo>
                    <a:pt x="419781" y="0"/>
                  </a:lnTo>
                  <a:lnTo>
                    <a:pt x="1673356" y="9525"/>
                  </a:lnTo>
                  <a:lnTo>
                    <a:pt x="1263100" y="431349"/>
                  </a:lnTo>
                  <a:lnTo>
                    <a:pt x="0" y="431349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Parallelogram 6"/>
            <p:cNvSpPr/>
            <p:nvPr/>
          </p:nvSpPr>
          <p:spPr>
            <a:xfrm>
              <a:off x="7277182" y="1642701"/>
              <a:ext cx="428873" cy="1705330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399367 w 2072723"/>
                <a:gd name="connsiteY0" fmla="*/ 421824 h 421824"/>
                <a:gd name="connsiteX1" fmla="*/ 0 w 2072723"/>
                <a:gd name="connsiteY1" fmla="*/ 28575 h 421824"/>
                <a:gd name="connsiteX2" fmla="*/ 2072723 w 2072723"/>
                <a:gd name="connsiteY2" fmla="*/ 0 h 421824"/>
                <a:gd name="connsiteX3" fmla="*/ 1662467 w 2072723"/>
                <a:gd name="connsiteY3" fmla="*/ 421824 h 421824"/>
                <a:gd name="connsiteX4" fmla="*/ 399367 w 2072723"/>
                <a:gd name="connsiteY4" fmla="*/ 421824 h 421824"/>
                <a:gd name="connsiteX0" fmla="*/ 399367 w 1662467"/>
                <a:gd name="connsiteY0" fmla="*/ 421825 h 421825"/>
                <a:gd name="connsiteX1" fmla="*/ 0 w 1662467"/>
                <a:gd name="connsiteY1" fmla="*/ 28576 h 421825"/>
                <a:gd name="connsiteX2" fmla="*/ 1396451 w 1662467"/>
                <a:gd name="connsiteY2" fmla="*/ 0 h 421825"/>
                <a:gd name="connsiteX3" fmla="*/ 1662467 w 1662467"/>
                <a:gd name="connsiteY3" fmla="*/ 421825 h 421825"/>
                <a:gd name="connsiteX4" fmla="*/ 399367 w 1662467"/>
                <a:gd name="connsiteY4" fmla="*/ 421825 h 421825"/>
                <a:gd name="connsiteX0" fmla="*/ 399367 w 1662467"/>
                <a:gd name="connsiteY0" fmla="*/ 412300 h 412300"/>
                <a:gd name="connsiteX1" fmla="*/ 0 w 1662467"/>
                <a:gd name="connsiteY1" fmla="*/ 19051 h 412300"/>
                <a:gd name="connsiteX2" fmla="*/ 1329776 w 1662467"/>
                <a:gd name="connsiteY2" fmla="*/ 0 h 412300"/>
                <a:gd name="connsiteX3" fmla="*/ 1662467 w 1662467"/>
                <a:gd name="connsiteY3" fmla="*/ 412300 h 412300"/>
                <a:gd name="connsiteX4" fmla="*/ 399367 w 1662467"/>
                <a:gd name="connsiteY4" fmla="*/ 412300 h 412300"/>
                <a:gd name="connsiteX0" fmla="*/ 399367 w 1662467"/>
                <a:gd name="connsiteY0" fmla="*/ 412301 h 412301"/>
                <a:gd name="connsiteX1" fmla="*/ 0 w 1662467"/>
                <a:gd name="connsiteY1" fmla="*/ 19052 h 412301"/>
                <a:gd name="connsiteX2" fmla="*/ 1263104 w 1662467"/>
                <a:gd name="connsiteY2" fmla="*/ 0 h 412301"/>
                <a:gd name="connsiteX3" fmla="*/ 1662467 w 1662467"/>
                <a:gd name="connsiteY3" fmla="*/ 412301 h 412301"/>
                <a:gd name="connsiteX4" fmla="*/ 399367 w 1662467"/>
                <a:gd name="connsiteY4" fmla="*/ 412301 h 412301"/>
                <a:gd name="connsiteX0" fmla="*/ 399367 w 1662467"/>
                <a:gd name="connsiteY0" fmla="*/ 402776 h 402776"/>
                <a:gd name="connsiteX1" fmla="*/ 0 w 1662467"/>
                <a:gd name="connsiteY1" fmla="*/ 9527 h 402776"/>
                <a:gd name="connsiteX2" fmla="*/ 1263104 w 1662467"/>
                <a:gd name="connsiteY2" fmla="*/ 0 h 402776"/>
                <a:gd name="connsiteX3" fmla="*/ 1662467 w 1662467"/>
                <a:gd name="connsiteY3" fmla="*/ 402776 h 402776"/>
                <a:gd name="connsiteX4" fmla="*/ 399367 w 1662467"/>
                <a:gd name="connsiteY4" fmla="*/ 402776 h 402776"/>
                <a:gd name="connsiteX0" fmla="*/ 148234 w 1411334"/>
                <a:gd name="connsiteY0" fmla="*/ 597726 h 597726"/>
                <a:gd name="connsiteX1" fmla="*/ 0 w 1411334"/>
                <a:gd name="connsiteY1" fmla="*/ 0 h 597726"/>
                <a:gd name="connsiteX2" fmla="*/ 1011971 w 1411334"/>
                <a:gd name="connsiteY2" fmla="*/ 194950 h 597726"/>
                <a:gd name="connsiteX3" fmla="*/ 1411334 w 1411334"/>
                <a:gd name="connsiteY3" fmla="*/ 597726 h 597726"/>
                <a:gd name="connsiteX4" fmla="*/ 148234 w 1411334"/>
                <a:gd name="connsiteY4" fmla="*/ 597726 h 597726"/>
                <a:gd name="connsiteX0" fmla="*/ 129345 w 1392445"/>
                <a:gd name="connsiteY0" fmla="*/ 649955 h 649955"/>
                <a:gd name="connsiteX1" fmla="*/ 0 w 1392445"/>
                <a:gd name="connsiteY1" fmla="*/ 0 h 649955"/>
                <a:gd name="connsiteX2" fmla="*/ 993082 w 1392445"/>
                <a:gd name="connsiteY2" fmla="*/ 247179 h 649955"/>
                <a:gd name="connsiteX3" fmla="*/ 1392445 w 1392445"/>
                <a:gd name="connsiteY3" fmla="*/ 649955 h 649955"/>
                <a:gd name="connsiteX4" fmla="*/ 129345 w 1392445"/>
                <a:gd name="connsiteY4" fmla="*/ 649955 h 649955"/>
                <a:gd name="connsiteX0" fmla="*/ 186093 w 1449193"/>
                <a:gd name="connsiteY0" fmla="*/ 939725 h 939725"/>
                <a:gd name="connsiteX1" fmla="*/ 0 w 1449193"/>
                <a:gd name="connsiteY1" fmla="*/ 0 h 939725"/>
                <a:gd name="connsiteX2" fmla="*/ 1049830 w 1449193"/>
                <a:gd name="connsiteY2" fmla="*/ 536949 h 939725"/>
                <a:gd name="connsiteX3" fmla="*/ 1449193 w 1449193"/>
                <a:gd name="connsiteY3" fmla="*/ 939725 h 939725"/>
                <a:gd name="connsiteX4" fmla="*/ 186093 w 1449193"/>
                <a:gd name="connsiteY4" fmla="*/ 939725 h 939725"/>
                <a:gd name="connsiteX0" fmla="*/ 246502 w 1449193"/>
                <a:gd name="connsiteY0" fmla="*/ 1248190 h 1248190"/>
                <a:gd name="connsiteX1" fmla="*/ 0 w 1449193"/>
                <a:gd name="connsiteY1" fmla="*/ 0 h 1248190"/>
                <a:gd name="connsiteX2" fmla="*/ 1049830 w 1449193"/>
                <a:gd name="connsiteY2" fmla="*/ 536949 h 1248190"/>
                <a:gd name="connsiteX3" fmla="*/ 1449193 w 1449193"/>
                <a:gd name="connsiteY3" fmla="*/ 939725 h 1248190"/>
                <a:gd name="connsiteX4" fmla="*/ 246502 w 1449193"/>
                <a:gd name="connsiteY4" fmla="*/ 1248190 h 1248190"/>
                <a:gd name="connsiteX0" fmla="*/ 246502 w 1449193"/>
                <a:gd name="connsiteY0" fmla="*/ 1735912 h 1735912"/>
                <a:gd name="connsiteX1" fmla="*/ 0 w 1449193"/>
                <a:gd name="connsiteY1" fmla="*/ 487722 h 1735912"/>
                <a:gd name="connsiteX2" fmla="*/ 334744 w 1449193"/>
                <a:gd name="connsiteY2" fmla="*/ 0 h 1735912"/>
                <a:gd name="connsiteX3" fmla="*/ 1449193 w 1449193"/>
                <a:gd name="connsiteY3" fmla="*/ 1427447 h 1735912"/>
                <a:gd name="connsiteX4" fmla="*/ 246502 w 1449193"/>
                <a:gd name="connsiteY4" fmla="*/ 1735912 h 1735912"/>
                <a:gd name="connsiteX0" fmla="*/ 246502 w 584710"/>
                <a:gd name="connsiteY0" fmla="*/ 1735912 h 1735912"/>
                <a:gd name="connsiteX1" fmla="*/ 0 w 584710"/>
                <a:gd name="connsiteY1" fmla="*/ 487722 h 1735912"/>
                <a:gd name="connsiteX2" fmla="*/ 334744 w 584710"/>
                <a:gd name="connsiteY2" fmla="*/ 0 h 1735912"/>
                <a:gd name="connsiteX3" fmla="*/ 584710 w 584710"/>
                <a:gd name="connsiteY3" fmla="*/ 1324981 h 1735912"/>
                <a:gd name="connsiteX4" fmla="*/ 246502 w 584710"/>
                <a:gd name="connsiteY4" fmla="*/ 1735912 h 1735912"/>
                <a:gd name="connsiteX0" fmla="*/ 246502 w 584710"/>
                <a:gd name="connsiteY0" fmla="*/ 1739768 h 1739768"/>
                <a:gd name="connsiteX1" fmla="*/ 0 w 584710"/>
                <a:gd name="connsiteY1" fmla="*/ 491578 h 1739768"/>
                <a:gd name="connsiteX2" fmla="*/ 304871 w 584710"/>
                <a:gd name="connsiteY2" fmla="*/ 0 h 1739768"/>
                <a:gd name="connsiteX3" fmla="*/ 584710 w 584710"/>
                <a:gd name="connsiteY3" fmla="*/ 1328837 h 1739768"/>
                <a:gd name="connsiteX4" fmla="*/ 246502 w 584710"/>
                <a:gd name="connsiteY4" fmla="*/ 1739768 h 1739768"/>
                <a:gd name="connsiteX0" fmla="*/ 246502 w 532675"/>
                <a:gd name="connsiteY0" fmla="*/ 1739768 h 1739768"/>
                <a:gd name="connsiteX1" fmla="*/ 0 w 532675"/>
                <a:gd name="connsiteY1" fmla="*/ 491578 h 1739768"/>
                <a:gd name="connsiteX2" fmla="*/ 304871 w 532675"/>
                <a:gd name="connsiteY2" fmla="*/ 0 h 1739768"/>
                <a:gd name="connsiteX3" fmla="*/ 532675 w 532675"/>
                <a:gd name="connsiteY3" fmla="*/ 1261379 h 1739768"/>
                <a:gd name="connsiteX4" fmla="*/ 246502 w 532675"/>
                <a:gd name="connsiteY4" fmla="*/ 1739768 h 1739768"/>
                <a:gd name="connsiteX0" fmla="*/ 246502 w 570065"/>
                <a:gd name="connsiteY0" fmla="*/ 1739768 h 1739768"/>
                <a:gd name="connsiteX1" fmla="*/ 0 w 570065"/>
                <a:gd name="connsiteY1" fmla="*/ 491578 h 1739768"/>
                <a:gd name="connsiteX2" fmla="*/ 304871 w 570065"/>
                <a:gd name="connsiteY2" fmla="*/ 0 h 1739768"/>
                <a:gd name="connsiteX3" fmla="*/ 570065 w 570065"/>
                <a:gd name="connsiteY3" fmla="*/ 1254057 h 1739768"/>
                <a:gd name="connsiteX4" fmla="*/ 246502 w 570065"/>
                <a:gd name="connsiteY4" fmla="*/ 1739768 h 1739768"/>
                <a:gd name="connsiteX0" fmla="*/ 246502 w 570065"/>
                <a:gd name="connsiteY0" fmla="*/ 1743430 h 1743430"/>
                <a:gd name="connsiteX1" fmla="*/ 0 w 570065"/>
                <a:gd name="connsiteY1" fmla="*/ 495240 h 1743430"/>
                <a:gd name="connsiteX2" fmla="*/ 323566 w 570065"/>
                <a:gd name="connsiteY2" fmla="*/ 0 h 1743430"/>
                <a:gd name="connsiteX3" fmla="*/ 570065 w 570065"/>
                <a:gd name="connsiteY3" fmla="*/ 1257719 h 1743430"/>
                <a:gd name="connsiteX4" fmla="*/ 246502 w 570065"/>
                <a:gd name="connsiteY4" fmla="*/ 1743430 h 1743430"/>
                <a:gd name="connsiteX0" fmla="*/ 246502 w 570065"/>
                <a:gd name="connsiteY0" fmla="*/ 1695805 h 1695805"/>
                <a:gd name="connsiteX1" fmla="*/ 0 w 570065"/>
                <a:gd name="connsiteY1" fmla="*/ 447615 h 1695805"/>
                <a:gd name="connsiteX2" fmla="*/ 495016 w 570065"/>
                <a:gd name="connsiteY2" fmla="*/ 0 h 1695805"/>
                <a:gd name="connsiteX3" fmla="*/ 570065 w 570065"/>
                <a:gd name="connsiteY3" fmla="*/ 1210094 h 1695805"/>
                <a:gd name="connsiteX4" fmla="*/ 246502 w 570065"/>
                <a:gd name="connsiteY4" fmla="*/ 1695805 h 1695805"/>
                <a:gd name="connsiteX0" fmla="*/ 84577 w 570065"/>
                <a:gd name="connsiteY0" fmla="*/ 1657705 h 1657705"/>
                <a:gd name="connsiteX1" fmla="*/ 0 w 570065"/>
                <a:gd name="connsiteY1" fmla="*/ 447615 h 1657705"/>
                <a:gd name="connsiteX2" fmla="*/ 495016 w 570065"/>
                <a:gd name="connsiteY2" fmla="*/ 0 h 1657705"/>
                <a:gd name="connsiteX3" fmla="*/ 570065 w 570065"/>
                <a:gd name="connsiteY3" fmla="*/ 1210094 h 1657705"/>
                <a:gd name="connsiteX4" fmla="*/ 84577 w 570065"/>
                <a:gd name="connsiteY4" fmla="*/ 1657705 h 1657705"/>
                <a:gd name="connsiteX0" fmla="*/ 27427 w 512915"/>
                <a:gd name="connsiteY0" fmla="*/ 1657705 h 1657705"/>
                <a:gd name="connsiteX1" fmla="*/ 0 w 512915"/>
                <a:gd name="connsiteY1" fmla="*/ 447615 h 1657705"/>
                <a:gd name="connsiteX2" fmla="*/ 437866 w 512915"/>
                <a:gd name="connsiteY2" fmla="*/ 0 h 1657705"/>
                <a:gd name="connsiteX3" fmla="*/ 512915 w 512915"/>
                <a:gd name="connsiteY3" fmla="*/ 1210094 h 1657705"/>
                <a:gd name="connsiteX4" fmla="*/ 27427 w 512915"/>
                <a:gd name="connsiteY4" fmla="*/ 1657705 h 1657705"/>
                <a:gd name="connsiteX0" fmla="*/ 0 w 485488"/>
                <a:gd name="connsiteY0" fmla="*/ 1657705 h 1657705"/>
                <a:gd name="connsiteX1" fmla="*/ 10673 w 485488"/>
                <a:gd name="connsiteY1" fmla="*/ 419040 h 1657705"/>
                <a:gd name="connsiteX2" fmla="*/ 410439 w 485488"/>
                <a:gd name="connsiteY2" fmla="*/ 0 h 1657705"/>
                <a:gd name="connsiteX3" fmla="*/ 485488 w 485488"/>
                <a:gd name="connsiteY3" fmla="*/ 1210094 h 1657705"/>
                <a:gd name="connsiteX4" fmla="*/ 0 w 485488"/>
                <a:gd name="connsiteY4" fmla="*/ 1657705 h 1657705"/>
                <a:gd name="connsiteX0" fmla="*/ 18249 w 503737"/>
                <a:gd name="connsiteY0" fmla="*/ 1657705 h 1657705"/>
                <a:gd name="connsiteX1" fmla="*/ 347 w 503737"/>
                <a:gd name="connsiteY1" fmla="*/ 428565 h 1657705"/>
                <a:gd name="connsiteX2" fmla="*/ 428688 w 503737"/>
                <a:gd name="connsiteY2" fmla="*/ 0 h 1657705"/>
                <a:gd name="connsiteX3" fmla="*/ 503737 w 503737"/>
                <a:gd name="connsiteY3" fmla="*/ 1210094 h 1657705"/>
                <a:gd name="connsiteX4" fmla="*/ 18249 w 503737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379912 w 428688"/>
                <a:gd name="connsiteY3" fmla="*/ 1238669 h 1657705"/>
                <a:gd name="connsiteX4" fmla="*/ 18249 w 428688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418012 w 428688"/>
                <a:gd name="connsiteY3" fmla="*/ 1267244 h 1657705"/>
                <a:gd name="connsiteX4" fmla="*/ 18249 w 428688"/>
                <a:gd name="connsiteY4" fmla="*/ 1657705 h 1657705"/>
                <a:gd name="connsiteX0" fmla="*/ 18249 w 418547"/>
                <a:gd name="connsiteY0" fmla="*/ 1657705 h 1657705"/>
                <a:gd name="connsiteX1" fmla="*/ 347 w 418547"/>
                <a:gd name="connsiteY1" fmla="*/ 428565 h 1657705"/>
                <a:gd name="connsiteX2" fmla="*/ 409638 w 418547"/>
                <a:gd name="connsiteY2" fmla="*/ 0 h 1657705"/>
                <a:gd name="connsiteX3" fmla="*/ 418012 w 418547"/>
                <a:gd name="connsiteY3" fmla="*/ 1267244 h 1657705"/>
                <a:gd name="connsiteX4" fmla="*/ 18249 w 418547"/>
                <a:gd name="connsiteY4" fmla="*/ 1657705 h 1657705"/>
                <a:gd name="connsiteX0" fmla="*/ 18249 w 418547"/>
                <a:gd name="connsiteY0" fmla="*/ 1638655 h 1638655"/>
                <a:gd name="connsiteX1" fmla="*/ 347 w 418547"/>
                <a:gd name="connsiteY1" fmla="*/ 428565 h 1638655"/>
                <a:gd name="connsiteX2" fmla="*/ 409638 w 418547"/>
                <a:gd name="connsiteY2" fmla="*/ 0 h 1638655"/>
                <a:gd name="connsiteX3" fmla="*/ 418012 w 418547"/>
                <a:gd name="connsiteY3" fmla="*/ 1267244 h 1638655"/>
                <a:gd name="connsiteX4" fmla="*/ 18249 w 418547"/>
                <a:gd name="connsiteY4" fmla="*/ 1638655 h 1638655"/>
                <a:gd name="connsiteX0" fmla="*/ 18249 w 418547"/>
                <a:gd name="connsiteY0" fmla="*/ 1686280 h 1686280"/>
                <a:gd name="connsiteX1" fmla="*/ 347 w 418547"/>
                <a:gd name="connsiteY1" fmla="*/ 428565 h 1686280"/>
                <a:gd name="connsiteX2" fmla="*/ 409638 w 418547"/>
                <a:gd name="connsiteY2" fmla="*/ 0 h 1686280"/>
                <a:gd name="connsiteX3" fmla="*/ 418012 w 418547"/>
                <a:gd name="connsiteY3" fmla="*/ 1267244 h 1686280"/>
                <a:gd name="connsiteX4" fmla="*/ 18249 w 418547"/>
                <a:gd name="connsiteY4" fmla="*/ 1686280 h 1686280"/>
                <a:gd name="connsiteX0" fmla="*/ 0 w 428873"/>
                <a:gd name="connsiteY0" fmla="*/ 1705330 h 1705330"/>
                <a:gd name="connsiteX1" fmla="*/ 10673 w 428873"/>
                <a:gd name="connsiteY1" fmla="*/ 428565 h 1705330"/>
                <a:gd name="connsiteX2" fmla="*/ 419964 w 428873"/>
                <a:gd name="connsiteY2" fmla="*/ 0 h 1705330"/>
                <a:gd name="connsiteX3" fmla="*/ 428338 w 428873"/>
                <a:gd name="connsiteY3" fmla="*/ 1267244 h 1705330"/>
                <a:gd name="connsiteX4" fmla="*/ 0 w 428873"/>
                <a:gd name="connsiteY4" fmla="*/ 1705330 h 170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73" h="1705330">
                  <a:moveTo>
                    <a:pt x="0" y="1705330"/>
                  </a:moveTo>
                  <a:cubicBezTo>
                    <a:pt x="3558" y="1292442"/>
                    <a:pt x="7115" y="841453"/>
                    <a:pt x="10673" y="428565"/>
                  </a:cubicBezTo>
                  <a:lnTo>
                    <a:pt x="419964" y="0"/>
                  </a:lnTo>
                  <a:cubicBezTo>
                    <a:pt x="416405" y="422415"/>
                    <a:pt x="431897" y="844829"/>
                    <a:pt x="428338" y="1267244"/>
                  </a:cubicBezTo>
                  <a:lnTo>
                    <a:pt x="0" y="1705330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99558" y="1869411"/>
            <a:ext cx="1471818" cy="1510647"/>
            <a:chOff x="6019800" y="1614101"/>
            <a:chExt cx="1689362" cy="1733930"/>
          </a:xfrm>
        </p:grpSpPr>
        <p:sp>
          <p:nvSpPr>
            <p:cNvPr id="35" name="Cube 34"/>
            <p:cNvSpPr/>
            <p:nvPr/>
          </p:nvSpPr>
          <p:spPr>
            <a:xfrm>
              <a:off x="6019800" y="1641089"/>
              <a:ext cx="1689362" cy="1689362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Parallelogram 6"/>
            <p:cNvSpPr/>
            <p:nvPr/>
          </p:nvSpPr>
          <p:spPr>
            <a:xfrm>
              <a:off x="6019800" y="1614101"/>
              <a:ext cx="1673356" cy="431349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356" h="431349">
                  <a:moveTo>
                    <a:pt x="0" y="431349"/>
                  </a:moveTo>
                  <a:lnTo>
                    <a:pt x="419781" y="0"/>
                  </a:lnTo>
                  <a:lnTo>
                    <a:pt x="1673356" y="9525"/>
                  </a:lnTo>
                  <a:lnTo>
                    <a:pt x="1263100" y="431349"/>
                  </a:lnTo>
                  <a:lnTo>
                    <a:pt x="0" y="431349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67</a:t>
              </a:r>
              <a:endParaRPr lang="en-US" sz="36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Parallelogram 6"/>
            <p:cNvSpPr/>
            <p:nvPr/>
          </p:nvSpPr>
          <p:spPr>
            <a:xfrm>
              <a:off x="7277182" y="1642701"/>
              <a:ext cx="428873" cy="1705330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399367 w 2072723"/>
                <a:gd name="connsiteY0" fmla="*/ 421824 h 421824"/>
                <a:gd name="connsiteX1" fmla="*/ 0 w 2072723"/>
                <a:gd name="connsiteY1" fmla="*/ 28575 h 421824"/>
                <a:gd name="connsiteX2" fmla="*/ 2072723 w 2072723"/>
                <a:gd name="connsiteY2" fmla="*/ 0 h 421824"/>
                <a:gd name="connsiteX3" fmla="*/ 1662467 w 2072723"/>
                <a:gd name="connsiteY3" fmla="*/ 421824 h 421824"/>
                <a:gd name="connsiteX4" fmla="*/ 399367 w 2072723"/>
                <a:gd name="connsiteY4" fmla="*/ 421824 h 421824"/>
                <a:gd name="connsiteX0" fmla="*/ 399367 w 1662467"/>
                <a:gd name="connsiteY0" fmla="*/ 421825 h 421825"/>
                <a:gd name="connsiteX1" fmla="*/ 0 w 1662467"/>
                <a:gd name="connsiteY1" fmla="*/ 28576 h 421825"/>
                <a:gd name="connsiteX2" fmla="*/ 1396451 w 1662467"/>
                <a:gd name="connsiteY2" fmla="*/ 0 h 421825"/>
                <a:gd name="connsiteX3" fmla="*/ 1662467 w 1662467"/>
                <a:gd name="connsiteY3" fmla="*/ 421825 h 421825"/>
                <a:gd name="connsiteX4" fmla="*/ 399367 w 1662467"/>
                <a:gd name="connsiteY4" fmla="*/ 421825 h 421825"/>
                <a:gd name="connsiteX0" fmla="*/ 399367 w 1662467"/>
                <a:gd name="connsiteY0" fmla="*/ 412300 h 412300"/>
                <a:gd name="connsiteX1" fmla="*/ 0 w 1662467"/>
                <a:gd name="connsiteY1" fmla="*/ 19051 h 412300"/>
                <a:gd name="connsiteX2" fmla="*/ 1329776 w 1662467"/>
                <a:gd name="connsiteY2" fmla="*/ 0 h 412300"/>
                <a:gd name="connsiteX3" fmla="*/ 1662467 w 1662467"/>
                <a:gd name="connsiteY3" fmla="*/ 412300 h 412300"/>
                <a:gd name="connsiteX4" fmla="*/ 399367 w 1662467"/>
                <a:gd name="connsiteY4" fmla="*/ 412300 h 412300"/>
                <a:gd name="connsiteX0" fmla="*/ 399367 w 1662467"/>
                <a:gd name="connsiteY0" fmla="*/ 412301 h 412301"/>
                <a:gd name="connsiteX1" fmla="*/ 0 w 1662467"/>
                <a:gd name="connsiteY1" fmla="*/ 19052 h 412301"/>
                <a:gd name="connsiteX2" fmla="*/ 1263104 w 1662467"/>
                <a:gd name="connsiteY2" fmla="*/ 0 h 412301"/>
                <a:gd name="connsiteX3" fmla="*/ 1662467 w 1662467"/>
                <a:gd name="connsiteY3" fmla="*/ 412301 h 412301"/>
                <a:gd name="connsiteX4" fmla="*/ 399367 w 1662467"/>
                <a:gd name="connsiteY4" fmla="*/ 412301 h 412301"/>
                <a:gd name="connsiteX0" fmla="*/ 399367 w 1662467"/>
                <a:gd name="connsiteY0" fmla="*/ 402776 h 402776"/>
                <a:gd name="connsiteX1" fmla="*/ 0 w 1662467"/>
                <a:gd name="connsiteY1" fmla="*/ 9527 h 402776"/>
                <a:gd name="connsiteX2" fmla="*/ 1263104 w 1662467"/>
                <a:gd name="connsiteY2" fmla="*/ 0 h 402776"/>
                <a:gd name="connsiteX3" fmla="*/ 1662467 w 1662467"/>
                <a:gd name="connsiteY3" fmla="*/ 402776 h 402776"/>
                <a:gd name="connsiteX4" fmla="*/ 399367 w 1662467"/>
                <a:gd name="connsiteY4" fmla="*/ 402776 h 402776"/>
                <a:gd name="connsiteX0" fmla="*/ 148234 w 1411334"/>
                <a:gd name="connsiteY0" fmla="*/ 597726 h 597726"/>
                <a:gd name="connsiteX1" fmla="*/ 0 w 1411334"/>
                <a:gd name="connsiteY1" fmla="*/ 0 h 597726"/>
                <a:gd name="connsiteX2" fmla="*/ 1011971 w 1411334"/>
                <a:gd name="connsiteY2" fmla="*/ 194950 h 597726"/>
                <a:gd name="connsiteX3" fmla="*/ 1411334 w 1411334"/>
                <a:gd name="connsiteY3" fmla="*/ 597726 h 597726"/>
                <a:gd name="connsiteX4" fmla="*/ 148234 w 1411334"/>
                <a:gd name="connsiteY4" fmla="*/ 597726 h 597726"/>
                <a:gd name="connsiteX0" fmla="*/ 129345 w 1392445"/>
                <a:gd name="connsiteY0" fmla="*/ 649955 h 649955"/>
                <a:gd name="connsiteX1" fmla="*/ 0 w 1392445"/>
                <a:gd name="connsiteY1" fmla="*/ 0 h 649955"/>
                <a:gd name="connsiteX2" fmla="*/ 993082 w 1392445"/>
                <a:gd name="connsiteY2" fmla="*/ 247179 h 649955"/>
                <a:gd name="connsiteX3" fmla="*/ 1392445 w 1392445"/>
                <a:gd name="connsiteY3" fmla="*/ 649955 h 649955"/>
                <a:gd name="connsiteX4" fmla="*/ 129345 w 1392445"/>
                <a:gd name="connsiteY4" fmla="*/ 649955 h 649955"/>
                <a:gd name="connsiteX0" fmla="*/ 186093 w 1449193"/>
                <a:gd name="connsiteY0" fmla="*/ 939725 h 939725"/>
                <a:gd name="connsiteX1" fmla="*/ 0 w 1449193"/>
                <a:gd name="connsiteY1" fmla="*/ 0 h 939725"/>
                <a:gd name="connsiteX2" fmla="*/ 1049830 w 1449193"/>
                <a:gd name="connsiteY2" fmla="*/ 536949 h 939725"/>
                <a:gd name="connsiteX3" fmla="*/ 1449193 w 1449193"/>
                <a:gd name="connsiteY3" fmla="*/ 939725 h 939725"/>
                <a:gd name="connsiteX4" fmla="*/ 186093 w 1449193"/>
                <a:gd name="connsiteY4" fmla="*/ 939725 h 939725"/>
                <a:gd name="connsiteX0" fmla="*/ 246502 w 1449193"/>
                <a:gd name="connsiteY0" fmla="*/ 1248190 h 1248190"/>
                <a:gd name="connsiteX1" fmla="*/ 0 w 1449193"/>
                <a:gd name="connsiteY1" fmla="*/ 0 h 1248190"/>
                <a:gd name="connsiteX2" fmla="*/ 1049830 w 1449193"/>
                <a:gd name="connsiteY2" fmla="*/ 536949 h 1248190"/>
                <a:gd name="connsiteX3" fmla="*/ 1449193 w 1449193"/>
                <a:gd name="connsiteY3" fmla="*/ 939725 h 1248190"/>
                <a:gd name="connsiteX4" fmla="*/ 246502 w 1449193"/>
                <a:gd name="connsiteY4" fmla="*/ 1248190 h 1248190"/>
                <a:gd name="connsiteX0" fmla="*/ 246502 w 1449193"/>
                <a:gd name="connsiteY0" fmla="*/ 1735912 h 1735912"/>
                <a:gd name="connsiteX1" fmla="*/ 0 w 1449193"/>
                <a:gd name="connsiteY1" fmla="*/ 487722 h 1735912"/>
                <a:gd name="connsiteX2" fmla="*/ 334744 w 1449193"/>
                <a:gd name="connsiteY2" fmla="*/ 0 h 1735912"/>
                <a:gd name="connsiteX3" fmla="*/ 1449193 w 1449193"/>
                <a:gd name="connsiteY3" fmla="*/ 1427447 h 1735912"/>
                <a:gd name="connsiteX4" fmla="*/ 246502 w 1449193"/>
                <a:gd name="connsiteY4" fmla="*/ 1735912 h 1735912"/>
                <a:gd name="connsiteX0" fmla="*/ 246502 w 584710"/>
                <a:gd name="connsiteY0" fmla="*/ 1735912 h 1735912"/>
                <a:gd name="connsiteX1" fmla="*/ 0 w 584710"/>
                <a:gd name="connsiteY1" fmla="*/ 487722 h 1735912"/>
                <a:gd name="connsiteX2" fmla="*/ 334744 w 584710"/>
                <a:gd name="connsiteY2" fmla="*/ 0 h 1735912"/>
                <a:gd name="connsiteX3" fmla="*/ 584710 w 584710"/>
                <a:gd name="connsiteY3" fmla="*/ 1324981 h 1735912"/>
                <a:gd name="connsiteX4" fmla="*/ 246502 w 584710"/>
                <a:gd name="connsiteY4" fmla="*/ 1735912 h 1735912"/>
                <a:gd name="connsiteX0" fmla="*/ 246502 w 584710"/>
                <a:gd name="connsiteY0" fmla="*/ 1739768 h 1739768"/>
                <a:gd name="connsiteX1" fmla="*/ 0 w 584710"/>
                <a:gd name="connsiteY1" fmla="*/ 491578 h 1739768"/>
                <a:gd name="connsiteX2" fmla="*/ 304871 w 584710"/>
                <a:gd name="connsiteY2" fmla="*/ 0 h 1739768"/>
                <a:gd name="connsiteX3" fmla="*/ 584710 w 584710"/>
                <a:gd name="connsiteY3" fmla="*/ 1328837 h 1739768"/>
                <a:gd name="connsiteX4" fmla="*/ 246502 w 584710"/>
                <a:gd name="connsiteY4" fmla="*/ 1739768 h 1739768"/>
                <a:gd name="connsiteX0" fmla="*/ 246502 w 532675"/>
                <a:gd name="connsiteY0" fmla="*/ 1739768 h 1739768"/>
                <a:gd name="connsiteX1" fmla="*/ 0 w 532675"/>
                <a:gd name="connsiteY1" fmla="*/ 491578 h 1739768"/>
                <a:gd name="connsiteX2" fmla="*/ 304871 w 532675"/>
                <a:gd name="connsiteY2" fmla="*/ 0 h 1739768"/>
                <a:gd name="connsiteX3" fmla="*/ 532675 w 532675"/>
                <a:gd name="connsiteY3" fmla="*/ 1261379 h 1739768"/>
                <a:gd name="connsiteX4" fmla="*/ 246502 w 532675"/>
                <a:gd name="connsiteY4" fmla="*/ 1739768 h 1739768"/>
                <a:gd name="connsiteX0" fmla="*/ 246502 w 570065"/>
                <a:gd name="connsiteY0" fmla="*/ 1739768 h 1739768"/>
                <a:gd name="connsiteX1" fmla="*/ 0 w 570065"/>
                <a:gd name="connsiteY1" fmla="*/ 491578 h 1739768"/>
                <a:gd name="connsiteX2" fmla="*/ 304871 w 570065"/>
                <a:gd name="connsiteY2" fmla="*/ 0 h 1739768"/>
                <a:gd name="connsiteX3" fmla="*/ 570065 w 570065"/>
                <a:gd name="connsiteY3" fmla="*/ 1254057 h 1739768"/>
                <a:gd name="connsiteX4" fmla="*/ 246502 w 570065"/>
                <a:gd name="connsiteY4" fmla="*/ 1739768 h 1739768"/>
                <a:gd name="connsiteX0" fmla="*/ 246502 w 570065"/>
                <a:gd name="connsiteY0" fmla="*/ 1743430 h 1743430"/>
                <a:gd name="connsiteX1" fmla="*/ 0 w 570065"/>
                <a:gd name="connsiteY1" fmla="*/ 495240 h 1743430"/>
                <a:gd name="connsiteX2" fmla="*/ 323566 w 570065"/>
                <a:gd name="connsiteY2" fmla="*/ 0 h 1743430"/>
                <a:gd name="connsiteX3" fmla="*/ 570065 w 570065"/>
                <a:gd name="connsiteY3" fmla="*/ 1257719 h 1743430"/>
                <a:gd name="connsiteX4" fmla="*/ 246502 w 570065"/>
                <a:gd name="connsiteY4" fmla="*/ 1743430 h 1743430"/>
                <a:gd name="connsiteX0" fmla="*/ 246502 w 570065"/>
                <a:gd name="connsiteY0" fmla="*/ 1695805 h 1695805"/>
                <a:gd name="connsiteX1" fmla="*/ 0 w 570065"/>
                <a:gd name="connsiteY1" fmla="*/ 447615 h 1695805"/>
                <a:gd name="connsiteX2" fmla="*/ 495016 w 570065"/>
                <a:gd name="connsiteY2" fmla="*/ 0 h 1695805"/>
                <a:gd name="connsiteX3" fmla="*/ 570065 w 570065"/>
                <a:gd name="connsiteY3" fmla="*/ 1210094 h 1695805"/>
                <a:gd name="connsiteX4" fmla="*/ 246502 w 570065"/>
                <a:gd name="connsiteY4" fmla="*/ 1695805 h 1695805"/>
                <a:gd name="connsiteX0" fmla="*/ 84577 w 570065"/>
                <a:gd name="connsiteY0" fmla="*/ 1657705 h 1657705"/>
                <a:gd name="connsiteX1" fmla="*/ 0 w 570065"/>
                <a:gd name="connsiteY1" fmla="*/ 447615 h 1657705"/>
                <a:gd name="connsiteX2" fmla="*/ 495016 w 570065"/>
                <a:gd name="connsiteY2" fmla="*/ 0 h 1657705"/>
                <a:gd name="connsiteX3" fmla="*/ 570065 w 570065"/>
                <a:gd name="connsiteY3" fmla="*/ 1210094 h 1657705"/>
                <a:gd name="connsiteX4" fmla="*/ 84577 w 570065"/>
                <a:gd name="connsiteY4" fmla="*/ 1657705 h 1657705"/>
                <a:gd name="connsiteX0" fmla="*/ 27427 w 512915"/>
                <a:gd name="connsiteY0" fmla="*/ 1657705 h 1657705"/>
                <a:gd name="connsiteX1" fmla="*/ 0 w 512915"/>
                <a:gd name="connsiteY1" fmla="*/ 447615 h 1657705"/>
                <a:gd name="connsiteX2" fmla="*/ 437866 w 512915"/>
                <a:gd name="connsiteY2" fmla="*/ 0 h 1657705"/>
                <a:gd name="connsiteX3" fmla="*/ 512915 w 512915"/>
                <a:gd name="connsiteY3" fmla="*/ 1210094 h 1657705"/>
                <a:gd name="connsiteX4" fmla="*/ 27427 w 512915"/>
                <a:gd name="connsiteY4" fmla="*/ 1657705 h 1657705"/>
                <a:gd name="connsiteX0" fmla="*/ 0 w 485488"/>
                <a:gd name="connsiteY0" fmla="*/ 1657705 h 1657705"/>
                <a:gd name="connsiteX1" fmla="*/ 10673 w 485488"/>
                <a:gd name="connsiteY1" fmla="*/ 419040 h 1657705"/>
                <a:gd name="connsiteX2" fmla="*/ 410439 w 485488"/>
                <a:gd name="connsiteY2" fmla="*/ 0 h 1657705"/>
                <a:gd name="connsiteX3" fmla="*/ 485488 w 485488"/>
                <a:gd name="connsiteY3" fmla="*/ 1210094 h 1657705"/>
                <a:gd name="connsiteX4" fmla="*/ 0 w 485488"/>
                <a:gd name="connsiteY4" fmla="*/ 1657705 h 1657705"/>
                <a:gd name="connsiteX0" fmla="*/ 18249 w 503737"/>
                <a:gd name="connsiteY0" fmla="*/ 1657705 h 1657705"/>
                <a:gd name="connsiteX1" fmla="*/ 347 w 503737"/>
                <a:gd name="connsiteY1" fmla="*/ 428565 h 1657705"/>
                <a:gd name="connsiteX2" fmla="*/ 428688 w 503737"/>
                <a:gd name="connsiteY2" fmla="*/ 0 h 1657705"/>
                <a:gd name="connsiteX3" fmla="*/ 503737 w 503737"/>
                <a:gd name="connsiteY3" fmla="*/ 1210094 h 1657705"/>
                <a:gd name="connsiteX4" fmla="*/ 18249 w 503737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379912 w 428688"/>
                <a:gd name="connsiteY3" fmla="*/ 1238669 h 1657705"/>
                <a:gd name="connsiteX4" fmla="*/ 18249 w 428688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418012 w 428688"/>
                <a:gd name="connsiteY3" fmla="*/ 1267244 h 1657705"/>
                <a:gd name="connsiteX4" fmla="*/ 18249 w 428688"/>
                <a:gd name="connsiteY4" fmla="*/ 1657705 h 1657705"/>
                <a:gd name="connsiteX0" fmla="*/ 18249 w 418547"/>
                <a:gd name="connsiteY0" fmla="*/ 1657705 h 1657705"/>
                <a:gd name="connsiteX1" fmla="*/ 347 w 418547"/>
                <a:gd name="connsiteY1" fmla="*/ 428565 h 1657705"/>
                <a:gd name="connsiteX2" fmla="*/ 409638 w 418547"/>
                <a:gd name="connsiteY2" fmla="*/ 0 h 1657705"/>
                <a:gd name="connsiteX3" fmla="*/ 418012 w 418547"/>
                <a:gd name="connsiteY3" fmla="*/ 1267244 h 1657705"/>
                <a:gd name="connsiteX4" fmla="*/ 18249 w 418547"/>
                <a:gd name="connsiteY4" fmla="*/ 1657705 h 1657705"/>
                <a:gd name="connsiteX0" fmla="*/ 18249 w 418547"/>
                <a:gd name="connsiteY0" fmla="*/ 1638655 h 1638655"/>
                <a:gd name="connsiteX1" fmla="*/ 347 w 418547"/>
                <a:gd name="connsiteY1" fmla="*/ 428565 h 1638655"/>
                <a:gd name="connsiteX2" fmla="*/ 409638 w 418547"/>
                <a:gd name="connsiteY2" fmla="*/ 0 h 1638655"/>
                <a:gd name="connsiteX3" fmla="*/ 418012 w 418547"/>
                <a:gd name="connsiteY3" fmla="*/ 1267244 h 1638655"/>
                <a:gd name="connsiteX4" fmla="*/ 18249 w 418547"/>
                <a:gd name="connsiteY4" fmla="*/ 1638655 h 1638655"/>
                <a:gd name="connsiteX0" fmla="*/ 18249 w 418547"/>
                <a:gd name="connsiteY0" fmla="*/ 1686280 h 1686280"/>
                <a:gd name="connsiteX1" fmla="*/ 347 w 418547"/>
                <a:gd name="connsiteY1" fmla="*/ 428565 h 1686280"/>
                <a:gd name="connsiteX2" fmla="*/ 409638 w 418547"/>
                <a:gd name="connsiteY2" fmla="*/ 0 h 1686280"/>
                <a:gd name="connsiteX3" fmla="*/ 418012 w 418547"/>
                <a:gd name="connsiteY3" fmla="*/ 1267244 h 1686280"/>
                <a:gd name="connsiteX4" fmla="*/ 18249 w 418547"/>
                <a:gd name="connsiteY4" fmla="*/ 1686280 h 1686280"/>
                <a:gd name="connsiteX0" fmla="*/ 0 w 428873"/>
                <a:gd name="connsiteY0" fmla="*/ 1705330 h 1705330"/>
                <a:gd name="connsiteX1" fmla="*/ 10673 w 428873"/>
                <a:gd name="connsiteY1" fmla="*/ 428565 h 1705330"/>
                <a:gd name="connsiteX2" fmla="*/ 419964 w 428873"/>
                <a:gd name="connsiteY2" fmla="*/ 0 h 1705330"/>
                <a:gd name="connsiteX3" fmla="*/ 428338 w 428873"/>
                <a:gd name="connsiteY3" fmla="*/ 1267244 h 1705330"/>
                <a:gd name="connsiteX4" fmla="*/ 0 w 428873"/>
                <a:gd name="connsiteY4" fmla="*/ 1705330 h 170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73" h="1705330">
                  <a:moveTo>
                    <a:pt x="0" y="1705330"/>
                  </a:moveTo>
                  <a:cubicBezTo>
                    <a:pt x="3558" y="1292442"/>
                    <a:pt x="7115" y="841453"/>
                    <a:pt x="10673" y="428565"/>
                  </a:cubicBezTo>
                  <a:lnTo>
                    <a:pt x="419964" y="0"/>
                  </a:lnTo>
                  <a:cubicBezTo>
                    <a:pt x="416405" y="422415"/>
                    <a:pt x="431897" y="844829"/>
                    <a:pt x="428338" y="1267244"/>
                  </a:cubicBezTo>
                  <a:lnTo>
                    <a:pt x="0" y="1705330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62428" y="3507541"/>
            <a:ext cx="1585796" cy="1510647"/>
            <a:chOff x="7162428" y="3507541"/>
            <a:chExt cx="1585796" cy="1510647"/>
          </a:xfrm>
        </p:grpSpPr>
        <p:grpSp>
          <p:nvGrpSpPr>
            <p:cNvPr id="38" name="Group 37"/>
            <p:cNvGrpSpPr/>
            <p:nvPr/>
          </p:nvGrpSpPr>
          <p:grpSpPr>
            <a:xfrm>
              <a:off x="7162428" y="3507541"/>
              <a:ext cx="1471818" cy="1510647"/>
              <a:chOff x="6019800" y="1614101"/>
              <a:chExt cx="1689362" cy="1733930"/>
            </a:xfrm>
          </p:grpSpPr>
          <p:sp>
            <p:nvSpPr>
              <p:cNvPr id="39" name="Cube 38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67</a:t>
                </a:r>
                <a:endParaRPr lang="en-US" sz="3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3784">
              <a:off x="8103981" y="3812410"/>
              <a:ext cx="644243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410200" y="3532458"/>
            <a:ext cx="1585500" cy="1510647"/>
            <a:chOff x="5410200" y="3532458"/>
            <a:chExt cx="1585500" cy="1510647"/>
          </a:xfrm>
        </p:grpSpPr>
        <p:grpSp>
          <p:nvGrpSpPr>
            <p:cNvPr id="48" name="Group 47"/>
            <p:cNvGrpSpPr/>
            <p:nvPr/>
          </p:nvGrpSpPr>
          <p:grpSpPr>
            <a:xfrm>
              <a:off x="5410200" y="3532458"/>
              <a:ext cx="1471818" cy="1510647"/>
              <a:chOff x="6019800" y="1614101"/>
              <a:chExt cx="1689362" cy="1733930"/>
            </a:xfrm>
          </p:grpSpPr>
          <p:sp>
            <p:nvSpPr>
              <p:cNvPr id="50" name="Cube 49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34</a:t>
                </a:r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  <a:endParaRPr lang="en-US" sz="3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6230">
              <a:off x="6389275" y="3883344"/>
              <a:ext cx="606425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5575849" y="1894328"/>
            <a:ext cx="1585500" cy="1510647"/>
            <a:chOff x="5410200" y="3532458"/>
            <a:chExt cx="1585500" cy="1510647"/>
          </a:xfrm>
        </p:grpSpPr>
        <p:grpSp>
          <p:nvGrpSpPr>
            <p:cNvPr id="55" name="Group 54"/>
            <p:cNvGrpSpPr/>
            <p:nvPr/>
          </p:nvGrpSpPr>
          <p:grpSpPr>
            <a:xfrm>
              <a:off x="5410200" y="3532458"/>
              <a:ext cx="1471818" cy="1510647"/>
              <a:chOff x="6019800" y="1614101"/>
              <a:chExt cx="1689362" cy="1733930"/>
            </a:xfrm>
          </p:grpSpPr>
          <p:sp>
            <p:nvSpPr>
              <p:cNvPr id="57" name="Cube 56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34</a:t>
                </a:r>
                <a:endParaRPr lang="en-US" sz="3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5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6230">
              <a:off x="6389275" y="3883344"/>
              <a:ext cx="606425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614058" y="204960"/>
            <a:ext cx="1659916" cy="1510647"/>
            <a:chOff x="5614058" y="204960"/>
            <a:chExt cx="1659916" cy="1510647"/>
          </a:xfrm>
        </p:grpSpPr>
        <p:grpSp>
          <p:nvGrpSpPr>
            <p:cNvPr id="61" name="Group 60"/>
            <p:cNvGrpSpPr/>
            <p:nvPr/>
          </p:nvGrpSpPr>
          <p:grpSpPr>
            <a:xfrm>
              <a:off x="5614058" y="204960"/>
              <a:ext cx="1471818" cy="1510647"/>
              <a:chOff x="6019800" y="1614101"/>
              <a:chExt cx="1689362" cy="1733930"/>
            </a:xfrm>
          </p:grpSpPr>
          <p:sp>
            <p:nvSpPr>
              <p:cNvPr id="63" name="Cube 62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50</a:t>
                </a:r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  <a:endParaRPr lang="en-US" sz="3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4349">
              <a:off x="6518717" y="589000"/>
              <a:ext cx="755257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Down Arrow 12"/>
          <p:cNvSpPr/>
          <p:nvPr/>
        </p:nvSpPr>
        <p:spPr>
          <a:xfrm rot="18962089">
            <a:off x="431508" y="2555484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wn Arrow 67"/>
          <p:cNvSpPr/>
          <p:nvPr/>
        </p:nvSpPr>
        <p:spPr>
          <a:xfrm rot="2113560">
            <a:off x="2956330" y="1765794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 rot="2113560">
            <a:off x="1838001" y="609531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 rot="3393240">
            <a:off x="3804631" y="35680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 rot="7404509">
            <a:off x="3576075" y="4082265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 rot="7404509">
            <a:off x="4346423" y="2923564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1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33: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tập chung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3" y="1568163"/>
            <a:ext cx="2873659" cy="857250"/>
          </a:xfrm>
        </p:spPr>
        <p:txBody>
          <a:bodyPr>
            <a:no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40 - 20 = …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00254" y="1734649"/>
            <a:ext cx="847746" cy="5322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5999" y="2762808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1123115"/>
            <a:ext cx="72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2018789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5291" y="156951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10873" y="2823354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14999" y="2762808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5105" y="1111250"/>
            <a:ext cx="45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3308" y="1136108"/>
            <a:ext cx="4522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36491" y="2804151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2892" y="1164458"/>
            <a:ext cx="72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2892" y="206013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7683" y="161086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751365" y="2864697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55491" y="2804151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597" y="1152593"/>
            <a:ext cx="45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1200" y="2026479"/>
            <a:ext cx="1007604" cy="763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7"/>
          <a:stretch/>
        </p:blipFill>
        <p:spPr>
          <a:xfrm>
            <a:off x="12700" y="761949"/>
            <a:ext cx="2786892" cy="300996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8" y="761949"/>
            <a:ext cx="2928525" cy="300997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72" y="749259"/>
            <a:ext cx="2933449" cy="300997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Cloud 2"/>
          <p:cNvSpPr/>
          <p:nvPr/>
        </p:nvSpPr>
        <p:spPr>
          <a:xfrm>
            <a:off x="838200" y="12700"/>
            <a:ext cx="4117353" cy="666750"/>
          </a:xfrm>
          <a:prstGeom prst="clou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Khởi động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0451 0.5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00486 0.592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0.00711 0.595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62/SGK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37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92246" y="1307316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47 + 20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72129" y="1307316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5258" y="1307316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67 - 47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71464" y="27241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 + 41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236321" y="1205716"/>
            <a:ext cx="913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872129" y="27241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97 - 56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5258" y="27241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236321" y="2628900"/>
            <a:ext cx="913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848908" y="3820037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5309" y="21856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5309" y="308128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263201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163782" y="388584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892246" y="1197894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47 + 20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872129" y="1197894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5258" y="1197894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67 - 47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236321" y="1096294"/>
            <a:ext cx="913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67908" y="3830564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27799" y="3792381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94200" y="215795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4200" y="305362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17091" y="260435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142673" y="385819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46799" y="3802908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68708" y="3847693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35109" y="22132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35109" y="31089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00" y="26596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7183582" y="39135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487708" y="3858220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8" grpId="0"/>
      <p:bldP spid="21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848908" y="3479393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5309" y="18449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5309" y="27406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22913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163782" y="35452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67908" y="3489920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27799" y="3451737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94200" y="18173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4200" y="271298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17091" y="226371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142673" y="351754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46799" y="3462264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68708" y="3507049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35109" y="1872619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35109" y="27682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00" y="231902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7183582" y="3572858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487708" y="3517576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71464" y="85090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 + 41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72129" y="85090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97 - 56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855258" y="85090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236321" y="755650"/>
            <a:ext cx="913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8" grpId="0"/>
      <p:bldP spid="21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632267"/>
            <a:ext cx="7698568" cy="4518091"/>
            <a:chOff x="1066800" y="670367"/>
            <a:chExt cx="7698568" cy="45180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670367"/>
              <a:ext cx="7698568" cy="447313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79600" y="10477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65 - 41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51700" y="8572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89 - 60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65077" y="31178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67 - 36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0" y="29781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58 - 30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25025" y="2644962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Nam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68025" y="4715316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Việt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29200" y="4715316"/>
              <a:ext cx="1173480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Rô-bốt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67289" y="2598891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Mai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0" y="127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514576" y="-19050"/>
            <a:ext cx="85532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nào cầm thẻ ghi phép tính có kết quả lớn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303184" y="670367"/>
            <a:ext cx="990600" cy="762000"/>
          </a:xfrm>
          <a:prstGeom prst="cloudCallout">
            <a:avLst>
              <a:gd name="adj1" fmla="val -156731"/>
              <a:gd name="adj2" fmla="val -208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3303184" y="1876612"/>
            <a:ext cx="990600" cy="762000"/>
          </a:xfrm>
          <a:prstGeom prst="cloudCallout">
            <a:avLst>
              <a:gd name="adj1" fmla="val -74679"/>
              <a:gd name="adj2" fmla="val 858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015777" y="2035362"/>
            <a:ext cx="990600" cy="762000"/>
          </a:xfrm>
          <a:prstGeom prst="cloudCallout">
            <a:avLst>
              <a:gd name="adj1" fmla="val 7372"/>
              <a:gd name="adj2" fmla="val 1041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5120640" y="615950"/>
            <a:ext cx="990600" cy="762000"/>
          </a:xfrm>
          <a:prstGeom prst="cloudCallout">
            <a:avLst>
              <a:gd name="adj1" fmla="val 106090"/>
              <a:gd name="adj2" fmla="val -2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5016500" y="2035362"/>
            <a:ext cx="990600" cy="762000"/>
          </a:xfrm>
          <a:prstGeom prst="cloudCallout">
            <a:avLst>
              <a:gd name="adj1" fmla="val 7372"/>
              <a:gd name="adj2" fmla="val 10416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18" y="1625600"/>
            <a:ext cx="7259888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269094"/>
            <a:ext cx="81376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Đo chiều cao ba bạn rô-bốt được kết quả như hình vẽ. Hỏi bạn nào cao nhất? Bạn nào thấp nhất?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599710" y="1276120"/>
            <a:ext cx="1339518" cy="34948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Cao nhất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524000" y="1795234"/>
            <a:ext cx="1524000" cy="34948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Thấp nhất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299</Words>
  <PresentationFormat>On-screen Show (16:9)</PresentationFormat>
  <Paragraphs>123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40 - 20 = …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2021-02-23T22:24:50Z</dcterms:modified>
</cp:coreProperties>
</file>