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300" r:id="rId2"/>
    <p:sldId id="257" r:id="rId3"/>
    <p:sldId id="256" r:id="rId4"/>
    <p:sldId id="273" r:id="rId5"/>
    <p:sldId id="265" r:id="rId6"/>
    <p:sldId id="276" r:id="rId7"/>
    <p:sldId id="301" r:id="rId8"/>
    <p:sldId id="302" r:id="rId9"/>
    <p:sldId id="303" r:id="rId10"/>
    <p:sldId id="304" r:id="rId11"/>
    <p:sldId id="305" r:id="rId12"/>
    <p:sldId id="306" r:id="rId13"/>
    <p:sldId id="307" r:id="rId14"/>
    <p:sldId id="308" r:id="rId15"/>
    <p:sldId id="309" r:id="rId16"/>
    <p:sldId id="261" r:id="rId17"/>
    <p:sldId id="277" r:id="rId18"/>
    <p:sldId id="268" r:id="rId19"/>
    <p:sldId id="271" r:id="rId20"/>
  </p:sldIdLst>
  <p:sldSz cx="18288000" cy="10287000"/>
  <p:notesSz cx="6858000" cy="9144000"/>
  <p:embeddedFontLs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63D3E4-F9C0-4649-AE52-9FDEF0563BB2}" type="datetimeFigureOut">
              <a:rPr lang="en-US" smtClean="0"/>
              <a:t>9/9/2021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00BE6B-5E75-4FA0-AEA5-1BF42014F65E}" type="slidenum">
              <a:rPr lang="en-US" smtClean="0"/>
              <a:t>‹#›</a:t>
            </a:fld>
            <a:endParaRPr lang="en-US"/>
          </a:p>
        </p:txBody>
      </p:sp>
    </p:spTree>
    <p:extLst>
      <p:ext uri="{BB962C8B-B14F-4D97-AF65-F5344CB8AC3E}">
        <p14:creationId xmlns:p14="http://schemas.microsoft.com/office/powerpoint/2010/main" val="389447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8.sv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8.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7.svg"/><Relationship Id="rId7"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45.svg"/><Relationship Id="rId5" Type="http://schemas.openxmlformats.org/officeDocument/2006/relationships/image" Target="../media/image6.sv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43.sv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7.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0.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8.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4.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9211186" y="1026028"/>
            <a:ext cx="13926572" cy="852069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3572614" y="740278"/>
            <a:ext cx="13926572" cy="8520693"/>
          </a:xfrm>
          <a:prstGeom prst="rect">
            <a:avLst/>
          </a:prstGeom>
        </p:spPr>
      </p:pic>
      <p:sp>
        <p:nvSpPr>
          <p:cNvPr id="4" name="TextBox 4"/>
          <p:cNvSpPr txBox="1"/>
          <p:nvPr/>
        </p:nvSpPr>
        <p:spPr>
          <a:xfrm>
            <a:off x="2440873" y="3618818"/>
            <a:ext cx="13834680" cy="2454390"/>
          </a:xfrm>
          <a:prstGeom prst="rect">
            <a:avLst/>
          </a:prstGeom>
        </p:spPr>
        <p:txBody>
          <a:bodyPr wrap="square" lIns="0" tIns="0" rIns="0" bIns="0" rtlCol="0" anchor="t">
            <a:spAutoFit/>
          </a:bodyPr>
          <a:lstStyle/>
          <a:p>
            <a:pPr algn="ctr">
              <a:lnSpc>
                <a:spcPts val="10000"/>
              </a:lnSpc>
            </a:pPr>
            <a:r>
              <a:rPr lang="en-US" sz="7200" b="1" dirty="0">
                <a:solidFill>
                  <a:srgbClr val="3B2F57"/>
                </a:solidFill>
                <a:latin typeface="Arial" panose="020B0604020202020204" pitchFamily="34" charset="0"/>
                <a:cs typeface="Arial" panose="020B0604020202020204" pitchFamily="34" charset="0"/>
              </a:rPr>
              <a:t>CHÀO MỪNG CÁC EM ĐẾN VỚI TIẾT HỌC NGÀY HÔM NAY!</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06782" y="6368210"/>
            <a:ext cx="6122665" cy="316152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32632" y="729410"/>
            <a:ext cx="6122665" cy="3161521"/>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908600" y="1387576"/>
            <a:ext cx="846672" cy="893586"/>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97658" y="8543824"/>
            <a:ext cx="554799" cy="585539"/>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675057" y="1552474"/>
            <a:ext cx="289867" cy="281896"/>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874707" y="5973435"/>
            <a:ext cx="289867" cy="281896"/>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763666" y="8695646"/>
            <a:ext cx="289867" cy="281896"/>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702193" y="6667500"/>
            <a:ext cx="289867" cy="281896"/>
          </a:xfrm>
          <a:prstGeom prst="rect">
            <a:avLst/>
          </a:prstGeom>
        </p:spPr>
      </p:pic>
    </p:spTree>
    <p:extLst>
      <p:ext uri="{BB962C8B-B14F-4D97-AF65-F5344CB8AC3E}">
        <p14:creationId xmlns:p14="http://schemas.microsoft.com/office/powerpoint/2010/main" val="6369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2290" name="Rectangle 13"/>
          <p:cNvSpPr>
            <a:spLocks noGrp="1" noChangeArrowheads="1"/>
          </p:cNvSpPr>
          <p:nvPr>
            <p:ph type="body" sz="half" idx="4294967295"/>
          </p:nvPr>
        </p:nvSpPr>
        <p:spPr>
          <a:xfrm>
            <a:off x="533400" y="2019299"/>
            <a:ext cx="17526000" cy="7696201"/>
          </a:xfrm>
          <a:solidFill>
            <a:schemeClr val="bg1"/>
          </a:solidFill>
          <a:ln>
            <a:solidFill>
              <a:schemeClr val="bg1"/>
            </a:solidFill>
            <a:miter lim="800000"/>
            <a:headEnd/>
            <a:tailEnd/>
          </a:ln>
        </p:spPr>
        <p:txBody>
          <a:bodyPr>
            <a:normAutofit/>
          </a:bodyPr>
          <a:lstStyle/>
          <a:p>
            <a:pPr marL="0" indent="0">
              <a:buNone/>
            </a:pPr>
            <a:r>
              <a:rPr lang="en-US" altLang="en-US" sz="4200" b="1" dirty="0" smtClean="0">
                <a:latin typeface="Arial" pitchFamily="34" charset="0"/>
                <a:cs typeface="Arial" pitchFamily="34" charset="0"/>
              </a:rPr>
              <a:t>1</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Các</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lỗi</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thường</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gặp</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về</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quan</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hệ</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từ</a:t>
            </a:r>
            <a:r>
              <a:rPr lang="en-US" altLang="en-US" sz="4200" b="1" dirty="0">
                <a:latin typeface="Arial" pitchFamily="34" charset="0"/>
                <a:cs typeface="Arial" pitchFamily="34" charset="0"/>
              </a:rPr>
              <a:t>:</a:t>
            </a:r>
          </a:p>
          <a:p>
            <a:pPr marL="0" indent="0">
              <a:buNone/>
            </a:pPr>
            <a:r>
              <a:rPr lang="en-US" altLang="en-US" sz="4200" b="1" dirty="0">
                <a:latin typeface="Arial" pitchFamily="34" charset="0"/>
                <a:cs typeface="Arial" pitchFamily="34" charset="0"/>
              </a:rPr>
              <a:t>d. </a:t>
            </a:r>
            <a:r>
              <a:rPr lang="en-US" altLang="en-US" sz="4200" b="1" dirty="0" err="1">
                <a:latin typeface="Arial" pitchFamily="34" charset="0"/>
                <a:cs typeface="Arial" pitchFamily="34" charset="0"/>
              </a:rPr>
              <a:t>Dùng</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quan</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hệ</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từ</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không</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có</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tác</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dụng</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liên</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kết</a:t>
            </a:r>
            <a:r>
              <a:rPr lang="en-US" altLang="en-US" sz="4200" b="1" dirty="0">
                <a:latin typeface="Arial" pitchFamily="34" charset="0"/>
                <a:cs typeface="Arial" pitchFamily="34" charset="0"/>
              </a:rPr>
              <a:t>:</a:t>
            </a:r>
          </a:p>
          <a:p>
            <a:pPr marL="0" indent="0">
              <a:buNone/>
            </a:pPr>
            <a:endParaRPr lang="en-US" altLang="en-US" sz="4200" b="1" dirty="0">
              <a:latin typeface="Arial" pitchFamily="34" charset="0"/>
              <a:cs typeface="Arial" pitchFamily="34" charset="0"/>
            </a:endParaRPr>
          </a:p>
          <a:p>
            <a:pPr marL="0" indent="0" algn="just">
              <a:spcBef>
                <a:spcPct val="0"/>
              </a:spcBef>
              <a:buNone/>
            </a:pPr>
            <a:r>
              <a:rPr lang="en-US" altLang="en-US" sz="4200" dirty="0">
                <a:solidFill>
                  <a:srgbClr val="0033CC"/>
                </a:solidFill>
                <a:latin typeface="Arial" pitchFamily="34" charset="0"/>
                <a:cs typeface="Arial" pitchFamily="34" charset="0"/>
              </a:rPr>
              <a:t>- Nam </a:t>
            </a:r>
            <a:r>
              <a:rPr lang="en-US" altLang="en-US" sz="4200" dirty="0" err="1">
                <a:solidFill>
                  <a:srgbClr val="0033CC"/>
                </a:solidFill>
                <a:latin typeface="Arial" pitchFamily="34" charset="0"/>
                <a:cs typeface="Arial" pitchFamily="34" charset="0"/>
              </a:rPr>
              <a:t>là</a:t>
            </a:r>
            <a:r>
              <a:rPr lang="en-US" altLang="en-US" sz="4200" dirty="0">
                <a:solidFill>
                  <a:srgbClr val="0033CC"/>
                </a:solidFill>
                <a:latin typeface="Arial" pitchFamily="34" charset="0"/>
                <a:cs typeface="Arial" pitchFamily="34" charset="0"/>
              </a:rPr>
              <a:t> </a:t>
            </a:r>
            <a:r>
              <a:rPr lang="en-US" altLang="en-US" sz="4200" dirty="0" err="1">
                <a:solidFill>
                  <a:srgbClr val="0033CC"/>
                </a:solidFill>
                <a:latin typeface="Arial" pitchFamily="34" charset="0"/>
                <a:cs typeface="Arial" pitchFamily="34" charset="0"/>
              </a:rPr>
              <a:t>một</a:t>
            </a:r>
            <a:r>
              <a:rPr lang="en-US" altLang="en-US" sz="4200" dirty="0">
                <a:solidFill>
                  <a:srgbClr val="0033CC"/>
                </a:solidFill>
                <a:latin typeface="Arial" pitchFamily="34" charset="0"/>
                <a:cs typeface="Arial" pitchFamily="34" charset="0"/>
              </a:rPr>
              <a:t> </a:t>
            </a:r>
            <a:r>
              <a:rPr lang="en-US" altLang="en-US" sz="4200" dirty="0" err="1">
                <a:solidFill>
                  <a:srgbClr val="0033CC"/>
                </a:solidFill>
                <a:latin typeface="Arial" pitchFamily="34" charset="0"/>
                <a:cs typeface="Arial" pitchFamily="34" charset="0"/>
              </a:rPr>
              <a:t>học</a:t>
            </a:r>
            <a:r>
              <a:rPr lang="en-US" altLang="en-US" sz="4200" dirty="0">
                <a:solidFill>
                  <a:srgbClr val="0033CC"/>
                </a:solidFill>
                <a:latin typeface="Arial" pitchFamily="34" charset="0"/>
                <a:cs typeface="Arial" pitchFamily="34" charset="0"/>
              </a:rPr>
              <a:t> </a:t>
            </a:r>
            <a:r>
              <a:rPr lang="en-US" altLang="en-US" sz="4200" dirty="0" err="1">
                <a:solidFill>
                  <a:srgbClr val="0033CC"/>
                </a:solidFill>
                <a:latin typeface="Arial" pitchFamily="34" charset="0"/>
                <a:cs typeface="Arial" pitchFamily="34" charset="0"/>
              </a:rPr>
              <a:t>sinh</a:t>
            </a:r>
            <a:r>
              <a:rPr lang="en-US" altLang="en-US" sz="4200" dirty="0">
                <a:solidFill>
                  <a:srgbClr val="0033CC"/>
                </a:solidFill>
                <a:latin typeface="Arial" pitchFamily="34" charset="0"/>
                <a:cs typeface="Arial" pitchFamily="34" charset="0"/>
              </a:rPr>
              <a:t> </a:t>
            </a:r>
            <a:r>
              <a:rPr lang="en-US" altLang="en-US" sz="4200" dirty="0" err="1">
                <a:solidFill>
                  <a:srgbClr val="0033CC"/>
                </a:solidFill>
                <a:latin typeface="Arial" pitchFamily="34" charset="0"/>
                <a:cs typeface="Arial" pitchFamily="34" charset="0"/>
              </a:rPr>
              <a:t>giỏi</a:t>
            </a:r>
            <a:r>
              <a:rPr lang="en-US" altLang="en-US" sz="4200" dirty="0">
                <a:solidFill>
                  <a:srgbClr val="0033CC"/>
                </a:solidFill>
                <a:latin typeface="Arial" pitchFamily="34" charset="0"/>
                <a:cs typeface="Arial" pitchFamily="34" charset="0"/>
              </a:rPr>
              <a:t> </a:t>
            </a:r>
            <a:r>
              <a:rPr lang="en-US" altLang="en-US" sz="4200" dirty="0" err="1">
                <a:solidFill>
                  <a:srgbClr val="0033CC"/>
                </a:solidFill>
                <a:latin typeface="Arial" pitchFamily="34" charset="0"/>
                <a:cs typeface="Arial" pitchFamily="34" charset="0"/>
              </a:rPr>
              <a:t>toàn</a:t>
            </a:r>
            <a:r>
              <a:rPr lang="en-US" altLang="en-US" sz="4200" dirty="0">
                <a:solidFill>
                  <a:srgbClr val="0033CC"/>
                </a:solidFill>
                <a:latin typeface="Arial" pitchFamily="34" charset="0"/>
                <a:cs typeface="Arial" pitchFamily="34" charset="0"/>
              </a:rPr>
              <a:t> </a:t>
            </a:r>
            <a:r>
              <a:rPr lang="en-US" altLang="en-US" sz="4200" dirty="0" err="1">
                <a:solidFill>
                  <a:srgbClr val="0033CC"/>
                </a:solidFill>
                <a:latin typeface="Arial" pitchFamily="34" charset="0"/>
                <a:cs typeface="Arial" pitchFamily="34" charset="0"/>
              </a:rPr>
              <a:t>diện</a:t>
            </a:r>
            <a:r>
              <a:rPr lang="en-US" altLang="en-US" sz="4200"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Không</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những</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giỏi</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về</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môn</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Toán</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không</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những</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giỏi</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về</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môn</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Văn</a:t>
            </a:r>
            <a:r>
              <a:rPr lang="en-US" altLang="en-US" sz="4200" dirty="0">
                <a:solidFill>
                  <a:srgbClr val="0033CC"/>
                </a:solidFill>
                <a:latin typeface="Arial" pitchFamily="34" charset="0"/>
                <a:cs typeface="Arial" pitchFamily="34" charset="0"/>
              </a:rPr>
              <a:t>. </a:t>
            </a:r>
            <a:r>
              <a:rPr lang="en-US" altLang="en-US" sz="4200" dirty="0" err="1">
                <a:solidFill>
                  <a:srgbClr val="0033CC"/>
                </a:solidFill>
                <a:latin typeface="Arial" pitchFamily="34" charset="0"/>
                <a:cs typeface="Arial" pitchFamily="34" charset="0"/>
              </a:rPr>
              <a:t>Thầy</a:t>
            </a:r>
            <a:r>
              <a:rPr lang="en-US" altLang="en-US" sz="4200" dirty="0">
                <a:solidFill>
                  <a:srgbClr val="0033CC"/>
                </a:solidFill>
                <a:latin typeface="Arial" pitchFamily="34" charset="0"/>
                <a:cs typeface="Arial" pitchFamily="34" charset="0"/>
              </a:rPr>
              <a:t> </a:t>
            </a:r>
            <a:r>
              <a:rPr lang="en-US" altLang="en-US" sz="4200" dirty="0" err="1">
                <a:solidFill>
                  <a:srgbClr val="0033CC"/>
                </a:solidFill>
                <a:latin typeface="Arial" pitchFamily="34" charset="0"/>
                <a:cs typeface="Arial" pitchFamily="34" charset="0"/>
              </a:rPr>
              <a:t>giáo</a:t>
            </a:r>
            <a:r>
              <a:rPr lang="en-US" altLang="en-US" sz="4200" dirty="0">
                <a:solidFill>
                  <a:srgbClr val="0033CC"/>
                </a:solidFill>
                <a:latin typeface="Arial" pitchFamily="34" charset="0"/>
                <a:cs typeface="Arial" pitchFamily="34" charset="0"/>
              </a:rPr>
              <a:t> </a:t>
            </a:r>
            <a:r>
              <a:rPr lang="en-US" altLang="en-US" sz="4200" dirty="0" err="1">
                <a:solidFill>
                  <a:srgbClr val="0033CC"/>
                </a:solidFill>
                <a:latin typeface="Arial" pitchFamily="34" charset="0"/>
                <a:cs typeface="Arial" pitchFamily="34" charset="0"/>
              </a:rPr>
              <a:t>rất</a:t>
            </a:r>
            <a:r>
              <a:rPr lang="en-US" altLang="en-US" sz="4200" dirty="0">
                <a:solidFill>
                  <a:srgbClr val="0033CC"/>
                </a:solidFill>
                <a:latin typeface="Arial" pitchFamily="34" charset="0"/>
                <a:cs typeface="Arial" pitchFamily="34" charset="0"/>
              </a:rPr>
              <a:t> </a:t>
            </a:r>
            <a:r>
              <a:rPr lang="en-US" altLang="en-US" sz="4200" dirty="0" err="1">
                <a:solidFill>
                  <a:srgbClr val="0033CC"/>
                </a:solidFill>
                <a:latin typeface="Arial" pitchFamily="34" charset="0"/>
                <a:cs typeface="Arial" pitchFamily="34" charset="0"/>
              </a:rPr>
              <a:t>khen</a:t>
            </a:r>
            <a:r>
              <a:rPr lang="en-US" altLang="en-US" sz="4200" dirty="0">
                <a:solidFill>
                  <a:srgbClr val="0033CC"/>
                </a:solidFill>
                <a:latin typeface="Arial" pitchFamily="34" charset="0"/>
                <a:cs typeface="Arial" pitchFamily="34" charset="0"/>
              </a:rPr>
              <a:t> Nam.</a:t>
            </a:r>
          </a:p>
          <a:p>
            <a:pPr marL="0" indent="0" algn="just">
              <a:spcBef>
                <a:spcPct val="0"/>
              </a:spcBef>
              <a:buNone/>
            </a:pPr>
            <a:r>
              <a:rPr lang="en-US" altLang="en-US" sz="4200"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Nó</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thích</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tâm</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sự</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với</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mẹ</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không</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thích</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với</a:t>
            </a:r>
            <a:r>
              <a:rPr lang="en-US" altLang="en-US" sz="4200" b="1" i="1" dirty="0">
                <a:solidFill>
                  <a:srgbClr val="0033CC"/>
                </a:solidFill>
                <a:latin typeface="Arial" pitchFamily="34" charset="0"/>
                <a:cs typeface="Arial" pitchFamily="34" charset="0"/>
              </a:rPr>
              <a:t> </a:t>
            </a:r>
            <a:r>
              <a:rPr lang="en-US" altLang="en-US" sz="4200" b="1" i="1" dirty="0" err="1">
                <a:solidFill>
                  <a:srgbClr val="0033CC"/>
                </a:solidFill>
                <a:latin typeface="Arial" pitchFamily="34" charset="0"/>
                <a:cs typeface="Arial" pitchFamily="34" charset="0"/>
              </a:rPr>
              <a:t>chị</a:t>
            </a:r>
            <a:r>
              <a:rPr lang="en-US" altLang="en-US" sz="4200" dirty="0">
                <a:solidFill>
                  <a:srgbClr val="0033CC"/>
                </a:solidFill>
                <a:latin typeface="Arial" pitchFamily="34" charset="0"/>
                <a:cs typeface="Arial" pitchFamily="34" charset="0"/>
              </a:rPr>
              <a:t>.</a:t>
            </a:r>
          </a:p>
          <a:p>
            <a:pPr marL="0" indent="0" algn="just">
              <a:spcBef>
                <a:spcPct val="0"/>
              </a:spcBef>
              <a:buNone/>
            </a:pPr>
            <a:endParaRPr lang="en-US" altLang="en-US" sz="4200" dirty="0">
              <a:solidFill>
                <a:srgbClr val="0000FF"/>
              </a:solidFill>
              <a:latin typeface="Arial" pitchFamily="34" charset="0"/>
              <a:cs typeface="Arial" pitchFamily="34" charset="0"/>
            </a:endParaRPr>
          </a:p>
          <a:p>
            <a:pPr marL="0" indent="0">
              <a:buNone/>
            </a:pPr>
            <a:r>
              <a:rPr lang="en-US" altLang="en-US" sz="4200" b="1" dirty="0">
                <a:latin typeface="Arial" pitchFamily="34" charset="0"/>
                <a:cs typeface="Arial" pitchFamily="34" charset="0"/>
              </a:rPr>
              <a:t>* </a:t>
            </a:r>
            <a:r>
              <a:rPr lang="en-US" altLang="en-US" sz="4200" b="1" u="sng" dirty="0" err="1">
                <a:latin typeface="Arial" pitchFamily="34" charset="0"/>
                <a:cs typeface="Arial" pitchFamily="34" charset="0"/>
              </a:rPr>
              <a:t>Sửa</a:t>
            </a:r>
            <a:r>
              <a:rPr lang="en-US" altLang="en-US" sz="4200" b="1" dirty="0">
                <a:latin typeface="Arial" pitchFamily="34" charset="0"/>
                <a:cs typeface="Arial" pitchFamily="34" charset="0"/>
              </a:rPr>
              <a:t>: </a:t>
            </a:r>
          </a:p>
          <a:p>
            <a:pPr marL="0" indent="0">
              <a:buNone/>
            </a:pPr>
            <a:r>
              <a:rPr lang="en-US" altLang="en-US" sz="4200" dirty="0">
                <a:latin typeface="Arial" pitchFamily="34" charset="0"/>
                <a:cs typeface="Arial" pitchFamily="34" charset="0"/>
              </a:rPr>
              <a:t>- Nam </a:t>
            </a:r>
            <a:r>
              <a:rPr lang="en-US" altLang="en-US" sz="4200" dirty="0" err="1">
                <a:latin typeface="Arial" pitchFamily="34" charset="0"/>
                <a:cs typeface="Arial" pitchFamily="34" charset="0"/>
              </a:rPr>
              <a:t>là</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một</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học</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sinh</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giỏi</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toàn</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diện</a:t>
            </a:r>
            <a:r>
              <a:rPr lang="en-US" altLang="en-US" sz="4200" dirty="0">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Không</a:t>
            </a:r>
            <a:r>
              <a:rPr lang="en-US" altLang="en-US" sz="4200" b="1" dirty="0">
                <a:solidFill>
                  <a:srgbClr val="FF0000"/>
                </a:solidFill>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những</a:t>
            </a:r>
            <a:r>
              <a:rPr lang="en-US" altLang="en-US" sz="4200" b="1" dirty="0">
                <a:solidFill>
                  <a:srgbClr val="FF0000"/>
                </a:solidFill>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giỏi</a:t>
            </a:r>
            <a:r>
              <a:rPr lang="en-US" altLang="en-US" sz="4200" b="1" dirty="0">
                <a:solidFill>
                  <a:srgbClr val="FF0000"/>
                </a:solidFill>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về</a:t>
            </a:r>
            <a:r>
              <a:rPr lang="en-US" altLang="en-US" sz="4200" b="1" dirty="0">
                <a:solidFill>
                  <a:srgbClr val="FF0000"/>
                </a:solidFill>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môn</a:t>
            </a:r>
            <a:r>
              <a:rPr lang="en-US" altLang="en-US" sz="4200" b="1" dirty="0">
                <a:solidFill>
                  <a:srgbClr val="FF0000"/>
                </a:solidFill>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Toán</a:t>
            </a:r>
            <a:r>
              <a:rPr lang="en-US" altLang="en-US" sz="4200" b="1" dirty="0">
                <a:solidFill>
                  <a:srgbClr val="FF0000"/>
                </a:solidFill>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môn</a:t>
            </a:r>
            <a:r>
              <a:rPr lang="en-US" altLang="en-US" sz="4200" b="1" dirty="0">
                <a:solidFill>
                  <a:srgbClr val="FF0000"/>
                </a:solidFill>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Văn</a:t>
            </a:r>
            <a:r>
              <a:rPr lang="en-US" altLang="en-US" sz="4200" b="1" dirty="0">
                <a:solidFill>
                  <a:srgbClr val="FF0000"/>
                </a:solidFill>
                <a:latin typeface="Arial" pitchFamily="34" charset="0"/>
                <a:cs typeface="Arial" pitchFamily="34" charset="0"/>
              </a:rPr>
              <a:t> </a:t>
            </a:r>
            <a:r>
              <a:rPr lang="en-US" altLang="en-US" sz="4200" b="1" u="sng" dirty="0" err="1">
                <a:solidFill>
                  <a:srgbClr val="FF0000"/>
                </a:solidFill>
                <a:latin typeface="Arial" pitchFamily="34" charset="0"/>
                <a:cs typeface="Arial" pitchFamily="34" charset="0"/>
              </a:rPr>
              <a:t>mà</a:t>
            </a:r>
            <a:r>
              <a:rPr lang="en-US" altLang="en-US" sz="4200" b="1" u="sng" dirty="0">
                <a:solidFill>
                  <a:srgbClr val="FF0000"/>
                </a:solidFill>
                <a:latin typeface="Arial" pitchFamily="34" charset="0"/>
                <a:cs typeface="Arial" pitchFamily="34" charset="0"/>
              </a:rPr>
              <a:t> </a:t>
            </a:r>
            <a:r>
              <a:rPr lang="en-US" altLang="en-US" sz="4200" b="1" u="sng" dirty="0" err="1">
                <a:solidFill>
                  <a:srgbClr val="FF0000"/>
                </a:solidFill>
                <a:latin typeface="Arial" pitchFamily="34" charset="0"/>
                <a:cs typeface="Arial" pitchFamily="34" charset="0"/>
              </a:rPr>
              <a:t>còn</a:t>
            </a:r>
            <a:r>
              <a:rPr lang="en-US" altLang="en-US" sz="4200" b="1" dirty="0">
                <a:solidFill>
                  <a:srgbClr val="FF0000"/>
                </a:solidFill>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giỏi</a:t>
            </a:r>
            <a:r>
              <a:rPr lang="en-US" altLang="en-US" sz="4200" b="1" dirty="0">
                <a:solidFill>
                  <a:srgbClr val="FF0000"/>
                </a:solidFill>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nhiều</a:t>
            </a:r>
            <a:r>
              <a:rPr lang="en-US" altLang="en-US" sz="4200" b="1" dirty="0">
                <a:solidFill>
                  <a:srgbClr val="FF0000"/>
                </a:solidFill>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môn</a:t>
            </a:r>
            <a:r>
              <a:rPr lang="en-US" altLang="en-US" sz="4200" b="1" dirty="0">
                <a:solidFill>
                  <a:srgbClr val="FF0000"/>
                </a:solidFill>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học</a:t>
            </a:r>
            <a:r>
              <a:rPr lang="en-US" altLang="en-US" sz="4200" b="1" dirty="0">
                <a:solidFill>
                  <a:srgbClr val="FF0000"/>
                </a:solidFill>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khác</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Thầy</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giáo</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rất</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khen</a:t>
            </a:r>
            <a:r>
              <a:rPr lang="en-US" altLang="en-US" sz="4200" dirty="0">
                <a:latin typeface="Arial" pitchFamily="34" charset="0"/>
                <a:cs typeface="Arial" pitchFamily="34" charset="0"/>
              </a:rPr>
              <a:t> Nam.</a:t>
            </a:r>
          </a:p>
          <a:p>
            <a:pPr marL="0" indent="0" algn="just">
              <a:spcBef>
                <a:spcPct val="0"/>
              </a:spcBef>
              <a:buNone/>
            </a:pP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Nó</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thích</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tâm</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sự</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với</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mẹ</a:t>
            </a:r>
            <a:r>
              <a:rPr lang="en-US" altLang="en-US" sz="4200" dirty="0">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nhưng</a:t>
            </a:r>
            <a:r>
              <a:rPr lang="en-US" altLang="en-US" sz="4200" b="1" dirty="0">
                <a:solidFill>
                  <a:srgbClr val="FF0000"/>
                </a:solidFill>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mà</a:t>
            </a:r>
            <a:r>
              <a:rPr lang="en-US" altLang="en-US" sz="4200" b="1" dirty="0">
                <a:solidFill>
                  <a:srgbClr val="FF0000"/>
                </a:solidFill>
                <a:latin typeface="Arial" pitchFamily="34" charset="0"/>
                <a:cs typeface="Arial" pitchFamily="34" charset="0"/>
              </a:rPr>
              <a:t>)</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không</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thích</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với</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chị</a:t>
            </a:r>
            <a:r>
              <a:rPr lang="en-US" altLang="en-US" sz="4200" dirty="0">
                <a:latin typeface="Arial" pitchFamily="34" charset="0"/>
                <a:cs typeface="Arial" pitchFamily="34"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146188" y="-10489372"/>
            <a:ext cx="20580377" cy="12591691"/>
          </a:xfrm>
          <a:prstGeom prst="rect">
            <a:avLst/>
          </a:prstGeom>
        </p:spPr>
      </p:pic>
    </p:spTree>
    <p:extLst>
      <p:ext uri="{BB962C8B-B14F-4D97-AF65-F5344CB8AC3E}">
        <p14:creationId xmlns:p14="http://schemas.microsoft.com/office/powerpoint/2010/main" val="37589766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Effect transition="in" filter="fade">
                                      <p:cBhvr>
                                        <p:cTn id="7" dur="1000"/>
                                        <p:tgtEl>
                                          <p:spTgt spid="12290">
                                            <p:txEl>
                                              <p:pRg st="1" end="1"/>
                                            </p:txEl>
                                          </p:spTgt>
                                        </p:tgtEl>
                                      </p:cBhvr>
                                    </p:animEffect>
                                    <p:anim calcmode="lin" valueType="num">
                                      <p:cBhvr>
                                        <p:cTn id="8" dur="10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2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290">
                                            <p:txEl>
                                              <p:pRg st="3" end="3"/>
                                            </p:txEl>
                                          </p:spTgt>
                                        </p:tgtEl>
                                        <p:attrNameLst>
                                          <p:attrName>style.visibility</p:attrName>
                                        </p:attrNameLst>
                                      </p:cBhvr>
                                      <p:to>
                                        <p:strVal val="visible"/>
                                      </p:to>
                                    </p:set>
                                    <p:animEffect transition="in" filter="fade">
                                      <p:cBhvr>
                                        <p:cTn id="14" dur="1000"/>
                                        <p:tgtEl>
                                          <p:spTgt spid="12290">
                                            <p:txEl>
                                              <p:pRg st="3" end="3"/>
                                            </p:txEl>
                                          </p:spTgt>
                                        </p:tgtEl>
                                      </p:cBhvr>
                                    </p:animEffect>
                                    <p:anim calcmode="lin" valueType="num">
                                      <p:cBhvr>
                                        <p:cTn id="15" dur="1000" fill="hold"/>
                                        <p:tgtEl>
                                          <p:spTgt spid="1229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2290">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290">
                                            <p:txEl>
                                              <p:pRg st="4" end="4"/>
                                            </p:txEl>
                                          </p:spTgt>
                                        </p:tgtEl>
                                        <p:attrNameLst>
                                          <p:attrName>style.visibility</p:attrName>
                                        </p:attrNameLst>
                                      </p:cBhvr>
                                      <p:to>
                                        <p:strVal val="visible"/>
                                      </p:to>
                                    </p:set>
                                    <p:animEffect transition="in" filter="fade">
                                      <p:cBhvr>
                                        <p:cTn id="19" dur="1000"/>
                                        <p:tgtEl>
                                          <p:spTgt spid="12290">
                                            <p:txEl>
                                              <p:pRg st="4" end="4"/>
                                            </p:txEl>
                                          </p:spTgt>
                                        </p:tgtEl>
                                      </p:cBhvr>
                                    </p:animEffect>
                                    <p:anim calcmode="lin" valueType="num">
                                      <p:cBhvr>
                                        <p:cTn id="20" dur="1000" fill="hold"/>
                                        <p:tgtEl>
                                          <p:spTgt spid="12290">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229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2290">
                                            <p:txEl>
                                              <p:pRg st="6" end="6"/>
                                            </p:txEl>
                                          </p:spTgt>
                                        </p:tgtEl>
                                        <p:attrNameLst>
                                          <p:attrName>style.visibility</p:attrName>
                                        </p:attrNameLst>
                                      </p:cBhvr>
                                      <p:to>
                                        <p:strVal val="visible"/>
                                      </p:to>
                                    </p:set>
                                    <p:animEffect transition="in" filter="fade">
                                      <p:cBhvr>
                                        <p:cTn id="26" dur="1000"/>
                                        <p:tgtEl>
                                          <p:spTgt spid="12290">
                                            <p:txEl>
                                              <p:pRg st="6" end="6"/>
                                            </p:txEl>
                                          </p:spTgt>
                                        </p:tgtEl>
                                      </p:cBhvr>
                                    </p:animEffect>
                                    <p:anim calcmode="lin" valueType="num">
                                      <p:cBhvr>
                                        <p:cTn id="27" dur="1000" fill="hold"/>
                                        <p:tgtEl>
                                          <p:spTgt spid="12290">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12290">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290">
                                            <p:txEl>
                                              <p:pRg st="7" end="7"/>
                                            </p:txEl>
                                          </p:spTgt>
                                        </p:tgtEl>
                                        <p:attrNameLst>
                                          <p:attrName>style.visibility</p:attrName>
                                        </p:attrNameLst>
                                      </p:cBhvr>
                                      <p:to>
                                        <p:strVal val="visible"/>
                                      </p:to>
                                    </p:set>
                                    <p:animEffect transition="in" filter="fade">
                                      <p:cBhvr>
                                        <p:cTn id="31" dur="1000"/>
                                        <p:tgtEl>
                                          <p:spTgt spid="12290">
                                            <p:txEl>
                                              <p:pRg st="7" end="7"/>
                                            </p:txEl>
                                          </p:spTgt>
                                        </p:tgtEl>
                                      </p:cBhvr>
                                    </p:animEffect>
                                    <p:anim calcmode="lin" valueType="num">
                                      <p:cBhvr>
                                        <p:cTn id="32" dur="1000" fill="hold"/>
                                        <p:tgtEl>
                                          <p:spTgt spid="12290">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12290">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290">
                                            <p:txEl>
                                              <p:pRg st="8" end="8"/>
                                            </p:txEl>
                                          </p:spTgt>
                                        </p:tgtEl>
                                        <p:attrNameLst>
                                          <p:attrName>style.visibility</p:attrName>
                                        </p:attrNameLst>
                                      </p:cBhvr>
                                      <p:to>
                                        <p:strVal val="visible"/>
                                      </p:to>
                                    </p:set>
                                    <p:animEffect transition="in" filter="fade">
                                      <p:cBhvr>
                                        <p:cTn id="36" dur="1000"/>
                                        <p:tgtEl>
                                          <p:spTgt spid="12290">
                                            <p:txEl>
                                              <p:pRg st="8" end="8"/>
                                            </p:txEl>
                                          </p:spTgt>
                                        </p:tgtEl>
                                      </p:cBhvr>
                                    </p:animEffect>
                                    <p:anim calcmode="lin" valueType="num">
                                      <p:cBhvr>
                                        <p:cTn id="37" dur="1000" fill="hold"/>
                                        <p:tgtEl>
                                          <p:spTgt spid="12290">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1229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3314" name="Oval 2"/>
          <p:cNvSpPr>
            <a:spLocks noChangeArrowheads="1"/>
          </p:cNvSpPr>
          <p:nvPr/>
        </p:nvSpPr>
        <p:spPr bwMode="auto">
          <a:xfrm>
            <a:off x="2140527" y="2209800"/>
            <a:ext cx="4953000" cy="2781300"/>
          </a:xfrm>
          <a:prstGeom prst="ellipse">
            <a:avLst/>
          </a:prstGeom>
          <a:ln>
            <a:headEnd/>
            <a:tailEnd/>
          </a:ln>
        </p:spPr>
        <p:style>
          <a:lnRef idx="3">
            <a:schemeClr val="lt1"/>
          </a:lnRef>
          <a:fillRef idx="1">
            <a:schemeClr val="accent6"/>
          </a:fillRef>
          <a:effectRef idx="1">
            <a:schemeClr val="accent6"/>
          </a:effectRef>
          <a:fontRef idx="minor">
            <a:schemeClr val="lt1"/>
          </a:fontRef>
        </p:style>
        <p:txBody>
          <a:bodyPr lIns="137160" tIns="68580" rIns="137160" bIns="6858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3600" b="1" dirty="0" err="1">
                <a:cs typeface="Arial" pitchFamily="34" charset="0"/>
              </a:rPr>
              <a:t>Các</a:t>
            </a:r>
            <a:r>
              <a:rPr lang="en-US" altLang="en-US" sz="3600" b="1" dirty="0">
                <a:cs typeface="Arial" pitchFamily="34" charset="0"/>
              </a:rPr>
              <a:t> </a:t>
            </a:r>
            <a:r>
              <a:rPr lang="en-US" altLang="en-US" sz="3600" b="1" dirty="0" err="1">
                <a:cs typeface="Arial" pitchFamily="34" charset="0"/>
              </a:rPr>
              <a:t>lỗi</a:t>
            </a:r>
            <a:r>
              <a:rPr lang="en-US" altLang="en-US" sz="3600" b="1" dirty="0">
                <a:cs typeface="Arial" pitchFamily="34" charset="0"/>
              </a:rPr>
              <a:t> </a:t>
            </a:r>
            <a:r>
              <a:rPr lang="en-US" altLang="en-US" sz="3600" b="1" dirty="0" err="1">
                <a:cs typeface="Arial" pitchFamily="34" charset="0"/>
              </a:rPr>
              <a:t>thường</a:t>
            </a:r>
            <a:r>
              <a:rPr lang="en-US" altLang="en-US" sz="3600" b="1" dirty="0">
                <a:cs typeface="Arial" pitchFamily="34" charset="0"/>
              </a:rPr>
              <a:t> </a:t>
            </a:r>
            <a:r>
              <a:rPr lang="en-US" altLang="en-US" sz="3600" b="1" dirty="0" err="1">
                <a:cs typeface="Arial" pitchFamily="34" charset="0"/>
              </a:rPr>
              <a:t>gặp</a:t>
            </a:r>
            <a:r>
              <a:rPr lang="en-US" altLang="en-US" sz="3600" b="1" dirty="0">
                <a:cs typeface="Arial" pitchFamily="34" charset="0"/>
              </a:rPr>
              <a:t> </a:t>
            </a:r>
            <a:r>
              <a:rPr lang="en-US" altLang="en-US" sz="3600" b="1" dirty="0" err="1">
                <a:cs typeface="Arial" pitchFamily="34" charset="0"/>
              </a:rPr>
              <a:t>về</a:t>
            </a:r>
            <a:r>
              <a:rPr lang="en-US" altLang="en-US" sz="3600" b="1" dirty="0">
                <a:cs typeface="Arial" pitchFamily="34" charset="0"/>
              </a:rPr>
              <a:t> </a:t>
            </a:r>
            <a:r>
              <a:rPr lang="en-US" altLang="en-US" sz="3600" b="1" dirty="0" err="1">
                <a:cs typeface="Arial" pitchFamily="34" charset="0"/>
              </a:rPr>
              <a:t>quan</a:t>
            </a:r>
            <a:r>
              <a:rPr lang="en-US" altLang="en-US" sz="3600" b="1" dirty="0">
                <a:cs typeface="Arial" pitchFamily="34" charset="0"/>
              </a:rPr>
              <a:t> </a:t>
            </a:r>
            <a:r>
              <a:rPr lang="en-US" altLang="en-US" sz="3600" b="1" dirty="0" err="1">
                <a:cs typeface="Arial" pitchFamily="34" charset="0"/>
              </a:rPr>
              <a:t>hệ</a:t>
            </a:r>
            <a:r>
              <a:rPr lang="en-US" altLang="en-US" sz="3600" b="1" dirty="0">
                <a:cs typeface="Arial" pitchFamily="34" charset="0"/>
              </a:rPr>
              <a:t> </a:t>
            </a:r>
            <a:r>
              <a:rPr lang="en-US" altLang="en-US" sz="3600" b="1" dirty="0" err="1">
                <a:cs typeface="Arial" pitchFamily="34" charset="0"/>
              </a:rPr>
              <a:t>từ</a:t>
            </a:r>
            <a:endParaRPr lang="en-US" altLang="en-US" sz="3600" b="1" dirty="0">
              <a:cs typeface="Arial" pitchFamily="34" charset="0"/>
            </a:endParaRPr>
          </a:p>
        </p:txBody>
      </p:sp>
      <p:cxnSp>
        <p:nvCxnSpPr>
          <p:cNvPr id="13315" name="Straight Arrow Connector 4"/>
          <p:cNvCxnSpPr>
            <a:cxnSpLocks noChangeShapeType="1"/>
          </p:cNvCxnSpPr>
          <p:nvPr/>
        </p:nvCxnSpPr>
        <p:spPr bwMode="auto">
          <a:xfrm flipV="1">
            <a:off x="7086600" y="1714500"/>
            <a:ext cx="1943100" cy="120015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316" name="Rounded Rectangle 5"/>
          <p:cNvSpPr>
            <a:spLocks noChangeArrowheads="1"/>
          </p:cNvSpPr>
          <p:nvPr/>
        </p:nvSpPr>
        <p:spPr bwMode="auto">
          <a:xfrm>
            <a:off x="9029700" y="1028700"/>
            <a:ext cx="5715000" cy="12573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lIns="137160" tIns="68580" rIns="137160" bIns="6858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3600" b="1" i="1" dirty="0" err="1">
                <a:cs typeface="Arial" pitchFamily="34" charset="0"/>
              </a:rPr>
              <a:t>Thiếu</a:t>
            </a:r>
            <a:r>
              <a:rPr lang="en-US" altLang="en-US" sz="3600" b="1" i="1" dirty="0">
                <a:cs typeface="Arial" pitchFamily="34" charset="0"/>
              </a:rPr>
              <a:t> </a:t>
            </a:r>
            <a:r>
              <a:rPr lang="en-US" altLang="en-US" sz="3600" b="1" i="1" dirty="0" err="1">
                <a:cs typeface="Arial" pitchFamily="34" charset="0"/>
              </a:rPr>
              <a:t>quan</a:t>
            </a:r>
            <a:r>
              <a:rPr lang="en-US" altLang="en-US" sz="3600" b="1" i="1" dirty="0">
                <a:cs typeface="Arial" pitchFamily="34" charset="0"/>
              </a:rPr>
              <a:t> </a:t>
            </a:r>
            <a:r>
              <a:rPr lang="en-US" altLang="en-US" sz="3600" b="1" i="1" dirty="0" err="1">
                <a:cs typeface="Arial" pitchFamily="34" charset="0"/>
              </a:rPr>
              <a:t>hệ</a:t>
            </a:r>
            <a:r>
              <a:rPr lang="en-US" altLang="en-US" sz="3600" b="1" i="1" dirty="0">
                <a:cs typeface="Arial" pitchFamily="34" charset="0"/>
              </a:rPr>
              <a:t> </a:t>
            </a:r>
            <a:r>
              <a:rPr lang="en-US" altLang="en-US" sz="3600" b="1" i="1" dirty="0" err="1">
                <a:cs typeface="Arial" pitchFamily="34" charset="0"/>
              </a:rPr>
              <a:t>từ</a:t>
            </a:r>
            <a:endParaRPr lang="en-US" altLang="en-US" sz="3600" b="1" i="1" dirty="0">
              <a:cs typeface="Arial" pitchFamily="34" charset="0"/>
            </a:endParaRPr>
          </a:p>
        </p:txBody>
      </p:sp>
      <p:cxnSp>
        <p:nvCxnSpPr>
          <p:cNvPr id="13317" name="Straight Arrow Connector 7"/>
          <p:cNvCxnSpPr>
            <a:cxnSpLocks noChangeShapeType="1"/>
            <a:endCxn id="13318" idx="1"/>
          </p:cNvCxnSpPr>
          <p:nvPr/>
        </p:nvCxnSpPr>
        <p:spPr bwMode="auto">
          <a:xfrm flipV="1">
            <a:off x="7315200" y="3543300"/>
            <a:ext cx="1828800" cy="1143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318" name="Rounded Rectangle 8"/>
          <p:cNvSpPr>
            <a:spLocks noChangeArrowheads="1"/>
          </p:cNvSpPr>
          <p:nvPr/>
        </p:nvSpPr>
        <p:spPr bwMode="auto">
          <a:xfrm>
            <a:off x="9144000" y="2743200"/>
            <a:ext cx="5715000" cy="16002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lIns="137160" tIns="68580" rIns="137160" bIns="6858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3600" b="1" i="1" dirty="0" err="1">
                <a:cs typeface="Arial" pitchFamily="34" charset="0"/>
              </a:rPr>
              <a:t>Dùng</a:t>
            </a:r>
            <a:r>
              <a:rPr lang="en-US" altLang="en-US" sz="3600" b="1" i="1" dirty="0">
                <a:cs typeface="Arial" pitchFamily="34" charset="0"/>
              </a:rPr>
              <a:t> </a:t>
            </a:r>
            <a:r>
              <a:rPr lang="en-US" altLang="en-US" sz="3600" b="1" i="1" dirty="0" err="1">
                <a:cs typeface="Arial" pitchFamily="34" charset="0"/>
              </a:rPr>
              <a:t>quan</a:t>
            </a:r>
            <a:r>
              <a:rPr lang="en-US" altLang="en-US" sz="3600" b="1" i="1" dirty="0">
                <a:cs typeface="Arial" pitchFamily="34" charset="0"/>
              </a:rPr>
              <a:t> </a:t>
            </a:r>
            <a:r>
              <a:rPr lang="en-US" altLang="en-US" sz="3600" b="1" i="1" dirty="0" err="1">
                <a:cs typeface="Arial" pitchFamily="34" charset="0"/>
              </a:rPr>
              <a:t>hệ</a:t>
            </a:r>
            <a:r>
              <a:rPr lang="en-US" altLang="en-US" sz="3600" b="1" i="1" dirty="0">
                <a:cs typeface="Arial" pitchFamily="34" charset="0"/>
              </a:rPr>
              <a:t> </a:t>
            </a:r>
            <a:r>
              <a:rPr lang="en-US" altLang="en-US" sz="3600" b="1" i="1" dirty="0" err="1">
                <a:cs typeface="Arial" pitchFamily="34" charset="0"/>
              </a:rPr>
              <a:t>từ</a:t>
            </a:r>
            <a:r>
              <a:rPr lang="en-US" altLang="en-US" sz="3600" b="1" i="1" dirty="0">
                <a:cs typeface="Arial" pitchFamily="34" charset="0"/>
              </a:rPr>
              <a:t> </a:t>
            </a:r>
            <a:r>
              <a:rPr lang="en-US" altLang="en-US" sz="3600" b="1" i="1" dirty="0" err="1">
                <a:cs typeface="Arial" pitchFamily="34" charset="0"/>
              </a:rPr>
              <a:t>không</a:t>
            </a:r>
            <a:r>
              <a:rPr lang="en-US" altLang="en-US" sz="3600" b="1" i="1" dirty="0">
                <a:cs typeface="Arial" pitchFamily="34" charset="0"/>
              </a:rPr>
              <a:t> </a:t>
            </a:r>
            <a:r>
              <a:rPr lang="en-US" altLang="en-US" sz="3600" b="1" i="1" dirty="0" err="1">
                <a:cs typeface="Arial" pitchFamily="34" charset="0"/>
              </a:rPr>
              <a:t>thích</a:t>
            </a:r>
            <a:r>
              <a:rPr lang="en-US" altLang="en-US" sz="3600" b="1" i="1" dirty="0">
                <a:cs typeface="Arial" pitchFamily="34" charset="0"/>
              </a:rPr>
              <a:t> </a:t>
            </a:r>
            <a:r>
              <a:rPr lang="en-US" altLang="en-US" sz="3600" b="1" i="1" dirty="0" err="1">
                <a:cs typeface="Arial" pitchFamily="34" charset="0"/>
              </a:rPr>
              <a:t>hợp</a:t>
            </a:r>
            <a:r>
              <a:rPr lang="en-US" altLang="en-US" sz="3600" b="1" i="1" dirty="0">
                <a:cs typeface="Arial" pitchFamily="34" charset="0"/>
              </a:rPr>
              <a:t> </a:t>
            </a:r>
            <a:r>
              <a:rPr lang="en-US" altLang="en-US" sz="3600" b="1" i="1" dirty="0" err="1">
                <a:cs typeface="Arial" pitchFamily="34" charset="0"/>
              </a:rPr>
              <a:t>về</a:t>
            </a:r>
            <a:r>
              <a:rPr lang="en-US" altLang="en-US" sz="3600" b="1" i="1" dirty="0">
                <a:cs typeface="Arial" pitchFamily="34" charset="0"/>
              </a:rPr>
              <a:t> </a:t>
            </a:r>
            <a:r>
              <a:rPr lang="en-US" altLang="en-US" sz="3600" b="1" i="1" dirty="0" err="1">
                <a:cs typeface="Arial" pitchFamily="34" charset="0"/>
              </a:rPr>
              <a:t>nghĩa</a:t>
            </a:r>
            <a:endParaRPr lang="en-US" altLang="en-US" sz="3600" b="1" i="1" dirty="0">
              <a:cs typeface="Arial" pitchFamily="34" charset="0"/>
            </a:endParaRPr>
          </a:p>
        </p:txBody>
      </p:sp>
      <p:cxnSp>
        <p:nvCxnSpPr>
          <p:cNvPr id="13319" name="Straight Arrow Connector 10"/>
          <p:cNvCxnSpPr>
            <a:cxnSpLocks noChangeShapeType="1"/>
          </p:cNvCxnSpPr>
          <p:nvPr/>
        </p:nvCxnSpPr>
        <p:spPr bwMode="auto">
          <a:xfrm>
            <a:off x="6781800" y="4457699"/>
            <a:ext cx="2312196" cy="90725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320" name="Rounded Rectangle 11"/>
          <p:cNvSpPr>
            <a:spLocks noChangeArrowheads="1"/>
          </p:cNvSpPr>
          <p:nvPr/>
        </p:nvSpPr>
        <p:spPr bwMode="auto">
          <a:xfrm>
            <a:off x="9144000" y="4800600"/>
            <a:ext cx="5600700" cy="11430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lIns="137160" tIns="68580" rIns="137160" bIns="6858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3600" b="1" i="1" dirty="0" err="1">
                <a:cs typeface="Arial" pitchFamily="34" charset="0"/>
              </a:rPr>
              <a:t>Thừa</a:t>
            </a:r>
            <a:r>
              <a:rPr lang="en-US" altLang="en-US" sz="3600" b="1" i="1" dirty="0">
                <a:cs typeface="Arial" pitchFamily="34" charset="0"/>
              </a:rPr>
              <a:t> </a:t>
            </a:r>
            <a:r>
              <a:rPr lang="en-US" altLang="en-US" sz="3600" b="1" i="1" dirty="0" err="1">
                <a:cs typeface="Arial" pitchFamily="34" charset="0"/>
              </a:rPr>
              <a:t>quan</a:t>
            </a:r>
            <a:r>
              <a:rPr lang="en-US" altLang="en-US" sz="3600" b="1" i="1" dirty="0">
                <a:cs typeface="Arial" pitchFamily="34" charset="0"/>
              </a:rPr>
              <a:t> </a:t>
            </a:r>
            <a:r>
              <a:rPr lang="en-US" altLang="en-US" sz="3600" b="1" i="1" dirty="0" err="1">
                <a:cs typeface="Arial" pitchFamily="34" charset="0"/>
              </a:rPr>
              <a:t>hệ</a:t>
            </a:r>
            <a:r>
              <a:rPr lang="en-US" altLang="en-US" sz="3600" b="1" i="1" dirty="0">
                <a:cs typeface="Arial" pitchFamily="34" charset="0"/>
              </a:rPr>
              <a:t> </a:t>
            </a:r>
            <a:r>
              <a:rPr lang="en-US" altLang="en-US" sz="3600" b="1" i="1" dirty="0" err="1">
                <a:cs typeface="Arial" pitchFamily="34" charset="0"/>
              </a:rPr>
              <a:t>từ</a:t>
            </a:r>
            <a:endParaRPr lang="en-US" altLang="en-US" sz="3600" b="1" i="1" dirty="0">
              <a:cs typeface="Arial" pitchFamily="34" charset="0"/>
            </a:endParaRPr>
          </a:p>
        </p:txBody>
      </p:sp>
      <p:cxnSp>
        <p:nvCxnSpPr>
          <p:cNvPr id="13321" name="Straight Arrow Connector 13"/>
          <p:cNvCxnSpPr>
            <a:cxnSpLocks noChangeShapeType="1"/>
          </p:cNvCxnSpPr>
          <p:nvPr/>
        </p:nvCxnSpPr>
        <p:spPr bwMode="auto">
          <a:xfrm>
            <a:off x="6400800" y="4911328"/>
            <a:ext cx="2628900" cy="228957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322" name="Rounded Rectangle 14"/>
          <p:cNvSpPr>
            <a:spLocks noChangeArrowheads="1"/>
          </p:cNvSpPr>
          <p:nvPr/>
        </p:nvSpPr>
        <p:spPr bwMode="auto">
          <a:xfrm>
            <a:off x="9144000" y="6400800"/>
            <a:ext cx="5715000" cy="19431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lIns="137160" tIns="68580" rIns="137160" bIns="6858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3600" b="1" i="1" dirty="0" err="1">
                <a:cs typeface="Arial" pitchFamily="34" charset="0"/>
              </a:rPr>
              <a:t>Dùng</a:t>
            </a:r>
            <a:r>
              <a:rPr lang="en-US" altLang="en-US" sz="3600" b="1" i="1" dirty="0">
                <a:cs typeface="Arial" pitchFamily="34" charset="0"/>
              </a:rPr>
              <a:t> </a:t>
            </a:r>
            <a:r>
              <a:rPr lang="en-US" altLang="en-US" sz="3600" b="1" i="1" dirty="0" err="1">
                <a:cs typeface="Arial" pitchFamily="34" charset="0"/>
              </a:rPr>
              <a:t>quan</a:t>
            </a:r>
            <a:r>
              <a:rPr lang="en-US" altLang="en-US" sz="3600" b="1" i="1" dirty="0">
                <a:cs typeface="Arial" pitchFamily="34" charset="0"/>
              </a:rPr>
              <a:t> </a:t>
            </a:r>
            <a:r>
              <a:rPr lang="en-US" altLang="en-US" sz="3600" b="1" i="1" dirty="0" err="1">
                <a:cs typeface="Arial" pitchFamily="34" charset="0"/>
              </a:rPr>
              <a:t>hệ</a:t>
            </a:r>
            <a:r>
              <a:rPr lang="en-US" altLang="en-US" sz="3600" b="1" i="1" dirty="0">
                <a:cs typeface="Arial" pitchFamily="34" charset="0"/>
              </a:rPr>
              <a:t> </a:t>
            </a:r>
            <a:r>
              <a:rPr lang="en-US" altLang="en-US" sz="3600" b="1" i="1" dirty="0" err="1">
                <a:cs typeface="Arial" pitchFamily="34" charset="0"/>
              </a:rPr>
              <a:t>từ</a:t>
            </a:r>
            <a:r>
              <a:rPr lang="en-US" altLang="en-US" sz="3600" b="1" i="1" dirty="0">
                <a:cs typeface="Arial" pitchFamily="34" charset="0"/>
              </a:rPr>
              <a:t> </a:t>
            </a:r>
            <a:r>
              <a:rPr lang="en-US" altLang="en-US" sz="3600" b="1" i="1" dirty="0" err="1">
                <a:cs typeface="Arial" pitchFamily="34" charset="0"/>
              </a:rPr>
              <a:t>mà</a:t>
            </a:r>
            <a:r>
              <a:rPr lang="en-US" altLang="en-US" sz="3600" b="1" i="1" dirty="0">
                <a:cs typeface="Arial" pitchFamily="34" charset="0"/>
              </a:rPr>
              <a:t> </a:t>
            </a:r>
            <a:r>
              <a:rPr lang="en-US" altLang="en-US" sz="3600" b="1" i="1" dirty="0" err="1">
                <a:cs typeface="Arial" pitchFamily="34" charset="0"/>
              </a:rPr>
              <a:t>không</a:t>
            </a:r>
            <a:r>
              <a:rPr lang="en-US" altLang="en-US" sz="3600" b="1" i="1" dirty="0">
                <a:cs typeface="Arial" pitchFamily="34" charset="0"/>
              </a:rPr>
              <a:t> </a:t>
            </a:r>
            <a:r>
              <a:rPr lang="en-US" altLang="en-US" sz="3600" b="1" i="1" dirty="0" err="1">
                <a:cs typeface="Arial" pitchFamily="34" charset="0"/>
              </a:rPr>
              <a:t>có</a:t>
            </a:r>
            <a:r>
              <a:rPr lang="en-US" altLang="en-US" sz="3600" b="1" i="1" dirty="0">
                <a:cs typeface="Arial" pitchFamily="34" charset="0"/>
              </a:rPr>
              <a:t> </a:t>
            </a:r>
            <a:r>
              <a:rPr lang="en-US" altLang="en-US" sz="3600" b="1" i="1" dirty="0" err="1">
                <a:cs typeface="Arial" pitchFamily="34" charset="0"/>
              </a:rPr>
              <a:t>tác</a:t>
            </a:r>
            <a:r>
              <a:rPr lang="en-US" altLang="en-US" sz="3600" b="1" i="1" dirty="0">
                <a:cs typeface="Arial" pitchFamily="34" charset="0"/>
              </a:rPr>
              <a:t> </a:t>
            </a:r>
            <a:r>
              <a:rPr lang="en-US" altLang="en-US" sz="3600" b="1" i="1" dirty="0" err="1">
                <a:cs typeface="Arial" pitchFamily="34" charset="0"/>
              </a:rPr>
              <a:t>dụng</a:t>
            </a:r>
            <a:r>
              <a:rPr lang="en-US" altLang="en-US" sz="3600" b="1" i="1" dirty="0">
                <a:cs typeface="Arial" pitchFamily="34" charset="0"/>
              </a:rPr>
              <a:t> </a:t>
            </a:r>
            <a:r>
              <a:rPr lang="en-US" altLang="en-US" sz="3600" b="1" i="1" dirty="0" err="1">
                <a:cs typeface="Arial" pitchFamily="34" charset="0"/>
              </a:rPr>
              <a:t>liên</a:t>
            </a:r>
            <a:r>
              <a:rPr lang="en-US" altLang="en-US" sz="3600" b="1" i="1" dirty="0">
                <a:cs typeface="Arial" pitchFamily="34" charset="0"/>
              </a:rPr>
              <a:t> </a:t>
            </a:r>
            <a:r>
              <a:rPr lang="en-US" altLang="en-US" sz="3600" b="1" i="1" dirty="0" err="1">
                <a:cs typeface="Arial" pitchFamily="34" charset="0"/>
              </a:rPr>
              <a:t>kết</a:t>
            </a:r>
            <a:endParaRPr lang="en-US" altLang="en-US" sz="3600" b="1" i="1" dirty="0">
              <a:cs typeface="Arial" pitchFamily="34" charset="0"/>
            </a:endParaRPr>
          </a:p>
        </p:txBody>
      </p:sp>
      <p:sp>
        <p:nvSpPr>
          <p:cNvPr id="68627" name="Text Box 19"/>
          <p:cNvSpPr txBox="1">
            <a:spLocks noChangeArrowheads="1"/>
          </p:cNvSpPr>
          <p:nvPr/>
        </p:nvSpPr>
        <p:spPr bwMode="auto">
          <a:xfrm>
            <a:off x="1181100" y="6795655"/>
            <a:ext cx="5600700" cy="685800"/>
          </a:xfrm>
          <a:prstGeom prst="rect">
            <a:avLst/>
          </a:prstGeom>
          <a:ln/>
        </p:spPr>
        <p:style>
          <a:lnRef idx="1">
            <a:schemeClr val="accent6"/>
          </a:lnRef>
          <a:fillRef idx="2">
            <a:schemeClr val="accent6"/>
          </a:fillRef>
          <a:effectRef idx="1">
            <a:schemeClr val="accent6"/>
          </a:effectRef>
          <a:fontRef idx="minor">
            <a:schemeClr val="dk1"/>
          </a:fontRef>
        </p:style>
        <p:txBody>
          <a:bodyPr lIns="137160" tIns="68580" rIns="137160" bIns="68580">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3600" b="1" dirty="0">
                <a:latin typeface="Arial" pitchFamily="34" charset="0"/>
                <a:cs typeface="Arial" pitchFamily="34" charset="0"/>
              </a:rPr>
              <a:t>2. </a:t>
            </a:r>
            <a:r>
              <a:rPr lang="en-US" altLang="en-US" sz="3600" b="1" dirty="0" err="1">
                <a:latin typeface="Arial" pitchFamily="34" charset="0"/>
                <a:cs typeface="Arial" pitchFamily="34" charset="0"/>
              </a:rPr>
              <a:t>Ghi</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nhớ</a:t>
            </a:r>
            <a:r>
              <a:rPr lang="en-US" altLang="en-US" sz="3600" b="1" dirty="0">
                <a:latin typeface="Arial" pitchFamily="34" charset="0"/>
                <a:cs typeface="Arial" pitchFamily="34" charset="0"/>
              </a:rPr>
              <a:t>:</a:t>
            </a:r>
            <a:r>
              <a:rPr lang="en-US" altLang="en-US" sz="3600" dirty="0">
                <a:latin typeface="Arial" pitchFamily="34" charset="0"/>
                <a:cs typeface="Arial" pitchFamily="34" charset="0"/>
              </a:rPr>
              <a:t> (SGK/ 107)</a:t>
            </a:r>
          </a:p>
        </p:txBody>
      </p:sp>
      <p:pic>
        <p:nvPicPr>
          <p:cNvPr id="14"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846436" y="9133133"/>
            <a:ext cx="2161354" cy="1221165"/>
          </a:xfrm>
          <a:prstGeom prst="rect">
            <a:avLst/>
          </a:prstGeom>
        </p:spPr>
      </p:pic>
    </p:spTree>
    <p:extLst>
      <p:ext uri="{BB962C8B-B14F-4D97-AF65-F5344CB8AC3E}">
        <p14:creationId xmlns:p14="http://schemas.microsoft.com/office/powerpoint/2010/main" val="3169573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8627"/>
                                        </p:tgtEl>
                                        <p:attrNameLst>
                                          <p:attrName>style.visibility</p:attrName>
                                        </p:attrNameLst>
                                      </p:cBhvr>
                                      <p:to>
                                        <p:strVal val="visible"/>
                                      </p:to>
                                    </p:set>
                                    <p:anim calcmode="lin" valueType="num">
                                      <p:cBhvr>
                                        <p:cTn id="7" dur="500" fill="hold"/>
                                        <p:tgtEl>
                                          <p:spTgt spid="68627"/>
                                        </p:tgtEl>
                                        <p:attrNameLst>
                                          <p:attrName>ppt_w</p:attrName>
                                        </p:attrNameLst>
                                      </p:cBhvr>
                                      <p:tavLst>
                                        <p:tav tm="0">
                                          <p:val>
                                            <p:fltVal val="0"/>
                                          </p:val>
                                        </p:tav>
                                        <p:tav tm="100000">
                                          <p:val>
                                            <p:strVal val="#ppt_w"/>
                                          </p:val>
                                        </p:tav>
                                      </p:tavLst>
                                    </p:anim>
                                    <p:anim calcmode="lin" valueType="num">
                                      <p:cBhvr>
                                        <p:cTn id="8" dur="500" fill="hold"/>
                                        <p:tgtEl>
                                          <p:spTgt spid="68627"/>
                                        </p:tgtEl>
                                        <p:attrNameLst>
                                          <p:attrName>ppt_h</p:attrName>
                                        </p:attrNameLst>
                                      </p:cBhvr>
                                      <p:tavLst>
                                        <p:tav tm="0">
                                          <p:val>
                                            <p:fltVal val="0"/>
                                          </p:val>
                                        </p:tav>
                                        <p:tav tm="100000">
                                          <p:val>
                                            <p:strVal val="#ppt_h"/>
                                          </p:val>
                                        </p:tav>
                                      </p:tavLst>
                                    </p:anim>
                                    <p:animEffect transition="in" filter="fade">
                                      <p:cBhvr>
                                        <p:cTn id="9" dur="500"/>
                                        <p:tgtEl>
                                          <p:spTgt spid="68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4338" name="Rectangle 13"/>
          <p:cNvSpPr>
            <a:spLocks noGrp="1" noChangeArrowheads="1"/>
          </p:cNvSpPr>
          <p:nvPr>
            <p:ph type="body" sz="half" idx="4294967295"/>
          </p:nvPr>
        </p:nvSpPr>
        <p:spPr>
          <a:xfrm>
            <a:off x="1828800" y="2514600"/>
            <a:ext cx="14630400" cy="7200900"/>
          </a:xfrm>
          <a:solidFill>
            <a:schemeClr val="bg1"/>
          </a:solidFill>
          <a:ln>
            <a:solidFill>
              <a:schemeClr val="bg1"/>
            </a:solidFill>
            <a:miter lim="800000"/>
            <a:headEnd/>
            <a:tailEnd/>
          </a:ln>
        </p:spPr>
        <p:txBody>
          <a:bodyPr/>
          <a:lstStyle/>
          <a:p>
            <a:pPr marL="0" indent="0">
              <a:buNone/>
            </a:pPr>
            <a:r>
              <a:rPr lang="en-US" altLang="en-US" sz="4200" b="1" dirty="0">
                <a:latin typeface="Arial" pitchFamily="34" charset="0"/>
                <a:cs typeface="Arial" pitchFamily="34" charset="0"/>
              </a:rPr>
              <a:t>II. </a:t>
            </a:r>
            <a:r>
              <a:rPr lang="en-US" altLang="en-US" sz="4200" b="1" dirty="0" err="1">
                <a:latin typeface="Arial" pitchFamily="34" charset="0"/>
                <a:cs typeface="Arial" pitchFamily="34" charset="0"/>
              </a:rPr>
              <a:t>Luyện</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tập</a:t>
            </a:r>
            <a:r>
              <a:rPr lang="en-US" altLang="en-US" sz="4200" b="1" dirty="0">
                <a:latin typeface="Arial" pitchFamily="34" charset="0"/>
                <a:cs typeface="Arial" pitchFamily="34" charset="0"/>
              </a:rPr>
              <a:t>:</a:t>
            </a:r>
          </a:p>
          <a:p>
            <a:pPr marL="0" indent="0" algn="ctr">
              <a:buNone/>
            </a:pPr>
            <a:r>
              <a:rPr lang="en-US" altLang="en-US" sz="4200" b="1" dirty="0" err="1">
                <a:solidFill>
                  <a:srgbClr val="FF3300"/>
                </a:solidFill>
                <a:latin typeface="Arial" pitchFamily="34" charset="0"/>
                <a:cs typeface="Arial" pitchFamily="34" charset="0"/>
              </a:rPr>
              <a:t>Bài</a:t>
            </a:r>
            <a:r>
              <a:rPr lang="en-US" altLang="en-US" sz="4200" b="1" dirty="0">
                <a:solidFill>
                  <a:srgbClr val="FF3300"/>
                </a:solidFill>
                <a:latin typeface="Arial" pitchFamily="34" charset="0"/>
                <a:cs typeface="Arial" pitchFamily="34" charset="0"/>
              </a:rPr>
              <a:t> 1, 2, 3: TRÒ CHƠI ĐỒNG ĐỘI</a:t>
            </a:r>
          </a:p>
          <a:p>
            <a:pPr marL="0" indent="0" algn="ctr">
              <a:buNone/>
            </a:pPr>
            <a:endParaRPr lang="en-US" altLang="en-US" sz="1500" b="1" dirty="0">
              <a:solidFill>
                <a:srgbClr val="FF3300"/>
              </a:solidFill>
              <a:latin typeface="Arial" pitchFamily="34" charset="0"/>
              <a:cs typeface="Arial" pitchFamily="34" charset="0"/>
            </a:endParaRPr>
          </a:p>
          <a:p>
            <a:pPr marL="0" indent="0" algn="just">
              <a:buNone/>
            </a:pPr>
            <a:r>
              <a:rPr lang="en-US" altLang="en-US" sz="4200" b="1" dirty="0" err="1">
                <a:solidFill>
                  <a:srgbClr val="000099"/>
                </a:solidFill>
                <a:latin typeface="Arial" pitchFamily="34" charset="0"/>
                <a:cs typeface="Arial" pitchFamily="34" charset="0"/>
              </a:rPr>
              <a:t>Thể</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lệ</a:t>
            </a:r>
            <a:r>
              <a:rPr lang="en-US" altLang="en-US" sz="4200" b="1" dirty="0">
                <a:solidFill>
                  <a:srgbClr val="000099"/>
                </a:solidFill>
                <a:latin typeface="Arial" pitchFamily="34" charset="0"/>
                <a:cs typeface="Arial" pitchFamily="34" charset="0"/>
              </a:rPr>
              <a:t>: </a:t>
            </a:r>
          </a:p>
          <a:p>
            <a:pPr marL="0" indent="0" algn="just">
              <a:buNone/>
            </a:pP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Các</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đội</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sau</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khi</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nghe</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xong</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câu</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hỏi</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sẽ</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trao</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đổi</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nhanh</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trong</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nhóm</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và</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ghi</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ra</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đáp</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án</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trên</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bảng</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nhóm</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thời</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gian</a:t>
            </a:r>
            <a:r>
              <a:rPr lang="en-US" altLang="en-US" sz="4200" b="1" dirty="0">
                <a:solidFill>
                  <a:srgbClr val="000099"/>
                </a:solidFill>
                <a:latin typeface="Arial" pitchFamily="34" charset="0"/>
                <a:cs typeface="Arial" pitchFamily="34" charset="0"/>
              </a:rPr>
              <a:t> 30s </a:t>
            </a:r>
            <a:r>
              <a:rPr lang="en-US" altLang="en-US" sz="4200" b="1" dirty="0" err="1">
                <a:solidFill>
                  <a:srgbClr val="000099"/>
                </a:solidFill>
                <a:latin typeface="Arial" pitchFamily="34" charset="0"/>
                <a:cs typeface="Arial" pitchFamily="34" charset="0"/>
              </a:rPr>
              <a:t>cho</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một</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câu</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trả</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lời</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Hết</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thời</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gian</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đại</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diện</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nhóm</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sẽ</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giơ</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kết</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quả</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của</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nhóm</a:t>
            </a:r>
            <a:r>
              <a:rPr lang="en-US" altLang="en-US" sz="4200" b="1" dirty="0">
                <a:solidFill>
                  <a:srgbClr val="000099"/>
                </a:solidFill>
                <a:latin typeface="Arial" pitchFamily="34" charset="0"/>
                <a:cs typeface="Arial" pitchFamily="34" charset="0"/>
              </a:rPr>
              <a:t>.</a:t>
            </a:r>
          </a:p>
          <a:p>
            <a:pPr marL="0" indent="0" algn="just">
              <a:buNone/>
            </a:pP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Lưu</a:t>
            </a:r>
            <a:r>
              <a:rPr lang="en-US" altLang="en-US" sz="4200" b="1" dirty="0">
                <a:solidFill>
                  <a:srgbClr val="000099"/>
                </a:solidFill>
                <a:latin typeface="Arial" pitchFamily="34" charset="0"/>
                <a:cs typeface="Arial" pitchFamily="34" charset="0"/>
              </a:rPr>
              <a:t> ý: </a:t>
            </a:r>
            <a:r>
              <a:rPr lang="en-US" altLang="en-US" sz="4200" b="1" dirty="0" err="1">
                <a:solidFill>
                  <a:srgbClr val="000099"/>
                </a:solidFill>
                <a:latin typeface="Arial" pitchFamily="34" charset="0"/>
                <a:cs typeface="Arial" pitchFamily="34" charset="0"/>
              </a:rPr>
              <a:t>câu</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trả</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lời</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phải</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ghi</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rõ</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lỗi</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và</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cách</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sửa</a:t>
            </a:r>
            <a:r>
              <a:rPr lang="en-US" altLang="en-US" sz="4200" b="1" dirty="0">
                <a:solidFill>
                  <a:srgbClr val="000099"/>
                </a:solidFill>
                <a:latin typeface="Arial" pitchFamily="34" charset="0"/>
                <a:cs typeface="Arial" pitchFamily="34" charset="0"/>
              </a:rPr>
              <a:t> </a:t>
            </a:r>
            <a:r>
              <a:rPr lang="en-US" altLang="en-US" sz="4200" b="1" dirty="0" err="1">
                <a:solidFill>
                  <a:srgbClr val="000099"/>
                </a:solidFill>
                <a:latin typeface="Arial" pitchFamily="34" charset="0"/>
                <a:cs typeface="Arial" pitchFamily="34" charset="0"/>
              </a:rPr>
              <a:t>lỗi</a:t>
            </a:r>
            <a:r>
              <a:rPr lang="en-US" altLang="en-US" sz="4200" b="1" dirty="0">
                <a:solidFill>
                  <a:srgbClr val="000099"/>
                </a:solidFill>
                <a:latin typeface="Arial" pitchFamily="34" charset="0"/>
                <a:cs typeface="Arial" pitchFamily="34" charset="0"/>
              </a:rPr>
              <a:t>.</a:t>
            </a:r>
          </a:p>
        </p:txBody>
      </p:sp>
      <p:sp>
        <p:nvSpPr>
          <p:cNvPr id="14339" name="Rectangle 2" descr="Blue tissue paper"/>
          <p:cNvSpPr>
            <a:spLocks noChangeArrowheads="1"/>
          </p:cNvSpPr>
          <p:nvPr/>
        </p:nvSpPr>
        <p:spPr bwMode="auto">
          <a:xfrm>
            <a:off x="4329545" y="495301"/>
            <a:ext cx="9258300" cy="132181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37160" tIns="68580" rIns="137160" bIns="68580" anchor="ctr"/>
          <a:lstStyle/>
          <a:p>
            <a:pPr algn="ctr" eaLnBrk="1" hangingPunct="1"/>
            <a:r>
              <a:rPr lang="en-US" altLang="en-US" sz="5400" b="1" dirty="0">
                <a:solidFill>
                  <a:srgbClr val="FF0000"/>
                </a:solidFill>
                <a:latin typeface="Arial" pitchFamily="34" charset="0"/>
                <a:cs typeface="Arial" pitchFamily="34" charset="0"/>
              </a:rPr>
              <a:t>LUYỆN TẬP</a:t>
            </a:r>
          </a:p>
        </p:txBody>
      </p:sp>
      <p:pic>
        <p:nvPicPr>
          <p:cNvPr id="4"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846436" y="9133133"/>
            <a:ext cx="2161354" cy="1221165"/>
          </a:xfrm>
          <a:prstGeom prst="rect">
            <a:avLst/>
          </a:prstGeom>
        </p:spPr>
      </p:pic>
    </p:spTree>
    <p:extLst>
      <p:ext uri="{BB962C8B-B14F-4D97-AF65-F5344CB8AC3E}">
        <p14:creationId xmlns:p14="http://schemas.microsoft.com/office/powerpoint/2010/main" val="803517546"/>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8">
                                            <p:bg/>
                                          </p:spTgt>
                                        </p:tgtEl>
                                        <p:attrNameLst>
                                          <p:attrName>style.visibility</p:attrName>
                                        </p:attrNameLst>
                                      </p:cBhvr>
                                      <p:to>
                                        <p:strVal val="visible"/>
                                      </p:to>
                                    </p:set>
                                    <p:animEffect transition="in" filter="fade">
                                      <p:cBhvr>
                                        <p:cTn id="14" dur="1000"/>
                                        <p:tgtEl>
                                          <p:spTgt spid="14338">
                                            <p:bg/>
                                          </p:spTgt>
                                        </p:tgtEl>
                                      </p:cBhvr>
                                    </p:animEffect>
                                    <p:anim calcmode="lin" valueType="num">
                                      <p:cBhvr>
                                        <p:cTn id="15" dur="1000" fill="hold"/>
                                        <p:tgtEl>
                                          <p:spTgt spid="14338">
                                            <p:bg/>
                                          </p:spTgt>
                                        </p:tgtEl>
                                        <p:attrNameLst>
                                          <p:attrName>ppt_x</p:attrName>
                                        </p:attrNameLst>
                                      </p:cBhvr>
                                      <p:tavLst>
                                        <p:tav tm="0">
                                          <p:val>
                                            <p:strVal val="#ppt_x"/>
                                          </p:val>
                                        </p:tav>
                                        <p:tav tm="100000">
                                          <p:val>
                                            <p:strVal val="#ppt_x"/>
                                          </p:val>
                                        </p:tav>
                                      </p:tavLst>
                                    </p:anim>
                                    <p:anim calcmode="lin" valueType="num">
                                      <p:cBhvr>
                                        <p:cTn id="16" dur="1000" fill="hold"/>
                                        <p:tgtEl>
                                          <p:spTgt spid="14338">
                                            <p:bg/>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38">
                                            <p:txEl>
                                              <p:pRg st="0" end="0"/>
                                            </p:txEl>
                                          </p:spTgt>
                                        </p:tgtEl>
                                        <p:attrNameLst>
                                          <p:attrName>style.visibility</p:attrName>
                                        </p:attrNameLst>
                                      </p:cBhvr>
                                      <p:to>
                                        <p:strVal val="visible"/>
                                      </p:to>
                                    </p:set>
                                    <p:animEffect transition="in" filter="fade">
                                      <p:cBhvr>
                                        <p:cTn id="21" dur="1000"/>
                                        <p:tgtEl>
                                          <p:spTgt spid="14338">
                                            <p:txEl>
                                              <p:pRg st="0" end="0"/>
                                            </p:txEl>
                                          </p:spTgt>
                                        </p:tgtEl>
                                      </p:cBhvr>
                                    </p:animEffect>
                                    <p:anim calcmode="lin" valueType="num">
                                      <p:cBhvr>
                                        <p:cTn id="22"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338">
                                            <p:txEl>
                                              <p:pRg st="1" end="1"/>
                                            </p:txEl>
                                          </p:spTgt>
                                        </p:tgtEl>
                                        <p:attrNameLst>
                                          <p:attrName>style.visibility</p:attrName>
                                        </p:attrNameLst>
                                      </p:cBhvr>
                                      <p:to>
                                        <p:strVal val="visible"/>
                                      </p:to>
                                    </p:set>
                                    <p:animEffect transition="in" filter="fade">
                                      <p:cBhvr>
                                        <p:cTn id="28" dur="1000"/>
                                        <p:tgtEl>
                                          <p:spTgt spid="14338">
                                            <p:txEl>
                                              <p:pRg st="1" end="1"/>
                                            </p:txEl>
                                          </p:spTgt>
                                        </p:tgtEl>
                                      </p:cBhvr>
                                    </p:animEffect>
                                    <p:anim calcmode="lin" valueType="num">
                                      <p:cBhvr>
                                        <p:cTn id="29" dur="10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43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338">
                                            <p:txEl>
                                              <p:pRg st="3" end="3"/>
                                            </p:txEl>
                                          </p:spTgt>
                                        </p:tgtEl>
                                        <p:attrNameLst>
                                          <p:attrName>style.visibility</p:attrName>
                                        </p:attrNameLst>
                                      </p:cBhvr>
                                      <p:to>
                                        <p:strVal val="visible"/>
                                      </p:to>
                                    </p:set>
                                    <p:animEffect transition="in" filter="fade">
                                      <p:cBhvr>
                                        <p:cTn id="35" dur="1000"/>
                                        <p:tgtEl>
                                          <p:spTgt spid="14338">
                                            <p:txEl>
                                              <p:pRg st="3" end="3"/>
                                            </p:txEl>
                                          </p:spTgt>
                                        </p:tgtEl>
                                      </p:cBhvr>
                                    </p:animEffect>
                                    <p:anim calcmode="lin" valueType="num">
                                      <p:cBhvr>
                                        <p:cTn id="36" dur="1000" fill="hold"/>
                                        <p:tgtEl>
                                          <p:spTgt spid="1433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43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338">
                                            <p:txEl>
                                              <p:pRg st="4" end="4"/>
                                            </p:txEl>
                                          </p:spTgt>
                                        </p:tgtEl>
                                        <p:attrNameLst>
                                          <p:attrName>style.visibility</p:attrName>
                                        </p:attrNameLst>
                                      </p:cBhvr>
                                      <p:to>
                                        <p:strVal val="visible"/>
                                      </p:to>
                                    </p:set>
                                    <p:animEffect transition="in" filter="fade">
                                      <p:cBhvr>
                                        <p:cTn id="42" dur="1000"/>
                                        <p:tgtEl>
                                          <p:spTgt spid="14338">
                                            <p:txEl>
                                              <p:pRg st="4" end="4"/>
                                            </p:txEl>
                                          </p:spTgt>
                                        </p:tgtEl>
                                      </p:cBhvr>
                                    </p:animEffect>
                                    <p:anim calcmode="lin" valueType="num">
                                      <p:cBhvr>
                                        <p:cTn id="43" dur="10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43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338">
                                            <p:txEl>
                                              <p:pRg st="5" end="5"/>
                                            </p:txEl>
                                          </p:spTgt>
                                        </p:tgtEl>
                                        <p:attrNameLst>
                                          <p:attrName>style.visibility</p:attrName>
                                        </p:attrNameLst>
                                      </p:cBhvr>
                                      <p:to>
                                        <p:strVal val="visible"/>
                                      </p:to>
                                    </p:set>
                                    <p:animEffect transition="in" filter="fade">
                                      <p:cBhvr>
                                        <p:cTn id="49" dur="1000"/>
                                        <p:tgtEl>
                                          <p:spTgt spid="14338">
                                            <p:txEl>
                                              <p:pRg st="5" end="5"/>
                                            </p:txEl>
                                          </p:spTgt>
                                        </p:tgtEl>
                                      </p:cBhvr>
                                    </p:animEffect>
                                    <p:anim calcmode="lin" valueType="num">
                                      <p:cBhvr>
                                        <p:cTn id="50" dur="1000" fill="hold"/>
                                        <p:tgtEl>
                                          <p:spTgt spid="1433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433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nimBg="1"/>
      <p:bldP spid="143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0242" name="Rectangle 13"/>
          <p:cNvSpPr>
            <a:spLocks noGrp="1" noChangeArrowheads="1"/>
          </p:cNvSpPr>
          <p:nvPr>
            <p:ph type="body" sz="half" idx="4294967295"/>
          </p:nvPr>
        </p:nvSpPr>
        <p:spPr>
          <a:xfrm>
            <a:off x="1066800" y="876300"/>
            <a:ext cx="15849600" cy="6934200"/>
          </a:xfrm>
          <a:solidFill>
            <a:schemeClr val="bg1"/>
          </a:solidFill>
          <a:ln>
            <a:solidFill>
              <a:schemeClr val="bg1"/>
            </a:solidFill>
            <a:miter lim="800000"/>
            <a:headEnd/>
            <a:tailEnd/>
          </a:ln>
        </p:spPr>
        <p:txBody>
          <a:bodyPr>
            <a:normAutofit/>
          </a:bodyPr>
          <a:lstStyle/>
          <a:p>
            <a:pPr marL="571500" indent="-571500">
              <a:lnSpc>
                <a:spcPct val="90000"/>
              </a:lnSpc>
              <a:buNone/>
            </a:pPr>
            <a:endParaRPr lang="en-US" altLang="en-US" sz="4400" b="1" dirty="0" smtClean="0">
              <a:latin typeface="Arial" pitchFamily="34" charset="0"/>
              <a:cs typeface="Arial" pitchFamily="34" charset="0"/>
            </a:endParaRPr>
          </a:p>
          <a:p>
            <a:pPr marL="571500" indent="-571500">
              <a:lnSpc>
                <a:spcPct val="90000"/>
              </a:lnSpc>
              <a:buNone/>
            </a:pPr>
            <a:r>
              <a:rPr lang="en-US" altLang="en-US" sz="4400" b="1" dirty="0" smtClean="0">
                <a:latin typeface="Arial" pitchFamily="34" charset="0"/>
                <a:cs typeface="Arial" pitchFamily="34" charset="0"/>
              </a:rPr>
              <a:t>II</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Luyện</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tập</a:t>
            </a:r>
            <a:r>
              <a:rPr lang="en-US" altLang="en-US" sz="4400" b="1" dirty="0" smtClean="0">
                <a:latin typeface="Arial" pitchFamily="34" charset="0"/>
                <a:cs typeface="Arial" pitchFamily="34" charset="0"/>
              </a:rPr>
              <a:t>:</a:t>
            </a:r>
          </a:p>
          <a:p>
            <a:pPr marL="571500" indent="-571500">
              <a:lnSpc>
                <a:spcPct val="90000"/>
              </a:lnSpc>
              <a:buNone/>
            </a:pPr>
            <a:r>
              <a:rPr lang="en-US" altLang="en-US" sz="4400" b="1" dirty="0" err="1" smtClean="0">
                <a:latin typeface="Arial" pitchFamily="34" charset="0"/>
                <a:cs typeface="Arial" pitchFamily="34" charset="0"/>
              </a:rPr>
              <a:t>Bài</a:t>
            </a:r>
            <a:r>
              <a:rPr lang="en-US" altLang="en-US" sz="4400" b="1" dirty="0" smtClean="0">
                <a:latin typeface="Arial" pitchFamily="34" charset="0"/>
                <a:cs typeface="Arial" pitchFamily="34" charset="0"/>
              </a:rPr>
              <a:t> 1:  </a:t>
            </a:r>
            <a:r>
              <a:rPr lang="en-US" altLang="en-US" sz="4400" dirty="0" err="1" smtClean="0">
                <a:latin typeface="Arial" pitchFamily="34" charset="0"/>
                <a:cs typeface="Arial" pitchFamily="34" charset="0"/>
              </a:rPr>
              <a:t>Thêm</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quan</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hệ</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từ</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thích</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hợp</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có</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thể</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thêm</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hoặc</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bớt</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một</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vài</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từ</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khác</a:t>
            </a:r>
            <a:r>
              <a:rPr lang="en-US" altLang="en-US" sz="4400" dirty="0" smtClean="0">
                <a:latin typeface="Arial" pitchFamily="34" charset="0"/>
                <a:cs typeface="Arial" pitchFamily="34" charset="0"/>
              </a:rPr>
              <a:t>)</a:t>
            </a:r>
            <a:r>
              <a:rPr lang="en-US" altLang="en-US" sz="4400" b="1" dirty="0" smtClean="0">
                <a:latin typeface="Arial" pitchFamily="34" charset="0"/>
                <a:cs typeface="Arial" pitchFamily="34" charset="0"/>
              </a:rPr>
              <a:t> </a:t>
            </a:r>
            <a:r>
              <a:rPr lang="en-US" altLang="en-US" sz="4400" dirty="0" err="1" smtClean="0">
                <a:latin typeface="Arial" pitchFamily="34" charset="0"/>
                <a:cs typeface="Arial" pitchFamily="34" charset="0"/>
              </a:rPr>
              <a:t>để</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hoàn</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chỉnh</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các</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câu</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sau</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đây</a:t>
            </a:r>
            <a:r>
              <a:rPr lang="en-US" altLang="en-US" sz="4400" dirty="0" smtClean="0">
                <a:latin typeface="Arial" pitchFamily="34" charset="0"/>
                <a:cs typeface="Arial" pitchFamily="34" charset="0"/>
              </a:rPr>
              <a:t>.</a:t>
            </a:r>
          </a:p>
          <a:p>
            <a:pPr marL="571500" indent="-571500">
              <a:lnSpc>
                <a:spcPct val="90000"/>
              </a:lnSpc>
              <a:buNone/>
            </a:pPr>
            <a:endParaRPr lang="en-US" altLang="en-US" sz="4400" dirty="0" smtClean="0">
              <a:latin typeface="Arial" pitchFamily="34" charset="0"/>
              <a:cs typeface="Arial" pitchFamily="34" charset="0"/>
            </a:endParaRPr>
          </a:p>
          <a:p>
            <a:pPr marL="571500" indent="-571500">
              <a:lnSpc>
                <a:spcPct val="90000"/>
              </a:lnSpc>
              <a:buNone/>
            </a:pP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Nó</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chăm</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chú</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nghe</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kể</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chuyện</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đầu</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đến</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cuối</a:t>
            </a:r>
            <a:r>
              <a:rPr lang="en-US" altLang="en-US" sz="4400" dirty="0" smtClean="0">
                <a:latin typeface="Arial" pitchFamily="34" charset="0"/>
                <a:cs typeface="Arial" pitchFamily="34" charset="0"/>
              </a:rPr>
              <a:t>.</a:t>
            </a:r>
          </a:p>
          <a:p>
            <a:pPr marL="571500" indent="-571500">
              <a:lnSpc>
                <a:spcPct val="90000"/>
              </a:lnSpc>
              <a:buNone/>
            </a:pPr>
            <a:r>
              <a:rPr lang="en-US" altLang="en-US" sz="4400" dirty="0" smtClean="0">
                <a:latin typeface="Arial" pitchFamily="34" charset="0"/>
                <a:cs typeface="Arial" pitchFamily="34" charset="0"/>
              </a:rPr>
              <a:t>  </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Lỗi</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thiếu</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quan</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hệ</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từ</a:t>
            </a:r>
            <a:r>
              <a:rPr lang="en-US" altLang="en-US" sz="4400" b="1" dirty="0" smtClean="0">
                <a:latin typeface="Arial" pitchFamily="34" charset="0"/>
                <a:cs typeface="Arial" pitchFamily="34" charset="0"/>
              </a:rPr>
              <a:t>.</a:t>
            </a:r>
          </a:p>
          <a:p>
            <a:pPr marL="571500" indent="-571500">
              <a:lnSpc>
                <a:spcPct val="90000"/>
              </a:lnSpc>
              <a:buNone/>
            </a:pPr>
            <a:r>
              <a:rPr lang="en-US" altLang="en-US" sz="4400" b="1" dirty="0" smtClean="0">
                <a:latin typeface="Arial" pitchFamily="34" charset="0"/>
                <a:cs typeface="Arial" pitchFamily="34" charset="0"/>
              </a:rPr>
              <a:t>  + </a:t>
            </a:r>
            <a:r>
              <a:rPr lang="en-US" altLang="en-US" sz="4400" b="1" dirty="0" err="1" smtClean="0">
                <a:latin typeface="Arial" pitchFamily="34" charset="0"/>
                <a:cs typeface="Arial" pitchFamily="34" charset="0"/>
              </a:rPr>
              <a:t>Sửa</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Nó</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chăm</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chú</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nghe</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kể</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chuyện</a:t>
            </a:r>
            <a:r>
              <a:rPr lang="en-US" altLang="en-US" sz="4400" b="1" dirty="0" smtClean="0">
                <a:latin typeface="Arial" pitchFamily="34" charset="0"/>
                <a:cs typeface="Arial" pitchFamily="34" charset="0"/>
              </a:rPr>
              <a:t> </a:t>
            </a:r>
            <a:r>
              <a:rPr lang="en-US" altLang="en-US" sz="4400" b="1" dirty="0" err="1" smtClean="0">
                <a:solidFill>
                  <a:srgbClr val="FF0000"/>
                </a:solidFill>
                <a:latin typeface="Arial" pitchFamily="34" charset="0"/>
                <a:cs typeface="Arial" pitchFamily="34" charset="0"/>
              </a:rPr>
              <a:t>từ</a:t>
            </a:r>
            <a:r>
              <a:rPr lang="en-US" altLang="en-US" sz="4400" b="1" dirty="0" smtClean="0">
                <a:solidFill>
                  <a:srgbClr val="FF0000"/>
                </a:solidFill>
                <a:latin typeface="Arial" pitchFamily="34" charset="0"/>
                <a:cs typeface="Arial" pitchFamily="34" charset="0"/>
              </a:rPr>
              <a:t> </a:t>
            </a:r>
            <a:r>
              <a:rPr lang="en-US" altLang="en-US" sz="4400" b="1" dirty="0" err="1" smtClean="0">
                <a:latin typeface="Arial" pitchFamily="34" charset="0"/>
                <a:cs typeface="Arial" pitchFamily="34" charset="0"/>
              </a:rPr>
              <a:t>đầu</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đến</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cuối</a:t>
            </a:r>
            <a:r>
              <a:rPr lang="en-US" altLang="en-US" sz="4400" b="1" dirty="0" smtClean="0">
                <a:latin typeface="Arial" pitchFamily="34" charset="0"/>
                <a:cs typeface="Arial" pitchFamily="34" charset="0"/>
              </a:rPr>
              <a:t>.</a:t>
            </a:r>
          </a:p>
        </p:txBody>
      </p:sp>
      <p:pic>
        <p:nvPicPr>
          <p:cNvPr id="10247" name="Picture 7" descr="Digit 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8343900"/>
            <a:ext cx="30861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846436" y="9133133"/>
            <a:ext cx="2161354" cy="1221165"/>
          </a:xfrm>
          <a:prstGeom prst="rect">
            <a:avLst/>
          </a:prstGeom>
        </p:spPr>
      </p:pic>
    </p:spTree>
    <p:extLst>
      <p:ext uri="{BB962C8B-B14F-4D97-AF65-F5344CB8AC3E}">
        <p14:creationId xmlns:p14="http://schemas.microsoft.com/office/powerpoint/2010/main" val="3629253611"/>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42">
                                            <p:bg/>
                                          </p:spTgt>
                                        </p:tgtEl>
                                        <p:attrNameLst>
                                          <p:attrName>style.visibility</p:attrName>
                                        </p:attrNameLst>
                                      </p:cBhvr>
                                      <p:to>
                                        <p:strVal val="visible"/>
                                      </p:to>
                                    </p:set>
                                    <p:anim calcmode="lin" valueType="num">
                                      <p:cBhvr>
                                        <p:cTn id="7" dur="500" fill="hold"/>
                                        <p:tgtEl>
                                          <p:spTgt spid="10242">
                                            <p:bg/>
                                          </p:spTgt>
                                        </p:tgtEl>
                                        <p:attrNameLst>
                                          <p:attrName>ppt_w</p:attrName>
                                        </p:attrNameLst>
                                      </p:cBhvr>
                                      <p:tavLst>
                                        <p:tav tm="0">
                                          <p:val>
                                            <p:fltVal val="0"/>
                                          </p:val>
                                        </p:tav>
                                        <p:tav tm="100000">
                                          <p:val>
                                            <p:strVal val="#ppt_w"/>
                                          </p:val>
                                        </p:tav>
                                      </p:tavLst>
                                    </p:anim>
                                    <p:anim calcmode="lin" valueType="num">
                                      <p:cBhvr>
                                        <p:cTn id="8" dur="500" fill="hold"/>
                                        <p:tgtEl>
                                          <p:spTgt spid="10242">
                                            <p:bg/>
                                          </p:spTgt>
                                        </p:tgtEl>
                                        <p:attrNameLst>
                                          <p:attrName>ppt_h</p:attrName>
                                        </p:attrNameLst>
                                      </p:cBhvr>
                                      <p:tavLst>
                                        <p:tav tm="0">
                                          <p:val>
                                            <p:fltVal val="0"/>
                                          </p:val>
                                        </p:tav>
                                        <p:tav tm="100000">
                                          <p:val>
                                            <p:strVal val="#ppt_h"/>
                                          </p:val>
                                        </p:tav>
                                      </p:tavLst>
                                    </p:anim>
                                    <p:animEffect transition="in" filter="fade">
                                      <p:cBhvr>
                                        <p:cTn id="9" dur="500"/>
                                        <p:tgtEl>
                                          <p:spTgt spid="1024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242">
                                            <p:txEl>
                                              <p:pRg st="1" end="1"/>
                                            </p:txEl>
                                          </p:spTgt>
                                        </p:tgtEl>
                                        <p:attrNameLst>
                                          <p:attrName>style.visibility</p:attrName>
                                        </p:attrNameLst>
                                      </p:cBhvr>
                                      <p:to>
                                        <p:strVal val="visible"/>
                                      </p:to>
                                    </p:set>
                                    <p:anim calcmode="lin" valueType="num">
                                      <p:cBhvr>
                                        <p:cTn id="14" dur="500" fill="hold"/>
                                        <p:tgtEl>
                                          <p:spTgt spid="1024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24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24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242">
                                            <p:txEl>
                                              <p:pRg st="2" end="2"/>
                                            </p:txEl>
                                          </p:spTgt>
                                        </p:tgtEl>
                                        <p:attrNameLst>
                                          <p:attrName>style.visibility</p:attrName>
                                        </p:attrNameLst>
                                      </p:cBhvr>
                                      <p:to>
                                        <p:strVal val="visible"/>
                                      </p:to>
                                    </p:set>
                                    <p:anim calcmode="lin" valueType="num">
                                      <p:cBhvr>
                                        <p:cTn id="21" dur="500" fill="hold"/>
                                        <p:tgtEl>
                                          <p:spTgt spid="1024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4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24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242">
                                            <p:txEl>
                                              <p:pRg st="4" end="4"/>
                                            </p:txEl>
                                          </p:spTgt>
                                        </p:tgtEl>
                                        <p:attrNameLst>
                                          <p:attrName>style.visibility</p:attrName>
                                        </p:attrNameLst>
                                      </p:cBhvr>
                                      <p:to>
                                        <p:strVal val="visible"/>
                                      </p:to>
                                    </p:set>
                                    <p:anim calcmode="lin" valueType="num">
                                      <p:cBhvr>
                                        <p:cTn id="28" dur="500" fill="hold"/>
                                        <p:tgtEl>
                                          <p:spTgt spid="1024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024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0242">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242">
                                            <p:txEl>
                                              <p:pRg st="5" end="5"/>
                                            </p:txEl>
                                          </p:spTgt>
                                        </p:tgtEl>
                                        <p:attrNameLst>
                                          <p:attrName>style.visibility</p:attrName>
                                        </p:attrNameLst>
                                      </p:cBhvr>
                                      <p:to>
                                        <p:strVal val="visible"/>
                                      </p:to>
                                    </p:set>
                                    <p:anim calcmode="lin" valueType="num">
                                      <p:cBhvr>
                                        <p:cTn id="35" dur="500" fill="hold"/>
                                        <p:tgtEl>
                                          <p:spTgt spid="1024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1024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10242">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242">
                                            <p:txEl>
                                              <p:pRg st="6" end="6"/>
                                            </p:txEl>
                                          </p:spTgt>
                                        </p:tgtEl>
                                        <p:attrNameLst>
                                          <p:attrName>style.visibility</p:attrName>
                                        </p:attrNameLst>
                                      </p:cBhvr>
                                      <p:to>
                                        <p:strVal val="visible"/>
                                      </p:to>
                                    </p:set>
                                    <p:anim calcmode="lin" valueType="num">
                                      <p:cBhvr>
                                        <p:cTn id="42" dur="500" fill="hold"/>
                                        <p:tgtEl>
                                          <p:spTgt spid="1024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1024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10242">
                                            <p:txEl>
                                              <p:pRg st="6" end="6"/>
                                            </p:txEl>
                                          </p:spTgt>
                                        </p:tgtEl>
                                      </p:cBhvr>
                                    </p:animEffect>
                                  </p:childTnLst>
                                </p:cTn>
                              </p:par>
                              <p:par>
                                <p:cTn id="45" presetID="31" presetClass="exit" presetSubtype="0" fill="hold" nodeType="withEffect">
                                  <p:stCondLst>
                                    <p:cond delay="33000"/>
                                  </p:stCondLst>
                                  <p:iterate type="lt">
                                    <p:tmPct val="5000"/>
                                  </p:iterate>
                                  <p:childTnLst>
                                    <p:anim calcmode="lin" valueType="num">
                                      <p:cBhvr>
                                        <p:cTn id="46" dur="1000"/>
                                        <p:tgtEl>
                                          <p:spTgt spid="10247"/>
                                        </p:tgtEl>
                                        <p:attrNameLst>
                                          <p:attrName>ppt_w</p:attrName>
                                        </p:attrNameLst>
                                      </p:cBhvr>
                                      <p:tavLst>
                                        <p:tav tm="0">
                                          <p:val>
                                            <p:strVal val="ppt_w"/>
                                          </p:val>
                                        </p:tav>
                                        <p:tav tm="100000">
                                          <p:val>
                                            <p:fltVal val="0"/>
                                          </p:val>
                                        </p:tav>
                                      </p:tavLst>
                                    </p:anim>
                                    <p:anim calcmode="lin" valueType="num">
                                      <p:cBhvr>
                                        <p:cTn id="47" dur="1000"/>
                                        <p:tgtEl>
                                          <p:spTgt spid="10247"/>
                                        </p:tgtEl>
                                        <p:attrNameLst>
                                          <p:attrName>ppt_h</p:attrName>
                                        </p:attrNameLst>
                                      </p:cBhvr>
                                      <p:tavLst>
                                        <p:tav tm="0">
                                          <p:val>
                                            <p:strVal val="ppt_h"/>
                                          </p:val>
                                        </p:tav>
                                        <p:tav tm="100000">
                                          <p:val>
                                            <p:fltVal val="0"/>
                                          </p:val>
                                        </p:tav>
                                      </p:tavLst>
                                    </p:anim>
                                    <p:anim calcmode="lin" valueType="num">
                                      <p:cBhvr>
                                        <p:cTn id="48" dur="1000"/>
                                        <p:tgtEl>
                                          <p:spTgt spid="10247"/>
                                        </p:tgtEl>
                                        <p:attrNameLst>
                                          <p:attrName>style.rotation</p:attrName>
                                        </p:attrNameLst>
                                      </p:cBhvr>
                                      <p:tavLst>
                                        <p:tav tm="0">
                                          <p:val>
                                            <p:fltVal val="0"/>
                                          </p:val>
                                        </p:tav>
                                        <p:tav tm="100000">
                                          <p:val>
                                            <p:fltVal val="90"/>
                                          </p:val>
                                        </p:tav>
                                      </p:tavLst>
                                    </p:anim>
                                    <p:animEffect transition="out" filter="fade">
                                      <p:cBhvr>
                                        <p:cTn id="49" dur="1000"/>
                                        <p:tgtEl>
                                          <p:spTgt spid="10247"/>
                                        </p:tgtEl>
                                      </p:cBhvr>
                                    </p:animEffect>
                                    <p:set>
                                      <p:cBhvr>
                                        <p:cTn id="50" dur="1" fill="hold">
                                          <p:stCondLst>
                                            <p:cond delay="999"/>
                                          </p:stCondLst>
                                        </p:cTn>
                                        <p:tgtEl>
                                          <p:spTgt spid="10247"/>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71682" name="Rectangle 13"/>
          <p:cNvSpPr>
            <a:spLocks noGrp="1" noChangeArrowheads="1"/>
          </p:cNvSpPr>
          <p:nvPr>
            <p:ph type="body" sz="half" idx="4294967295"/>
          </p:nvPr>
        </p:nvSpPr>
        <p:spPr>
          <a:xfrm>
            <a:off x="1371600" y="1485900"/>
            <a:ext cx="15925800" cy="6743700"/>
          </a:xfrm>
          <a:solidFill>
            <a:schemeClr val="bg1"/>
          </a:solidFill>
          <a:ln>
            <a:solidFill>
              <a:schemeClr val="bg1"/>
            </a:solidFill>
            <a:miter lim="800000"/>
            <a:headEnd/>
            <a:tailEnd/>
          </a:ln>
        </p:spPr>
        <p:txBody>
          <a:bodyPr/>
          <a:lstStyle/>
          <a:p>
            <a:pPr marL="571500" indent="-571500">
              <a:buNone/>
            </a:pPr>
            <a:r>
              <a:rPr lang="en-US" altLang="en-US" sz="4200" b="1" dirty="0">
                <a:latin typeface="Arial" pitchFamily="34" charset="0"/>
                <a:cs typeface="Arial" pitchFamily="34" charset="0"/>
              </a:rPr>
              <a:t>II. </a:t>
            </a:r>
            <a:r>
              <a:rPr lang="en-US" altLang="en-US" sz="4200" b="1" dirty="0" err="1">
                <a:latin typeface="Arial" pitchFamily="34" charset="0"/>
                <a:cs typeface="Arial" pitchFamily="34" charset="0"/>
              </a:rPr>
              <a:t>Luyện</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tập</a:t>
            </a:r>
            <a:r>
              <a:rPr lang="en-US" altLang="en-US" sz="4200" b="1" dirty="0">
                <a:latin typeface="Arial" pitchFamily="34" charset="0"/>
                <a:cs typeface="Arial" pitchFamily="34" charset="0"/>
              </a:rPr>
              <a:t>:</a:t>
            </a:r>
          </a:p>
          <a:p>
            <a:pPr marL="571500" indent="-571500">
              <a:buNone/>
            </a:pPr>
            <a:r>
              <a:rPr lang="en-US" altLang="en-US" sz="4200" b="1" dirty="0" err="1">
                <a:latin typeface="Arial" pitchFamily="34" charset="0"/>
                <a:cs typeface="Arial" pitchFamily="34" charset="0"/>
              </a:rPr>
              <a:t>Bài</a:t>
            </a:r>
            <a:r>
              <a:rPr lang="en-US" altLang="en-US" sz="4200" b="1" dirty="0">
                <a:latin typeface="Arial" pitchFamily="34" charset="0"/>
                <a:cs typeface="Arial" pitchFamily="34" charset="0"/>
              </a:rPr>
              <a:t> 2:  </a:t>
            </a:r>
            <a:r>
              <a:rPr lang="en-US" altLang="en-US" sz="4200" dirty="0" err="1">
                <a:latin typeface="Arial" pitchFamily="34" charset="0"/>
                <a:cs typeface="Arial" pitchFamily="34" charset="0"/>
              </a:rPr>
              <a:t>Thay</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các</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quan</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hệ</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từ</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dùng</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sai</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trong</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các</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câu</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sau</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đây</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bằng</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những</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quan</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hệ</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từ</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thích</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hợp</a:t>
            </a:r>
            <a:r>
              <a:rPr lang="en-US" altLang="en-US" sz="4200" dirty="0">
                <a:latin typeface="Arial" pitchFamily="34" charset="0"/>
                <a:cs typeface="Arial" pitchFamily="34" charset="0"/>
              </a:rPr>
              <a:t>.</a:t>
            </a:r>
          </a:p>
          <a:p>
            <a:pPr marL="571500" indent="-571500">
              <a:buNone/>
            </a:pPr>
            <a:endParaRPr lang="en-US" altLang="en-US" sz="1800" dirty="0">
              <a:latin typeface="Arial" pitchFamily="34" charset="0"/>
              <a:cs typeface="Arial" pitchFamily="34" charset="0"/>
            </a:endParaRPr>
          </a:p>
          <a:p>
            <a:pPr marL="571500" indent="-571500">
              <a:buNone/>
            </a:pPr>
            <a:r>
              <a:rPr lang="en-US" altLang="en-US" sz="4200" dirty="0">
                <a:solidFill>
                  <a:srgbClr val="000000"/>
                </a:solidFill>
                <a:latin typeface="Arial" pitchFamily="34" charset="0"/>
                <a:cs typeface="Arial" pitchFamily="34" charset="0"/>
              </a:rPr>
              <a:t>- </a:t>
            </a:r>
            <a:r>
              <a:rPr lang="en-US" altLang="en-US" sz="4200" dirty="0" err="1">
                <a:latin typeface="Arial" pitchFamily="34" charset="0"/>
                <a:cs typeface="Arial" pitchFamily="34" charset="0"/>
              </a:rPr>
              <a:t>Ngày</a:t>
            </a:r>
            <a:r>
              <a:rPr lang="en-US" altLang="en-US" sz="4200" dirty="0">
                <a:latin typeface="Arial" pitchFamily="34" charset="0"/>
                <a:cs typeface="Arial" pitchFamily="34" charset="0"/>
              </a:rPr>
              <a:t> nay, </a:t>
            </a:r>
            <a:r>
              <a:rPr lang="en-US" altLang="en-US" sz="4200" dirty="0" err="1">
                <a:latin typeface="Arial" pitchFamily="34" charset="0"/>
                <a:cs typeface="Arial" pitchFamily="34" charset="0"/>
              </a:rPr>
              <a:t>chúng</a:t>
            </a:r>
            <a:r>
              <a:rPr lang="en-US" altLang="en-US" sz="4200" dirty="0">
                <a:latin typeface="Arial" pitchFamily="34" charset="0"/>
                <a:cs typeface="Arial" pitchFamily="34" charset="0"/>
              </a:rPr>
              <a:t> ta </a:t>
            </a:r>
            <a:r>
              <a:rPr lang="en-US" altLang="en-US" sz="4200" dirty="0" err="1">
                <a:latin typeface="Arial" pitchFamily="34" charset="0"/>
                <a:cs typeface="Arial" pitchFamily="34" charset="0"/>
              </a:rPr>
              <a:t>cũng</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có</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quan</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niệm</a:t>
            </a:r>
            <a:r>
              <a:rPr lang="en-US" altLang="en-US" sz="4200" dirty="0">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với</a:t>
            </a:r>
            <a:r>
              <a:rPr lang="en-US" altLang="en-US" sz="4200" dirty="0">
                <a:latin typeface="Arial" pitchFamily="34" charset="0"/>
                <a:cs typeface="Arial" pitchFamily="34" charset="0"/>
              </a:rPr>
              <a:t> cha </a:t>
            </a:r>
            <a:r>
              <a:rPr lang="en-US" altLang="en-US" sz="4200" dirty="0" err="1">
                <a:latin typeface="Arial" pitchFamily="34" charset="0"/>
                <a:cs typeface="Arial" pitchFamily="34" charset="0"/>
              </a:rPr>
              <a:t>ông</a:t>
            </a:r>
            <a:r>
              <a:rPr lang="en-US" altLang="en-US" sz="4200" dirty="0">
                <a:latin typeface="Arial" pitchFamily="34" charset="0"/>
                <a:cs typeface="Arial" pitchFamily="34" charset="0"/>
              </a:rPr>
              <a:t> ta </a:t>
            </a:r>
            <a:r>
              <a:rPr lang="en-US" altLang="en-US" sz="4200" dirty="0" err="1">
                <a:latin typeface="Arial" pitchFamily="34" charset="0"/>
                <a:cs typeface="Arial" pitchFamily="34" charset="0"/>
              </a:rPr>
              <a:t>ngày</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xưa</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lấy</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đạo</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đức</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tài</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năng</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làm</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trọng</a:t>
            </a:r>
            <a:r>
              <a:rPr lang="en-US" altLang="en-US" sz="4200" dirty="0">
                <a:latin typeface="Arial" pitchFamily="34" charset="0"/>
                <a:cs typeface="Arial" pitchFamily="34" charset="0"/>
              </a:rPr>
              <a:t>.</a:t>
            </a:r>
          </a:p>
          <a:p>
            <a:pPr marL="571500" indent="-571500">
              <a:buNone/>
            </a:pPr>
            <a:r>
              <a:rPr lang="en-US" altLang="en-US" sz="4200" b="1" dirty="0">
                <a:latin typeface="Arial" pitchFamily="34" charset="0"/>
                <a:cs typeface="Arial" pitchFamily="34" charset="0"/>
              </a:rPr>
              <a:t>  + </a:t>
            </a:r>
            <a:r>
              <a:rPr lang="en-US" altLang="en-US" sz="4200" b="1" dirty="0" err="1">
                <a:latin typeface="Arial" pitchFamily="34" charset="0"/>
                <a:cs typeface="Arial" pitchFamily="34" charset="0"/>
              </a:rPr>
              <a:t>Lỗi</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dùng</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quan</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hệ</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từ</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không</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thích</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hợp</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về</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nghĩa</a:t>
            </a:r>
            <a:r>
              <a:rPr lang="en-US" altLang="en-US" sz="4200" b="1" dirty="0">
                <a:latin typeface="Arial" pitchFamily="34" charset="0"/>
                <a:cs typeface="Arial" pitchFamily="34" charset="0"/>
              </a:rPr>
              <a:t>.</a:t>
            </a:r>
          </a:p>
          <a:p>
            <a:pPr marL="571500" indent="-571500">
              <a:buNone/>
            </a:pPr>
            <a:r>
              <a:rPr lang="en-US" altLang="en-US" sz="4200" b="1" dirty="0">
                <a:latin typeface="Arial" pitchFamily="34" charset="0"/>
                <a:cs typeface="Arial" pitchFamily="34" charset="0"/>
              </a:rPr>
              <a:t>  + </a:t>
            </a:r>
            <a:r>
              <a:rPr lang="en-US" altLang="en-US" sz="4200" b="1" dirty="0" err="1">
                <a:latin typeface="Arial" pitchFamily="34" charset="0"/>
                <a:cs typeface="Arial" pitchFamily="34" charset="0"/>
              </a:rPr>
              <a:t>Sửa</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Ngày</a:t>
            </a:r>
            <a:r>
              <a:rPr lang="en-US" altLang="en-US" sz="4200" b="1" dirty="0">
                <a:latin typeface="Arial" pitchFamily="34" charset="0"/>
                <a:cs typeface="Arial" pitchFamily="34" charset="0"/>
              </a:rPr>
              <a:t> nay, </a:t>
            </a:r>
            <a:r>
              <a:rPr lang="en-US" altLang="en-US" sz="4200" b="1" dirty="0" err="1">
                <a:latin typeface="Arial" pitchFamily="34" charset="0"/>
                <a:cs typeface="Arial" pitchFamily="34" charset="0"/>
              </a:rPr>
              <a:t>chúng</a:t>
            </a:r>
            <a:r>
              <a:rPr lang="en-US" altLang="en-US" sz="4200" b="1" dirty="0">
                <a:latin typeface="Arial" pitchFamily="34" charset="0"/>
                <a:cs typeface="Arial" pitchFamily="34" charset="0"/>
              </a:rPr>
              <a:t> ta </a:t>
            </a:r>
            <a:r>
              <a:rPr lang="en-US" altLang="en-US" sz="4200" b="1" dirty="0" err="1">
                <a:latin typeface="Arial" pitchFamily="34" charset="0"/>
                <a:cs typeface="Arial" pitchFamily="34" charset="0"/>
              </a:rPr>
              <a:t>cũng</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có</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quan</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niệm</a:t>
            </a:r>
            <a:r>
              <a:rPr lang="en-US" altLang="en-US" sz="4200" b="1" dirty="0">
                <a:latin typeface="Arial" pitchFamily="34" charset="0"/>
                <a:cs typeface="Arial" pitchFamily="34" charset="0"/>
              </a:rPr>
              <a:t> </a:t>
            </a:r>
            <a:r>
              <a:rPr lang="en-US" altLang="en-US" sz="4200" b="1" dirty="0" err="1">
                <a:solidFill>
                  <a:srgbClr val="FF0000"/>
                </a:solidFill>
                <a:latin typeface="Arial" pitchFamily="34" charset="0"/>
                <a:cs typeface="Arial" pitchFamily="34" charset="0"/>
              </a:rPr>
              <a:t>như</a:t>
            </a:r>
            <a:r>
              <a:rPr lang="en-US" altLang="en-US" sz="4200" b="1" dirty="0">
                <a:latin typeface="Arial" pitchFamily="34" charset="0"/>
                <a:cs typeface="Arial" pitchFamily="34" charset="0"/>
              </a:rPr>
              <a:t> cha </a:t>
            </a:r>
            <a:r>
              <a:rPr lang="en-US" altLang="en-US" sz="4200" b="1" dirty="0" err="1">
                <a:latin typeface="Arial" pitchFamily="34" charset="0"/>
                <a:cs typeface="Arial" pitchFamily="34" charset="0"/>
              </a:rPr>
              <a:t>ông</a:t>
            </a:r>
            <a:r>
              <a:rPr lang="en-US" altLang="en-US" sz="4200" b="1" dirty="0">
                <a:latin typeface="Arial" pitchFamily="34" charset="0"/>
                <a:cs typeface="Arial" pitchFamily="34" charset="0"/>
              </a:rPr>
              <a:t> ta </a:t>
            </a:r>
            <a:r>
              <a:rPr lang="en-US" altLang="en-US" sz="4200" b="1" dirty="0" err="1">
                <a:latin typeface="Arial" pitchFamily="34" charset="0"/>
                <a:cs typeface="Arial" pitchFamily="34" charset="0"/>
              </a:rPr>
              <a:t>ngày</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xưa</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lấy</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đạo</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đức</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tài</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năng</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làm</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trọng</a:t>
            </a:r>
            <a:r>
              <a:rPr lang="en-US" altLang="en-US" sz="4200" b="1" dirty="0">
                <a:latin typeface="Arial" pitchFamily="34" charset="0"/>
                <a:cs typeface="Arial" pitchFamily="34" charset="0"/>
              </a:rPr>
              <a:t>.</a:t>
            </a:r>
            <a:endParaRPr lang="en-US" altLang="en-US" sz="4200" b="1" dirty="0">
              <a:solidFill>
                <a:srgbClr val="000000"/>
              </a:solidFill>
              <a:latin typeface="Arial" pitchFamily="34" charset="0"/>
              <a:cs typeface="Arial" pitchFamily="34" charset="0"/>
            </a:endParaRPr>
          </a:p>
        </p:txBody>
      </p:sp>
      <p:pic>
        <p:nvPicPr>
          <p:cNvPr id="71684" name="Picture 4" descr="Digit 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8460582"/>
            <a:ext cx="30861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932163"/>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682">
                                            <p:bg/>
                                          </p:spTgt>
                                        </p:tgtEl>
                                        <p:attrNameLst>
                                          <p:attrName>style.visibility</p:attrName>
                                        </p:attrNameLst>
                                      </p:cBhvr>
                                      <p:to>
                                        <p:strVal val="visible"/>
                                      </p:to>
                                    </p:set>
                                    <p:anim calcmode="lin" valueType="num">
                                      <p:cBhvr>
                                        <p:cTn id="7" dur="500" fill="hold"/>
                                        <p:tgtEl>
                                          <p:spTgt spid="71682">
                                            <p:bg/>
                                          </p:spTgt>
                                        </p:tgtEl>
                                        <p:attrNameLst>
                                          <p:attrName>ppt_w</p:attrName>
                                        </p:attrNameLst>
                                      </p:cBhvr>
                                      <p:tavLst>
                                        <p:tav tm="0">
                                          <p:val>
                                            <p:fltVal val="0"/>
                                          </p:val>
                                        </p:tav>
                                        <p:tav tm="100000">
                                          <p:val>
                                            <p:strVal val="#ppt_w"/>
                                          </p:val>
                                        </p:tav>
                                      </p:tavLst>
                                    </p:anim>
                                    <p:anim calcmode="lin" valueType="num">
                                      <p:cBhvr>
                                        <p:cTn id="8" dur="500" fill="hold"/>
                                        <p:tgtEl>
                                          <p:spTgt spid="71682">
                                            <p:bg/>
                                          </p:spTgt>
                                        </p:tgtEl>
                                        <p:attrNameLst>
                                          <p:attrName>ppt_h</p:attrName>
                                        </p:attrNameLst>
                                      </p:cBhvr>
                                      <p:tavLst>
                                        <p:tav tm="0">
                                          <p:val>
                                            <p:fltVal val="0"/>
                                          </p:val>
                                        </p:tav>
                                        <p:tav tm="100000">
                                          <p:val>
                                            <p:strVal val="#ppt_h"/>
                                          </p:val>
                                        </p:tav>
                                      </p:tavLst>
                                    </p:anim>
                                    <p:animEffect transition="in" filter="fade">
                                      <p:cBhvr>
                                        <p:cTn id="9" dur="500"/>
                                        <p:tgtEl>
                                          <p:spTgt spid="71682">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1682">
                                            <p:txEl>
                                              <p:pRg st="0" end="0"/>
                                            </p:txEl>
                                          </p:spTgt>
                                        </p:tgtEl>
                                        <p:attrNameLst>
                                          <p:attrName>style.visibility</p:attrName>
                                        </p:attrNameLst>
                                      </p:cBhvr>
                                      <p:to>
                                        <p:strVal val="visible"/>
                                      </p:to>
                                    </p:set>
                                    <p:anim calcmode="lin" valueType="num">
                                      <p:cBhvr>
                                        <p:cTn id="14" dur="500" fill="hold"/>
                                        <p:tgtEl>
                                          <p:spTgt spid="7168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168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168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1682">
                                            <p:txEl>
                                              <p:pRg st="1" end="1"/>
                                            </p:txEl>
                                          </p:spTgt>
                                        </p:tgtEl>
                                        <p:attrNameLst>
                                          <p:attrName>style.visibility</p:attrName>
                                        </p:attrNameLst>
                                      </p:cBhvr>
                                      <p:to>
                                        <p:strVal val="visible"/>
                                      </p:to>
                                    </p:set>
                                    <p:anim calcmode="lin" valueType="num">
                                      <p:cBhvr>
                                        <p:cTn id="21" dur="500" fill="hold"/>
                                        <p:tgtEl>
                                          <p:spTgt spid="7168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168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71682">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1682">
                                            <p:txEl>
                                              <p:pRg st="3" end="3"/>
                                            </p:txEl>
                                          </p:spTgt>
                                        </p:tgtEl>
                                        <p:attrNameLst>
                                          <p:attrName>style.visibility</p:attrName>
                                        </p:attrNameLst>
                                      </p:cBhvr>
                                      <p:to>
                                        <p:strVal val="visible"/>
                                      </p:to>
                                    </p:set>
                                    <p:anim calcmode="lin" valueType="num">
                                      <p:cBhvr>
                                        <p:cTn id="28" dur="500" fill="hold"/>
                                        <p:tgtEl>
                                          <p:spTgt spid="7168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168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1682">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1682">
                                            <p:txEl>
                                              <p:pRg st="4" end="4"/>
                                            </p:txEl>
                                          </p:spTgt>
                                        </p:tgtEl>
                                        <p:attrNameLst>
                                          <p:attrName>style.visibility</p:attrName>
                                        </p:attrNameLst>
                                      </p:cBhvr>
                                      <p:to>
                                        <p:strVal val="visible"/>
                                      </p:to>
                                    </p:set>
                                    <p:anim calcmode="lin" valueType="num">
                                      <p:cBhvr>
                                        <p:cTn id="35" dur="500" fill="hold"/>
                                        <p:tgtEl>
                                          <p:spTgt spid="7168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168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168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1682">
                                            <p:txEl>
                                              <p:pRg st="5" end="5"/>
                                            </p:txEl>
                                          </p:spTgt>
                                        </p:tgtEl>
                                        <p:attrNameLst>
                                          <p:attrName>style.visibility</p:attrName>
                                        </p:attrNameLst>
                                      </p:cBhvr>
                                      <p:to>
                                        <p:strVal val="visible"/>
                                      </p:to>
                                    </p:set>
                                    <p:anim calcmode="lin" valueType="num">
                                      <p:cBhvr>
                                        <p:cTn id="42" dur="500" fill="hold"/>
                                        <p:tgtEl>
                                          <p:spTgt spid="7168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7168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71682">
                                            <p:txEl>
                                              <p:pRg st="5" end="5"/>
                                            </p:txEl>
                                          </p:spTgt>
                                        </p:tgtEl>
                                      </p:cBhvr>
                                    </p:animEffect>
                                  </p:childTnLst>
                                </p:cTn>
                              </p:par>
                              <p:par>
                                <p:cTn id="45" presetID="31" presetClass="exit" presetSubtype="0" fill="hold" nodeType="withEffect">
                                  <p:stCondLst>
                                    <p:cond delay="33000"/>
                                  </p:stCondLst>
                                  <p:iterate type="lt">
                                    <p:tmPct val="5000"/>
                                  </p:iterate>
                                  <p:childTnLst>
                                    <p:anim calcmode="lin" valueType="num">
                                      <p:cBhvr>
                                        <p:cTn id="46" dur="1000"/>
                                        <p:tgtEl>
                                          <p:spTgt spid="71684"/>
                                        </p:tgtEl>
                                        <p:attrNameLst>
                                          <p:attrName>ppt_w</p:attrName>
                                        </p:attrNameLst>
                                      </p:cBhvr>
                                      <p:tavLst>
                                        <p:tav tm="0">
                                          <p:val>
                                            <p:strVal val="ppt_w"/>
                                          </p:val>
                                        </p:tav>
                                        <p:tav tm="100000">
                                          <p:val>
                                            <p:fltVal val="0"/>
                                          </p:val>
                                        </p:tav>
                                      </p:tavLst>
                                    </p:anim>
                                    <p:anim calcmode="lin" valueType="num">
                                      <p:cBhvr>
                                        <p:cTn id="47" dur="1000"/>
                                        <p:tgtEl>
                                          <p:spTgt spid="71684"/>
                                        </p:tgtEl>
                                        <p:attrNameLst>
                                          <p:attrName>ppt_h</p:attrName>
                                        </p:attrNameLst>
                                      </p:cBhvr>
                                      <p:tavLst>
                                        <p:tav tm="0">
                                          <p:val>
                                            <p:strVal val="ppt_h"/>
                                          </p:val>
                                        </p:tav>
                                        <p:tav tm="100000">
                                          <p:val>
                                            <p:fltVal val="0"/>
                                          </p:val>
                                        </p:tav>
                                      </p:tavLst>
                                    </p:anim>
                                    <p:anim calcmode="lin" valueType="num">
                                      <p:cBhvr>
                                        <p:cTn id="48" dur="1000"/>
                                        <p:tgtEl>
                                          <p:spTgt spid="71684"/>
                                        </p:tgtEl>
                                        <p:attrNameLst>
                                          <p:attrName>style.rotation</p:attrName>
                                        </p:attrNameLst>
                                      </p:cBhvr>
                                      <p:tavLst>
                                        <p:tav tm="0">
                                          <p:val>
                                            <p:fltVal val="0"/>
                                          </p:val>
                                        </p:tav>
                                        <p:tav tm="100000">
                                          <p:val>
                                            <p:fltVal val="90"/>
                                          </p:val>
                                        </p:tav>
                                      </p:tavLst>
                                    </p:anim>
                                    <p:animEffect transition="out" filter="fade">
                                      <p:cBhvr>
                                        <p:cTn id="49" dur="1000"/>
                                        <p:tgtEl>
                                          <p:spTgt spid="71684"/>
                                        </p:tgtEl>
                                      </p:cBhvr>
                                    </p:animEffect>
                                    <p:set>
                                      <p:cBhvr>
                                        <p:cTn id="50" dur="1" fill="hold">
                                          <p:stCondLst>
                                            <p:cond delay="999"/>
                                          </p:stCondLst>
                                        </p:cTn>
                                        <p:tgtEl>
                                          <p:spTgt spid="71684"/>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72706" name="Rectangle 13"/>
          <p:cNvSpPr>
            <a:spLocks noGrp="1" noChangeArrowheads="1"/>
          </p:cNvSpPr>
          <p:nvPr>
            <p:ph type="body" sz="half" idx="4294967295"/>
          </p:nvPr>
        </p:nvSpPr>
        <p:spPr>
          <a:xfrm>
            <a:off x="1219200" y="1485900"/>
            <a:ext cx="15773400" cy="6743700"/>
          </a:xfrm>
          <a:solidFill>
            <a:schemeClr val="bg1"/>
          </a:solidFill>
          <a:ln>
            <a:solidFill>
              <a:schemeClr val="bg1"/>
            </a:solidFill>
            <a:miter lim="800000"/>
            <a:headEnd/>
            <a:tailEnd/>
          </a:ln>
        </p:spPr>
        <p:txBody>
          <a:bodyPr/>
          <a:lstStyle/>
          <a:p>
            <a:pPr marL="0" indent="0">
              <a:buNone/>
            </a:pPr>
            <a:r>
              <a:rPr lang="en-US" altLang="en-US" sz="4200" b="1" dirty="0">
                <a:latin typeface="Arial" pitchFamily="34" charset="0"/>
                <a:cs typeface="Arial" pitchFamily="34" charset="0"/>
              </a:rPr>
              <a:t>II. </a:t>
            </a:r>
            <a:r>
              <a:rPr lang="en-US" altLang="en-US" sz="4200" b="1" dirty="0" err="1">
                <a:latin typeface="Arial" pitchFamily="34" charset="0"/>
                <a:cs typeface="Arial" pitchFamily="34" charset="0"/>
              </a:rPr>
              <a:t>Luyện</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tập</a:t>
            </a:r>
            <a:r>
              <a:rPr lang="en-US" altLang="en-US" sz="4200" b="1" dirty="0">
                <a:latin typeface="Arial" pitchFamily="34" charset="0"/>
                <a:cs typeface="Arial" pitchFamily="34" charset="0"/>
              </a:rPr>
              <a:t>:</a:t>
            </a:r>
          </a:p>
          <a:p>
            <a:pPr marL="0" indent="0">
              <a:buNone/>
            </a:pPr>
            <a:r>
              <a:rPr lang="en-US" altLang="en-US" sz="4200" b="1" dirty="0" err="1">
                <a:latin typeface="Arial" pitchFamily="34" charset="0"/>
                <a:cs typeface="Arial" pitchFamily="34" charset="0"/>
              </a:rPr>
              <a:t>Bài</a:t>
            </a:r>
            <a:r>
              <a:rPr lang="en-US" altLang="en-US" sz="4200" b="1" dirty="0">
                <a:latin typeface="Arial" pitchFamily="34" charset="0"/>
                <a:cs typeface="Arial" pitchFamily="34" charset="0"/>
              </a:rPr>
              <a:t> 3: </a:t>
            </a:r>
            <a:r>
              <a:rPr lang="en-US" altLang="en-US" sz="4200" dirty="0" err="1">
                <a:latin typeface="Arial" pitchFamily="34" charset="0"/>
                <a:cs typeface="Arial" pitchFamily="34" charset="0"/>
              </a:rPr>
              <a:t>Chữa</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lại</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các</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câu</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văn</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sau</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cho</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hoàn</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chỉnh</a:t>
            </a:r>
            <a:r>
              <a:rPr lang="en-US" altLang="en-US" sz="4200" dirty="0">
                <a:latin typeface="Arial" pitchFamily="34" charset="0"/>
                <a:cs typeface="Arial" pitchFamily="34" charset="0"/>
              </a:rPr>
              <a:t>.</a:t>
            </a:r>
          </a:p>
          <a:p>
            <a:pPr marL="0" indent="0">
              <a:buNone/>
            </a:pPr>
            <a:endParaRPr lang="en-US" altLang="en-US" sz="4200" dirty="0">
              <a:latin typeface="Arial" pitchFamily="34" charset="0"/>
              <a:cs typeface="Arial" pitchFamily="34" charset="0"/>
            </a:endParaRPr>
          </a:p>
          <a:p>
            <a:pPr marL="0" indent="0">
              <a:buNone/>
            </a:pPr>
            <a:r>
              <a:rPr lang="en-US" altLang="en-US" sz="4200" dirty="0">
                <a:solidFill>
                  <a:srgbClr val="000000"/>
                </a:solidFill>
                <a:latin typeface="Arial" pitchFamily="34" charset="0"/>
                <a:cs typeface="Arial" pitchFamily="34" charset="0"/>
              </a:rPr>
              <a:t>- </a:t>
            </a:r>
            <a:r>
              <a:rPr lang="en-US" altLang="en-US" sz="4200" dirty="0" err="1">
                <a:latin typeface="Arial" pitchFamily="34" charset="0"/>
                <a:cs typeface="Arial" pitchFamily="34" charset="0"/>
              </a:rPr>
              <a:t>Đối</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với</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bản</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thân</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em</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còn</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nhiều</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thiếu</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sót</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em</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hứa</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sẽ</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tích</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cực</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sửa</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chữa</a:t>
            </a:r>
            <a:r>
              <a:rPr lang="en-US" altLang="en-US" sz="4200" dirty="0">
                <a:latin typeface="Arial" pitchFamily="34" charset="0"/>
                <a:cs typeface="Arial" pitchFamily="34" charset="0"/>
              </a:rPr>
              <a:t>.</a:t>
            </a:r>
          </a:p>
          <a:p>
            <a:pPr marL="0" indent="0">
              <a:buNone/>
            </a:pPr>
            <a:r>
              <a:rPr lang="en-US" altLang="en-US" sz="4200" b="1" dirty="0">
                <a:latin typeface="Arial" pitchFamily="34" charset="0"/>
                <a:cs typeface="Arial" pitchFamily="34" charset="0"/>
              </a:rPr>
              <a:t>  + </a:t>
            </a:r>
            <a:r>
              <a:rPr lang="en-US" altLang="en-US" sz="4200" b="1" dirty="0" err="1">
                <a:latin typeface="Arial" pitchFamily="34" charset="0"/>
                <a:cs typeface="Arial" pitchFamily="34" charset="0"/>
              </a:rPr>
              <a:t>Lỗi</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thừa</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quan</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hệ</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từ</a:t>
            </a:r>
            <a:r>
              <a:rPr lang="en-US" altLang="en-US" sz="4200" b="1" dirty="0">
                <a:latin typeface="Arial" pitchFamily="34" charset="0"/>
                <a:cs typeface="Arial" pitchFamily="34" charset="0"/>
              </a:rPr>
              <a:t>.</a:t>
            </a:r>
          </a:p>
          <a:p>
            <a:pPr marL="0" indent="0">
              <a:buNone/>
            </a:pPr>
            <a:r>
              <a:rPr lang="en-US" altLang="en-US" sz="4200" b="1" dirty="0">
                <a:latin typeface="Arial" pitchFamily="34" charset="0"/>
                <a:cs typeface="Arial" pitchFamily="34" charset="0"/>
              </a:rPr>
              <a:t>  + </a:t>
            </a:r>
            <a:r>
              <a:rPr lang="en-US" altLang="en-US" sz="4200" b="1" dirty="0" err="1">
                <a:latin typeface="Arial" pitchFamily="34" charset="0"/>
                <a:cs typeface="Arial" pitchFamily="34" charset="0"/>
              </a:rPr>
              <a:t>Sửa</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Bản</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thân</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em</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còn</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nhiều</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thiếu</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sót</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em</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hứa</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sẽ</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tích</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cực</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sửa</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chữa</a:t>
            </a:r>
            <a:r>
              <a:rPr lang="en-US" altLang="en-US" sz="4200" b="1" dirty="0">
                <a:latin typeface="Arial" pitchFamily="34" charset="0"/>
                <a:cs typeface="Arial" pitchFamily="34" charset="0"/>
              </a:rPr>
              <a:t>.</a:t>
            </a:r>
          </a:p>
        </p:txBody>
      </p:sp>
      <p:pic>
        <p:nvPicPr>
          <p:cNvPr id="72708" name="Picture 4" descr="Digit 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8460582"/>
            <a:ext cx="30861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17147"/>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2706">
                                            <p:bg/>
                                          </p:spTgt>
                                        </p:tgtEl>
                                        <p:attrNameLst>
                                          <p:attrName>style.visibility</p:attrName>
                                        </p:attrNameLst>
                                      </p:cBhvr>
                                      <p:to>
                                        <p:strVal val="visible"/>
                                      </p:to>
                                    </p:set>
                                    <p:anim calcmode="lin" valueType="num">
                                      <p:cBhvr>
                                        <p:cTn id="7" dur="500" fill="hold"/>
                                        <p:tgtEl>
                                          <p:spTgt spid="72706">
                                            <p:bg/>
                                          </p:spTgt>
                                        </p:tgtEl>
                                        <p:attrNameLst>
                                          <p:attrName>ppt_w</p:attrName>
                                        </p:attrNameLst>
                                      </p:cBhvr>
                                      <p:tavLst>
                                        <p:tav tm="0">
                                          <p:val>
                                            <p:fltVal val="0"/>
                                          </p:val>
                                        </p:tav>
                                        <p:tav tm="100000">
                                          <p:val>
                                            <p:strVal val="#ppt_w"/>
                                          </p:val>
                                        </p:tav>
                                      </p:tavLst>
                                    </p:anim>
                                    <p:anim calcmode="lin" valueType="num">
                                      <p:cBhvr>
                                        <p:cTn id="8" dur="500" fill="hold"/>
                                        <p:tgtEl>
                                          <p:spTgt spid="72706">
                                            <p:bg/>
                                          </p:spTgt>
                                        </p:tgtEl>
                                        <p:attrNameLst>
                                          <p:attrName>ppt_h</p:attrName>
                                        </p:attrNameLst>
                                      </p:cBhvr>
                                      <p:tavLst>
                                        <p:tav tm="0">
                                          <p:val>
                                            <p:fltVal val="0"/>
                                          </p:val>
                                        </p:tav>
                                        <p:tav tm="100000">
                                          <p:val>
                                            <p:strVal val="#ppt_h"/>
                                          </p:val>
                                        </p:tav>
                                      </p:tavLst>
                                    </p:anim>
                                    <p:animEffect transition="in" filter="fade">
                                      <p:cBhvr>
                                        <p:cTn id="9" dur="500"/>
                                        <p:tgtEl>
                                          <p:spTgt spid="72706">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2706">
                                            <p:txEl>
                                              <p:pRg st="0" end="0"/>
                                            </p:txEl>
                                          </p:spTgt>
                                        </p:tgtEl>
                                        <p:attrNameLst>
                                          <p:attrName>style.visibility</p:attrName>
                                        </p:attrNameLst>
                                      </p:cBhvr>
                                      <p:to>
                                        <p:strVal val="visible"/>
                                      </p:to>
                                    </p:set>
                                    <p:anim calcmode="lin" valueType="num">
                                      <p:cBhvr>
                                        <p:cTn id="14" dur="500" fill="hold"/>
                                        <p:tgtEl>
                                          <p:spTgt spid="7270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270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270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2706">
                                            <p:txEl>
                                              <p:pRg st="1" end="1"/>
                                            </p:txEl>
                                          </p:spTgt>
                                        </p:tgtEl>
                                        <p:attrNameLst>
                                          <p:attrName>style.visibility</p:attrName>
                                        </p:attrNameLst>
                                      </p:cBhvr>
                                      <p:to>
                                        <p:strVal val="visible"/>
                                      </p:to>
                                    </p:set>
                                    <p:anim calcmode="lin" valueType="num">
                                      <p:cBhvr>
                                        <p:cTn id="21" dur="500" fill="hold"/>
                                        <p:tgtEl>
                                          <p:spTgt spid="7270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270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72706">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2706">
                                            <p:txEl>
                                              <p:pRg st="3" end="3"/>
                                            </p:txEl>
                                          </p:spTgt>
                                        </p:tgtEl>
                                        <p:attrNameLst>
                                          <p:attrName>style.visibility</p:attrName>
                                        </p:attrNameLst>
                                      </p:cBhvr>
                                      <p:to>
                                        <p:strVal val="visible"/>
                                      </p:to>
                                    </p:set>
                                    <p:anim calcmode="lin" valueType="num">
                                      <p:cBhvr>
                                        <p:cTn id="28" dur="500" fill="hold"/>
                                        <p:tgtEl>
                                          <p:spTgt spid="7270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270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2706">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2706">
                                            <p:txEl>
                                              <p:pRg st="4" end="4"/>
                                            </p:txEl>
                                          </p:spTgt>
                                        </p:tgtEl>
                                        <p:attrNameLst>
                                          <p:attrName>style.visibility</p:attrName>
                                        </p:attrNameLst>
                                      </p:cBhvr>
                                      <p:to>
                                        <p:strVal val="visible"/>
                                      </p:to>
                                    </p:set>
                                    <p:anim calcmode="lin" valueType="num">
                                      <p:cBhvr>
                                        <p:cTn id="35" dur="500" fill="hold"/>
                                        <p:tgtEl>
                                          <p:spTgt spid="7270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270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2706">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2706">
                                            <p:txEl>
                                              <p:pRg st="5" end="5"/>
                                            </p:txEl>
                                          </p:spTgt>
                                        </p:tgtEl>
                                        <p:attrNameLst>
                                          <p:attrName>style.visibility</p:attrName>
                                        </p:attrNameLst>
                                      </p:cBhvr>
                                      <p:to>
                                        <p:strVal val="visible"/>
                                      </p:to>
                                    </p:set>
                                    <p:anim calcmode="lin" valueType="num">
                                      <p:cBhvr>
                                        <p:cTn id="42" dur="500" fill="hold"/>
                                        <p:tgtEl>
                                          <p:spTgt spid="72706">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72706">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72706">
                                            <p:txEl>
                                              <p:pRg st="5" end="5"/>
                                            </p:txEl>
                                          </p:spTgt>
                                        </p:tgtEl>
                                      </p:cBhvr>
                                    </p:animEffect>
                                  </p:childTnLst>
                                </p:cTn>
                              </p:par>
                              <p:par>
                                <p:cTn id="45" presetID="31" presetClass="exit" presetSubtype="0" fill="hold" nodeType="withEffect">
                                  <p:stCondLst>
                                    <p:cond delay="33000"/>
                                  </p:stCondLst>
                                  <p:iterate type="lt">
                                    <p:tmPct val="5000"/>
                                  </p:iterate>
                                  <p:childTnLst>
                                    <p:anim calcmode="lin" valueType="num">
                                      <p:cBhvr>
                                        <p:cTn id="46" dur="1000"/>
                                        <p:tgtEl>
                                          <p:spTgt spid="72708"/>
                                        </p:tgtEl>
                                        <p:attrNameLst>
                                          <p:attrName>ppt_w</p:attrName>
                                        </p:attrNameLst>
                                      </p:cBhvr>
                                      <p:tavLst>
                                        <p:tav tm="0">
                                          <p:val>
                                            <p:strVal val="ppt_w"/>
                                          </p:val>
                                        </p:tav>
                                        <p:tav tm="100000">
                                          <p:val>
                                            <p:fltVal val="0"/>
                                          </p:val>
                                        </p:tav>
                                      </p:tavLst>
                                    </p:anim>
                                    <p:anim calcmode="lin" valueType="num">
                                      <p:cBhvr>
                                        <p:cTn id="47" dur="1000"/>
                                        <p:tgtEl>
                                          <p:spTgt spid="72708"/>
                                        </p:tgtEl>
                                        <p:attrNameLst>
                                          <p:attrName>ppt_h</p:attrName>
                                        </p:attrNameLst>
                                      </p:cBhvr>
                                      <p:tavLst>
                                        <p:tav tm="0">
                                          <p:val>
                                            <p:strVal val="ppt_h"/>
                                          </p:val>
                                        </p:tav>
                                        <p:tav tm="100000">
                                          <p:val>
                                            <p:fltVal val="0"/>
                                          </p:val>
                                        </p:tav>
                                      </p:tavLst>
                                    </p:anim>
                                    <p:anim calcmode="lin" valueType="num">
                                      <p:cBhvr>
                                        <p:cTn id="48" dur="1000"/>
                                        <p:tgtEl>
                                          <p:spTgt spid="72708"/>
                                        </p:tgtEl>
                                        <p:attrNameLst>
                                          <p:attrName>style.rotation</p:attrName>
                                        </p:attrNameLst>
                                      </p:cBhvr>
                                      <p:tavLst>
                                        <p:tav tm="0">
                                          <p:val>
                                            <p:fltVal val="0"/>
                                          </p:val>
                                        </p:tav>
                                        <p:tav tm="100000">
                                          <p:val>
                                            <p:fltVal val="90"/>
                                          </p:val>
                                        </p:tav>
                                      </p:tavLst>
                                    </p:anim>
                                    <p:animEffect transition="out" filter="fade">
                                      <p:cBhvr>
                                        <p:cTn id="49" dur="1000"/>
                                        <p:tgtEl>
                                          <p:spTgt spid="72708"/>
                                        </p:tgtEl>
                                      </p:cBhvr>
                                    </p:animEffect>
                                    <p:set>
                                      <p:cBhvr>
                                        <p:cTn id="50" dur="1" fill="hold">
                                          <p:stCondLst>
                                            <p:cond delay="999"/>
                                          </p:stCondLst>
                                        </p:cTn>
                                        <p:tgtEl>
                                          <p:spTgt spid="72708"/>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146188" y="-10489372"/>
            <a:ext cx="20580377" cy="12591691"/>
          </a:xfrm>
          <a:prstGeom prst="rect">
            <a:avLst/>
          </a:prstGeom>
        </p:spPr>
      </p:pic>
      <p:grpSp>
        <p:nvGrpSpPr>
          <p:cNvPr id="3" name="Group 3"/>
          <p:cNvGrpSpPr/>
          <p:nvPr/>
        </p:nvGrpSpPr>
        <p:grpSpPr>
          <a:xfrm>
            <a:off x="-1492215" y="-1675129"/>
            <a:ext cx="11093415" cy="14174351"/>
            <a:chOff x="-9098" y="-6509"/>
            <a:chExt cx="1745448" cy="2326072"/>
          </a:xfrm>
        </p:grpSpPr>
        <p:sp>
          <p:nvSpPr>
            <p:cNvPr id="4" name="Freeform 4"/>
            <p:cNvSpPr/>
            <p:nvPr/>
          </p:nvSpPr>
          <p:spPr>
            <a:xfrm>
              <a:off x="-9098" y="-6509"/>
              <a:ext cx="1745448" cy="2326072"/>
            </a:xfrm>
            <a:custGeom>
              <a:avLst/>
              <a:gdLst/>
              <a:ahLst/>
              <a:cxnLst/>
              <a:rect l="l" t="t" r="r" b="b"/>
              <a:pathLst>
                <a:path w="1826317" h="2326072">
                  <a:moveTo>
                    <a:pt x="63030" y="1732519"/>
                  </a:moveTo>
                  <a:cubicBezTo>
                    <a:pt x="63030" y="1732519"/>
                    <a:pt x="0" y="1485955"/>
                    <a:pt x="10218" y="1214762"/>
                  </a:cubicBezTo>
                  <a:cubicBezTo>
                    <a:pt x="18651" y="990971"/>
                    <a:pt x="65033" y="645332"/>
                    <a:pt x="65033" y="645332"/>
                  </a:cubicBezTo>
                  <a:cubicBezTo>
                    <a:pt x="82233" y="502466"/>
                    <a:pt x="56685" y="337866"/>
                    <a:pt x="181385" y="223925"/>
                  </a:cubicBezTo>
                  <a:cubicBezTo>
                    <a:pt x="346794" y="72788"/>
                    <a:pt x="621643" y="0"/>
                    <a:pt x="933244" y="6965"/>
                  </a:cubicBezTo>
                  <a:lnTo>
                    <a:pt x="933245" y="6965"/>
                  </a:lnTo>
                  <a:cubicBezTo>
                    <a:pt x="1149992" y="16819"/>
                    <a:pt x="1354307" y="36481"/>
                    <a:pt x="1488496" y="101690"/>
                  </a:cubicBezTo>
                  <a:cubicBezTo>
                    <a:pt x="1744541" y="226120"/>
                    <a:pt x="1826317" y="459160"/>
                    <a:pt x="1820829" y="704684"/>
                  </a:cubicBezTo>
                  <a:cubicBezTo>
                    <a:pt x="1820829" y="704684"/>
                    <a:pt x="1777541" y="1013073"/>
                    <a:pt x="1784974" y="1248607"/>
                  </a:cubicBezTo>
                  <a:cubicBezTo>
                    <a:pt x="1792098" y="1474320"/>
                    <a:pt x="1799254" y="1669923"/>
                    <a:pt x="1799254" y="1669923"/>
                  </a:cubicBezTo>
                  <a:cubicBezTo>
                    <a:pt x="1782573" y="1885656"/>
                    <a:pt x="1667929" y="2096267"/>
                    <a:pt x="1471060" y="2207891"/>
                  </a:cubicBezTo>
                  <a:cubicBezTo>
                    <a:pt x="1320708" y="2293140"/>
                    <a:pt x="1122677" y="2308238"/>
                    <a:pt x="882050" y="2297496"/>
                  </a:cubicBezTo>
                  <a:lnTo>
                    <a:pt x="882049" y="2297496"/>
                  </a:lnTo>
                  <a:cubicBezTo>
                    <a:pt x="645952" y="2292219"/>
                    <a:pt x="384604" y="2326073"/>
                    <a:pt x="254278" y="2216915"/>
                  </a:cubicBezTo>
                  <a:cubicBezTo>
                    <a:pt x="145767" y="2126030"/>
                    <a:pt x="81795" y="1932718"/>
                    <a:pt x="63030" y="1732519"/>
                  </a:cubicBezTo>
                  <a:close/>
                </a:path>
              </a:pathLst>
            </a:custGeom>
            <a:solidFill>
              <a:srgbClr val="FFE6E7"/>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846436" y="9133133"/>
            <a:ext cx="2161354" cy="1221165"/>
          </a:xfrm>
          <a:prstGeom prst="rect">
            <a:avLst/>
          </a:prstGeom>
        </p:spPr>
      </p:pic>
      <p:pic>
        <p:nvPicPr>
          <p:cNvPr id="11" name="Picture 9">
            <a:extLst>
              <a:ext uri="{FF2B5EF4-FFF2-40B4-BE49-F238E27FC236}">
                <a16:creationId xmlns:a16="http://schemas.microsoft.com/office/drawing/2014/main" xmlns="" id="{FBBC316A-2CBB-45AE-95E9-A0662C475C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9600" y="8009320"/>
            <a:ext cx="1832467" cy="1957241"/>
          </a:xfrm>
          <a:prstGeom prst="rect">
            <a:avLst/>
          </a:prstGeom>
        </p:spPr>
      </p:pic>
      <p:sp>
        <p:nvSpPr>
          <p:cNvPr id="13" name="Speech Bubble: Oval 12">
            <a:extLst>
              <a:ext uri="{FF2B5EF4-FFF2-40B4-BE49-F238E27FC236}">
                <a16:creationId xmlns:a16="http://schemas.microsoft.com/office/drawing/2014/main" xmlns="" id="{72488BB3-57D9-47CB-8E3A-7019729618E3}"/>
              </a:ext>
            </a:extLst>
          </p:cNvPr>
          <p:cNvSpPr/>
          <p:nvPr/>
        </p:nvSpPr>
        <p:spPr>
          <a:xfrm>
            <a:off x="0" y="2102320"/>
            <a:ext cx="8702149" cy="5105400"/>
          </a:xfrm>
          <a:prstGeom prst="wedgeEllipseCallou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ct val="0"/>
              </a:spcBef>
            </a:pPr>
            <a:r>
              <a:rPr lang="en-US" altLang="en-US" sz="4000" b="1" dirty="0" err="1">
                <a:solidFill>
                  <a:schemeClr val="tx1"/>
                </a:solidFill>
                <a:latin typeface="Arial" pitchFamily="34" charset="0"/>
                <a:cs typeface="Arial" pitchFamily="34" charset="0"/>
              </a:rPr>
              <a:t>Viết</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đoạn</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văn</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ngắn</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khoảng</a:t>
            </a:r>
            <a:r>
              <a:rPr lang="en-US" altLang="en-US" sz="4000" b="1" dirty="0">
                <a:solidFill>
                  <a:schemeClr val="tx1"/>
                </a:solidFill>
                <a:latin typeface="Arial" pitchFamily="34" charset="0"/>
                <a:cs typeface="Arial" pitchFamily="34" charset="0"/>
              </a:rPr>
              <a:t> 5-7 </a:t>
            </a:r>
            <a:r>
              <a:rPr lang="en-US" altLang="en-US" sz="4000" b="1" dirty="0" err="1">
                <a:solidFill>
                  <a:schemeClr val="tx1"/>
                </a:solidFill>
                <a:latin typeface="Arial" pitchFamily="34" charset="0"/>
                <a:cs typeface="Arial" pitchFamily="34" charset="0"/>
              </a:rPr>
              <a:t>câu</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với</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chủ</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đề</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tự</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chọn</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trong</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đó</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có</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sử</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dụng</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quan</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hệ</a:t>
            </a:r>
            <a:r>
              <a:rPr lang="en-US" altLang="en-US" sz="4000" b="1" dirty="0">
                <a:solidFill>
                  <a:schemeClr val="tx1"/>
                </a:solidFill>
                <a:latin typeface="Arial" pitchFamily="34" charset="0"/>
                <a:cs typeface="Arial" pitchFamily="34" charset="0"/>
              </a:rPr>
              <a:t> </a:t>
            </a:r>
            <a:r>
              <a:rPr lang="en-US" altLang="en-US" sz="4000" b="1" dirty="0" err="1">
                <a:solidFill>
                  <a:schemeClr val="tx1"/>
                </a:solidFill>
                <a:latin typeface="Arial" pitchFamily="34" charset="0"/>
                <a:cs typeface="Arial" pitchFamily="34" charset="0"/>
              </a:rPr>
              <a:t>từ</a:t>
            </a:r>
            <a:r>
              <a:rPr lang="en-US" altLang="en-US" sz="4000" b="1" dirty="0">
                <a:solidFill>
                  <a:schemeClr val="tx1"/>
                </a:solidFill>
                <a:latin typeface="Arial" pitchFamily="34" charset="0"/>
                <a:cs typeface="Arial" pitchFamily="34" charset="0"/>
              </a:rPr>
              <a:t>.</a:t>
            </a:r>
            <a:endParaRPr lang="en-US" altLang="en-US" sz="4000" b="1" dirty="0">
              <a:solidFill>
                <a:schemeClr val="tx1"/>
              </a:solidFill>
              <a:latin typeface="Arial" pitchFamily="34" charset="0"/>
              <a:cs typeface="Arial" pitchFamily="34" charset="0"/>
            </a:endParaRPr>
          </a:p>
        </p:txBody>
      </p:sp>
      <p:sp>
        <p:nvSpPr>
          <p:cNvPr id="5" name="Rectangle 4"/>
          <p:cNvSpPr/>
          <p:nvPr/>
        </p:nvSpPr>
        <p:spPr>
          <a:xfrm>
            <a:off x="9926782" y="2269716"/>
            <a:ext cx="7848600" cy="6863417"/>
          </a:xfrm>
          <a:prstGeom prst="rect">
            <a:avLst/>
          </a:prstGeom>
        </p:spPr>
        <p:txBody>
          <a:bodyPr wrap="square">
            <a:spAutoFit/>
          </a:bodyPr>
          <a:lstStyle/>
          <a:p>
            <a:pPr algn="just"/>
            <a:r>
              <a:rPr lang="en-US" altLang="en-US" sz="4000" dirty="0" err="1">
                <a:latin typeface="Arial" pitchFamily="34" charset="0"/>
                <a:cs typeface="Arial" pitchFamily="34" charset="0"/>
              </a:rPr>
              <a:t>Lớp</a:t>
            </a:r>
            <a:r>
              <a:rPr lang="en-US" altLang="en-US" sz="4000" dirty="0">
                <a:latin typeface="Arial" pitchFamily="34" charset="0"/>
                <a:cs typeface="Arial" pitchFamily="34" charset="0"/>
              </a:rPr>
              <a:t> </a:t>
            </a:r>
            <a:r>
              <a:rPr lang="en-US" altLang="en-US" sz="4000" dirty="0" smtClean="0">
                <a:latin typeface="Arial" pitchFamily="34" charset="0"/>
                <a:cs typeface="Arial" pitchFamily="34" charset="0"/>
              </a:rPr>
              <a:t>……. </a:t>
            </a:r>
            <a:r>
              <a:rPr lang="en-US" altLang="en-US" sz="4000" dirty="0" err="1">
                <a:latin typeface="Arial" pitchFamily="34" charset="0"/>
                <a:cs typeface="Arial" pitchFamily="34" charset="0"/>
              </a:rPr>
              <a:t>chúng</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tôi</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có</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gần</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hai</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mươi</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bạn</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nữ</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Các</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bạn</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ấy</a:t>
            </a:r>
            <a:r>
              <a:rPr lang="en-US" altLang="en-US" sz="4000" dirty="0">
                <a:latin typeface="Arial" pitchFamily="34" charset="0"/>
                <a:cs typeface="Arial" pitchFamily="34" charset="0"/>
              </a:rPr>
              <a:t> </a:t>
            </a:r>
            <a:r>
              <a:rPr lang="en-US" altLang="en-US" sz="4000" b="1" dirty="0" err="1">
                <a:solidFill>
                  <a:srgbClr val="FF0000"/>
                </a:solidFill>
                <a:latin typeface="Arial" pitchFamily="34" charset="0"/>
                <a:cs typeface="Arial" pitchFamily="34" charset="0"/>
              </a:rPr>
              <a:t>vừa</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xinh</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xắn</a:t>
            </a:r>
            <a:r>
              <a:rPr lang="en-US" altLang="en-US" sz="4000" dirty="0">
                <a:latin typeface="Arial" pitchFamily="34" charset="0"/>
                <a:cs typeface="Arial" pitchFamily="34" charset="0"/>
              </a:rPr>
              <a:t> </a:t>
            </a:r>
            <a:r>
              <a:rPr lang="en-US" altLang="en-US" sz="4000" b="1" dirty="0" err="1">
                <a:solidFill>
                  <a:srgbClr val="FF0000"/>
                </a:solidFill>
                <a:latin typeface="Arial" pitchFamily="34" charset="0"/>
                <a:cs typeface="Arial" pitchFamily="34" charset="0"/>
              </a:rPr>
              <a:t>vừa</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chăm</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học</a:t>
            </a:r>
            <a:r>
              <a:rPr lang="en-US" altLang="en-US" sz="4000" dirty="0">
                <a:latin typeface="Arial" pitchFamily="34" charset="0"/>
                <a:cs typeface="Arial" pitchFamily="34" charset="0"/>
              </a:rPr>
              <a:t>. </a:t>
            </a:r>
            <a:r>
              <a:rPr lang="en-US" altLang="en-US" sz="4000" b="1" dirty="0" err="1">
                <a:solidFill>
                  <a:srgbClr val="FF0000"/>
                </a:solidFill>
                <a:latin typeface="Arial" pitchFamily="34" charset="0"/>
                <a:cs typeface="Arial" pitchFamily="34" charset="0"/>
              </a:rPr>
              <a:t>Vì</a:t>
            </a:r>
            <a:r>
              <a:rPr lang="en-US" altLang="en-US" sz="4000" b="1" dirty="0">
                <a:solidFill>
                  <a:srgbClr val="FF0000"/>
                </a:solidFill>
                <a:latin typeface="Arial" pitchFamily="34" charset="0"/>
                <a:cs typeface="Arial" pitchFamily="34" charset="0"/>
              </a:rPr>
              <a:t> </a:t>
            </a:r>
            <a:r>
              <a:rPr lang="en-US" altLang="en-US" sz="4000" b="1" dirty="0" err="1">
                <a:solidFill>
                  <a:srgbClr val="FF0000"/>
                </a:solidFill>
                <a:latin typeface="Arial" pitchFamily="34" charset="0"/>
                <a:cs typeface="Arial" pitchFamily="34" charset="0"/>
              </a:rPr>
              <a:t>thế</a:t>
            </a:r>
            <a:r>
              <a:rPr lang="en-US" altLang="en-US" sz="4000" b="1" dirty="0">
                <a:solidFill>
                  <a:srgbClr val="FF0000"/>
                </a:solidFill>
                <a:latin typeface="Arial" pitchFamily="34" charset="0"/>
                <a:cs typeface="Arial" pitchFamily="34" charset="0"/>
              </a:rPr>
              <a:t> </a:t>
            </a:r>
            <a:r>
              <a:rPr lang="en-US" altLang="en-US" sz="4000" dirty="0" err="1">
                <a:latin typeface="Arial" pitchFamily="34" charset="0"/>
                <a:cs typeface="Arial" pitchFamily="34" charset="0"/>
              </a:rPr>
              <a:t>phái</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nam</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chúng</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tôi</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không</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bao</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giờ</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dám</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xem</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thường</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Mọi</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hoạt</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động</a:t>
            </a:r>
            <a:r>
              <a:rPr lang="en-US" altLang="en-US" sz="4000" dirty="0">
                <a:latin typeface="Arial" pitchFamily="34" charset="0"/>
                <a:cs typeface="Arial" pitchFamily="34" charset="0"/>
              </a:rPr>
              <a:t> </a:t>
            </a:r>
            <a:r>
              <a:rPr lang="en-US" altLang="en-US" sz="4000" b="1" dirty="0" err="1">
                <a:solidFill>
                  <a:srgbClr val="FF0000"/>
                </a:solidFill>
                <a:latin typeface="Arial" pitchFamily="34" charset="0"/>
                <a:cs typeface="Arial" pitchFamily="34" charset="0"/>
              </a:rPr>
              <a:t>của</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lớp</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đều</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đạt</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thành</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tích</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xuất</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sắc</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phần</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lớn</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là</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nhờ</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khả</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năng</a:t>
            </a:r>
            <a:r>
              <a:rPr lang="en-US" altLang="en-US" sz="4000" dirty="0">
                <a:latin typeface="Arial" pitchFamily="34" charset="0"/>
                <a:cs typeface="Arial" pitchFamily="34" charset="0"/>
              </a:rPr>
              <a:t> </a:t>
            </a:r>
            <a:r>
              <a:rPr lang="en-US" altLang="en-US" sz="4000" b="1" dirty="0" err="1">
                <a:solidFill>
                  <a:srgbClr val="FF0000"/>
                </a:solidFill>
                <a:latin typeface="Arial" pitchFamily="34" charset="0"/>
                <a:cs typeface="Arial" pitchFamily="34" charset="0"/>
              </a:rPr>
              <a:t>của</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các</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bạn</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nữ</a:t>
            </a:r>
            <a:r>
              <a:rPr lang="en-US" altLang="en-US" sz="4000" dirty="0">
                <a:latin typeface="Arial" pitchFamily="34" charset="0"/>
                <a:cs typeface="Arial" pitchFamily="34" charset="0"/>
              </a:rPr>
              <a:t>. </a:t>
            </a:r>
            <a:r>
              <a:rPr lang="en-US" altLang="en-US" sz="4000" b="1" dirty="0" err="1">
                <a:solidFill>
                  <a:srgbClr val="FF0000"/>
                </a:solidFill>
                <a:latin typeface="Arial" pitchFamily="34" charset="0"/>
                <a:cs typeface="Arial" pitchFamily="34" charset="0"/>
              </a:rPr>
              <a:t>Và</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thế</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là</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một</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cuộc</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cạnh</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tranh</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lành</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mạnh</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diễn</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ra</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suốt</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cả</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năm</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học</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Kết</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quả</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cả</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hai</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đều</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không</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phân</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thắng</a:t>
            </a:r>
            <a:r>
              <a:rPr lang="en-US" altLang="en-US" sz="4000" dirty="0">
                <a:latin typeface="Arial" pitchFamily="34" charset="0"/>
                <a:cs typeface="Arial" pitchFamily="34" charset="0"/>
              </a:rPr>
              <a:t> </a:t>
            </a:r>
            <a:r>
              <a:rPr lang="en-US" altLang="en-US" sz="4000" dirty="0" err="1">
                <a:latin typeface="Arial" pitchFamily="34" charset="0"/>
                <a:cs typeface="Arial" pitchFamily="34" charset="0"/>
              </a:rPr>
              <a:t>bại</a:t>
            </a:r>
            <a:r>
              <a:rPr lang="en-US" altLang="en-US" sz="4000" dirty="0">
                <a:latin typeface="Arial" pitchFamily="34" charset="0"/>
                <a:cs typeface="Arial" pitchFamily="34" charset="0"/>
              </a:rPr>
              <a:t>.</a:t>
            </a:r>
            <a:endParaRPr lang="en-US" altLang="en-US" sz="4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146188" y="-10489372"/>
            <a:ext cx="20580377" cy="12591691"/>
          </a:xfrm>
          <a:prstGeom prst="rect">
            <a:avLst/>
          </a:prstGeom>
        </p:spPr>
      </p:pic>
      <p:sp>
        <p:nvSpPr>
          <p:cNvPr id="3" name="Rectangle 2"/>
          <p:cNvSpPr/>
          <p:nvPr/>
        </p:nvSpPr>
        <p:spPr>
          <a:xfrm>
            <a:off x="381000" y="2133493"/>
            <a:ext cx="17449800" cy="1200329"/>
          </a:xfrm>
          <a:prstGeom prst="rect">
            <a:avLst/>
          </a:prstGeom>
        </p:spPr>
        <p:txBody>
          <a:bodyPr wrap="square">
            <a:spAutoFit/>
          </a:bodyPr>
          <a:lstStyle/>
          <a:p>
            <a:pPr algn="just">
              <a:spcBef>
                <a:spcPct val="20000"/>
              </a:spcBef>
            </a:pPr>
            <a:r>
              <a:rPr lang="en-US" altLang="en-US" sz="3600" b="1" dirty="0" err="1">
                <a:solidFill>
                  <a:srgbClr val="006600"/>
                </a:solidFill>
                <a:latin typeface="Arial" pitchFamily="34" charset="0"/>
                <a:cs typeface="Arial" pitchFamily="34" charset="0"/>
              </a:rPr>
              <a:t>Đọc</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một</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số</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đoạn</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văn</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dưới</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đây</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phát</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hiện</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lỗi</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sai</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khi</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sử</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dụng</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quan</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hệ</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từ</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và</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đề</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xuất</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cách</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sửa</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lại</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cho</a:t>
            </a:r>
            <a:r>
              <a:rPr lang="en-US" altLang="en-US" sz="3600" b="1" dirty="0">
                <a:solidFill>
                  <a:srgbClr val="006600"/>
                </a:solidFill>
                <a:latin typeface="Arial" pitchFamily="34" charset="0"/>
                <a:cs typeface="Arial" pitchFamily="34" charset="0"/>
              </a:rPr>
              <a:t> </a:t>
            </a:r>
            <a:r>
              <a:rPr lang="en-US" altLang="en-US" sz="3600" b="1" dirty="0" err="1">
                <a:solidFill>
                  <a:srgbClr val="006600"/>
                </a:solidFill>
                <a:latin typeface="Arial" pitchFamily="34" charset="0"/>
                <a:cs typeface="Arial" pitchFamily="34" charset="0"/>
              </a:rPr>
              <a:t>đúng</a:t>
            </a:r>
            <a:r>
              <a:rPr lang="en-US" altLang="en-US" sz="3600" b="1" dirty="0">
                <a:solidFill>
                  <a:srgbClr val="006600"/>
                </a:solidFill>
                <a:latin typeface="Arial" pitchFamily="34" charset="0"/>
                <a:cs typeface="Arial" pitchFamily="34" charset="0"/>
              </a:rPr>
              <a:t>.</a:t>
            </a:r>
            <a:endParaRPr lang="en-US" altLang="en-US" sz="3600" b="1" dirty="0">
              <a:solidFill>
                <a:srgbClr val="006600"/>
              </a:solidFill>
              <a:latin typeface="Arial" pitchFamily="34" charset="0"/>
              <a:cs typeface="Arial" pitchFamily="34" charset="0"/>
            </a:endParaRPr>
          </a:p>
        </p:txBody>
      </p:sp>
      <p:sp>
        <p:nvSpPr>
          <p:cNvPr id="4" name="Rectangle 3"/>
          <p:cNvSpPr/>
          <p:nvPr/>
        </p:nvSpPr>
        <p:spPr>
          <a:xfrm>
            <a:off x="228600" y="3636279"/>
            <a:ext cx="8153400" cy="61247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altLang="en-US" sz="2800" b="1" u="sng" dirty="0" err="1">
                <a:solidFill>
                  <a:srgbClr val="FF0000"/>
                </a:solidFill>
                <a:latin typeface="Arial" pitchFamily="34" charset="0"/>
                <a:cs typeface="Arial" pitchFamily="34" charset="0"/>
              </a:rPr>
              <a:t>Đoạn</a:t>
            </a:r>
            <a:r>
              <a:rPr lang="en-US" altLang="en-US" sz="2800" b="1" u="sng" dirty="0">
                <a:solidFill>
                  <a:srgbClr val="FF0000"/>
                </a:solidFill>
                <a:latin typeface="Arial" pitchFamily="34" charset="0"/>
                <a:cs typeface="Arial" pitchFamily="34" charset="0"/>
              </a:rPr>
              <a:t> </a:t>
            </a:r>
            <a:r>
              <a:rPr lang="en-US" altLang="en-US" sz="2800" b="1" u="sng" dirty="0" err="1">
                <a:solidFill>
                  <a:srgbClr val="FF0000"/>
                </a:solidFill>
                <a:latin typeface="Arial" pitchFamily="34" charset="0"/>
                <a:cs typeface="Arial" pitchFamily="34" charset="0"/>
              </a:rPr>
              <a:t>văn</a:t>
            </a:r>
            <a:r>
              <a:rPr lang="en-US" altLang="en-US" sz="2800" b="1" u="sng" dirty="0">
                <a:solidFill>
                  <a:srgbClr val="FF0000"/>
                </a:solidFill>
                <a:latin typeface="Arial" pitchFamily="34" charset="0"/>
                <a:cs typeface="Arial" pitchFamily="34" charset="0"/>
              </a:rPr>
              <a:t> 1</a:t>
            </a:r>
            <a:endParaRPr lang="en-US" altLang="en-US" sz="2800" b="1" dirty="0">
              <a:solidFill>
                <a:srgbClr val="0033CC"/>
              </a:solidFill>
              <a:latin typeface="Arial" pitchFamily="34" charset="0"/>
              <a:cs typeface="Arial" pitchFamily="34" charset="0"/>
            </a:endParaRPr>
          </a:p>
          <a:p>
            <a:pPr algn="just">
              <a:defRPr/>
            </a:pPr>
            <a:r>
              <a:rPr lang="en-US" altLang="en-US" sz="2800" b="1" dirty="0">
                <a:solidFill>
                  <a:srgbClr val="0033CC"/>
                </a:solidFill>
                <a:latin typeface="Arial" pitchFamily="34" charset="0"/>
                <a:cs typeface="Arial" pitchFamily="34" charset="0"/>
              </a:rPr>
              <a:t>       </a:t>
            </a:r>
            <a:r>
              <a:rPr lang="vi-VN" altLang="en-US" sz="2800" b="1" dirty="0">
                <a:solidFill>
                  <a:srgbClr val="0033CC"/>
                </a:solidFill>
                <a:latin typeface="Arial" pitchFamily="34" charset="0"/>
                <a:cs typeface="Arial" pitchFamily="34" charset="0"/>
              </a:rPr>
              <a:t>Nguyễn Trãi là nhà thơ, nhà văn lớn, danh nhân văn hoá của dân tộc, người có công lớn trong cuộc khởi nghĩa Lam Sơn. (2) Đoạn trích </a:t>
            </a:r>
            <a:r>
              <a:rPr lang="en-US" altLang="en-US" sz="2800" b="1" dirty="0">
                <a:solidFill>
                  <a:srgbClr val="0033CC"/>
                </a:solidFill>
                <a:latin typeface="Arial" pitchFamily="34" charset="0"/>
                <a:cs typeface="Arial" pitchFamily="34" charset="0"/>
              </a:rPr>
              <a:t>“</a:t>
            </a:r>
            <a:r>
              <a:rPr lang="vi-VN" altLang="en-US" sz="2800" b="1" dirty="0">
                <a:solidFill>
                  <a:srgbClr val="0033CC"/>
                </a:solidFill>
                <a:latin typeface="Arial" pitchFamily="34" charset="0"/>
                <a:cs typeface="Arial" pitchFamily="34" charset="0"/>
              </a:rPr>
              <a:t>Côn Sơn ca</a:t>
            </a:r>
            <a:r>
              <a:rPr lang="en-US" altLang="en-US" sz="2800" b="1" dirty="0">
                <a:solidFill>
                  <a:srgbClr val="0033CC"/>
                </a:solidFill>
                <a:latin typeface="Arial" pitchFamily="34" charset="0"/>
                <a:cs typeface="Arial" pitchFamily="34" charset="0"/>
              </a:rPr>
              <a:t>”</a:t>
            </a:r>
            <a:r>
              <a:rPr lang="vi-VN" altLang="en-US" sz="2800" b="1" dirty="0">
                <a:solidFill>
                  <a:srgbClr val="0033CC"/>
                </a:solidFill>
                <a:latin typeface="Arial" pitchFamily="34" charset="0"/>
                <a:cs typeface="Arial" pitchFamily="34" charset="0"/>
              </a:rPr>
              <a:t> vẽ nên cảnh trí thiên nhiên tuyệt đẹp, nên thơ của Côn Sơn và thể hiện sự giao hoà trọn vẹn giữa con người với thiên nhiên. (3) Điều đó bắt nguồn từ nhân cách thanh cao và tâm hồn thi sĩ của Nguyễn Trãi. (4) Hình ảnh nhà thơ thật an nhàn mà lịch lãm trong khung cảnh thiên nhiên. (5) Với hình ảnh nhân vật “ta” giữa cảnh tượng Côn Sơn thật nên thơ, hấp dẫn làm sao!</a:t>
            </a:r>
          </a:p>
          <a:p>
            <a:pPr algn="just">
              <a:defRPr/>
            </a:pPr>
            <a:r>
              <a:rPr lang="en-US" altLang="en-US" sz="2800" b="1" dirty="0">
                <a:solidFill>
                  <a:srgbClr val="0033CC"/>
                </a:solidFill>
                <a:latin typeface="Arial" pitchFamily="34" charset="0"/>
                <a:cs typeface="Arial" pitchFamily="34" charset="0"/>
              </a:rPr>
              <a:t>    </a:t>
            </a:r>
            <a:r>
              <a:rPr lang="en-US" altLang="en-US" sz="2800" b="1" dirty="0">
                <a:solidFill>
                  <a:srgbClr val="FF0000"/>
                </a:solidFill>
                <a:latin typeface="Arial" pitchFamily="34" charset="0"/>
                <a:cs typeface="Arial" pitchFamily="34" charset="0"/>
              </a:rPr>
              <a:t>=&gt; </a:t>
            </a:r>
            <a:r>
              <a:rPr lang="en-US" altLang="en-US" sz="2800" b="1" dirty="0" err="1">
                <a:solidFill>
                  <a:srgbClr val="FF0000"/>
                </a:solidFill>
                <a:latin typeface="Arial" pitchFamily="34" charset="0"/>
                <a:cs typeface="Arial" pitchFamily="34" charset="0"/>
              </a:rPr>
              <a:t>Thừa</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quan</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hệ</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từ</a:t>
            </a:r>
            <a:r>
              <a:rPr lang="en-US" altLang="en-US" sz="2800" b="1" dirty="0">
                <a:solidFill>
                  <a:srgbClr val="FF0000"/>
                </a:solidFill>
                <a:latin typeface="Arial" pitchFamily="34" charset="0"/>
                <a:cs typeface="Arial" pitchFamily="34" charset="0"/>
              </a:rPr>
              <a:t> “ </a:t>
            </a:r>
            <a:r>
              <a:rPr lang="en-US" altLang="en-US" sz="2800" b="1" dirty="0" err="1">
                <a:solidFill>
                  <a:srgbClr val="FF0000"/>
                </a:solidFill>
                <a:latin typeface="Arial" pitchFamily="34" charset="0"/>
                <a:cs typeface="Arial" pitchFamily="34" charset="0"/>
              </a:rPr>
              <a:t>Với</a:t>
            </a:r>
            <a:r>
              <a:rPr lang="en-US" altLang="en-US" sz="2800" b="1" dirty="0">
                <a:solidFill>
                  <a:srgbClr val="FF0000"/>
                </a:solidFill>
                <a:latin typeface="Arial" pitchFamily="34" charset="0"/>
                <a:cs typeface="Arial" pitchFamily="34" charset="0"/>
              </a:rPr>
              <a:t>” ở </a:t>
            </a:r>
            <a:r>
              <a:rPr lang="en-US" altLang="en-US" sz="2800" b="1" dirty="0" err="1">
                <a:solidFill>
                  <a:srgbClr val="FF0000"/>
                </a:solidFill>
                <a:latin typeface="Arial" pitchFamily="34" charset="0"/>
                <a:cs typeface="Arial" pitchFamily="34" charset="0"/>
              </a:rPr>
              <a:t>đầu</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câu</a:t>
            </a:r>
            <a:r>
              <a:rPr lang="en-US" altLang="en-US" sz="2800" b="1" dirty="0">
                <a:solidFill>
                  <a:srgbClr val="FF0000"/>
                </a:solidFill>
                <a:latin typeface="Arial" pitchFamily="34" charset="0"/>
                <a:cs typeface="Arial" pitchFamily="34" charset="0"/>
              </a:rPr>
              <a:t> (5) </a:t>
            </a:r>
            <a:endParaRPr lang="en-US" altLang="en-US" sz="2800" b="1" dirty="0">
              <a:solidFill>
                <a:srgbClr val="FF0000"/>
              </a:solidFill>
              <a:latin typeface="Arial" pitchFamily="34" charset="0"/>
              <a:cs typeface="Arial" pitchFamily="34" charset="0"/>
            </a:endParaRPr>
          </a:p>
        </p:txBody>
      </p:sp>
      <p:sp>
        <p:nvSpPr>
          <p:cNvPr id="5" name="Rectangle 4"/>
          <p:cNvSpPr/>
          <p:nvPr/>
        </p:nvSpPr>
        <p:spPr>
          <a:xfrm>
            <a:off x="8763000" y="3009900"/>
            <a:ext cx="9296400" cy="69865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altLang="en-US" sz="2800" b="1" u="sng" dirty="0" err="1">
                <a:solidFill>
                  <a:srgbClr val="FF0000"/>
                </a:solidFill>
                <a:effectLst>
                  <a:outerShdw blurRad="38100" dist="38100" dir="2700000" algn="tl">
                    <a:srgbClr val="C0C0C0"/>
                  </a:outerShdw>
                </a:effectLst>
                <a:latin typeface="Arial" pitchFamily="34" charset="0"/>
                <a:cs typeface="Arial" pitchFamily="34" charset="0"/>
              </a:rPr>
              <a:t>Đoạn</a:t>
            </a:r>
            <a:r>
              <a:rPr lang="en-US" altLang="en-US" sz="2800" b="1" u="sng" dirty="0">
                <a:solidFill>
                  <a:srgbClr val="FF0000"/>
                </a:solidFill>
                <a:effectLst>
                  <a:outerShdw blurRad="38100" dist="38100" dir="2700000" algn="tl">
                    <a:srgbClr val="C0C0C0"/>
                  </a:outerShdw>
                </a:effectLst>
                <a:latin typeface="Arial" pitchFamily="34" charset="0"/>
                <a:cs typeface="Arial" pitchFamily="34" charset="0"/>
              </a:rPr>
              <a:t> </a:t>
            </a:r>
            <a:r>
              <a:rPr lang="en-US" altLang="en-US" sz="2800" b="1" u="sng" dirty="0" err="1">
                <a:solidFill>
                  <a:srgbClr val="FF0000"/>
                </a:solidFill>
                <a:effectLst>
                  <a:outerShdw blurRad="38100" dist="38100" dir="2700000" algn="tl">
                    <a:srgbClr val="C0C0C0"/>
                  </a:outerShdw>
                </a:effectLst>
                <a:latin typeface="Arial" pitchFamily="34" charset="0"/>
                <a:cs typeface="Arial" pitchFamily="34" charset="0"/>
              </a:rPr>
              <a:t>văn</a:t>
            </a:r>
            <a:r>
              <a:rPr lang="en-US" altLang="en-US" sz="2800" b="1" u="sng" dirty="0">
                <a:solidFill>
                  <a:srgbClr val="FF0000"/>
                </a:solidFill>
                <a:effectLst>
                  <a:outerShdw blurRad="38100" dist="38100" dir="2700000" algn="tl">
                    <a:srgbClr val="C0C0C0"/>
                  </a:outerShdw>
                </a:effectLst>
                <a:latin typeface="Arial" pitchFamily="34" charset="0"/>
                <a:cs typeface="Arial" pitchFamily="34" charset="0"/>
              </a:rPr>
              <a:t> 2</a:t>
            </a:r>
            <a:endParaRPr lang="en-US" altLang="en-US" sz="2800" b="1" dirty="0">
              <a:solidFill>
                <a:srgbClr val="0033CC"/>
              </a:solidFill>
              <a:effectLst>
                <a:outerShdw blurRad="38100" dist="38100" dir="2700000" algn="tl">
                  <a:srgbClr val="C0C0C0"/>
                </a:outerShdw>
              </a:effectLst>
              <a:latin typeface="Arial" pitchFamily="34" charset="0"/>
              <a:cs typeface="Arial" pitchFamily="34" charset="0"/>
            </a:endParaRPr>
          </a:p>
          <a:p>
            <a:pPr algn="just">
              <a:defRPr/>
            </a:pPr>
            <a:r>
              <a:rPr lang="en-US" altLang="en-US" sz="2800" b="1" dirty="0">
                <a:solidFill>
                  <a:srgbClr val="0033CC"/>
                </a:solidFill>
                <a:effectLst>
                  <a:outerShdw blurRad="38100" dist="38100" dir="2700000" algn="tl">
                    <a:srgbClr val="C0C0C0"/>
                  </a:outerShdw>
                </a:effectLst>
                <a:latin typeface="Arial" pitchFamily="34" charset="0"/>
                <a:cs typeface="Arial" pitchFamily="34" charset="0"/>
              </a:rPr>
              <a:t>       </a:t>
            </a:r>
            <a:r>
              <a:rPr lang="vi-VN" altLang="en-US" sz="2800" b="1" dirty="0">
                <a:solidFill>
                  <a:srgbClr val="0000FF"/>
                </a:solidFill>
                <a:latin typeface="Arial" pitchFamily="34" charset="0"/>
                <a:cs typeface="Arial" pitchFamily="34" charset="0"/>
              </a:rPr>
              <a:t>Nét nổi bật và bao trùm ở con người Nguyễn Trãi là tấm lòng ưu ái, là hoài bão giúp đời, thờ vua, vì nuước, cứu dân. (2) Vì thế tấm lòng ưu ái và những tình cảm yêu thiên nhiên được thể hiện trong đoạn trích Côn Sơn ca không có gì là trái ngược cả, mà nó vẫn thống nhất. (3) Ông không chỉ là người yêu nước, không chỉ là người thương dân, ông yêu thiên nhiên sâu sắc. (4) Tâm hồn thi sĩ đã hoà quyện cùng thiên nhiên đất nước. (5) Đúng là một nhân cách thanh cao, không màng danh lợi và cũng không hề mất đi nỗi niềm ưu ái cho dân, cho nước</a:t>
            </a:r>
          </a:p>
          <a:p>
            <a:pPr algn="just">
              <a:defRPr/>
            </a:pP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Lỗi</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Dùng</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quan</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hệ</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từ</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mà</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không</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có</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tác</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dụng</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liên</a:t>
            </a:r>
            <a:r>
              <a:rPr lang="en-US" altLang="en-US" sz="2800" b="1" dirty="0">
                <a:solidFill>
                  <a:srgbClr val="FF0000"/>
                </a:solidFill>
                <a:latin typeface="Arial" pitchFamily="34" charset="0"/>
                <a:cs typeface="Arial" pitchFamily="34" charset="0"/>
              </a:rPr>
              <a:t> </a:t>
            </a:r>
            <a:r>
              <a:rPr lang="en-US" altLang="en-US" sz="2800" b="1" dirty="0" err="1">
                <a:solidFill>
                  <a:srgbClr val="FF0000"/>
                </a:solidFill>
                <a:latin typeface="Arial" pitchFamily="34" charset="0"/>
                <a:cs typeface="Arial" pitchFamily="34" charset="0"/>
              </a:rPr>
              <a:t>kết</a:t>
            </a:r>
            <a:r>
              <a:rPr lang="en-US" altLang="en-US" sz="2800" b="1" dirty="0">
                <a:solidFill>
                  <a:srgbClr val="FF0000"/>
                </a:solidFill>
                <a:latin typeface="Arial" pitchFamily="34" charset="0"/>
                <a:cs typeface="Arial" pitchFamily="34" charset="0"/>
              </a:rPr>
              <a:t> ở </a:t>
            </a:r>
            <a:r>
              <a:rPr lang="en-US" altLang="en-US" sz="2800" b="1" dirty="0" err="1">
                <a:solidFill>
                  <a:srgbClr val="FF0000"/>
                </a:solidFill>
                <a:latin typeface="Arial" pitchFamily="34" charset="0"/>
                <a:cs typeface="Arial" pitchFamily="34" charset="0"/>
              </a:rPr>
              <a:t>câu</a:t>
            </a:r>
            <a:r>
              <a:rPr lang="en-US" altLang="en-US" sz="2800" b="1" dirty="0">
                <a:solidFill>
                  <a:srgbClr val="FF0000"/>
                </a:solidFill>
                <a:latin typeface="Arial" pitchFamily="34" charset="0"/>
                <a:cs typeface="Arial" pitchFamily="34" charset="0"/>
              </a:rPr>
              <a:t> (3). </a:t>
            </a:r>
          </a:p>
          <a:p>
            <a:pPr algn="just">
              <a:defRPr/>
            </a:pPr>
            <a:r>
              <a:rPr lang="en-US" altLang="en-US" sz="2800" b="1" dirty="0">
                <a:solidFill>
                  <a:srgbClr val="FF0000"/>
                </a:solidFill>
                <a:latin typeface="Arial" pitchFamily="34" charset="0"/>
                <a:cs typeface="Arial" pitchFamily="34" charset="0"/>
              </a:rPr>
              <a:t>-</a:t>
            </a:r>
            <a:r>
              <a:rPr lang="vi-VN" altLang="en-US" sz="2800" b="1" dirty="0">
                <a:solidFill>
                  <a:srgbClr val="FF0000"/>
                </a:solidFill>
                <a:latin typeface="Arial" pitchFamily="34" charset="0"/>
                <a:cs typeface="Arial" pitchFamily="34" charset="0"/>
              </a:rPr>
              <a:t> Sửa: Ông không chỉ yêu nước, thương dân, </a:t>
            </a:r>
            <a:r>
              <a:rPr lang="en-US" altLang="en-US" sz="2800" b="1" dirty="0" err="1">
                <a:solidFill>
                  <a:srgbClr val="0000FF"/>
                </a:solidFill>
                <a:latin typeface="Arial" pitchFamily="34" charset="0"/>
                <a:cs typeface="Arial" pitchFamily="34" charset="0"/>
              </a:rPr>
              <a:t>mà</a:t>
            </a:r>
            <a:r>
              <a:rPr lang="vi-VN" altLang="en-US" sz="2800" b="1" dirty="0">
                <a:solidFill>
                  <a:srgbClr val="FF0000"/>
                </a:solidFill>
                <a:latin typeface="Arial" pitchFamily="34" charset="0"/>
                <a:cs typeface="Arial" pitchFamily="34" charset="0"/>
              </a:rPr>
              <a:t> </a:t>
            </a:r>
            <a:r>
              <a:rPr lang="vi-VN" altLang="en-US" sz="2800" b="1" dirty="0">
                <a:solidFill>
                  <a:srgbClr val="0000FF"/>
                </a:solidFill>
                <a:latin typeface="Arial" pitchFamily="34" charset="0"/>
                <a:cs typeface="Arial" pitchFamily="34" charset="0"/>
              </a:rPr>
              <a:t>còn</a:t>
            </a:r>
            <a:r>
              <a:rPr lang="vi-VN" altLang="en-US" sz="2800" b="1" dirty="0">
                <a:solidFill>
                  <a:srgbClr val="FF0000"/>
                </a:solidFill>
                <a:latin typeface="Arial" pitchFamily="34" charset="0"/>
                <a:cs typeface="Arial" pitchFamily="34" charset="0"/>
              </a:rPr>
              <a:t> yêu thiên nhiên sâu sắc</a:t>
            </a:r>
            <a:r>
              <a:rPr lang="en-US" altLang="en-US" sz="2800" b="1" dirty="0">
                <a:solidFill>
                  <a:srgbClr val="FF0000"/>
                </a:solidFill>
                <a:latin typeface="Arial" pitchFamily="34" charset="0"/>
                <a:cs typeface="Arial" pitchFamily="34" charset="0"/>
              </a:rPr>
              <a:t>.</a:t>
            </a:r>
            <a:endParaRPr lang="vi-VN" altLang="en-US" sz="2800" b="1" dirty="0">
              <a:solidFill>
                <a:srgbClr val="FF0000"/>
              </a:solidFill>
              <a:latin typeface="Arial" pitchFamily="34" charset="0"/>
              <a:cs typeface="Arial"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052553" y="149240"/>
            <a:ext cx="1655977" cy="1577695"/>
          </a:xfrm>
          <a:prstGeom prst="rect">
            <a:avLst/>
          </a:prstGeom>
        </p:spPr>
      </p:pic>
    </p:spTree>
    <p:extLst>
      <p:ext uri="{BB962C8B-B14F-4D97-AF65-F5344CB8AC3E}">
        <p14:creationId xmlns:p14="http://schemas.microsoft.com/office/powerpoint/2010/main" val="275258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sp>
        <p:nvSpPr>
          <p:cNvPr id="2" name="TextBox 2"/>
          <p:cNvSpPr txBox="1"/>
          <p:nvPr/>
        </p:nvSpPr>
        <p:spPr>
          <a:xfrm>
            <a:off x="3402333" y="1426607"/>
            <a:ext cx="11483333" cy="930275"/>
          </a:xfrm>
          <a:prstGeom prst="rect">
            <a:avLst/>
          </a:prstGeom>
        </p:spPr>
        <p:txBody>
          <a:bodyPr lIns="0" tIns="0" rIns="0" bIns="0" rtlCol="0" anchor="t">
            <a:spAutoFit/>
          </a:bodyPr>
          <a:lstStyle/>
          <a:p>
            <a:pPr algn="ctr">
              <a:lnSpc>
                <a:spcPts val="7000"/>
              </a:lnSpc>
            </a:pPr>
            <a:r>
              <a:rPr lang="en-US" sz="7000" b="1" dirty="0">
                <a:solidFill>
                  <a:srgbClr val="3B2F57"/>
                </a:solidFill>
                <a:latin typeface="Arial" panose="020B0604020202020204" pitchFamily="34" charset="0"/>
                <a:cs typeface="Arial" panose="020B0604020202020204" pitchFamily="34" charset="0"/>
              </a:rPr>
              <a:t>HƯỚNG DẪN VỀ NHÀ</a:t>
            </a:r>
          </a:p>
        </p:txBody>
      </p:sp>
      <p:grpSp>
        <p:nvGrpSpPr>
          <p:cNvPr id="3" name="Group 3"/>
          <p:cNvGrpSpPr/>
          <p:nvPr/>
        </p:nvGrpSpPr>
        <p:grpSpPr>
          <a:xfrm>
            <a:off x="3773131" y="3064723"/>
            <a:ext cx="13150901" cy="2107352"/>
            <a:chOff x="0" y="0"/>
            <a:chExt cx="4448577" cy="712857"/>
          </a:xfrm>
        </p:grpSpPr>
        <p:sp>
          <p:nvSpPr>
            <p:cNvPr id="4" name="Freeform 4"/>
            <p:cNvSpPr/>
            <p:nvPr/>
          </p:nvSpPr>
          <p:spPr>
            <a:xfrm>
              <a:off x="0" y="0"/>
              <a:ext cx="4448577" cy="712857"/>
            </a:xfrm>
            <a:custGeom>
              <a:avLst/>
              <a:gdLst/>
              <a:ahLst/>
              <a:cxnLst/>
              <a:rect l="l" t="t" r="r" b="b"/>
              <a:pathLst>
                <a:path w="4448577" h="712857">
                  <a:moveTo>
                    <a:pt x="0" y="0"/>
                  </a:moveTo>
                  <a:lnTo>
                    <a:pt x="4448577" y="0"/>
                  </a:lnTo>
                  <a:lnTo>
                    <a:pt x="4448577" y="712857"/>
                  </a:lnTo>
                  <a:lnTo>
                    <a:pt x="0" y="712857"/>
                  </a:lnTo>
                  <a:close/>
                </a:path>
              </a:pathLst>
            </a:custGeom>
            <a:solidFill>
              <a:srgbClr val="F1D6C0"/>
            </a:solidFill>
          </p:spPr>
        </p:sp>
      </p:grpSp>
      <p:grpSp>
        <p:nvGrpSpPr>
          <p:cNvPr id="7" name="Group 7"/>
          <p:cNvGrpSpPr/>
          <p:nvPr/>
        </p:nvGrpSpPr>
        <p:grpSpPr>
          <a:xfrm>
            <a:off x="1411592" y="5741248"/>
            <a:ext cx="13150901" cy="2107352"/>
            <a:chOff x="0" y="0"/>
            <a:chExt cx="4448577" cy="712857"/>
          </a:xfrm>
        </p:grpSpPr>
        <p:sp>
          <p:nvSpPr>
            <p:cNvPr id="8" name="Freeform 8"/>
            <p:cNvSpPr/>
            <p:nvPr/>
          </p:nvSpPr>
          <p:spPr>
            <a:xfrm>
              <a:off x="0" y="0"/>
              <a:ext cx="4448577" cy="712857"/>
            </a:xfrm>
            <a:custGeom>
              <a:avLst/>
              <a:gdLst/>
              <a:ahLst/>
              <a:cxnLst/>
              <a:rect l="l" t="t" r="r" b="b"/>
              <a:pathLst>
                <a:path w="4448577" h="712857">
                  <a:moveTo>
                    <a:pt x="0" y="0"/>
                  </a:moveTo>
                  <a:lnTo>
                    <a:pt x="4448577" y="0"/>
                  </a:lnTo>
                  <a:lnTo>
                    <a:pt x="4448577" y="712857"/>
                  </a:lnTo>
                  <a:lnTo>
                    <a:pt x="0" y="712857"/>
                  </a:lnTo>
                  <a:close/>
                </a:path>
              </a:pathLst>
            </a:custGeom>
            <a:solidFill>
              <a:srgbClr val="F1D6C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9388" y="8792898"/>
            <a:ext cx="18726775" cy="1732227"/>
          </a:xfrm>
          <a:prstGeom prst="rect">
            <a:avLst/>
          </a:prstGeom>
        </p:spPr>
      </p:pic>
      <p:sp>
        <p:nvSpPr>
          <p:cNvPr id="12" name="TextBox 12"/>
          <p:cNvSpPr txBox="1"/>
          <p:nvPr/>
        </p:nvSpPr>
        <p:spPr>
          <a:xfrm>
            <a:off x="4452776" y="3139457"/>
            <a:ext cx="11791610" cy="1938992"/>
          </a:xfrm>
          <a:prstGeom prst="rect">
            <a:avLst/>
          </a:prstGeom>
        </p:spPr>
        <p:txBody>
          <a:bodyPr lIns="0" tIns="0" rIns="0" bIns="0" rtlCol="0" anchor="t">
            <a:spAutoFit/>
          </a:bodyPr>
          <a:lstStyle/>
          <a:p>
            <a:pPr algn="ctr">
              <a:lnSpc>
                <a:spcPct val="150000"/>
              </a:lnSpc>
            </a:pPr>
            <a:r>
              <a:rPr lang="en-US" sz="4200" dirty="0" err="1">
                <a:solidFill>
                  <a:srgbClr val="3B2F57"/>
                </a:solidFill>
                <a:latin typeface="Arial" panose="020B0604020202020204" pitchFamily="34" charset="0"/>
                <a:cs typeface="Arial" panose="020B0604020202020204" pitchFamily="34" charset="0"/>
              </a:rPr>
              <a:t>Hoàn</a:t>
            </a:r>
            <a:r>
              <a:rPr lang="en-US" sz="4200" dirty="0">
                <a:solidFill>
                  <a:srgbClr val="3B2F57"/>
                </a:solidFill>
                <a:latin typeface="Arial" panose="020B0604020202020204" pitchFamily="34" charset="0"/>
                <a:cs typeface="Arial" panose="020B0604020202020204" pitchFamily="34" charset="0"/>
              </a:rPr>
              <a:t> </a:t>
            </a:r>
            <a:r>
              <a:rPr lang="en-US" sz="4200" dirty="0" err="1">
                <a:solidFill>
                  <a:srgbClr val="3B2F57"/>
                </a:solidFill>
                <a:latin typeface="Arial" panose="020B0604020202020204" pitchFamily="34" charset="0"/>
                <a:cs typeface="Arial" panose="020B0604020202020204" pitchFamily="34" charset="0"/>
              </a:rPr>
              <a:t>thành</a:t>
            </a:r>
            <a:r>
              <a:rPr lang="en-US" sz="4200" dirty="0">
                <a:solidFill>
                  <a:srgbClr val="3B2F57"/>
                </a:solidFill>
                <a:latin typeface="Arial" panose="020B0604020202020204" pitchFamily="34" charset="0"/>
                <a:cs typeface="Arial" panose="020B0604020202020204" pitchFamily="34" charset="0"/>
              </a:rPr>
              <a:t> </a:t>
            </a:r>
            <a:r>
              <a:rPr lang="en-US" sz="4200" dirty="0" err="1">
                <a:solidFill>
                  <a:srgbClr val="3B2F57"/>
                </a:solidFill>
                <a:latin typeface="Arial" panose="020B0604020202020204" pitchFamily="34" charset="0"/>
                <a:cs typeface="Arial" panose="020B0604020202020204" pitchFamily="34" charset="0"/>
              </a:rPr>
              <a:t>các</a:t>
            </a:r>
            <a:r>
              <a:rPr lang="en-US" sz="4200" dirty="0">
                <a:solidFill>
                  <a:srgbClr val="3B2F57"/>
                </a:solidFill>
                <a:latin typeface="Arial" panose="020B0604020202020204" pitchFamily="34" charset="0"/>
                <a:cs typeface="Arial" panose="020B0604020202020204" pitchFamily="34" charset="0"/>
              </a:rPr>
              <a:t> </a:t>
            </a:r>
            <a:r>
              <a:rPr lang="en-US" sz="4200" dirty="0" err="1">
                <a:solidFill>
                  <a:srgbClr val="3B2F57"/>
                </a:solidFill>
                <a:latin typeface="Arial" panose="020B0604020202020204" pitchFamily="34" charset="0"/>
                <a:cs typeface="Arial" panose="020B0604020202020204" pitchFamily="34" charset="0"/>
              </a:rPr>
              <a:t>bài</a:t>
            </a:r>
            <a:r>
              <a:rPr lang="en-US" sz="4200" dirty="0">
                <a:solidFill>
                  <a:srgbClr val="3B2F57"/>
                </a:solidFill>
                <a:latin typeface="Arial" panose="020B0604020202020204" pitchFamily="34" charset="0"/>
                <a:cs typeface="Arial" panose="020B0604020202020204" pitchFamily="34" charset="0"/>
              </a:rPr>
              <a:t> </a:t>
            </a:r>
            <a:r>
              <a:rPr lang="en-US" sz="4200" dirty="0" err="1">
                <a:solidFill>
                  <a:srgbClr val="3B2F57"/>
                </a:solidFill>
                <a:latin typeface="Arial" panose="020B0604020202020204" pitchFamily="34" charset="0"/>
                <a:cs typeface="Arial" panose="020B0604020202020204" pitchFamily="34" charset="0"/>
              </a:rPr>
              <a:t>tập</a:t>
            </a:r>
            <a:r>
              <a:rPr lang="en-US" sz="4200" dirty="0">
                <a:solidFill>
                  <a:srgbClr val="3B2F57"/>
                </a:solidFill>
                <a:latin typeface="Arial" panose="020B0604020202020204" pitchFamily="34" charset="0"/>
                <a:cs typeface="Arial" panose="020B0604020202020204" pitchFamily="34" charset="0"/>
              </a:rPr>
              <a:t> </a:t>
            </a:r>
            <a:r>
              <a:rPr lang="en-US" sz="4200" dirty="0" err="1">
                <a:solidFill>
                  <a:srgbClr val="3B2F57"/>
                </a:solidFill>
                <a:latin typeface="Arial" panose="020B0604020202020204" pitchFamily="34" charset="0"/>
                <a:cs typeface="Arial" panose="020B0604020202020204" pitchFamily="34" charset="0"/>
              </a:rPr>
              <a:t>trong</a:t>
            </a:r>
            <a:r>
              <a:rPr lang="en-US" sz="4200" dirty="0">
                <a:solidFill>
                  <a:srgbClr val="3B2F57"/>
                </a:solidFill>
                <a:latin typeface="Arial" panose="020B0604020202020204" pitchFamily="34" charset="0"/>
                <a:cs typeface="Arial" panose="020B0604020202020204" pitchFamily="34" charset="0"/>
              </a:rPr>
              <a:t> </a:t>
            </a:r>
            <a:r>
              <a:rPr lang="en-US" sz="4200" dirty="0" err="1">
                <a:solidFill>
                  <a:srgbClr val="3B2F57"/>
                </a:solidFill>
                <a:latin typeface="Arial" panose="020B0604020202020204" pitchFamily="34" charset="0"/>
                <a:cs typeface="Arial" panose="020B0604020202020204" pitchFamily="34" charset="0"/>
              </a:rPr>
              <a:t>phần</a:t>
            </a:r>
            <a:r>
              <a:rPr lang="en-US" sz="4200" dirty="0">
                <a:solidFill>
                  <a:srgbClr val="3B2F57"/>
                </a:solidFill>
                <a:latin typeface="Arial" panose="020B0604020202020204" pitchFamily="34" charset="0"/>
                <a:cs typeface="Arial" panose="020B0604020202020204" pitchFamily="34" charset="0"/>
              </a:rPr>
              <a:t> </a:t>
            </a:r>
            <a:r>
              <a:rPr lang="en-US" sz="4200" dirty="0" err="1">
                <a:solidFill>
                  <a:srgbClr val="3B2F57"/>
                </a:solidFill>
                <a:latin typeface="Arial" panose="020B0604020202020204" pitchFamily="34" charset="0"/>
                <a:cs typeface="Arial" panose="020B0604020202020204" pitchFamily="34" charset="0"/>
              </a:rPr>
              <a:t>luyện</a:t>
            </a:r>
            <a:r>
              <a:rPr lang="en-US" sz="4200" dirty="0">
                <a:solidFill>
                  <a:srgbClr val="3B2F57"/>
                </a:solidFill>
                <a:latin typeface="Arial" panose="020B0604020202020204" pitchFamily="34" charset="0"/>
                <a:cs typeface="Arial" panose="020B0604020202020204" pitchFamily="34" charset="0"/>
              </a:rPr>
              <a:t> </a:t>
            </a:r>
            <a:r>
              <a:rPr lang="en-US" sz="4200" dirty="0" err="1">
                <a:solidFill>
                  <a:srgbClr val="3B2F57"/>
                </a:solidFill>
                <a:latin typeface="Arial" panose="020B0604020202020204" pitchFamily="34" charset="0"/>
                <a:cs typeface="Arial" panose="020B0604020202020204" pitchFamily="34" charset="0"/>
              </a:rPr>
              <a:t>tập</a:t>
            </a:r>
            <a:r>
              <a:rPr lang="en-US" sz="4200" dirty="0">
                <a:solidFill>
                  <a:srgbClr val="3B2F57"/>
                </a:solidFill>
                <a:latin typeface="Arial" panose="020B0604020202020204" pitchFamily="34" charset="0"/>
                <a:cs typeface="Arial" panose="020B0604020202020204" pitchFamily="34" charset="0"/>
              </a:rPr>
              <a:t> SGK </a:t>
            </a:r>
            <a:r>
              <a:rPr lang="en-US" sz="4200" dirty="0" err="1">
                <a:solidFill>
                  <a:srgbClr val="3B2F57"/>
                </a:solidFill>
                <a:latin typeface="Arial" panose="020B0604020202020204" pitchFamily="34" charset="0"/>
                <a:cs typeface="Arial" panose="020B0604020202020204" pitchFamily="34" charset="0"/>
              </a:rPr>
              <a:t>trang</a:t>
            </a:r>
            <a:r>
              <a:rPr lang="en-US" sz="4200" dirty="0">
                <a:solidFill>
                  <a:srgbClr val="3B2F57"/>
                </a:solidFill>
                <a:latin typeface="Arial" panose="020B0604020202020204" pitchFamily="34" charset="0"/>
                <a:cs typeface="Arial" panose="020B0604020202020204" pitchFamily="34" charset="0"/>
              </a:rPr>
              <a:t> </a:t>
            </a:r>
            <a:r>
              <a:rPr lang="en-US" sz="4200" dirty="0" smtClean="0">
                <a:solidFill>
                  <a:srgbClr val="3B2F57"/>
                </a:solidFill>
                <a:latin typeface="Arial" panose="020B0604020202020204" pitchFamily="34" charset="0"/>
                <a:cs typeface="Arial" panose="020B0604020202020204" pitchFamily="34" charset="0"/>
              </a:rPr>
              <a:t>107</a:t>
            </a:r>
            <a:endParaRPr lang="en-US" sz="4200" dirty="0">
              <a:solidFill>
                <a:srgbClr val="3B2F57"/>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1414" y="1028700"/>
            <a:ext cx="846672" cy="893586"/>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740463">
            <a:off x="15135881" y="-368558"/>
            <a:ext cx="4026877" cy="2275186"/>
          </a:xfrm>
          <a:prstGeom prst="rect">
            <a:avLst/>
          </a:prstGeom>
        </p:spPr>
      </p:pic>
      <p:pic>
        <p:nvPicPr>
          <p:cNvPr id="17" name="Picture 3">
            <a:extLst>
              <a:ext uri="{FF2B5EF4-FFF2-40B4-BE49-F238E27FC236}">
                <a16:creationId xmlns:a16="http://schemas.microsoft.com/office/drawing/2014/main" xmlns="" id="{E795FF26-1ABB-43C3-B405-5DAB77782C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076746" y="6047359"/>
            <a:ext cx="1861748" cy="1801241"/>
          </a:xfrm>
          <a:prstGeom prst="rect">
            <a:avLst/>
          </a:prstGeom>
        </p:spPr>
      </p:pic>
      <p:pic>
        <p:nvPicPr>
          <p:cNvPr id="18" name="Picture 2">
            <a:extLst>
              <a:ext uri="{FF2B5EF4-FFF2-40B4-BE49-F238E27FC236}">
                <a16:creationId xmlns:a16="http://schemas.microsoft.com/office/drawing/2014/main" xmlns="" id="{5FC42CA4-8762-4079-93EA-E106A03149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50716" y="3064723"/>
            <a:ext cx="1809115" cy="1732227"/>
          </a:xfrm>
          <a:prstGeom prst="rect">
            <a:avLst/>
          </a:prstGeom>
        </p:spPr>
      </p:pic>
      <p:sp>
        <p:nvSpPr>
          <p:cNvPr id="19" name="TextBox 12">
            <a:extLst>
              <a:ext uri="{FF2B5EF4-FFF2-40B4-BE49-F238E27FC236}">
                <a16:creationId xmlns:a16="http://schemas.microsoft.com/office/drawing/2014/main" xmlns="" id="{1C358A02-675D-443A-99E1-02B0448FABC4}"/>
              </a:ext>
            </a:extLst>
          </p:cNvPr>
          <p:cNvSpPr txBox="1"/>
          <p:nvPr/>
        </p:nvSpPr>
        <p:spPr>
          <a:xfrm>
            <a:off x="2091237" y="6182501"/>
            <a:ext cx="11791610" cy="849720"/>
          </a:xfrm>
          <a:prstGeom prst="rect">
            <a:avLst/>
          </a:prstGeom>
        </p:spPr>
        <p:txBody>
          <a:bodyPr lIns="0" tIns="0" rIns="0" bIns="0" rtlCol="0" anchor="t">
            <a:spAutoFit/>
          </a:bodyPr>
          <a:lstStyle/>
          <a:p>
            <a:pPr algn="ctr">
              <a:lnSpc>
                <a:spcPct val="150000"/>
              </a:lnSpc>
            </a:pPr>
            <a:r>
              <a:rPr lang="en-US" sz="4200" dirty="0" err="1">
                <a:solidFill>
                  <a:srgbClr val="3B2F57"/>
                </a:solidFill>
                <a:latin typeface="Arial" panose="020B0604020202020204" pitchFamily="34" charset="0"/>
                <a:cs typeface="Arial" panose="020B0604020202020204" pitchFamily="34" charset="0"/>
              </a:rPr>
              <a:t>Chuẩn</a:t>
            </a:r>
            <a:r>
              <a:rPr lang="en-US" sz="4200" dirty="0">
                <a:solidFill>
                  <a:srgbClr val="3B2F57"/>
                </a:solidFill>
                <a:latin typeface="Arial" panose="020B0604020202020204" pitchFamily="34" charset="0"/>
                <a:cs typeface="Arial" panose="020B0604020202020204" pitchFamily="34" charset="0"/>
              </a:rPr>
              <a:t> </a:t>
            </a:r>
            <a:r>
              <a:rPr lang="en-US" sz="4200" dirty="0" err="1">
                <a:solidFill>
                  <a:srgbClr val="3B2F57"/>
                </a:solidFill>
                <a:latin typeface="Arial" panose="020B0604020202020204" pitchFamily="34" charset="0"/>
                <a:cs typeface="Arial" panose="020B0604020202020204" pitchFamily="34" charset="0"/>
              </a:rPr>
              <a:t>bị</a:t>
            </a:r>
            <a:r>
              <a:rPr lang="en-US" sz="4200" dirty="0">
                <a:solidFill>
                  <a:srgbClr val="3B2F57"/>
                </a:solidFill>
                <a:latin typeface="Arial" panose="020B0604020202020204" pitchFamily="34" charset="0"/>
                <a:cs typeface="Arial" panose="020B0604020202020204" pitchFamily="34" charset="0"/>
              </a:rPr>
              <a:t> </a:t>
            </a:r>
            <a:r>
              <a:rPr lang="en-US" sz="4200" dirty="0" err="1">
                <a:solidFill>
                  <a:srgbClr val="3B2F57"/>
                </a:solidFill>
                <a:latin typeface="Arial" panose="020B0604020202020204" pitchFamily="34" charset="0"/>
                <a:cs typeface="Arial" panose="020B0604020202020204" pitchFamily="34" charset="0"/>
              </a:rPr>
              <a:t>bài</a:t>
            </a:r>
            <a:r>
              <a:rPr lang="en-US" sz="4200" dirty="0">
                <a:solidFill>
                  <a:srgbClr val="3B2F57"/>
                </a:solidFill>
                <a:latin typeface="Arial" panose="020B0604020202020204" pitchFamily="34" charset="0"/>
                <a:cs typeface="Arial" panose="020B0604020202020204" pitchFamily="34" charset="0"/>
              </a:rPr>
              <a:t>: </a:t>
            </a:r>
            <a:r>
              <a:rPr lang="en-US" sz="4200" b="1" i="1" dirty="0" err="1" smtClean="0">
                <a:solidFill>
                  <a:srgbClr val="3B2F57"/>
                </a:solidFill>
                <a:latin typeface="Arial" panose="020B0604020202020204" pitchFamily="34" charset="0"/>
                <a:cs typeface="Arial" panose="020B0604020202020204" pitchFamily="34" charset="0"/>
              </a:rPr>
              <a:t>Xa</a:t>
            </a:r>
            <a:r>
              <a:rPr lang="en-US" sz="4200" b="1" i="1" dirty="0" smtClean="0">
                <a:solidFill>
                  <a:srgbClr val="3B2F57"/>
                </a:solidFill>
                <a:latin typeface="Arial" panose="020B0604020202020204" pitchFamily="34" charset="0"/>
                <a:cs typeface="Arial" panose="020B0604020202020204" pitchFamily="34" charset="0"/>
              </a:rPr>
              <a:t> </a:t>
            </a:r>
            <a:r>
              <a:rPr lang="en-US" sz="4200" b="1" i="1" dirty="0" err="1" smtClean="0">
                <a:solidFill>
                  <a:srgbClr val="3B2F57"/>
                </a:solidFill>
                <a:latin typeface="Arial" panose="020B0604020202020204" pitchFamily="34" charset="0"/>
                <a:cs typeface="Arial" panose="020B0604020202020204" pitchFamily="34" charset="0"/>
              </a:rPr>
              <a:t>ngắm</a:t>
            </a:r>
            <a:r>
              <a:rPr lang="en-US" sz="4200" b="1" i="1" dirty="0" smtClean="0">
                <a:solidFill>
                  <a:srgbClr val="3B2F57"/>
                </a:solidFill>
                <a:latin typeface="Arial" panose="020B0604020202020204" pitchFamily="34" charset="0"/>
                <a:cs typeface="Arial" panose="020B0604020202020204" pitchFamily="34" charset="0"/>
              </a:rPr>
              <a:t> </a:t>
            </a:r>
            <a:r>
              <a:rPr lang="en-US" sz="4200" b="1" i="1" dirty="0" err="1" smtClean="0">
                <a:solidFill>
                  <a:srgbClr val="3B2F57"/>
                </a:solidFill>
                <a:latin typeface="Arial" panose="020B0604020202020204" pitchFamily="34" charset="0"/>
                <a:cs typeface="Arial" panose="020B0604020202020204" pitchFamily="34" charset="0"/>
              </a:rPr>
              <a:t>thác</a:t>
            </a:r>
            <a:r>
              <a:rPr lang="en-US" sz="4200" b="1" i="1" dirty="0" smtClean="0">
                <a:solidFill>
                  <a:srgbClr val="3B2F57"/>
                </a:solidFill>
                <a:latin typeface="Arial" panose="020B0604020202020204" pitchFamily="34" charset="0"/>
                <a:cs typeface="Arial" panose="020B0604020202020204" pitchFamily="34" charset="0"/>
              </a:rPr>
              <a:t> </a:t>
            </a:r>
            <a:r>
              <a:rPr lang="en-US" sz="4200" b="1" i="1" dirty="0" err="1" smtClean="0">
                <a:solidFill>
                  <a:srgbClr val="3B2F57"/>
                </a:solidFill>
                <a:latin typeface="Arial" panose="020B0604020202020204" pitchFamily="34" charset="0"/>
                <a:cs typeface="Arial" panose="020B0604020202020204" pitchFamily="34" charset="0"/>
              </a:rPr>
              <a:t>núi</a:t>
            </a:r>
            <a:r>
              <a:rPr lang="en-US" sz="4200" b="1" i="1" dirty="0" smtClean="0">
                <a:solidFill>
                  <a:srgbClr val="3B2F57"/>
                </a:solidFill>
                <a:latin typeface="Arial" panose="020B0604020202020204" pitchFamily="34" charset="0"/>
                <a:cs typeface="Arial" panose="020B0604020202020204" pitchFamily="34" charset="0"/>
              </a:rPr>
              <a:t> </a:t>
            </a:r>
            <a:r>
              <a:rPr lang="en-US" sz="4200" b="1" i="1" dirty="0" err="1" smtClean="0">
                <a:solidFill>
                  <a:srgbClr val="3B2F57"/>
                </a:solidFill>
                <a:latin typeface="Arial" panose="020B0604020202020204" pitchFamily="34" charset="0"/>
                <a:cs typeface="Arial" panose="020B0604020202020204" pitchFamily="34" charset="0"/>
              </a:rPr>
              <a:t>Lư</a:t>
            </a:r>
            <a:endParaRPr lang="en-US" sz="4200" b="1" i="1" dirty="0">
              <a:solidFill>
                <a:srgbClr val="3B2F57"/>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9211186" y="1026028"/>
            <a:ext cx="13926572" cy="852069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3572614" y="740278"/>
            <a:ext cx="13926572" cy="8520693"/>
          </a:xfrm>
          <a:prstGeom prst="rect">
            <a:avLst/>
          </a:prstGeom>
        </p:spPr>
      </p:pic>
      <p:sp>
        <p:nvSpPr>
          <p:cNvPr id="4" name="TextBox 4"/>
          <p:cNvSpPr txBox="1"/>
          <p:nvPr/>
        </p:nvSpPr>
        <p:spPr>
          <a:xfrm>
            <a:off x="3592999" y="3773429"/>
            <a:ext cx="11820293" cy="2454390"/>
          </a:xfrm>
          <a:prstGeom prst="rect">
            <a:avLst/>
          </a:prstGeom>
        </p:spPr>
        <p:txBody>
          <a:bodyPr wrap="square" lIns="0" tIns="0" rIns="0" bIns="0" rtlCol="0" anchor="t">
            <a:spAutoFit/>
          </a:bodyPr>
          <a:lstStyle/>
          <a:p>
            <a:pPr algn="ctr">
              <a:lnSpc>
                <a:spcPts val="10000"/>
              </a:lnSpc>
            </a:pPr>
            <a:r>
              <a:rPr lang="en-US" sz="7200" b="1" dirty="0">
                <a:solidFill>
                  <a:srgbClr val="3B2F57"/>
                </a:solidFill>
                <a:latin typeface="Arial" panose="020B0604020202020204" pitchFamily="34" charset="0"/>
                <a:cs typeface="Arial" panose="020B0604020202020204" pitchFamily="34" charset="0"/>
              </a:rPr>
              <a:t>CẢM ƠN CÁC EM </a:t>
            </a:r>
            <a:endParaRPr lang="en-US" sz="7200" b="1" dirty="0" smtClean="0">
              <a:solidFill>
                <a:srgbClr val="3B2F57"/>
              </a:solidFill>
              <a:latin typeface="Arial" panose="020B0604020202020204" pitchFamily="34" charset="0"/>
              <a:cs typeface="Arial" panose="020B0604020202020204" pitchFamily="34" charset="0"/>
            </a:endParaRPr>
          </a:p>
          <a:p>
            <a:pPr algn="ctr">
              <a:lnSpc>
                <a:spcPts val="10000"/>
              </a:lnSpc>
            </a:pPr>
            <a:r>
              <a:rPr lang="en-US" sz="7200" b="1" dirty="0" smtClean="0">
                <a:solidFill>
                  <a:srgbClr val="3B2F57"/>
                </a:solidFill>
                <a:latin typeface="Arial" panose="020B0604020202020204" pitchFamily="34" charset="0"/>
                <a:cs typeface="Arial" panose="020B0604020202020204" pitchFamily="34" charset="0"/>
              </a:rPr>
              <a:t>ĐÃ </a:t>
            </a:r>
            <a:r>
              <a:rPr lang="en-US" sz="7200" b="1" dirty="0" smtClean="0">
                <a:solidFill>
                  <a:srgbClr val="3B2F57"/>
                </a:solidFill>
                <a:latin typeface="Arial" panose="020B0604020202020204" pitchFamily="34" charset="0"/>
                <a:cs typeface="Arial" panose="020B0604020202020204" pitchFamily="34" charset="0"/>
              </a:rPr>
              <a:t>CHÚ Ý THEO DÕI</a:t>
            </a:r>
            <a:r>
              <a:rPr lang="en-US" sz="7200" b="1" dirty="0" smtClean="0">
                <a:solidFill>
                  <a:srgbClr val="3B2F57"/>
                </a:solidFill>
                <a:latin typeface="Arial" panose="020B0604020202020204" pitchFamily="34" charset="0"/>
                <a:cs typeface="Arial" panose="020B0604020202020204" pitchFamily="34" charset="0"/>
              </a:rPr>
              <a:t>!</a:t>
            </a:r>
            <a:endParaRPr lang="en-US" sz="7200" b="1" dirty="0">
              <a:solidFill>
                <a:srgbClr val="3B2F57"/>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06782" y="6368210"/>
            <a:ext cx="6122665" cy="316152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32632" y="729410"/>
            <a:ext cx="6122665" cy="3161521"/>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908600" y="1387576"/>
            <a:ext cx="846672" cy="893586"/>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97658" y="8543824"/>
            <a:ext cx="554799" cy="585539"/>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675057" y="1552474"/>
            <a:ext cx="289867" cy="281896"/>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874707" y="5973435"/>
            <a:ext cx="289867" cy="281896"/>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763666" y="8695646"/>
            <a:ext cx="289867" cy="281896"/>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06782" y="5145427"/>
            <a:ext cx="289867" cy="2818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76897" y="6721670"/>
            <a:ext cx="5763247" cy="3782131"/>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9514" y="7173014"/>
            <a:ext cx="2009105" cy="191412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65510" y="-1092423"/>
            <a:ext cx="6759152" cy="349018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39692" y="449390"/>
            <a:ext cx="2432840" cy="2583131"/>
          </a:xfrm>
          <a:prstGeom prst="rect">
            <a:avLst/>
          </a:prstGeom>
        </p:spPr>
      </p:pic>
      <p:sp>
        <p:nvSpPr>
          <p:cNvPr id="11" name="TextBox 10">
            <a:extLst>
              <a:ext uri="{FF2B5EF4-FFF2-40B4-BE49-F238E27FC236}">
                <a16:creationId xmlns:a16="http://schemas.microsoft.com/office/drawing/2014/main" xmlns="" id="{9D8491C5-8274-40AD-84C2-D9CAE8E46B78}"/>
              </a:ext>
            </a:extLst>
          </p:cNvPr>
          <p:cNvSpPr txBox="1"/>
          <p:nvPr/>
        </p:nvSpPr>
        <p:spPr>
          <a:xfrm>
            <a:off x="5693642" y="449390"/>
            <a:ext cx="8821486" cy="23805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200000"/>
              </a:lnSpc>
            </a:pPr>
            <a:r>
              <a:rPr lang="en-US" sz="8800" b="1" dirty="0">
                <a:latin typeface="Arial" panose="020B0604020202020204" pitchFamily="34" charset="0"/>
                <a:cs typeface="Arial" panose="020B0604020202020204" pitchFamily="34" charset="0"/>
              </a:rPr>
              <a:t>KHỞI </a:t>
            </a:r>
            <a:r>
              <a:rPr lang="en-US" sz="8800" b="1" dirty="0" smtClean="0">
                <a:latin typeface="Arial" panose="020B0604020202020204" pitchFamily="34" charset="0"/>
                <a:cs typeface="Arial" panose="020B0604020202020204" pitchFamily="34" charset="0"/>
              </a:rPr>
              <a:t>ĐỘNG</a:t>
            </a:r>
          </a:p>
        </p:txBody>
      </p:sp>
      <p:sp>
        <p:nvSpPr>
          <p:cNvPr id="2" name="Rectangle 1"/>
          <p:cNvSpPr/>
          <p:nvPr/>
        </p:nvSpPr>
        <p:spPr>
          <a:xfrm>
            <a:off x="3733800" y="4317648"/>
            <a:ext cx="12344400" cy="452431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200000"/>
              </a:lnSpc>
              <a:defRPr/>
            </a:pPr>
            <a:r>
              <a:rPr lang="en-US" sz="4800" b="1" dirty="0" err="1">
                <a:latin typeface="Arial" pitchFamily="34" charset="0"/>
                <a:cs typeface="Arial" pitchFamily="34" charset="0"/>
              </a:rPr>
              <a:t>Tìm</a:t>
            </a:r>
            <a:r>
              <a:rPr lang="en-US" sz="4800" b="1" dirty="0">
                <a:latin typeface="Arial" pitchFamily="34" charset="0"/>
                <a:cs typeface="Arial" pitchFamily="34" charset="0"/>
              </a:rPr>
              <a:t> </a:t>
            </a:r>
            <a:r>
              <a:rPr lang="en-US" sz="4800" b="1" dirty="0" err="1" smtClean="0">
                <a:latin typeface="Arial" pitchFamily="34" charset="0"/>
                <a:cs typeface="Arial" pitchFamily="34" charset="0"/>
              </a:rPr>
              <a:t>quan</a:t>
            </a:r>
            <a:r>
              <a:rPr lang="en-US" sz="4800" b="1" dirty="0" smtClean="0">
                <a:latin typeface="Arial" pitchFamily="34" charset="0"/>
                <a:cs typeface="Arial" pitchFamily="34" charset="0"/>
              </a:rPr>
              <a:t> </a:t>
            </a:r>
            <a:r>
              <a:rPr lang="en-US" sz="4800" b="1" dirty="0" err="1" smtClean="0">
                <a:latin typeface="Arial" pitchFamily="34" charset="0"/>
                <a:cs typeface="Arial" pitchFamily="34" charset="0"/>
              </a:rPr>
              <a:t>hệ</a:t>
            </a:r>
            <a:r>
              <a:rPr lang="en-US" sz="4800" b="1" dirty="0" smtClean="0">
                <a:latin typeface="Arial" pitchFamily="34" charset="0"/>
                <a:cs typeface="Arial" pitchFamily="34" charset="0"/>
              </a:rPr>
              <a:t> </a:t>
            </a:r>
            <a:r>
              <a:rPr lang="en-US" sz="4800" b="1" dirty="0" err="1" smtClean="0">
                <a:latin typeface="Arial" pitchFamily="34" charset="0"/>
                <a:cs typeface="Arial" pitchFamily="34" charset="0"/>
              </a:rPr>
              <a:t>từ</a:t>
            </a:r>
            <a:r>
              <a:rPr lang="en-US" sz="4800" b="1" dirty="0" smtClean="0">
                <a:latin typeface="Arial" pitchFamily="34" charset="0"/>
                <a:cs typeface="Arial" pitchFamily="34" charset="0"/>
              </a:rPr>
              <a:t> </a:t>
            </a:r>
            <a:r>
              <a:rPr lang="en-US" sz="4800" b="1" dirty="0" err="1">
                <a:latin typeface="Arial" pitchFamily="34" charset="0"/>
                <a:cs typeface="Arial" pitchFamily="34" charset="0"/>
              </a:rPr>
              <a:t>trong</a:t>
            </a:r>
            <a:r>
              <a:rPr lang="en-US" sz="4800" b="1" dirty="0">
                <a:latin typeface="Arial" pitchFamily="34" charset="0"/>
                <a:cs typeface="Arial" pitchFamily="34" charset="0"/>
              </a:rPr>
              <a:t> </a:t>
            </a:r>
            <a:r>
              <a:rPr lang="en-US" sz="4800" b="1" dirty="0" err="1">
                <a:latin typeface="Arial" pitchFamily="34" charset="0"/>
                <a:cs typeface="Arial" pitchFamily="34" charset="0"/>
              </a:rPr>
              <a:t>câu</a:t>
            </a:r>
            <a:r>
              <a:rPr lang="en-US" sz="4800" b="1" dirty="0">
                <a:latin typeface="Arial" pitchFamily="34" charset="0"/>
                <a:cs typeface="Arial" pitchFamily="34" charset="0"/>
              </a:rPr>
              <a:t> </a:t>
            </a:r>
            <a:r>
              <a:rPr lang="en-US" sz="4800" b="1" dirty="0" err="1">
                <a:latin typeface="Arial" pitchFamily="34" charset="0"/>
                <a:cs typeface="Arial" pitchFamily="34" charset="0"/>
              </a:rPr>
              <a:t>sau</a:t>
            </a:r>
            <a:r>
              <a:rPr lang="en-US" sz="4800" b="1" dirty="0">
                <a:latin typeface="Arial" pitchFamily="34" charset="0"/>
                <a:cs typeface="Arial" pitchFamily="34" charset="0"/>
              </a:rPr>
              <a:t>:</a:t>
            </a:r>
          </a:p>
          <a:p>
            <a:pPr algn="ctr">
              <a:lnSpc>
                <a:spcPct val="200000"/>
              </a:lnSpc>
              <a:defRPr/>
            </a:pPr>
            <a:r>
              <a:rPr lang="en-US" sz="4800" b="1" i="1" dirty="0" err="1">
                <a:solidFill>
                  <a:srgbClr val="C00000"/>
                </a:solidFill>
                <a:latin typeface="Arial" pitchFamily="34" charset="0"/>
                <a:cs typeface="Arial" pitchFamily="34" charset="0"/>
              </a:rPr>
              <a:t>Chuồn</a:t>
            </a:r>
            <a:r>
              <a:rPr lang="en-US" sz="4800" b="1" i="1" dirty="0">
                <a:solidFill>
                  <a:srgbClr val="C00000"/>
                </a:solidFill>
                <a:latin typeface="Arial" pitchFamily="34" charset="0"/>
                <a:cs typeface="Arial" pitchFamily="34" charset="0"/>
              </a:rPr>
              <a:t> </a:t>
            </a:r>
            <a:r>
              <a:rPr lang="en-US" sz="4800" b="1" i="1" dirty="0" err="1">
                <a:solidFill>
                  <a:srgbClr val="C00000"/>
                </a:solidFill>
                <a:latin typeface="Arial" pitchFamily="34" charset="0"/>
                <a:cs typeface="Arial" pitchFamily="34" charset="0"/>
              </a:rPr>
              <a:t>chuồn</a:t>
            </a:r>
            <a:r>
              <a:rPr lang="en-US" sz="4800" b="1" i="1" dirty="0">
                <a:solidFill>
                  <a:srgbClr val="C00000"/>
                </a:solidFill>
                <a:latin typeface="Arial" pitchFamily="34" charset="0"/>
                <a:cs typeface="Arial" pitchFamily="34" charset="0"/>
              </a:rPr>
              <a:t> bay </a:t>
            </a:r>
            <a:r>
              <a:rPr lang="en-US" sz="4800" b="1" i="1" dirty="0" err="1">
                <a:solidFill>
                  <a:srgbClr val="C00000"/>
                </a:solidFill>
                <a:latin typeface="Arial" pitchFamily="34" charset="0"/>
                <a:cs typeface="Arial" pitchFamily="34" charset="0"/>
              </a:rPr>
              <a:t>thấp</a:t>
            </a:r>
            <a:r>
              <a:rPr lang="en-US" sz="4800" b="1" i="1" dirty="0">
                <a:solidFill>
                  <a:srgbClr val="C00000"/>
                </a:solidFill>
                <a:latin typeface="Arial" pitchFamily="34" charset="0"/>
                <a:cs typeface="Arial" pitchFamily="34" charset="0"/>
              </a:rPr>
              <a:t> </a:t>
            </a:r>
            <a:r>
              <a:rPr lang="en-US" sz="4800" b="1" i="1" dirty="0" err="1">
                <a:solidFill>
                  <a:srgbClr val="C00000"/>
                </a:solidFill>
                <a:latin typeface="Arial" pitchFamily="34" charset="0"/>
                <a:cs typeface="Arial" pitchFamily="34" charset="0"/>
              </a:rPr>
              <a:t>thì</a:t>
            </a:r>
            <a:r>
              <a:rPr lang="en-US" sz="4800" b="1" i="1" dirty="0">
                <a:solidFill>
                  <a:srgbClr val="C00000"/>
                </a:solidFill>
                <a:latin typeface="Arial" pitchFamily="34" charset="0"/>
                <a:cs typeface="Arial" pitchFamily="34" charset="0"/>
              </a:rPr>
              <a:t> </a:t>
            </a:r>
            <a:r>
              <a:rPr lang="en-US" sz="4800" b="1" i="1" dirty="0" err="1">
                <a:solidFill>
                  <a:srgbClr val="C00000"/>
                </a:solidFill>
                <a:latin typeface="Arial" pitchFamily="34" charset="0"/>
                <a:cs typeface="Arial" pitchFamily="34" charset="0"/>
              </a:rPr>
              <a:t>mưa</a:t>
            </a:r>
            <a:endParaRPr lang="en-US" sz="4800" b="1" i="1" dirty="0">
              <a:solidFill>
                <a:srgbClr val="C00000"/>
              </a:solidFill>
              <a:latin typeface="Arial" pitchFamily="34" charset="0"/>
              <a:cs typeface="Arial" pitchFamily="34" charset="0"/>
            </a:endParaRPr>
          </a:p>
          <a:p>
            <a:pPr algn="ctr">
              <a:lnSpc>
                <a:spcPct val="200000"/>
              </a:lnSpc>
              <a:defRPr/>
            </a:pPr>
            <a:r>
              <a:rPr lang="en-US" sz="4800" b="1" i="1" dirty="0">
                <a:solidFill>
                  <a:srgbClr val="C00000"/>
                </a:solidFill>
                <a:latin typeface="Arial" pitchFamily="34" charset="0"/>
                <a:cs typeface="Arial" pitchFamily="34" charset="0"/>
              </a:rPr>
              <a:t>Bay </a:t>
            </a:r>
            <a:r>
              <a:rPr lang="en-US" sz="4800" b="1" i="1" dirty="0" err="1">
                <a:solidFill>
                  <a:srgbClr val="C00000"/>
                </a:solidFill>
                <a:latin typeface="Arial" pitchFamily="34" charset="0"/>
                <a:cs typeface="Arial" pitchFamily="34" charset="0"/>
              </a:rPr>
              <a:t>cao</a:t>
            </a:r>
            <a:r>
              <a:rPr lang="en-US" sz="4800" b="1" i="1" dirty="0">
                <a:solidFill>
                  <a:srgbClr val="C00000"/>
                </a:solidFill>
                <a:latin typeface="Arial" pitchFamily="34" charset="0"/>
                <a:cs typeface="Arial" pitchFamily="34" charset="0"/>
              </a:rPr>
              <a:t> </a:t>
            </a:r>
            <a:r>
              <a:rPr lang="en-US" sz="4800" b="1" i="1" dirty="0" err="1">
                <a:solidFill>
                  <a:srgbClr val="C00000"/>
                </a:solidFill>
                <a:latin typeface="Arial" pitchFamily="34" charset="0"/>
                <a:cs typeface="Arial" pitchFamily="34" charset="0"/>
              </a:rPr>
              <a:t>thì</a:t>
            </a:r>
            <a:r>
              <a:rPr lang="en-US" sz="4800" b="1" i="1" dirty="0">
                <a:solidFill>
                  <a:srgbClr val="C00000"/>
                </a:solidFill>
                <a:latin typeface="Arial" pitchFamily="34" charset="0"/>
                <a:cs typeface="Arial" pitchFamily="34" charset="0"/>
              </a:rPr>
              <a:t> </a:t>
            </a:r>
            <a:r>
              <a:rPr lang="en-US" sz="4800" b="1" i="1" dirty="0" err="1">
                <a:solidFill>
                  <a:srgbClr val="C00000"/>
                </a:solidFill>
                <a:latin typeface="Arial" pitchFamily="34" charset="0"/>
                <a:cs typeface="Arial" pitchFamily="34" charset="0"/>
              </a:rPr>
              <a:t>nắng</a:t>
            </a:r>
            <a:r>
              <a:rPr lang="en-US" sz="4800" b="1" i="1" dirty="0">
                <a:solidFill>
                  <a:srgbClr val="C00000"/>
                </a:solidFill>
                <a:latin typeface="Arial" pitchFamily="34" charset="0"/>
                <a:cs typeface="Arial" pitchFamily="34" charset="0"/>
              </a:rPr>
              <a:t>, bay </a:t>
            </a:r>
            <a:r>
              <a:rPr lang="en-US" sz="4800" b="1" i="1" dirty="0" err="1">
                <a:solidFill>
                  <a:srgbClr val="C00000"/>
                </a:solidFill>
                <a:latin typeface="Arial" pitchFamily="34" charset="0"/>
                <a:cs typeface="Arial" pitchFamily="34" charset="0"/>
              </a:rPr>
              <a:t>vừa</a:t>
            </a:r>
            <a:r>
              <a:rPr lang="en-US" sz="4800" b="1" i="1" dirty="0">
                <a:solidFill>
                  <a:srgbClr val="C00000"/>
                </a:solidFill>
                <a:latin typeface="Arial" pitchFamily="34" charset="0"/>
                <a:cs typeface="Arial" pitchFamily="34" charset="0"/>
              </a:rPr>
              <a:t> </a:t>
            </a:r>
            <a:r>
              <a:rPr lang="en-US" sz="4800" b="1" i="1" dirty="0" err="1">
                <a:solidFill>
                  <a:srgbClr val="C00000"/>
                </a:solidFill>
                <a:latin typeface="Arial" pitchFamily="34" charset="0"/>
                <a:cs typeface="Arial" pitchFamily="34" charset="0"/>
              </a:rPr>
              <a:t>thì</a:t>
            </a:r>
            <a:r>
              <a:rPr lang="en-US" sz="4800" b="1" i="1" dirty="0">
                <a:solidFill>
                  <a:srgbClr val="C00000"/>
                </a:solidFill>
                <a:latin typeface="Arial" pitchFamily="34" charset="0"/>
                <a:cs typeface="Arial" pitchFamily="34" charset="0"/>
              </a:rPr>
              <a:t> </a:t>
            </a:r>
            <a:r>
              <a:rPr lang="en-US" sz="4800" b="1" i="1" dirty="0" err="1">
                <a:solidFill>
                  <a:srgbClr val="C00000"/>
                </a:solidFill>
                <a:latin typeface="Arial" pitchFamily="34" charset="0"/>
                <a:cs typeface="Arial" pitchFamily="34" charset="0"/>
              </a:rPr>
              <a:t>râm</a:t>
            </a:r>
            <a:endParaRPr lang="en-US" sz="4800" b="1" i="1" dirty="0">
              <a:solidFill>
                <a:srgbClr val="C00000"/>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sp>
        <p:nvSpPr>
          <p:cNvPr id="2" name="TextBox 2"/>
          <p:cNvSpPr txBox="1"/>
          <p:nvPr/>
        </p:nvSpPr>
        <p:spPr>
          <a:xfrm>
            <a:off x="5997630" y="2166774"/>
            <a:ext cx="6292735" cy="509691"/>
          </a:xfrm>
          <a:prstGeom prst="rect">
            <a:avLst/>
          </a:prstGeom>
        </p:spPr>
        <p:txBody>
          <a:bodyPr lIns="0" tIns="0" rIns="0" bIns="0" rtlCol="0" anchor="t">
            <a:spAutoFit/>
          </a:bodyPr>
          <a:lstStyle/>
          <a:p>
            <a:pPr algn="ctr">
              <a:lnSpc>
                <a:spcPts val="3599"/>
              </a:lnSpc>
            </a:pPr>
            <a:r>
              <a:rPr lang="en-US" sz="5600" b="1" dirty="0" err="1">
                <a:solidFill>
                  <a:srgbClr val="3B2F57"/>
                </a:solidFill>
                <a:latin typeface="Arial" panose="020B0604020202020204" pitchFamily="34" charset="0"/>
                <a:cs typeface="Arial" panose="020B0604020202020204" pitchFamily="34" charset="0"/>
              </a:rPr>
              <a:t>Tiết</a:t>
            </a:r>
            <a:r>
              <a:rPr lang="en-US" sz="5600" b="1" dirty="0">
                <a:solidFill>
                  <a:srgbClr val="3B2F57"/>
                </a:solidFill>
                <a:latin typeface="Arial" panose="020B0604020202020204" pitchFamily="34" charset="0"/>
                <a:cs typeface="Arial" panose="020B0604020202020204" pitchFamily="34" charset="0"/>
              </a:rPr>
              <a:t> </a:t>
            </a:r>
            <a:r>
              <a:rPr lang="en-US" sz="5600" b="1" dirty="0" smtClean="0">
                <a:solidFill>
                  <a:srgbClr val="3B2F57"/>
                </a:solidFill>
                <a:latin typeface="Arial" panose="020B0604020202020204" pitchFamily="34" charset="0"/>
                <a:cs typeface="Arial" panose="020B0604020202020204" pitchFamily="34" charset="0"/>
              </a:rPr>
              <a:t>31</a:t>
            </a:r>
            <a:endParaRPr lang="en-US" sz="5600" b="1" dirty="0">
              <a:solidFill>
                <a:srgbClr val="3B2F57"/>
              </a:solidFill>
              <a:latin typeface="Arial" panose="020B0604020202020204" pitchFamily="34" charset="0"/>
              <a:cs typeface="Arial" panose="020B0604020202020204" pitchFamily="34" charset="0"/>
            </a:endParaRPr>
          </a:p>
        </p:txBody>
      </p:sp>
      <p:sp>
        <p:nvSpPr>
          <p:cNvPr id="3" name="TextBox 3"/>
          <p:cNvSpPr txBox="1"/>
          <p:nvPr/>
        </p:nvSpPr>
        <p:spPr>
          <a:xfrm>
            <a:off x="3031609" y="2585923"/>
            <a:ext cx="12232058" cy="4431983"/>
          </a:xfrm>
          <a:prstGeom prst="rect">
            <a:avLst/>
          </a:prstGeom>
        </p:spPr>
        <p:txBody>
          <a:bodyPr lIns="0" tIns="0" rIns="0" bIns="0" rtlCol="0" anchor="t">
            <a:spAutoFit/>
          </a:bodyPr>
          <a:lstStyle/>
          <a:p>
            <a:pPr algn="ctr">
              <a:lnSpc>
                <a:spcPct val="150000"/>
              </a:lnSpc>
            </a:pPr>
            <a:r>
              <a:rPr lang="en-US" sz="9600" b="1" dirty="0" smtClean="0">
                <a:solidFill>
                  <a:srgbClr val="3B2F57"/>
                </a:solidFill>
                <a:latin typeface="Arial" panose="020B0604020202020204" pitchFamily="34" charset="0"/>
                <a:cs typeface="Arial" panose="020B0604020202020204" pitchFamily="34" charset="0"/>
              </a:rPr>
              <a:t>CHỮA LỖI VỀ </a:t>
            </a:r>
          </a:p>
          <a:p>
            <a:pPr algn="ctr">
              <a:lnSpc>
                <a:spcPct val="150000"/>
              </a:lnSpc>
            </a:pPr>
            <a:r>
              <a:rPr lang="en-US" sz="9600" b="1" dirty="0" smtClean="0">
                <a:solidFill>
                  <a:srgbClr val="3B2F57"/>
                </a:solidFill>
                <a:latin typeface="Arial" panose="020B0604020202020204" pitchFamily="34" charset="0"/>
                <a:cs typeface="Arial" panose="020B0604020202020204" pitchFamily="34" charset="0"/>
              </a:rPr>
              <a:t>QUAN HỆ TỪ</a:t>
            </a:r>
            <a:endParaRPr lang="en-US" sz="9600" b="1" dirty="0">
              <a:solidFill>
                <a:srgbClr val="3B2F57"/>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146188" y="-10935952"/>
            <a:ext cx="20580377" cy="1259169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52667" y="6952932"/>
            <a:ext cx="3582663" cy="2024205"/>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146188" y="8263950"/>
            <a:ext cx="20580377" cy="1259169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300145" y="7156863"/>
            <a:ext cx="245059" cy="238320"/>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556498" y="5204521"/>
            <a:ext cx="290370" cy="282384"/>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57921" y="3038640"/>
            <a:ext cx="242367" cy="23570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01727" y="7511110"/>
            <a:ext cx="270180" cy="26275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6017" y="5386568"/>
            <a:ext cx="248290" cy="241462"/>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14167" y="2775890"/>
            <a:ext cx="270180" cy="2627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7007" y="8456652"/>
            <a:ext cx="18462014" cy="505397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620227">
            <a:off x="-1672317" y="-465884"/>
            <a:ext cx="5290563" cy="2989168"/>
          </a:xfrm>
          <a:prstGeom prst="rect">
            <a:avLst/>
          </a:prstGeom>
        </p:spPr>
      </p:pic>
      <p:grpSp>
        <p:nvGrpSpPr>
          <p:cNvPr id="4" name="Group 4"/>
          <p:cNvGrpSpPr/>
          <p:nvPr/>
        </p:nvGrpSpPr>
        <p:grpSpPr>
          <a:xfrm>
            <a:off x="2667000" y="4014674"/>
            <a:ext cx="4788693" cy="3566150"/>
            <a:chOff x="0" y="0"/>
            <a:chExt cx="1619879" cy="1206327"/>
          </a:xfrm>
        </p:grpSpPr>
        <p:sp>
          <p:nvSpPr>
            <p:cNvPr id="5" name="Freeform 5"/>
            <p:cNvSpPr/>
            <p:nvPr/>
          </p:nvSpPr>
          <p:spPr>
            <a:xfrm>
              <a:off x="0" y="0"/>
              <a:ext cx="1619879" cy="1206327"/>
            </a:xfrm>
            <a:custGeom>
              <a:avLst/>
              <a:gdLst/>
              <a:ahLst/>
              <a:cxnLst/>
              <a:rect l="l" t="t" r="r" b="b"/>
              <a:pathLst>
                <a:path w="1619879" h="1206327">
                  <a:moveTo>
                    <a:pt x="0" y="0"/>
                  </a:moveTo>
                  <a:lnTo>
                    <a:pt x="1619879" y="0"/>
                  </a:lnTo>
                  <a:lnTo>
                    <a:pt x="1619879" y="1206327"/>
                  </a:lnTo>
                  <a:lnTo>
                    <a:pt x="0" y="1206327"/>
                  </a:lnTo>
                  <a:close/>
                </a:path>
              </a:pathLst>
            </a:custGeom>
            <a:solidFill>
              <a:srgbClr val="F1D6C0"/>
            </a:solidFill>
          </p:spPr>
        </p:sp>
      </p:grpSp>
      <p:sp>
        <p:nvSpPr>
          <p:cNvPr id="6" name="TextBox 6"/>
          <p:cNvSpPr txBox="1"/>
          <p:nvPr/>
        </p:nvSpPr>
        <p:spPr>
          <a:xfrm>
            <a:off x="4769074" y="1518364"/>
            <a:ext cx="8749851" cy="930275"/>
          </a:xfrm>
          <a:prstGeom prst="rect">
            <a:avLst/>
          </a:prstGeom>
        </p:spPr>
        <p:txBody>
          <a:bodyPr lIns="0" tIns="0" rIns="0" bIns="0" rtlCol="0" anchor="t">
            <a:spAutoFit/>
          </a:bodyPr>
          <a:lstStyle/>
          <a:p>
            <a:pPr algn="ctr">
              <a:lnSpc>
                <a:spcPts val="7000"/>
              </a:lnSpc>
            </a:pPr>
            <a:r>
              <a:rPr lang="en-US" sz="7200" b="1" dirty="0">
                <a:solidFill>
                  <a:srgbClr val="3B2F57"/>
                </a:solidFill>
                <a:latin typeface="Arial" panose="020B0604020202020204" pitchFamily="34" charset="0"/>
                <a:cs typeface="Arial" panose="020B0604020202020204" pitchFamily="34" charset="0"/>
              </a:rPr>
              <a:t>NỘI DUNG BÀI HỌC</a:t>
            </a:r>
          </a:p>
        </p:txBody>
      </p:sp>
      <p:grpSp>
        <p:nvGrpSpPr>
          <p:cNvPr id="7" name="Group 7"/>
          <p:cNvGrpSpPr/>
          <p:nvPr/>
        </p:nvGrpSpPr>
        <p:grpSpPr>
          <a:xfrm>
            <a:off x="10058400" y="4014674"/>
            <a:ext cx="4788693" cy="3566150"/>
            <a:chOff x="0" y="0"/>
            <a:chExt cx="1619879" cy="1206327"/>
          </a:xfrm>
        </p:grpSpPr>
        <p:sp>
          <p:nvSpPr>
            <p:cNvPr id="8" name="Freeform 8"/>
            <p:cNvSpPr/>
            <p:nvPr/>
          </p:nvSpPr>
          <p:spPr>
            <a:xfrm>
              <a:off x="0" y="0"/>
              <a:ext cx="1619879" cy="1206327"/>
            </a:xfrm>
            <a:custGeom>
              <a:avLst/>
              <a:gdLst/>
              <a:ahLst/>
              <a:cxnLst/>
              <a:rect l="l" t="t" r="r" b="b"/>
              <a:pathLst>
                <a:path w="1619879" h="1206327">
                  <a:moveTo>
                    <a:pt x="0" y="0"/>
                  </a:moveTo>
                  <a:lnTo>
                    <a:pt x="1619879" y="0"/>
                  </a:lnTo>
                  <a:lnTo>
                    <a:pt x="1619879" y="1206327"/>
                  </a:lnTo>
                  <a:lnTo>
                    <a:pt x="0" y="1206327"/>
                  </a:lnTo>
                  <a:close/>
                </a:path>
              </a:pathLst>
            </a:custGeom>
            <a:solidFill>
              <a:srgbClr val="F1D6C0"/>
            </a:solidFill>
          </p:spPr>
        </p:sp>
      </p:gr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281770" y="3120916"/>
            <a:ext cx="1559152" cy="96781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673170" y="3064177"/>
            <a:ext cx="1559152" cy="967815"/>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518926" y="-566460"/>
            <a:ext cx="5405596" cy="2791253"/>
          </a:xfrm>
          <a:prstGeom prst="rect">
            <a:avLst/>
          </a:prstGeom>
        </p:spPr>
      </p:pic>
      <p:sp>
        <p:nvSpPr>
          <p:cNvPr id="15" name="TextBox 15"/>
          <p:cNvSpPr txBox="1"/>
          <p:nvPr/>
        </p:nvSpPr>
        <p:spPr>
          <a:xfrm>
            <a:off x="3005630" y="4469789"/>
            <a:ext cx="4111432" cy="2655920"/>
          </a:xfrm>
          <a:prstGeom prst="rect">
            <a:avLst/>
          </a:prstGeom>
        </p:spPr>
        <p:txBody>
          <a:bodyPr lIns="0" tIns="0" rIns="0" bIns="0" rtlCol="0" anchor="t">
            <a:spAutoFit/>
          </a:bodyPr>
          <a:lstStyle/>
          <a:p>
            <a:pPr algn="ctr">
              <a:lnSpc>
                <a:spcPct val="150000"/>
              </a:lnSpc>
            </a:pPr>
            <a:r>
              <a:rPr lang="en-US" sz="4000" b="1" dirty="0">
                <a:solidFill>
                  <a:srgbClr val="3B2F57"/>
                </a:solidFill>
                <a:latin typeface="Arial" panose="020B0604020202020204" pitchFamily="34" charset="0"/>
                <a:cs typeface="Arial" panose="020B0604020202020204" pitchFamily="34" charset="0"/>
              </a:rPr>
              <a:t>I. </a:t>
            </a:r>
            <a:r>
              <a:rPr lang="en-US" sz="4000" b="1" dirty="0" smtClean="0">
                <a:solidFill>
                  <a:srgbClr val="3B2F57"/>
                </a:solidFill>
                <a:latin typeface="Arial" panose="020B0604020202020204" pitchFamily="34" charset="0"/>
                <a:cs typeface="Arial" panose="020B0604020202020204" pitchFamily="34" charset="0"/>
              </a:rPr>
              <a:t>CÁC LỖI THƯỜNG GẶP VỀ QUAN HỆ TỪ</a:t>
            </a:r>
            <a:endParaRPr lang="en-US" sz="4000" b="1" dirty="0">
              <a:solidFill>
                <a:srgbClr val="3B2F57"/>
              </a:solidFill>
              <a:latin typeface="Arial" panose="020B0604020202020204" pitchFamily="34" charset="0"/>
              <a:cs typeface="Arial" panose="020B0604020202020204" pitchFamily="34" charset="0"/>
            </a:endParaRPr>
          </a:p>
        </p:txBody>
      </p:sp>
      <p:sp>
        <p:nvSpPr>
          <p:cNvPr id="18" name="TextBox 15">
            <a:extLst>
              <a:ext uri="{FF2B5EF4-FFF2-40B4-BE49-F238E27FC236}">
                <a16:creationId xmlns:a16="http://schemas.microsoft.com/office/drawing/2014/main" xmlns="" id="{B637CB30-B613-405B-B07E-ECF587F07FE7}"/>
              </a:ext>
            </a:extLst>
          </p:cNvPr>
          <p:cNvSpPr txBox="1"/>
          <p:nvPr/>
        </p:nvSpPr>
        <p:spPr>
          <a:xfrm>
            <a:off x="10397030" y="4704152"/>
            <a:ext cx="4111432" cy="809261"/>
          </a:xfrm>
          <a:prstGeom prst="rect">
            <a:avLst/>
          </a:prstGeom>
        </p:spPr>
        <p:txBody>
          <a:bodyPr lIns="0" tIns="0" rIns="0" bIns="0" rtlCol="0" anchor="t">
            <a:spAutoFit/>
          </a:bodyPr>
          <a:lstStyle/>
          <a:p>
            <a:pPr algn="ctr">
              <a:lnSpc>
                <a:spcPct val="150000"/>
              </a:lnSpc>
            </a:pPr>
            <a:r>
              <a:rPr lang="en-US" sz="4000" b="1" dirty="0">
                <a:solidFill>
                  <a:srgbClr val="3B2F57"/>
                </a:solidFill>
                <a:latin typeface="Arial" panose="020B0604020202020204" pitchFamily="34" charset="0"/>
                <a:cs typeface="Arial" panose="020B0604020202020204" pitchFamily="34" charset="0"/>
              </a:rPr>
              <a:t>II. </a:t>
            </a:r>
            <a:r>
              <a:rPr lang="en-US" sz="4000" b="1" dirty="0" smtClean="0">
                <a:solidFill>
                  <a:srgbClr val="3B2F57"/>
                </a:solidFill>
                <a:latin typeface="Arial" panose="020B0604020202020204" pitchFamily="34" charset="0"/>
                <a:cs typeface="Arial" panose="020B0604020202020204" pitchFamily="34" charset="0"/>
              </a:rPr>
              <a:t>LUYỆN TẬP</a:t>
            </a:r>
            <a:endParaRPr lang="en-US" sz="4000" b="1" dirty="0">
              <a:solidFill>
                <a:srgbClr val="3B2F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72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7007" y="8456652"/>
            <a:ext cx="18462014" cy="505397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961" y="1161480"/>
            <a:ext cx="4462753" cy="230440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64489" y="3975738"/>
            <a:ext cx="4523022" cy="2335524"/>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15001" y="1876437"/>
            <a:ext cx="289867" cy="28189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984851" y="6262417"/>
            <a:ext cx="289867" cy="281896"/>
          </a:xfrm>
          <a:prstGeom prst="rect">
            <a:avLst/>
          </a:prstGeom>
        </p:spPr>
      </p:pic>
      <p:sp>
        <p:nvSpPr>
          <p:cNvPr id="11" name="TextBox 15">
            <a:extLst>
              <a:ext uri="{FF2B5EF4-FFF2-40B4-BE49-F238E27FC236}">
                <a16:creationId xmlns:a16="http://schemas.microsoft.com/office/drawing/2014/main" xmlns="" id="{A4CE0A56-2D14-4231-AF78-4F97E3979A51}"/>
              </a:ext>
            </a:extLst>
          </p:cNvPr>
          <p:cNvSpPr txBox="1"/>
          <p:nvPr/>
        </p:nvSpPr>
        <p:spPr>
          <a:xfrm>
            <a:off x="3295016" y="3575382"/>
            <a:ext cx="11697967" cy="3323987"/>
          </a:xfrm>
          <a:prstGeom prst="rect">
            <a:avLst/>
          </a:prstGeom>
        </p:spPr>
        <p:txBody>
          <a:bodyPr wrap="square" lIns="0" tIns="0" rIns="0" bIns="0" rtlCol="0" anchor="t">
            <a:spAutoFit/>
          </a:bodyPr>
          <a:lstStyle/>
          <a:p>
            <a:pPr algn="ctr">
              <a:lnSpc>
                <a:spcPct val="150000"/>
              </a:lnSpc>
            </a:pPr>
            <a:r>
              <a:rPr lang="en-US" sz="7200" b="1" dirty="0">
                <a:solidFill>
                  <a:srgbClr val="3B2F57"/>
                </a:solidFill>
                <a:latin typeface="Arial" panose="020B0604020202020204" pitchFamily="34" charset="0"/>
                <a:cs typeface="Arial" panose="020B0604020202020204" pitchFamily="34" charset="0"/>
              </a:rPr>
              <a:t>I. </a:t>
            </a:r>
            <a:r>
              <a:rPr lang="en-US" sz="7200" b="1" dirty="0" smtClean="0">
                <a:solidFill>
                  <a:srgbClr val="3B2F57"/>
                </a:solidFill>
                <a:latin typeface="Arial" panose="020B0604020202020204" pitchFamily="34" charset="0"/>
                <a:cs typeface="Arial" panose="020B0604020202020204" pitchFamily="34" charset="0"/>
              </a:rPr>
              <a:t>CÁC LỖI THƯỜNG GẶP VỀ QUAN HỆ TỪ</a:t>
            </a:r>
            <a:endParaRPr lang="en-US" sz="7200" b="1" dirty="0">
              <a:solidFill>
                <a:srgbClr val="3B2F57"/>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146188" y="-10489372"/>
            <a:ext cx="20580377" cy="12591691"/>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846436" y="9133133"/>
            <a:ext cx="2161354" cy="1221165"/>
          </a:xfrm>
          <a:prstGeom prst="rect">
            <a:avLst/>
          </a:prstGeom>
        </p:spPr>
      </p:pic>
      <p:sp>
        <p:nvSpPr>
          <p:cNvPr id="3" name="Rectangle 2"/>
          <p:cNvSpPr/>
          <p:nvPr/>
        </p:nvSpPr>
        <p:spPr>
          <a:xfrm>
            <a:off x="2833255" y="2812473"/>
            <a:ext cx="13411200" cy="501675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3200" b="1" dirty="0" smtClean="0">
                <a:solidFill>
                  <a:srgbClr val="FF0000"/>
                </a:solidFill>
                <a:latin typeface="Arial" pitchFamily="34" charset="0"/>
                <a:cs typeface="Arial" pitchFamily="34" charset="0"/>
              </a:rPr>
              <a:t>THẢO LUẬN  </a:t>
            </a:r>
            <a:r>
              <a:rPr lang="en-US" altLang="en-US" sz="3200" b="1" dirty="0">
                <a:solidFill>
                  <a:srgbClr val="FF0000"/>
                </a:solidFill>
                <a:latin typeface="Arial" pitchFamily="34" charset="0"/>
                <a:cs typeface="Arial" pitchFamily="34" charset="0"/>
              </a:rPr>
              <a:t>NHÓM </a:t>
            </a:r>
          </a:p>
          <a:p>
            <a:pPr algn="ctr"/>
            <a:endParaRPr lang="en-US" altLang="en-US" sz="3200" b="1" dirty="0">
              <a:solidFill>
                <a:srgbClr val="0000FF"/>
              </a:solidFill>
              <a:latin typeface="Arial" pitchFamily="34" charset="0"/>
              <a:cs typeface="Arial" pitchFamily="34" charset="0"/>
            </a:endParaRPr>
          </a:p>
          <a:p>
            <a:pPr algn="just"/>
            <a:r>
              <a:rPr lang="en-US" altLang="en-US" sz="3200" b="1" dirty="0">
                <a:solidFill>
                  <a:srgbClr val="0000FF"/>
                </a:solidFill>
                <a:latin typeface="Arial" pitchFamily="34" charset="0"/>
                <a:cs typeface="Arial" pitchFamily="34" charset="0"/>
              </a:rPr>
              <a:t>- NHÓM 1, 2: </a:t>
            </a:r>
            <a:r>
              <a:rPr lang="en-US" altLang="en-US" sz="3200" b="1" dirty="0" err="1">
                <a:solidFill>
                  <a:srgbClr val="0000FF"/>
                </a:solidFill>
                <a:latin typeface="Arial" pitchFamily="34" charset="0"/>
                <a:cs typeface="Arial" pitchFamily="34" charset="0"/>
              </a:rPr>
              <a:t>Thảo</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luận</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các</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câu</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phần</a:t>
            </a:r>
            <a:r>
              <a:rPr lang="en-US" altLang="en-US" sz="3200" b="1" dirty="0">
                <a:solidFill>
                  <a:srgbClr val="0000FF"/>
                </a:solidFill>
                <a:latin typeface="Arial" pitchFamily="34" charset="0"/>
                <a:cs typeface="Arial" pitchFamily="34" charset="0"/>
              </a:rPr>
              <a:t> I.1 (SGK/ 106 ).</a:t>
            </a:r>
          </a:p>
          <a:p>
            <a:pPr algn="just"/>
            <a:endParaRPr lang="en-US" altLang="en-US" sz="3200" b="1" dirty="0">
              <a:solidFill>
                <a:srgbClr val="0000FF"/>
              </a:solidFill>
              <a:latin typeface="Arial" pitchFamily="34" charset="0"/>
              <a:cs typeface="Arial" pitchFamily="34" charset="0"/>
            </a:endParaRPr>
          </a:p>
          <a:p>
            <a:pPr algn="just"/>
            <a:r>
              <a:rPr lang="en-US" altLang="en-US" sz="3200" b="1" dirty="0">
                <a:solidFill>
                  <a:srgbClr val="0000FF"/>
                </a:solidFill>
                <a:latin typeface="Arial" pitchFamily="34" charset="0"/>
                <a:cs typeface="Arial" pitchFamily="34" charset="0"/>
              </a:rPr>
              <a:t>- NHÓM 3, 4: </a:t>
            </a:r>
            <a:r>
              <a:rPr lang="en-US" altLang="en-US" sz="3200" b="1" dirty="0" err="1">
                <a:solidFill>
                  <a:srgbClr val="0000FF"/>
                </a:solidFill>
                <a:latin typeface="Arial" pitchFamily="34" charset="0"/>
                <a:cs typeface="Arial" pitchFamily="34" charset="0"/>
              </a:rPr>
              <a:t>Thảo</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luận</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các</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câu</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phần</a:t>
            </a:r>
            <a:r>
              <a:rPr lang="en-US" altLang="en-US" sz="3200" b="1" dirty="0">
                <a:solidFill>
                  <a:srgbClr val="0000FF"/>
                </a:solidFill>
                <a:latin typeface="Arial" pitchFamily="34" charset="0"/>
                <a:cs typeface="Arial" pitchFamily="34" charset="0"/>
              </a:rPr>
              <a:t> I.2 (SGK/ 106 ).</a:t>
            </a:r>
          </a:p>
          <a:p>
            <a:pPr algn="just"/>
            <a:endParaRPr lang="en-US" altLang="en-US" sz="3200" b="1" dirty="0">
              <a:solidFill>
                <a:srgbClr val="0000FF"/>
              </a:solidFill>
              <a:latin typeface="Arial" pitchFamily="34" charset="0"/>
              <a:cs typeface="Arial" pitchFamily="34" charset="0"/>
            </a:endParaRPr>
          </a:p>
          <a:p>
            <a:pPr algn="just"/>
            <a:r>
              <a:rPr lang="en-US" altLang="en-US" sz="3200" b="1" dirty="0">
                <a:solidFill>
                  <a:srgbClr val="0000FF"/>
                </a:solidFill>
                <a:latin typeface="Arial" pitchFamily="34" charset="0"/>
                <a:cs typeface="Arial" pitchFamily="34" charset="0"/>
              </a:rPr>
              <a:t>- NHÓM 5, 6: </a:t>
            </a:r>
            <a:r>
              <a:rPr lang="en-US" altLang="en-US" sz="3200" b="1" dirty="0" err="1">
                <a:solidFill>
                  <a:srgbClr val="0000FF"/>
                </a:solidFill>
                <a:latin typeface="Arial" pitchFamily="34" charset="0"/>
                <a:cs typeface="Arial" pitchFamily="34" charset="0"/>
              </a:rPr>
              <a:t>Thảo</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luận</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các</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câu</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phần</a:t>
            </a:r>
            <a:r>
              <a:rPr lang="en-US" altLang="en-US" sz="3200" b="1" dirty="0">
                <a:solidFill>
                  <a:srgbClr val="0000FF"/>
                </a:solidFill>
                <a:latin typeface="Arial" pitchFamily="34" charset="0"/>
                <a:cs typeface="Arial" pitchFamily="34" charset="0"/>
              </a:rPr>
              <a:t> I.3 (SGK/ 106, 107 ).</a:t>
            </a:r>
          </a:p>
          <a:p>
            <a:pPr algn="just"/>
            <a:endParaRPr lang="en-US" altLang="en-US" sz="3200" b="1" dirty="0">
              <a:solidFill>
                <a:srgbClr val="0000FF"/>
              </a:solidFill>
              <a:latin typeface="Arial" pitchFamily="34" charset="0"/>
              <a:cs typeface="Arial" pitchFamily="34" charset="0"/>
            </a:endParaRPr>
          </a:p>
          <a:p>
            <a:pPr algn="just"/>
            <a:r>
              <a:rPr lang="en-US" altLang="en-US" sz="3200" b="1" dirty="0">
                <a:solidFill>
                  <a:srgbClr val="0000FF"/>
                </a:solidFill>
                <a:latin typeface="Arial" pitchFamily="34" charset="0"/>
                <a:cs typeface="Arial" pitchFamily="34" charset="0"/>
              </a:rPr>
              <a:t>- NHÓM 7, 8: </a:t>
            </a:r>
            <a:r>
              <a:rPr lang="en-US" altLang="en-US" sz="3200" b="1" dirty="0" err="1">
                <a:solidFill>
                  <a:srgbClr val="0000FF"/>
                </a:solidFill>
                <a:latin typeface="Arial" pitchFamily="34" charset="0"/>
                <a:cs typeface="Arial" pitchFamily="34" charset="0"/>
              </a:rPr>
              <a:t>Thảo</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luận</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các</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câu</a:t>
            </a:r>
            <a:r>
              <a:rPr lang="en-US" altLang="en-US" sz="3200" b="1" dirty="0">
                <a:solidFill>
                  <a:srgbClr val="0000FF"/>
                </a:solidFill>
                <a:latin typeface="Arial" pitchFamily="34" charset="0"/>
                <a:cs typeface="Arial" pitchFamily="34" charset="0"/>
              </a:rPr>
              <a:t> </a:t>
            </a:r>
            <a:r>
              <a:rPr lang="en-US" altLang="en-US" sz="3200" b="1" dirty="0" err="1">
                <a:solidFill>
                  <a:srgbClr val="0000FF"/>
                </a:solidFill>
                <a:latin typeface="Arial" pitchFamily="34" charset="0"/>
                <a:cs typeface="Arial" pitchFamily="34" charset="0"/>
              </a:rPr>
              <a:t>phần</a:t>
            </a:r>
            <a:r>
              <a:rPr lang="en-US" altLang="en-US" sz="3200" b="1" dirty="0">
                <a:solidFill>
                  <a:srgbClr val="0000FF"/>
                </a:solidFill>
                <a:latin typeface="Arial" pitchFamily="34" charset="0"/>
                <a:cs typeface="Arial" pitchFamily="34" charset="0"/>
              </a:rPr>
              <a:t> I.4 (SGK/ 107 ).</a:t>
            </a:r>
          </a:p>
          <a:p>
            <a:pPr algn="just"/>
            <a:endParaRPr lang="en-US" altLang="en-US" sz="3200" b="1" dirty="0">
              <a:latin typeface="Arial" pitchFamily="34" charset="0"/>
              <a:cs typeface="Arial" pitchFamily="34" charset="0"/>
            </a:endParaRPr>
          </a:p>
        </p:txBody>
      </p:sp>
    </p:spTree>
    <p:extLst>
      <p:ext uri="{BB962C8B-B14F-4D97-AF65-F5344CB8AC3E}">
        <p14:creationId xmlns:p14="http://schemas.microsoft.com/office/powerpoint/2010/main" val="2115673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9218" name="Rectangle 13"/>
          <p:cNvSpPr>
            <a:spLocks noGrp="1" noChangeArrowheads="1"/>
          </p:cNvSpPr>
          <p:nvPr>
            <p:ph type="body" sz="half" idx="4294967295"/>
          </p:nvPr>
        </p:nvSpPr>
        <p:spPr>
          <a:xfrm>
            <a:off x="762001" y="2476500"/>
            <a:ext cx="16968110" cy="6934200"/>
          </a:xfrm>
          <a:solidFill>
            <a:schemeClr val="bg1"/>
          </a:solidFill>
          <a:ln>
            <a:solidFill>
              <a:schemeClr val="bg1"/>
            </a:solidFill>
            <a:miter lim="800000"/>
            <a:headEnd/>
            <a:tailEnd/>
          </a:ln>
        </p:spPr>
        <p:txBody>
          <a:bodyPr>
            <a:normAutofit/>
          </a:bodyPr>
          <a:lstStyle/>
          <a:p>
            <a:pPr marL="0" indent="0">
              <a:buNone/>
            </a:pPr>
            <a:r>
              <a:rPr lang="en-US" altLang="en-US" sz="4000" b="1" dirty="0" smtClean="0">
                <a:latin typeface="Arial" pitchFamily="34" charset="0"/>
                <a:cs typeface="Arial" pitchFamily="34" charset="0"/>
              </a:rPr>
              <a:t>1</a:t>
            </a:r>
            <a:r>
              <a:rPr lang="en-US" altLang="en-US" sz="4000" b="1" dirty="0" smtClean="0">
                <a:latin typeface="Arial" pitchFamily="34" charset="0"/>
                <a:cs typeface="Arial" pitchFamily="34" charset="0"/>
              </a:rPr>
              <a:t>. </a:t>
            </a:r>
            <a:r>
              <a:rPr lang="en-US" altLang="en-US" sz="4000" b="1" dirty="0" err="1" smtClean="0">
                <a:latin typeface="Arial" pitchFamily="34" charset="0"/>
                <a:cs typeface="Arial" pitchFamily="34" charset="0"/>
              </a:rPr>
              <a:t>Các</a:t>
            </a:r>
            <a:r>
              <a:rPr lang="en-US" altLang="en-US" sz="4000" b="1" dirty="0" smtClean="0">
                <a:latin typeface="Arial" pitchFamily="34" charset="0"/>
                <a:cs typeface="Arial" pitchFamily="34" charset="0"/>
              </a:rPr>
              <a:t> </a:t>
            </a:r>
            <a:r>
              <a:rPr lang="en-US" altLang="en-US" sz="4000" b="1" dirty="0" err="1" smtClean="0">
                <a:latin typeface="Arial" pitchFamily="34" charset="0"/>
                <a:cs typeface="Arial" pitchFamily="34" charset="0"/>
              </a:rPr>
              <a:t>lỗi</a:t>
            </a:r>
            <a:r>
              <a:rPr lang="en-US" altLang="en-US" sz="4000" b="1" dirty="0" smtClean="0">
                <a:latin typeface="Arial" pitchFamily="34" charset="0"/>
                <a:cs typeface="Arial" pitchFamily="34" charset="0"/>
              </a:rPr>
              <a:t> </a:t>
            </a:r>
            <a:r>
              <a:rPr lang="en-US" altLang="en-US" sz="4000" b="1" dirty="0" err="1" smtClean="0">
                <a:latin typeface="Arial" pitchFamily="34" charset="0"/>
                <a:cs typeface="Arial" pitchFamily="34" charset="0"/>
              </a:rPr>
              <a:t>thường</a:t>
            </a:r>
            <a:r>
              <a:rPr lang="en-US" altLang="en-US" sz="4000" b="1" dirty="0" smtClean="0">
                <a:latin typeface="Arial" pitchFamily="34" charset="0"/>
                <a:cs typeface="Arial" pitchFamily="34" charset="0"/>
              </a:rPr>
              <a:t> </a:t>
            </a:r>
            <a:r>
              <a:rPr lang="en-US" altLang="en-US" sz="4000" b="1" dirty="0" err="1" smtClean="0">
                <a:latin typeface="Arial" pitchFamily="34" charset="0"/>
                <a:cs typeface="Arial" pitchFamily="34" charset="0"/>
              </a:rPr>
              <a:t>gặp</a:t>
            </a:r>
            <a:r>
              <a:rPr lang="en-US" altLang="en-US" sz="4000" b="1" dirty="0" smtClean="0">
                <a:latin typeface="Arial" pitchFamily="34" charset="0"/>
                <a:cs typeface="Arial" pitchFamily="34" charset="0"/>
              </a:rPr>
              <a:t> </a:t>
            </a:r>
            <a:r>
              <a:rPr lang="en-US" altLang="en-US" sz="4000" b="1" dirty="0" err="1" smtClean="0">
                <a:latin typeface="Arial" pitchFamily="34" charset="0"/>
                <a:cs typeface="Arial" pitchFamily="34" charset="0"/>
              </a:rPr>
              <a:t>về</a:t>
            </a:r>
            <a:r>
              <a:rPr lang="en-US" altLang="en-US" sz="4000" b="1" dirty="0" smtClean="0">
                <a:latin typeface="Arial" pitchFamily="34" charset="0"/>
                <a:cs typeface="Arial" pitchFamily="34" charset="0"/>
              </a:rPr>
              <a:t> </a:t>
            </a:r>
            <a:r>
              <a:rPr lang="en-US" altLang="en-US" sz="4000" b="1" dirty="0" err="1" smtClean="0">
                <a:latin typeface="Arial" pitchFamily="34" charset="0"/>
                <a:cs typeface="Arial" pitchFamily="34" charset="0"/>
              </a:rPr>
              <a:t>quan</a:t>
            </a:r>
            <a:r>
              <a:rPr lang="en-US" altLang="en-US" sz="4000" b="1" dirty="0" smtClean="0">
                <a:latin typeface="Arial" pitchFamily="34" charset="0"/>
                <a:cs typeface="Arial" pitchFamily="34" charset="0"/>
              </a:rPr>
              <a:t> </a:t>
            </a:r>
            <a:r>
              <a:rPr lang="en-US" altLang="en-US" sz="4000" b="1" dirty="0" err="1" smtClean="0">
                <a:latin typeface="Arial" pitchFamily="34" charset="0"/>
                <a:cs typeface="Arial" pitchFamily="34" charset="0"/>
              </a:rPr>
              <a:t>hệ</a:t>
            </a:r>
            <a:r>
              <a:rPr lang="en-US" altLang="en-US" sz="4000" b="1" dirty="0" smtClean="0">
                <a:latin typeface="Arial" pitchFamily="34" charset="0"/>
                <a:cs typeface="Arial" pitchFamily="34" charset="0"/>
              </a:rPr>
              <a:t> </a:t>
            </a:r>
            <a:r>
              <a:rPr lang="en-US" altLang="en-US" sz="4000" b="1" dirty="0" err="1" smtClean="0">
                <a:latin typeface="Arial" pitchFamily="34" charset="0"/>
                <a:cs typeface="Arial" pitchFamily="34" charset="0"/>
              </a:rPr>
              <a:t>từ</a:t>
            </a:r>
            <a:r>
              <a:rPr lang="en-US" altLang="en-US" sz="4000" b="1" dirty="0" smtClean="0">
                <a:latin typeface="Arial" pitchFamily="34" charset="0"/>
                <a:cs typeface="Arial" pitchFamily="34" charset="0"/>
              </a:rPr>
              <a:t>:</a:t>
            </a:r>
          </a:p>
          <a:p>
            <a:pPr marL="0" indent="0">
              <a:buNone/>
            </a:pPr>
            <a:r>
              <a:rPr lang="en-US" altLang="en-US" sz="4000" b="1" dirty="0" smtClean="0">
                <a:latin typeface="Arial" pitchFamily="34" charset="0"/>
                <a:cs typeface="Arial" pitchFamily="34" charset="0"/>
              </a:rPr>
              <a:t>a. </a:t>
            </a:r>
            <a:r>
              <a:rPr lang="en-US" altLang="en-US" sz="4000" b="1" dirty="0" err="1" smtClean="0">
                <a:latin typeface="Arial" pitchFamily="34" charset="0"/>
                <a:cs typeface="Arial" pitchFamily="34" charset="0"/>
              </a:rPr>
              <a:t>Thiếu</a:t>
            </a:r>
            <a:r>
              <a:rPr lang="en-US" altLang="en-US" sz="4000" b="1" dirty="0" smtClean="0">
                <a:latin typeface="Arial" pitchFamily="34" charset="0"/>
                <a:cs typeface="Arial" pitchFamily="34" charset="0"/>
              </a:rPr>
              <a:t> </a:t>
            </a:r>
            <a:r>
              <a:rPr lang="en-US" altLang="en-US" sz="4000" b="1" dirty="0" err="1" smtClean="0">
                <a:latin typeface="Arial" pitchFamily="34" charset="0"/>
                <a:cs typeface="Arial" pitchFamily="34" charset="0"/>
              </a:rPr>
              <a:t>quan</a:t>
            </a:r>
            <a:r>
              <a:rPr lang="en-US" altLang="en-US" sz="4000" b="1" dirty="0" smtClean="0">
                <a:latin typeface="Arial" pitchFamily="34" charset="0"/>
                <a:cs typeface="Arial" pitchFamily="34" charset="0"/>
              </a:rPr>
              <a:t> </a:t>
            </a:r>
            <a:r>
              <a:rPr lang="en-US" altLang="en-US" sz="4000" b="1" dirty="0" err="1" smtClean="0">
                <a:latin typeface="Arial" pitchFamily="34" charset="0"/>
                <a:cs typeface="Arial" pitchFamily="34" charset="0"/>
              </a:rPr>
              <a:t>hệ</a:t>
            </a:r>
            <a:r>
              <a:rPr lang="en-US" altLang="en-US" sz="4000" b="1" dirty="0" smtClean="0">
                <a:latin typeface="Arial" pitchFamily="34" charset="0"/>
                <a:cs typeface="Arial" pitchFamily="34" charset="0"/>
              </a:rPr>
              <a:t> </a:t>
            </a:r>
            <a:r>
              <a:rPr lang="en-US" altLang="en-US" sz="4000" b="1" dirty="0" err="1" smtClean="0">
                <a:latin typeface="Arial" pitchFamily="34" charset="0"/>
                <a:cs typeface="Arial" pitchFamily="34" charset="0"/>
              </a:rPr>
              <a:t>từ</a:t>
            </a:r>
            <a:r>
              <a:rPr lang="en-US" altLang="en-US" sz="4000" b="1" dirty="0" smtClean="0">
                <a:latin typeface="Arial" pitchFamily="34" charset="0"/>
                <a:cs typeface="Arial" pitchFamily="34" charset="0"/>
              </a:rPr>
              <a:t>:</a:t>
            </a:r>
          </a:p>
          <a:p>
            <a:pPr marL="0" indent="0">
              <a:buNone/>
            </a:pPr>
            <a:endParaRPr lang="en-US" altLang="en-US" sz="4000" b="1" dirty="0" smtClean="0">
              <a:latin typeface="Arial" pitchFamily="34" charset="0"/>
              <a:cs typeface="Arial" pitchFamily="34" charset="0"/>
            </a:endParaRPr>
          </a:p>
          <a:p>
            <a:pPr marL="0" indent="0" algn="just">
              <a:spcBef>
                <a:spcPct val="0"/>
              </a:spcBef>
              <a:buNone/>
            </a:pP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Đừng</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nên</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nhìn</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hình</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thức</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đánh</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giá</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kẻ</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khác</a:t>
            </a:r>
            <a:r>
              <a:rPr lang="en-US" altLang="en-US" sz="4000" dirty="0" smtClean="0">
                <a:solidFill>
                  <a:srgbClr val="0033CC"/>
                </a:solidFill>
                <a:latin typeface="Arial" pitchFamily="34" charset="0"/>
                <a:cs typeface="Arial" pitchFamily="34" charset="0"/>
              </a:rPr>
              <a:t>.</a:t>
            </a:r>
          </a:p>
          <a:p>
            <a:pPr marL="0" indent="0" algn="just">
              <a:spcBef>
                <a:spcPct val="0"/>
              </a:spcBef>
              <a:buNone/>
            </a:pP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Câu</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tục</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ngữ</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này</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chỉ</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đúng</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xã</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hội</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xưa</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còn</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ngày</a:t>
            </a:r>
            <a:r>
              <a:rPr lang="en-US" altLang="en-US" sz="4000" dirty="0" smtClean="0">
                <a:solidFill>
                  <a:srgbClr val="0033CC"/>
                </a:solidFill>
                <a:latin typeface="Arial" pitchFamily="34" charset="0"/>
                <a:cs typeface="Arial" pitchFamily="34" charset="0"/>
              </a:rPr>
              <a:t> nay </a:t>
            </a:r>
            <a:r>
              <a:rPr lang="en-US" altLang="en-US" sz="4000" dirty="0" err="1" smtClean="0">
                <a:solidFill>
                  <a:srgbClr val="0033CC"/>
                </a:solidFill>
                <a:latin typeface="Arial" pitchFamily="34" charset="0"/>
                <a:cs typeface="Arial" pitchFamily="34" charset="0"/>
              </a:rPr>
              <a:t>thì</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không</a:t>
            </a:r>
            <a:r>
              <a:rPr lang="en-US" altLang="en-US" sz="4000" dirty="0" smtClean="0">
                <a:solidFill>
                  <a:srgbClr val="0033CC"/>
                </a:solidFill>
                <a:latin typeface="Arial" pitchFamily="34" charset="0"/>
                <a:cs typeface="Arial" pitchFamily="34" charset="0"/>
              </a:rPr>
              <a:t> </a:t>
            </a:r>
            <a:r>
              <a:rPr lang="en-US" altLang="en-US" sz="4000" dirty="0" err="1" smtClean="0">
                <a:solidFill>
                  <a:srgbClr val="0033CC"/>
                </a:solidFill>
                <a:latin typeface="Arial" pitchFamily="34" charset="0"/>
                <a:cs typeface="Arial" pitchFamily="34" charset="0"/>
              </a:rPr>
              <a:t>đúng</a:t>
            </a:r>
            <a:r>
              <a:rPr lang="en-US" altLang="en-US" sz="4000" dirty="0" smtClean="0">
                <a:solidFill>
                  <a:srgbClr val="0033CC"/>
                </a:solidFill>
                <a:latin typeface="Arial" pitchFamily="34" charset="0"/>
                <a:cs typeface="Arial" pitchFamily="34" charset="0"/>
              </a:rPr>
              <a:t>.</a:t>
            </a:r>
          </a:p>
          <a:p>
            <a:pPr marL="0" indent="0" algn="just">
              <a:spcBef>
                <a:spcPct val="0"/>
              </a:spcBef>
              <a:buNone/>
            </a:pPr>
            <a:endParaRPr lang="en-US" altLang="en-US" sz="4000" dirty="0" smtClean="0">
              <a:solidFill>
                <a:srgbClr val="0033CC"/>
              </a:solidFill>
              <a:latin typeface="Arial" pitchFamily="34" charset="0"/>
              <a:cs typeface="Arial" pitchFamily="34" charset="0"/>
            </a:endParaRPr>
          </a:p>
          <a:p>
            <a:pPr marL="0" indent="0">
              <a:buNone/>
            </a:pPr>
            <a:r>
              <a:rPr lang="en-US" altLang="en-US" sz="4000" b="1" dirty="0" smtClean="0">
                <a:latin typeface="Arial" pitchFamily="34" charset="0"/>
                <a:cs typeface="Arial" pitchFamily="34" charset="0"/>
              </a:rPr>
              <a:t>* </a:t>
            </a:r>
            <a:r>
              <a:rPr lang="en-US" altLang="en-US" sz="4000" b="1" dirty="0" err="1" smtClean="0">
                <a:latin typeface="Arial" pitchFamily="34" charset="0"/>
                <a:cs typeface="Arial" pitchFamily="34" charset="0"/>
              </a:rPr>
              <a:t>Sửa</a:t>
            </a:r>
            <a:r>
              <a:rPr lang="en-US" altLang="en-US" sz="4000" b="1" dirty="0" smtClean="0">
                <a:latin typeface="Arial" pitchFamily="34" charset="0"/>
                <a:cs typeface="Arial" pitchFamily="34" charset="0"/>
              </a:rPr>
              <a:t>: </a:t>
            </a:r>
            <a:r>
              <a:rPr lang="en-US" altLang="en-US" sz="4000" dirty="0" err="1" smtClean="0">
                <a:latin typeface="Arial" pitchFamily="34" charset="0"/>
                <a:cs typeface="Arial" pitchFamily="34" charset="0"/>
              </a:rPr>
              <a:t>thêm</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quan</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hệ</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từ</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mà</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với</a:t>
            </a:r>
            <a:r>
              <a:rPr lang="en-US" altLang="en-US" sz="4000" dirty="0" smtClean="0">
                <a:latin typeface="Arial" pitchFamily="34" charset="0"/>
                <a:cs typeface="Arial" pitchFamily="34" charset="0"/>
              </a:rPr>
              <a:t>”.</a:t>
            </a:r>
          </a:p>
          <a:p>
            <a:pPr marL="0" indent="0" algn="just">
              <a:spcBef>
                <a:spcPct val="0"/>
              </a:spcBef>
              <a:buNone/>
            </a:pP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Đừng</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nên</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nhìn</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hình</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thức</a:t>
            </a:r>
            <a:r>
              <a:rPr lang="en-US" altLang="en-US" sz="4000" dirty="0" smtClean="0">
                <a:latin typeface="Arial" pitchFamily="34" charset="0"/>
                <a:cs typeface="Arial" pitchFamily="34" charset="0"/>
              </a:rPr>
              <a:t> </a:t>
            </a:r>
            <a:r>
              <a:rPr lang="en-US" altLang="en-US" sz="4000" b="1" dirty="0" err="1" smtClean="0">
                <a:solidFill>
                  <a:srgbClr val="FF0000"/>
                </a:solidFill>
                <a:latin typeface="Arial" pitchFamily="34" charset="0"/>
                <a:cs typeface="Arial" pitchFamily="34" charset="0"/>
              </a:rPr>
              <a:t>mà</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đánh</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giá</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kẻ</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khác</a:t>
            </a:r>
            <a:r>
              <a:rPr lang="en-US" altLang="en-US" sz="4000" dirty="0" smtClean="0">
                <a:latin typeface="Arial" pitchFamily="34" charset="0"/>
                <a:cs typeface="Arial" pitchFamily="34" charset="0"/>
              </a:rPr>
              <a:t>.</a:t>
            </a:r>
          </a:p>
          <a:p>
            <a:pPr marL="0" indent="0" algn="just">
              <a:spcBef>
                <a:spcPct val="0"/>
              </a:spcBef>
              <a:buNone/>
            </a:pP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Câu</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tục</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ngữ</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này</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chỉ</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đúng</a:t>
            </a:r>
            <a:r>
              <a:rPr lang="en-US" altLang="en-US" sz="4000" dirty="0" smtClean="0">
                <a:latin typeface="Arial" pitchFamily="34" charset="0"/>
                <a:cs typeface="Arial" pitchFamily="34" charset="0"/>
              </a:rPr>
              <a:t> </a:t>
            </a:r>
            <a:r>
              <a:rPr lang="en-US" altLang="en-US" sz="4000" b="1" dirty="0" err="1" smtClean="0">
                <a:solidFill>
                  <a:srgbClr val="FF0000"/>
                </a:solidFill>
                <a:latin typeface="Arial" pitchFamily="34" charset="0"/>
                <a:cs typeface="Arial" pitchFamily="34" charset="0"/>
              </a:rPr>
              <a:t>với</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xã</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hội</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xưa</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còn</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ngày</a:t>
            </a:r>
            <a:r>
              <a:rPr lang="en-US" altLang="en-US" sz="4000" dirty="0" smtClean="0">
                <a:latin typeface="Arial" pitchFamily="34" charset="0"/>
                <a:cs typeface="Arial" pitchFamily="34" charset="0"/>
              </a:rPr>
              <a:t> nay </a:t>
            </a:r>
            <a:r>
              <a:rPr lang="en-US" altLang="en-US" sz="4000" dirty="0" err="1" smtClean="0">
                <a:latin typeface="Arial" pitchFamily="34" charset="0"/>
                <a:cs typeface="Arial" pitchFamily="34" charset="0"/>
              </a:rPr>
              <a:t>thì</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không</a:t>
            </a:r>
            <a:r>
              <a:rPr lang="en-US" altLang="en-US" sz="4000" dirty="0" smtClean="0">
                <a:latin typeface="Arial" pitchFamily="34" charset="0"/>
                <a:cs typeface="Arial" pitchFamily="34" charset="0"/>
              </a:rPr>
              <a:t> </a:t>
            </a:r>
            <a:r>
              <a:rPr lang="en-US" altLang="en-US" sz="4000" dirty="0" err="1" smtClean="0">
                <a:latin typeface="Arial" pitchFamily="34" charset="0"/>
                <a:cs typeface="Arial" pitchFamily="34" charset="0"/>
              </a:rPr>
              <a:t>đúng</a:t>
            </a:r>
            <a:r>
              <a:rPr lang="en-US" altLang="en-US" sz="4000" dirty="0" smtClean="0">
                <a:latin typeface="Arial" pitchFamily="34" charset="0"/>
                <a:cs typeface="Arial" pitchFamily="34" charset="0"/>
              </a:rPr>
              <a:t>.</a:t>
            </a:r>
          </a:p>
          <a:p>
            <a:pPr marL="0" indent="0">
              <a:buNone/>
            </a:pPr>
            <a:endParaRPr lang="en-US" altLang="en-US" sz="4000" dirty="0" smtClean="0">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146188" y="-10489372"/>
            <a:ext cx="20580377" cy="12591691"/>
          </a:xfrm>
          <a:prstGeom prst="rect">
            <a:avLst/>
          </a:prstGeom>
        </p:spPr>
      </p:pic>
      <p:pic>
        <p:nvPicPr>
          <p:cNvPr id="4"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68600" y="2476500"/>
            <a:ext cx="4523022" cy="2335524"/>
          </a:xfrm>
          <a:prstGeom prst="rect">
            <a:avLst/>
          </a:prstGeom>
        </p:spPr>
      </p:pic>
    </p:spTree>
    <p:extLst>
      <p:ext uri="{BB962C8B-B14F-4D97-AF65-F5344CB8AC3E}">
        <p14:creationId xmlns:p14="http://schemas.microsoft.com/office/powerpoint/2010/main" val="37432509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1000"/>
                                        <p:tgtEl>
                                          <p:spTgt spid="9218">
                                            <p:txEl>
                                              <p:pRg st="0" end="0"/>
                                            </p:txEl>
                                          </p:spTgt>
                                        </p:tgtEl>
                                      </p:cBhvr>
                                    </p:animEffect>
                                    <p:anim calcmode="lin" valueType="num">
                                      <p:cBhvr>
                                        <p:cTn id="8" dur="1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fade">
                                      <p:cBhvr>
                                        <p:cTn id="12" dur="1000"/>
                                        <p:tgtEl>
                                          <p:spTgt spid="9218">
                                            <p:txEl>
                                              <p:pRg st="1" end="1"/>
                                            </p:txEl>
                                          </p:spTgt>
                                        </p:tgtEl>
                                      </p:cBhvr>
                                    </p:animEffect>
                                    <p:anim calcmode="lin" valueType="num">
                                      <p:cBhvr>
                                        <p:cTn id="13" dur="1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2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9218">
                                            <p:txEl>
                                              <p:pRg st="3" end="3"/>
                                            </p:txEl>
                                          </p:spTgt>
                                        </p:tgtEl>
                                        <p:attrNameLst>
                                          <p:attrName>style.visibility</p:attrName>
                                        </p:attrNameLst>
                                      </p:cBhvr>
                                      <p:to>
                                        <p:strVal val="visible"/>
                                      </p:to>
                                    </p:set>
                                    <p:animEffect transition="in" filter="fade">
                                      <p:cBhvr>
                                        <p:cTn id="19" dur="1000"/>
                                        <p:tgtEl>
                                          <p:spTgt spid="9218">
                                            <p:txEl>
                                              <p:pRg st="3" end="3"/>
                                            </p:txEl>
                                          </p:spTgt>
                                        </p:tgtEl>
                                      </p:cBhvr>
                                    </p:animEffect>
                                    <p:anim calcmode="lin" valueType="num">
                                      <p:cBhvr>
                                        <p:cTn id="20" dur="1000" fill="hold"/>
                                        <p:tgtEl>
                                          <p:spTgt spid="921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218">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218">
                                            <p:txEl>
                                              <p:pRg st="4" end="4"/>
                                            </p:txEl>
                                          </p:spTgt>
                                        </p:tgtEl>
                                        <p:attrNameLst>
                                          <p:attrName>style.visibility</p:attrName>
                                        </p:attrNameLst>
                                      </p:cBhvr>
                                      <p:to>
                                        <p:strVal val="visible"/>
                                      </p:to>
                                    </p:set>
                                    <p:animEffect transition="in" filter="fade">
                                      <p:cBhvr>
                                        <p:cTn id="24" dur="1000"/>
                                        <p:tgtEl>
                                          <p:spTgt spid="9218">
                                            <p:txEl>
                                              <p:pRg st="4" end="4"/>
                                            </p:txEl>
                                          </p:spTgt>
                                        </p:tgtEl>
                                      </p:cBhvr>
                                    </p:animEffect>
                                    <p:anim calcmode="lin" valueType="num">
                                      <p:cBhvr>
                                        <p:cTn id="25" dur="1000" fill="hold"/>
                                        <p:tgtEl>
                                          <p:spTgt spid="921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92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9218">
                                            <p:txEl>
                                              <p:pRg st="6" end="6"/>
                                            </p:txEl>
                                          </p:spTgt>
                                        </p:tgtEl>
                                        <p:attrNameLst>
                                          <p:attrName>style.visibility</p:attrName>
                                        </p:attrNameLst>
                                      </p:cBhvr>
                                      <p:to>
                                        <p:strVal val="visible"/>
                                      </p:to>
                                    </p:set>
                                    <p:animEffect transition="in" filter="fade">
                                      <p:cBhvr>
                                        <p:cTn id="31" dur="1000"/>
                                        <p:tgtEl>
                                          <p:spTgt spid="9218">
                                            <p:txEl>
                                              <p:pRg st="6" end="6"/>
                                            </p:txEl>
                                          </p:spTgt>
                                        </p:tgtEl>
                                      </p:cBhvr>
                                    </p:animEffect>
                                    <p:anim calcmode="lin" valueType="num">
                                      <p:cBhvr>
                                        <p:cTn id="32" dur="1000" fill="hold"/>
                                        <p:tgtEl>
                                          <p:spTgt spid="9218">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9218">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218">
                                            <p:txEl>
                                              <p:pRg st="7" end="7"/>
                                            </p:txEl>
                                          </p:spTgt>
                                        </p:tgtEl>
                                        <p:attrNameLst>
                                          <p:attrName>style.visibility</p:attrName>
                                        </p:attrNameLst>
                                      </p:cBhvr>
                                      <p:to>
                                        <p:strVal val="visible"/>
                                      </p:to>
                                    </p:set>
                                    <p:animEffect transition="in" filter="fade">
                                      <p:cBhvr>
                                        <p:cTn id="36" dur="1000"/>
                                        <p:tgtEl>
                                          <p:spTgt spid="9218">
                                            <p:txEl>
                                              <p:pRg st="7" end="7"/>
                                            </p:txEl>
                                          </p:spTgt>
                                        </p:tgtEl>
                                      </p:cBhvr>
                                    </p:animEffect>
                                    <p:anim calcmode="lin" valueType="num">
                                      <p:cBhvr>
                                        <p:cTn id="37" dur="1000" fill="hold"/>
                                        <p:tgtEl>
                                          <p:spTgt spid="9218">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9218">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218">
                                            <p:txEl>
                                              <p:pRg st="8" end="8"/>
                                            </p:txEl>
                                          </p:spTgt>
                                        </p:tgtEl>
                                        <p:attrNameLst>
                                          <p:attrName>style.visibility</p:attrName>
                                        </p:attrNameLst>
                                      </p:cBhvr>
                                      <p:to>
                                        <p:strVal val="visible"/>
                                      </p:to>
                                    </p:set>
                                    <p:animEffect transition="in" filter="fade">
                                      <p:cBhvr>
                                        <p:cTn id="41" dur="1000"/>
                                        <p:tgtEl>
                                          <p:spTgt spid="9218">
                                            <p:txEl>
                                              <p:pRg st="8" end="8"/>
                                            </p:txEl>
                                          </p:spTgt>
                                        </p:tgtEl>
                                      </p:cBhvr>
                                    </p:animEffect>
                                    <p:anim calcmode="lin" valueType="num">
                                      <p:cBhvr>
                                        <p:cTn id="42" dur="1000" fill="hold"/>
                                        <p:tgtEl>
                                          <p:spTgt spid="9218">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921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0242" name="Rectangle 13"/>
          <p:cNvSpPr>
            <a:spLocks noGrp="1" noChangeArrowheads="1"/>
          </p:cNvSpPr>
          <p:nvPr>
            <p:ph type="body" sz="half" idx="4294967295"/>
          </p:nvPr>
        </p:nvSpPr>
        <p:spPr>
          <a:xfrm>
            <a:off x="609599" y="1943100"/>
            <a:ext cx="17297401" cy="7924800"/>
          </a:xfrm>
          <a:solidFill>
            <a:schemeClr val="bg1"/>
          </a:solidFill>
          <a:ln>
            <a:solidFill>
              <a:schemeClr val="bg1"/>
            </a:solidFill>
            <a:miter lim="800000"/>
            <a:headEnd/>
            <a:tailEnd/>
          </a:ln>
        </p:spPr>
        <p:txBody>
          <a:bodyPr>
            <a:normAutofit lnSpcReduction="10000"/>
          </a:bodyPr>
          <a:lstStyle/>
          <a:p>
            <a:pPr marL="0" indent="0">
              <a:buNone/>
            </a:pPr>
            <a:r>
              <a:rPr lang="en-US" altLang="en-US" sz="4400" b="1" dirty="0" smtClean="0">
                <a:latin typeface="Arial" pitchFamily="34" charset="0"/>
                <a:cs typeface="Arial" pitchFamily="34" charset="0"/>
              </a:rPr>
              <a:t>1</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Các</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lỗi</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thường</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gặp</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về</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quan</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hệ</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từ</a:t>
            </a:r>
            <a:r>
              <a:rPr lang="en-US" altLang="en-US" sz="4400" b="1" dirty="0" smtClean="0">
                <a:latin typeface="Arial" pitchFamily="34" charset="0"/>
                <a:cs typeface="Arial" pitchFamily="34" charset="0"/>
              </a:rPr>
              <a:t>:</a:t>
            </a:r>
          </a:p>
          <a:p>
            <a:pPr marL="0" indent="0">
              <a:buNone/>
            </a:pPr>
            <a:r>
              <a:rPr lang="en-US" altLang="en-US" sz="4400" b="1" dirty="0" smtClean="0">
                <a:latin typeface="Arial" pitchFamily="34" charset="0"/>
                <a:cs typeface="Arial" pitchFamily="34" charset="0"/>
              </a:rPr>
              <a:t>b. </a:t>
            </a:r>
            <a:r>
              <a:rPr lang="en-US" altLang="en-US" sz="4400" b="1" dirty="0" err="1" smtClean="0">
                <a:latin typeface="Arial" pitchFamily="34" charset="0"/>
                <a:cs typeface="Arial" pitchFamily="34" charset="0"/>
              </a:rPr>
              <a:t>Dùng</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quan</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hệ</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từ</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không</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thích</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hợp</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về</a:t>
            </a:r>
            <a:r>
              <a:rPr lang="en-US" altLang="en-US" sz="4400" b="1" dirty="0" smtClean="0">
                <a:latin typeface="Arial" pitchFamily="34" charset="0"/>
                <a:cs typeface="Arial" pitchFamily="34" charset="0"/>
              </a:rPr>
              <a:t> </a:t>
            </a:r>
            <a:r>
              <a:rPr lang="en-US" altLang="en-US" sz="4400" b="1" dirty="0" err="1" smtClean="0">
                <a:latin typeface="Arial" pitchFamily="34" charset="0"/>
                <a:cs typeface="Arial" pitchFamily="34" charset="0"/>
              </a:rPr>
              <a:t>nghĩa</a:t>
            </a:r>
            <a:r>
              <a:rPr lang="en-US" altLang="en-US" sz="4400" b="1" dirty="0" smtClean="0">
                <a:latin typeface="Arial" pitchFamily="34" charset="0"/>
                <a:cs typeface="Arial" pitchFamily="34" charset="0"/>
              </a:rPr>
              <a:t>:</a:t>
            </a:r>
          </a:p>
          <a:p>
            <a:pPr marL="0" indent="0">
              <a:buNone/>
            </a:pPr>
            <a:endParaRPr lang="en-US" altLang="en-US" sz="4400" b="1" dirty="0" smtClean="0">
              <a:latin typeface="Arial" pitchFamily="34" charset="0"/>
              <a:cs typeface="Arial" pitchFamily="34" charset="0"/>
            </a:endParaRPr>
          </a:p>
          <a:p>
            <a:pPr marL="0" indent="0" algn="just">
              <a:spcBef>
                <a:spcPct val="0"/>
              </a:spcBef>
              <a:buNone/>
            </a:pP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Nhà</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em</a:t>
            </a:r>
            <a:r>
              <a:rPr lang="en-US" altLang="en-US" sz="4400" dirty="0" smtClean="0">
                <a:solidFill>
                  <a:srgbClr val="0000FF"/>
                </a:solidFill>
                <a:latin typeface="Arial" pitchFamily="34" charset="0"/>
                <a:cs typeface="Arial" pitchFamily="34" charset="0"/>
              </a:rPr>
              <a:t> ở </a:t>
            </a:r>
            <a:r>
              <a:rPr lang="en-US" altLang="en-US" sz="4400" dirty="0" err="1" smtClean="0">
                <a:solidFill>
                  <a:srgbClr val="0000FF"/>
                </a:solidFill>
                <a:latin typeface="Arial" pitchFamily="34" charset="0"/>
                <a:cs typeface="Arial" pitchFamily="34" charset="0"/>
              </a:rPr>
              <a:t>xa</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trường</a:t>
            </a:r>
            <a:r>
              <a:rPr lang="en-US" altLang="en-US" sz="4400" dirty="0" smtClean="0">
                <a:solidFill>
                  <a:srgbClr val="0000FF"/>
                </a:solidFill>
                <a:latin typeface="Arial" pitchFamily="34" charset="0"/>
                <a:cs typeface="Arial" pitchFamily="34" charset="0"/>
              </a:rPr>
              <a:t> </a:t>
            </a:r>
            <a:r>
              <a:rPr lang="en-US" altLang="en-US" sz="4400" b="1" dirty="0" err="1" smtClean="0">
                <a:solidFill>
                  <a:srgbClr val="FF0000"/>
                </a:solidFill>
                <a:latin typeface="Arial" pitchFamily="34" charset="0"/>
                <a:cs typeface="Arial" pitchFamily="34" charset="0"/>
              </a:rPr>
              <a:t>và</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bao</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giờ</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em</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cũng</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đến</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trường</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đúng</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giờ</a:t>
            </a:r>
            <a:r>
              <a:rPr lang="en-US" altLang="en-US" sz="4400" dirty="0" smtClean="0">
                <a:solidFill>
                  <a:srgbClr val="0000FF"/>
                </a:solidFill>
                <a:latin typeface="Arial" pitchFamily="34" charset="0"/>
                <a:cs typeface="Arial" pitchFamily="34" charset="0"/>
              </a:rPr>
              <a:t>. </a:t>
            </a:r>
          </a:p>
          <a:p>
            <a:pPr marL="0" indent="0" algn="just">
              <a:spcBef>
                <a:spcPct val="0"/>
              </a:spcBef>
              <a:buNone/>
            </a:pP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Chim</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sâu</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rất</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có</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ích</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cho</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nông</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dân</a:t>
            </a:r>
            <a:r>
              <a:rPr lang="en-US" altLang="en-US" sz="4400" dirty="0" smtClean="0">
                <a:solidFill>
                  <a:srgbClr val="0000FF"/>
                </a:solidFill>
                <a:latin typeface="Arial" pitchFamily="34" charset="0"/>
                <a:cs typeface="Arial" pitchFamily="34" charset="0"/>
              </a:rPr>
              <a:t> </a:t>
            </a:r>
            <a:r>
              <a:rPr lang="en-US" altLang="en-US" sz="4400" b="1" dirty="0" err="1" smtClean="0">
                <a:solidFill>
                  <a:srgbClr val="FF0000"/>
                </a:solidFill>
                <a:latin typeface="Arial" pitchFamily="34" charset="0"/>
                <a:cs typeface="Arial" pitchFamily="34" charset="0"/>
              </a:rPr>
              <a:t>để</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nó</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diệt</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sâu</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phá</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hoại</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mùa</a:t>
            </a:r>
            <a:r>
              <a:rPr lang="en-US" altLang="en-US" sz="4400" dirty="0" smtClean="0">
                <a:solidFill>
                  <a:srgbClr val="0000FF"/>
                </a:solidFill>
                <a:latin typeface="Arial" pitchFamily="34" charset="0"/>
                <a:cs typeface="Arial" pitchFamily="34" charset="0"/>
              </a:rPr>
              <a:t> </a:t>
            </a:r>
            <a:r>
              <a:rPr lang="en-US" altLang="en-US" sz="4400" dirty="0" err="1" smtClean="0">
                <a:solidFill>
                  <a:srgbClr val="0000FF"/>
                </a:solidFill>
                <a:latin typeface="Arial" pitchFamily="34" charset="0"/>
                <a:cs typeface="Arial" pitchFamily="34" charset="0"/>
              </a:rPr>
              <a:t>màng</a:t>
            </a:r>
            <a:r>
              <a:rPr lang="en-US" altLang="en-US" sz="4400" dirty="0" smtClean="0">
                <a:solidFill>
                  <a:srgbClr val="0000FF"/>
                </a:solidFill>
                <a:latin typeface="Arial" pitchFamily="34" charset="0"/>
                <a:cs typeface="Arial" pitchFamily="34" charset="0"/>
              </a:rPr>
              <a:t>.</a:t>
            </a:r>
          </a:p>
          <a:p>
            <a:pPr marL="0" indent="0" algn="just">
              <a:spcBef>
                <a:spcPct val="0"/>
              </a:spcBef>
              <a:buNone/>
            </a:pPr>
            <a:endParaRPr lang="en-US" altLang="en-US" sz="4400" dirty="0" smtClean="0">
              <a:solidFill>
                <a:srgbClr val="0000FF"/>
              </a:solidFill>
              <a:latin typeface="Arial" pitchFamily="34" charset="0"/>
              <a:cs typeface="Arial" pitchFamily="34" charset="0"/>
            </a:endParaRPr>
          </a:p>
          <a:p>
            <a:pPr marL="0" indent="0">
              <a:buNone/>
            </a:pPr>
            <a:r>
              <a:rPr lang="en-US" altLang="en-US" sz="4400" b="1" dirty="0" smtClean="0">
                <a:latin typeface="Arial" pitchFamily="34" charset="0"/>
                <a:cs typeface="Arial" pitchFamily="34" charset="0"/>
              </a:rPr>
              <a:t>* </a:t>
            </a:r>
            <a:r>
              <a:rPr lang="en-US" altLang="en-US" sz="4400" b="1" u="sng" dirty="0" err="1" smtClean="0">
                <a:latin typeface="Arial" pitchFamily="34" charset="0"/>
                <a:cs typeface="Arial" pitchFamily="34" charset="0"/>
              </a:rPr>
              <a:t>Sửa</a:t>
            </a:r>
            <a:r>
              <a:rPr lang="en-US" altLang="en-US" sz="4400" b="1" dirty="0" smtClean="0">
                <a:latin typeface="Arial" pitchFamily="34" charset="0"/>
                <a:cs typeface="Arial" pitchFamily="34" charset="0"/>
              </a:rPr>
              <a:t>: </a:t>
            </a:r>
            <a:r>
              <a:rPr lang="en-US" altLang="en-US" sz="4400" dirty="0" err="1" smtClean="0">
                <a:latin typeface="Arial" pitchFamily="34" charset="0"/>
                <a:cs typeface="Arial" pitchFamily="34" charset="0"/>
              </a:rPr>
              <a:t>thay</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quan</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hệ</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từ</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và</a:t>
            </a:r>
            <a:r>
              <a:rPr lang="en-US" altLang="en-US" sz="4400" dirty="0" smtClean="0">
                <a:latin typeface="Arial" pitchFamily="34" charset="0"/>
                <a:cs typeface="Arial" pitchFamily="34" charset="0"/>
              </a:rPr>
              <a:t>” = “</a:t>
            </a:r>
            <a:r>
              <a:rPr lang="en-US" altLang="en-US" sz="4400" dirty="0" err="1" smtClean="0">
                <a:latin typeface="Arial" pitchFamily="34" charset="0"/>
                <a:cs typeface="Arial" pitchFamily="34" charset="0"/>
              </a:rPr>
              <a:t>nhưng</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để</a:t>
            </a:r>
            <a:r>
              <a:rPr lang="en-US" altLang="en-US" sz="4400" dirty="0" smtClean="0">
                <a:latin typeface="Arial" pitchFamily="34" charset="0"/>
                <a:cs typeface="Arial" pitchFamily="34" charset="0"/>
              </a:rPr>
              <a:t>” = “</a:t>
            </a:r>
            <a:r>
              <a:rPr lang="en-US" altLang="en-US" sz="4400" dirty="0" err="1" smtClean="0">
                <a:latin typeface="Arial" pitchFamily="34" charset="0"/>
                <a:cs typeface="Arial" pitchFamily="34" charset="0"/>
              </a:rPr>
              <a:t>vì</a:t>
            </a:r>
            <a:r>
              <a:rPr lang="en-US" altLang="en-US" sz="4400" dirty="0" smtClean="0">
                <a:latin typeface="Arial" pitchFamily="34" charset="0"/>
                <a:cs typeface="Arial" pitchFamily="34" charset="0"/>
              </a:rPr>
              <a:t>”</a:t>
            </a:r>
          </a:p>
          <a:p>
            <a:pPr marL="0" indent="0" algn="just">
              <a:spcBef>
                <a:spcPct val="0"/>
              </a:spcBef>
              <a:buNone/>
            </a:pP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Nhà</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em</a:t>
            </a:r>
            <a:r>
              <a:rPr lang="en-US" altLang="en-US" sz="4400" dirty="0" smtClean="0">
                <a:latin typeface="Arial" pitchFamily="34" charset="0"/>
                <a:cs typeface="Arial" pitchFamily="34" charset="0"/>
              </a:rPr>
              <a:t> ở </a:t>
            </a:r>
            <a:r>
              <a:rPr lang="en-US" altLang="en-US" sz="4400" dirty="0" err="1" smtClean="0">
                <a:latin typeface="Arial" pitchFamily="34" charset="0"/>
                <a:cs typeface="Arial" pitchFamily="34" charset="0"/>
              </a:rPr>
              <a:t>xa</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trường</a:t>
            </a:r>
            <a:r>
              <a:rPr lang="en-US" altLang="en-US" sz="4400" dirty="0" smtClean="0">
                <a:latin typeface="Arial" pitchFamily="34" charset="0"/>
                <a:cs typeface="Arial" pitchFamily="34" charset="0"/>
              </a:rPr>
              <a:t> </a:t>
            </a:r>
            <a:r>
              <a:rPr lang="en-US" altLang="en-US" sz="4400" b="1" dirty="0" err="1" smtClean="0">
                <a:solidFill>
                  <a:srgbClr val="FF0000"/>
                </a:solidFill>
                <a:latin typeface="Arial" pitchFamily="34" charset="0"/>
                <a:cs typeface="Arial" pitchFamily="34" charset="0"/>
              </a:rPr>
              <a:t>nhưng</a:t>
            </a:r>
            <a:r>
              <a:rPr lang="en-US" altLang="en-US" sz="4400" dirty="0" smtClean="0">
                <a:solidFill>
                  <a:srgbClr val="FF0000"/>
                </a:solidFill>
                <a:latin typeface="Arial" pitchFamily="34" charset="0"/>
                <a:cs typeface="Arial" pitchFamily="34" charset="0"/>
              </a:rPr>
              <a:t> </a:t>
            </a:r>
            <a:r>
              <a:rPr lang="en-US" altLang="en-US" sz="4400" dirty="0" err="1" smtClean="0">
                <a:latin typeface="Arial" pitchFamily="34" charset="0"/>
                <a:cs typeface="Arial" pitchFamily="34" charset="0"/>
              </a:rPr>
              <a:t>bao</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giờ</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em</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cũng</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đến</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trường</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đúng</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giờ</a:t>
            </a:r>
            <a:r>
              <a:rPr lang="en-US" altLang="en-US" sz="4400" dirty="0" smtClean="0">
                <a:latin typeface="Arial" pitchFamily="34" charset="0"/>
                <a:cs typeface="Arial" pitchFamily="34" charset="0"/>
              </a:rPr>
              <a:t>. </a:t>
            </a:r>
          </a:p>
          <a:p>
            <a:pPr marL="0" indent="0" algn="just">
              <a:spcBef>
                <a:spcPct val="0"/>
              </a:spcBef>
              <a:buNone/>
            </a:pP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Chim</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sâu</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rất</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có</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ích</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cho</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nông</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dân</a:t>
            </a:r>
            <a:r>
              <a:rPr lang="en-US" altLang="en-US" sz="4400" dirty="0" smtClean="0">
                <a:latin typeface="Arial" pitchFamily="34" charset="0"/>
                <a:cs typeface="Arial" pitchFamily="34" charset="0"/>
              </a:rPr>
              <a:t> </a:t>
            </a:r>
            <a:r>
              <a:rPr lang="en-US" altLang="en-US" sz="4400" b="1" dirty="0" err="1" smtClean="0">
                <a:solidFill>
                  <a:srgbClr val="FF0000"/>
                </a:solidFill>
                <a:latin typeface="Arial" pitchFamily="34" charset="0"/>
                <a:cs typeface="Arial" pitchFamily="34" charset="0"/>
              </a:rPr>
              <a:t>vì</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nó</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diệt</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sâu</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phá</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hoại</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mùa</a:t>
            </a:r>
            <a:r>
              <a:rPr lang="en-US" altLang="en-US" sz="4400" dirty="0" smtClean="0">
                <a:latin typeface="Arial" pitchFamily="34" charset="0"/>
                <a:cs typeface="Arial" pitchFamily="34" charset="0"/>
              </a:rPr>
              <a:t> </a:t>
            </a:r>
            <a:r>
              <a:rPr lang="en-US" altLang="en-US" sz="4400" dirty="0" err="1" smtClean="0">
                <a:latin typeface="Arial" pitchFamily="34" charset="0"/>
                <a:cs typeface="Arial" pitchFamily="34" charset="0"/>
              </a:rPr>
              <a:t>màng</a:t>
            </a:r>
            <a:r>
              <a:rPr lang="en-US" altLang="en-US" sz="4400" dirty="0" smtClean="0">
                <a:latin typeface="Arial" pitchFamily="34" charset="0"/>
                <a:cs typeface="Arial" pitchFamily="34" charset="0"/>
              </a:rPr>
              <a:t>.</a:t>
            </a:r>
          </a:p>
          <a:p>
            <a:pPr marL="0" indent="0">
              <a:buNone/>
            </a:pPr>
            <a:endParaRPr lang="en-US" altLang="en-US" sz="4400" dirty="0" smtClean="0">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146188" y="-10489372"/>
            <a:ext cx="20580377" cy="12591691"/>
          </a:xfrm>
          <a:prstGeom prst="rect">
            <a:avLst/>
          </a:prstGeom>
        </p:spPr>
      </p:pic>
    </p:spTree>
    <p:extLst>
      <p:ext uri="{BB962C8B-B14F-4D97-AF65-F5344CB8AC3E}">
        <p14:creationId xmlns:p14="http://schemas.microsoft.com/office/powerpoint/2010/main" val="18852911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1000"/>
                                        <p:tgtEl>
                                          <p:spTgt spid="10242">
                                            <p:txEl>
                                              <p:pRg st="0" end="0"/>
                                            </p:txEl>
                                          </p:spTgt>
                                        </p:tgtEl>
                                      </p:cBhvr>
                                    </p:animEffect>
                                    <p:anim calcmode="lin" valueType="num">
                                      <p:cBhvr>
                                        <p:cTn id="8" dur="10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fade">
                                      <p:cBhvr>
                                        <p:cTn id="12" dur="1000"/>
                                        <p:tgtEl>
                                          <p:spTgt spid="10242">
                                            <p:txEl>
                                              <p:pRg st="1" end="1"/>
                                            </p:txEl>
                                          </p:spTgt>
                                        </p:tgtEl>
                                      </p:cBhvr>
                                    </p:animEffect>
                                    <p:anim calcmode="lin" valueType="num">
                                      <p:cBhvr>
                                        <p:cTn id="13" dur="10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animEffect transition="in" filter="fade">
                                      <p:cBhvr>
                                        <p:cTn id="19" dur="1000"/>
                                        <p:tgtEl>
                                          <p:spTgt spid="10242">
                                            <p:txEl>
                                              <p:pRg st="3" end="3"/>
                                            </p:txEl>
                                          </p:spTgt>
                                        </p:tgtEl>
                                      </p:cBhvr>
                                    </p:animEffect>
                                    <p:anim calcmode="lin" valueType="num">
                                      <p:cBhvr>
                                        <p:cTn id="20" dur="10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024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42">
                                            <p:txEl>
                                              <p:pRg st="4" end="4"/>
                                            </p:txEl>
                                          </p:spTgt>
                                        </p:tgtEl>
                                        <p:attrNameLst>
                                          <p:attrName>style.visibility</p:attrName>
                                        </p:attrNameLst>
                                      </p:cBhvr>
                                      <p:to>
                                        <p:strVal val="visible"/>
                                      </p:to>
                                    </p:set>
                                    <p:animEffect transition="in" filter="fade">
                                      <p:cBhvr>
                                        <p:cTn id="24" dur="1000"/>
                                        <p:tgtEl>
                                          <p:spTgt spid="10242">
                                            <p:txEl>
                                              <p:pRg st="4" end="4"/>
                                            </p:txEl>
                                          </p:spTgt>
                                        </p:tgtEl>
                                      </p:cBhvr>
                                    </p:animEffect>
                                    <p:anim calcmode="lin" valueType="num">
                                      <p:cBhvr>
                                        <p:cTn id="25" dur="10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02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10242">
                                            <p:txEl>
                                              <p:pRg st="6" end="6"/>
                                            </p:txEl>
                                          </p:spTgt>
                                        </p:tgtEl>
                                        <p:attrNameLst>
                                          <p:attrName>style.visibility</p:attrName>
                                        </p:attrNameLst>
                                      </p:cBhvr>
                                      <p:to>
                                        <p:strVal val="visible"/>
                                      </p:to>
                                    </p:set>
                                    <p:animEffect transition="in" filter="fade">
                                      <p:cBhvr>
                                        <p:cTn id="31" dur="1000"/>
                                        <p:tgtEl>
                                          <p:spTgt spid="10242">
                                            <p:txEl>
                                              <p:pRg st="6" end="6"/>
                                            </p:txEl>
                                          </p:spTgt>
                                        </p:tgtEl>
                                      </p:cBhvr>
                                    </p:animEffect>
                                    <p:anim calcmode="lin" valueType="num">
                                      <p:cBhvr>
                                        <p:cTn id="32" dur="1000" fill="hold"/>
                                        <p:tgtEl>
                                          <p:spTgt spid="1024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0242">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242">
                                            <p:txEl>
                                              <p:pRg st="7" end="7"/>
                                            </p:txEl>
                                          </p:spTgt>
                                        </p:tgtEl>
                                        <p:attrNameLst>
                                          <p:attrName>style.visibility</p:attrName>
                                        </p:attrNameLst>
                                      </p:cBhvr>
                                      <p:to>
                                        <p:strVal val="visible"/>
                                      </p:to>
                                    </p:set>
                                    <p:animEffect transition="in" filter="fade">
                                      <p:cBhvr>
                                        <p:cTn id="36" dur="1000"/>
                                        <p:tgtEl>
                                          <p:spTgt spid="10242">
                                            <p:txEl>
                                              <p:pRg st="7" end="7"/>
                                            </p:txEl>
                                          </p:spTgt>
                                        </p:tgtEl>
                                      </p:cBhvr>
                                    </p:animEffect>
                                    <p:anim calcmode="lin" valueType="num">
                                      <p:cBhvr>
                                        <p:cTn id="37" dur="1000" fill="hold"/>
                                        <p:tgtEl>
                                          <p:spTgt spid="1024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10242">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242">
                                            <p:txEl>
                                              <p:pRg st="8" end="8"/>
                                            </p:txEl>
                                          </p:spTgt>
                                        </p:tgtEl>
                                        <p:attrNameLst>
                                          <p:attrName>style.visibility</p:attrName>
                                        </p:attrNameLst>
                                      </p:cBhvr>
                                      <p:to>
                                        <p:strVal val="visible"/>
                                      </p:to>
                                    </p:set>
                                    <p:animEffect transition="in" filter="fade">
                                      <p:cBhvr>
                                        <p:cTn id="41" dur="1000"/>
                                        <p:tgtEl>
                                          <p:spTgt spid="10242">
                                            <p:txEl>
                                              <p:pRg st="8" end="8"/>
                                            </p:txEl>
                                          </p:spTgt>
                                        </p:tgtEl>
                                      </p:cBhvr>
                                    </p:animEffect>
                                    <p:anim calcmode="lin" valueType="num">
                                      <p:cBhvr>
                                        <p:cTn id="42" dur="1000" fill="hold"/>
                                        <p:tgtEl>
                                          <p:spTgt spid="10242">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1024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1266" name="Rectangle 13"/>
          <p:cNvSpPr>
            <a:spLocks noGrp="1" noChangeArrowheads="1"/>
          </p:cNvSpPr>
          <p:nvPr>
            <p:ph type="body" sz="half" idx="4294967295"/>
          </p:nvPr>
        </p:nvSpPr>
        <p:spPr>
          <a:xfrm>
            <a:off x="381000" y="2102320"/>
            <a:ext cx="17678400" cy="7917980"/>
          </a:xfrm>
          <a:solidFill>
            <a:schemeClr val="bg1"/>
          </a:solidFill>
          <a:ln>
            <a:solidFill>
              <a:schemeClr val="bg1"/>
            </a:solidFill>
            <a:miter lim="800000"/>
            <a:headEnd/>
            <a:tailEnd/>
          </a:ln>
        </p:spPr>
        <p:txBody>
          <a:bodyPr>
            <a:normAutofit lnSpcReduction="10000"/>
          </a:bodyPr>
          <a:lstStyle/>
          <a:p>
            <a:pPr marL="0" indent="0" algn="just">
              <a:lnSpc>
                <a:spcPct val="90000"/>
              </a:lnSpc>
              <a:buNone/>
            </a:pPr>
            <a:r>
              <a:rPr lang="en-US" altLang="en-US" sz="4200" b="1" dirty="0" smtClean="0">
                <a:latin typeface="Arial" pitchFamily="34" charset="0"/>
                <a:cs typeface="Arial" pitchFamily="34" charset="0"/>
              </a:rPr>
              <a:t>1</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Các</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lỗi</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thường</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gặp</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về</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quan</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hệ</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từ</a:t>
            </a:r>
            <a:r>
              <a:rPr lang="en-US" altLang="en-US" sz="4200" b="1" dirty="0">
                <a:latin typeface="Arial" pitchFamily="34" charset="0"/>
                <a:cs typeface="Arial" pitchFamily="34" charset="0"/>
              </a:rPr>
              <a:t>:</a:t>
            </a:r>
          </a:p>
          <a:p>
            <a:pPr marL="0" indent="0" algn="just">
              <a:lnSpc>
                <a:spcPct val="90000"/>
              </a:lnSpc>
              <a:buNone/>
            </a:pPr>
            <a:r>
              <a:rPr lang="en-US" altLang="en-US" sz="4200" b="1" dirty="0">
                <a:latin typeface="Arial" pitchFamily="34" charset="0"/>
                <a:cs typeface="Arial" pitchFamily="34" charset="0"/>
              </a:rPr>
              <a:t>c. </a:t>
            </a:r>
            <a:r>
              <a:rPr lang="en-US" altLang="en-US" sz="4200" b="1" dirty="0" err="1">
                <a:latin typeface="Arial" pitchFamily="34" charset="0"/>
                <a:cs typeface="Arial" pitchFamily="34" charset="0"/>
              </a:rPr>
              <a:t>Thừa</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quan</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hệ</a:t>
            </a: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từ</a:t>
            </a:r>
            <a:r>
              <a:rPr lang="en-US" altLang="en-US" sz="4200" b="1" dirty="0">
                <a:latin typeface="Arial" pitchFamily="34" charset="0"/>
                <a:cs typeface="Arial" pitchFamily="34" charset="0"/>
              </a:rPr>
              <a:t>:</a:t>
            </a:r>
          </a:p>
          <a:p>
            <a:pPr marL="0" indent="0" algn="just">
              <a:lnSpc>
                <a:spcPct val="90000"/>
              </a:lnSpc>
              <a:buNone/>
            </a:pPr>
            <a:endParaRPr lang="en-US" altLang="en-US" sz="4200" b="1" dirty="0">
              <a:latin typeface="Arial" pitchFamily="34" charset="0"/>
              <a:cs typeface="Arial" pitchFamily="34" charset="0"/>
            </a:endParaRPr>
          </a:p>
          <a:p>
            <a:pPr marL="0" indent="0" algn="just">
              <a:lnSpc>
                <a:spcPct val="90000"/>
              </a:lnSpc>
              <a:spcBef>
                <a:spcPct val="0"/>
              </a:spcBef>
              <a:buNone/>
            </a:pPr>
            <a:r>
              <a:rPr lang="en-US" altLang="en-US" sz="4200" dirty="0">
                <a:solidFill>
                  <a:srgbClr val="0000FF"/>
                </a:solidFill>
                <a:latin typeface="Arial" pitchFamily="34" charset="0"/>
                <a:cs typeface="Arial" pitchFamily="34" charset="0"/>
              </a:rPr>
              <a:t>- </a:t>
            </a:r>
            <a:r>
              <a:rPr lang="en-US" altLang="en-US" sz="4200" b="1" dirty="0">
                <a:solidFill>
                  <a:srgbClr val="0000FF"/>
                </a:solidFill>
                <a:latin typeface="Arial" pitchFamily="34" charset="0"/>
                <a:cs typeface="Arial" pitchFamily="34" charset="0"/>
              </a:rPr>
              <a:t>Qua</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câu</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ca</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dao</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Công</a:t>
            </a:r>
            <a:r>
              <a:rPr lang="en-US" altLang="en-US" sz="4200" dirty="0">
                <a:solidFill>
                  <a:srgbClr val="0000FF"/>
                </a:solidFill>
                <a:latin typeface="Arial" pitchFamily="34" charset="0"/>
                <a:cs typeface="Arial" pitchFamily="34" charset="0"/>
              </a:rPr>
              <a:t> cha </a:t>
            </a:r>
            <a:r>
              <a:rPr lang="en-US" altLang="en-US" sz="4200" dirty="0" err="1">
                <a:solidFill>
                  <a:srgbClr val="0000FF"/>
                </a:solidFill>
                <a:latin typeface="Arial" pitchFamily="34" charset="0"/>
                <a:cs typeface="Arial" pitchFamily="34" charset="0"/>
              </a:rPr>
              <a:t>như</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núi</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Thái</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Sơn</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Nghĩa</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mẹ</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như</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nước</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trong</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nguồn</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chảy</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ra</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cho</a:t>
            </a:r>
            <a:r>
              <a:rPr lang="en-US" altLang="en-US" sz="4200" dirty="0">
                <a:solidFill>
                  <a:srgbClr val="0000FF"/>
                </a:solidFill>
                <a:latin typeface="Arial" pitchFamily="34" charset="0"/>
                <a:cs typeface="Arial" pitchFamily="34" charset="0"/>
              </a:rPr>
              <a:t> ta </a:t>
            </a:r>
            <a:r>
              <a:rPr lang="en-US" altLang="en-US" sz="4200" dirty="0" err="1">
                <a:solidFill>
                  <a:srgbClr val="0000FF"/>
                </a:solidFill>
                <a:latin typeface="Arial" pitchFamily="34" charset="0"/>
                <a:cs typeface="Arial" pitchFamily="34" charset="0"/>
              </a:rPr>
              <a:t>thấy</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công</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lao</a:t>
            </a:r>
            <a:r>
              <a:rPr lang="en-US" altLang="en-US" sz="4200" dirty="0">
                <a:solidFill>
                  <a:srgbClr val="0000FF"/>
                </a:solidFill>
                <a:latin typeface="Arial" pitchFamily="34" charset="0"/>
                <a:cs typeface="Arial" pitchFamily="34" charset="0"/>
              </a:rPr>
              <a:t> to </a:t>
            </a:r>
            <a:r>
              <a:rPr lang="en-US" altLang="en-US" sz="4200" dirty="0" err="1">
                <a:solidFill>
                  <a:srgbClr val="0000FF"/>
                </a:solidFill>
                <a:latin typeface="Arial" pitchFamily="34" charset="0"/>
                <a:cs typeface="Arial" pitchFamily="34" charset="0"/>
              </a:rPr>
              <a:t>lớn</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của</a:t>
            </a:r>
            <a:r>
              <a:rPr lang="en-US" altLang="en-US" sz="4200" dirty="0">
                <a:solidFill>
                  <a:srgbClr val="0000FF"/>
                </a:solidFill>
                <a:latin typeface="Arial" pitchFamily="34" charset="0"/>
                <a:cs typeface="Arial" pitchFamily="34" charset="0"/>
              </a:rPr>
              <a:t> cha </a:t>
            </a:r>
            <a:r>
              <a:rPr lang="en-US" altLang="en-US" sz="4200" dirty="0" err="1">
                <a:solidFill>
                  <a:srgbClr val="0000FF"/>
                </a:solidFill>
                <a:latin typeface="Arial" pitchFamily="34" charset="0"/>
                <a:cs typeface="Arial" pitchFamily="34" charset="0"/>
              </a:rPr>
              <a:t>mẹ</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đối</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với</a:t>
            </a:r>
            <a:r>
              <a:rPr lang="en-US" altLang="en-US" sz="4200" dirty="0">
                <a:solidFill>
                  <a:srgbClr val="0000FF"/>
                </a:solidFill>
                <a:latin typeface="Arial" pitchFamily="34" charset="0"/>
                <a:cs typeface="Arial" pitchFamily="34" charset="0"/>
              </a:rPr>
              <a:t> con </a:t>
            </a:r>
            <a:r>
              <a:rPr lang="en-US" altLang="en-US" sz="4200" dirty="0" err="1">
                <a:solidFill>
                  <a:srgbClr val="0000FF"/>
                </a:solidFill>
                <a:latin typeface="Arial" pitchFamily="34" charset="0"/>
                <a:cs typeface="Arial" pitchFamily="34" charset="0"/>
              </a:rPr>
              <a:t>cái</a:t>
            </a:r>
            <a:r>
              <a:rPr lang="en-US" altLang="en-US" sz="4200" dirty="0">
                <a:solidFill>
                  <a:srgbClr val="0000FF"/>
                </a:solidFill>
                <a:latin typeface="Arial" pitchFamily="34" charset="0"/>
                <a:cs typeface="Arial" pitchFamily="34" charset="0"/>
              </a:rPr>
              <a:t>. </a:t>
            </a:r>
          </a:p>
          <a:p>
            <a:pPr marL="0" indent="0" algn="just">
              <a:lnSpc>
                <a:spcPct val="90000"/>
              </a:lnSpc>
              <a:spcBef>
                <a:spcPct val="0"/>
              </a:spcBef>
              <a:buFontTx/>
              <a:buChar char="-"/>
            </a:pPr>
            <a:r>
              <a:rPr lang="en-US" altLang="en-US" sz="4200" dirty="0">
                <a:solidFill>
                  <a:srgbClr val="0000FF"/>
                </a:solidFill>
                <a:latin typeface="Arial" pitchFamily="34" charset="0"/>
                <a:cs typeface="Arial" pitchFamily="34" charset="0"/>
              </a:rPr>
              <a:t> </a:t>
            </a:r>
            <a:r>
              <a:rPr lang="en-US" altLang="en-US" sz="4200" b="1" dirty="0" err="1">
                <a:solidFill>
                  <a:srgbClr val="0000FF"/>
                </a:solidFill>
                <a:latin typeface="Arial" pitchFamily="34" charset="0"/>
                <a:cs typeface="Arial" pitchFamily="34" charset="0"/>
              </a:rPr>
              <a:t>Về</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hình</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thức</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có</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thể</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làm</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tăng</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giá</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trị</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nội</a:t>
            </a:r>
            <a:r>
              <a:rPr lang="en-US" altLang="en-US" sz="4200" dirty="0">
                <a:solidFill>
                  <a:srgbClr val="0000FF"/>
                </a:solidFill>
                <a:latin typeface="Arial" pitchFamily="34" charset="0"/>
                <a:cs typeface="Arial" pitchFamily="34" charset="0"/>
              </a:rPr>
              <a:t> dung </a:t>
            </a:r>
            <a:r>
              <a:rPr lang="en-US" altLang="en-US" sz="4200" dirty="0" err="1">
                <a:solidFill>
                  <a:srgbClr val="0000FF"/>
                </a:solidFill>
                <a:latin typeface="Arial" pitchFamily="34" charset="0"/>
                <a:cs typeface="Arial" pitchFamily="34" charset="0"/>
              </a:rPr>
              <a:t>đồng</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thời</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hình</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thức</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có</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thể</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làm</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thấp</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giá</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trị</a:t>
            </a:r>
            <a:r>
              <a:rPr lang="en-US" altLang="en-US" sz="4200" dirty="0">
                <a:solidFill>
                  <a:srgbClr val="0000FF"/>
                </a:solidFill>
                <a:latin typeface="Arial" pitchFamily="34" charset="0"/>
                <a:cs typeface="Arial" pitchFamily="34" charset="0"/>
              </a:rPr>
              <a:t> </a:t>
            </a:r>
            <a:r>
              <a:rPr lang="en-US" altLang="en-US" sz="4200" dirty="0" err="1">
                <a:solidFill>
                  <a:srgbClr val="0000FF"/>
                </a:solidFill>
                <a:latin typeface="Arial" pitchFamily="34" charset="0"/>
                <a:cs typeface="Arial" pitchFamily="34" charset="0"/>
              </a:rPr>
              <a:t>nội</a:t>
            </a:r>
            <a:r>
              <a:rPr lang="en-US" altLang="en-US" sz="4200" dirty="0">
                <a:solidFill>
                  <a:srgbClr val="0000FF"/>
                </a:solidFill>
                <a:latin typeface="Arial" pitchFamily="34" charset="0"/>
                <a:cs typeface="Arial" pitchFamily="34" charset="0"/>
              </a:rPr>
              <a:t> dung.</a:t>
            </a:r>
          </a:p>
          <a:p>
            <a:pPr marL="0" indent="0" algn="just">
              <a:lnSpc>
                <a:spcPct val="90000"/>
              </a:lnSpc>
              <a:spcBef>
                <a:spcPct val="0"/>
              </a:spcBef>
              <a:buNone/>
            </a:pPr>
            <a:endParaRPr lang="en-US" altLang="en-US" sz="4200" dirty="0">
              <a:solidFill>
                <a:srgbClr val="0000FF"/>
              </a:solidFill>
              <a:latin typeface="Arial" pitchFamily="34" charset="0"/>
              <a:cs typeface="Arial" pitchFamily="34" charset="0"/>
            </a:endParaRPr>
          </a:p>
          <a:p>
            <a:pPr marL="0" indent="0" algn="just">
              <a:lnSpc>
                <a:spcPct val="90000"/>
              </a:lnSpc>
              <a:buNone/>
            </a:pPr>
            <a:r>
              <a:rPr lang="en-US" altLang="en-US" sz="4200" b="1" dirty="0">
                <a:latin typeface="Arial" pitchFamily="34" charset="0"/>
                <a:cs typeface="Arial" pitchFamily="34" charset="0"/>
              </a:rPr>
              <a:t>* </a:t>
            </a:r>
            <a:r>
              <a:rPr lang="en-US" altLang="en-US" sz="4200" b="1" dirty="0" err="1">
                <a:latin typeface="Arial" pitchFamily="34" charset="0"/>
                <a:cs typeface="Arial" pitchFamily="34" charset="0"/>
              </a:rPr>
              <a:t>Sửa</a:t>
            </a:r>
            <a:r>
              <a:rPr lang="en-US" altLang="en-US" sz="4200" b="1" dirty="0">
                <a:latin typeface="Arial" pitchFamily="34" charset="0"/>
                <a:cs typeface="Arial" pitchFamily="34" charset="0"/>
              </a:rPr>
              <a:t>: </a:t>
            </a:r>
            <a:r>
              <a:rPr lang="en-US" altLang="en-US" sz="4200" dirty="0" err="1">
                <a:latin typeface="Arial" pitchFamily="34" charset="0"/>
                <a:cs typeface="Arial" pitchFamily="34" charset="0"/>
              </a:rPr>
              <a:t>bỏ</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quan</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hệ</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từ</a:t>
            </a:r>
            <a:r>
              <a:rPr lang="en-US" altLang="en-US" sz="4200" dirty="0">
                <a:latin typeface="Arial" pitchFamily="34" charset="0"/>
                <a:cs typeface="Arial" pitchFamily="34" charset="0"/>
              </a:rPr>
              <a:t> “qua” </a:t>
            </a:r>
            <a:r>
              <a:rPr lang="en-US" altLang="en-US" sz="4200" dirty="0" err="1">
                <a:latin typeface="Arial" pitchFamily="34" charset="0"/>
                <a:cs typeface="Arial" pitchFamily="34" charset="0"/>
              </a:rPr>
              <a:t>và</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về</a:t>
            </a:r>
            <a:r>
              <a:rPr lang="en-US" altLang="en-US" sz="4200" dirty="0">
                <a:latin typeface="Arial" pitchFamily="34" charset="0"/>
                <a:cs typeface="Arial" pitchFamily="34" charset="0"/>
              </a:rPr>
              <a:t>”</a:t>
            </a:r>
          </a:p>
          <a:p>
            <a:pPr marL="0" indent="0" algn="just">
              <a:lnSpc>
                <a:spcPct val="90000"/>
              </a:lnSpc>
              <a:spcBef>
                <a:spcPct val="0"/>
              </a:spcBef>
              <a:buNone/>
            </a:pP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Câu</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ca</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dao</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Công</a:t>
            </a:r>
            <a:r>
              <a:rPr lang="en-US" altLang="en-US" sz="4200" dirty="0">
                <a:latin typeface="Arial" pitchFamily="34" charset="0"/>
                <a:cs typeface="Arial" pitchFamily="34" charset="0"/>
              </a:rPr>
              <a:t> cha </a:t>
            </a:r>
            <a:r>
              <a:rPr lang="en-US" altLang="en-US" sz="4200" dirty="0" err="1">
                <a:latin typeface="Arial" pitchFamily="34" charset="0"/>
                <a:cs typeface="Arial" pitchFamily="34" charset="0"/>
              </a:rPr>
              <a:t>như</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núi</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Thái</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Sơn</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Nghĩa</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mẹ</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như</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nước</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trong</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nguồn</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chảy</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ra</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cho</a:t>
            </a:r>
            <a:r>
              <a:rPr lang="en-US" altLang="en-US" sz="4200" dirty="0">
                <a:latin typeface="Arial" pitchFamily="34" charset="0"/>
                <a:cs typeface="Arial" pitchFamily="34" charset="0"/>
              </a:rPr>
              <a:t> ta </a:t>
            </a:r>
            <a:r>
              <a:rPr lang="en-US" altLang="en-US" sz="4200" dirty="0" err="1">
                <a:latin typeface="Arial" pitchFamily="34" charset="0"/>
                <a:cs typeface="Arial" pitchFamily="34" charset="0"/>
              </a:rPr>
              <a:t>thấy</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công</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lao</a:t>
            </a:r>
            <a:r>
              <a:rPr lang="en-US" altLang="en-US" sz="4200" dirty="0">
                <a:latin typeface="Arial" pitchFamily="34" charset="0"/>
                <a:cs typeface="Arial" pitchFamily="34" charset="0"/>
              </a:rPr>
              <a:t> to </a:t>
            </a:r>
            <a:r>
              <a:rPr lang="en-US" altLang="en-US" sz="4200" dirty="0" err="1">
                <a:latin typeface="Arial" pitchFamily="34" charset="0"/>
                <a:cs typeface="Arial" pitchFamily="34" charset="0"/>
              </a:rPr>
              <a:t>lớn</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của</a:t>
            </a:r>
            <a:r>
              <a:rPr lang="en-US" altLang="en-US" sz="4200" dirty="0">
                <a:latin typeface="Arial" pitchFamily="34" charset="0"/>
                <a:cs typeface="Arial" pitchFamily="34" charset="0"/>
              </a:rPr>
              <a:t> cha </a:t>
            </a:r>
            <a:r>
              <a:rPr lang="en-US" altLang="en-US" sz="4200" dirty="0" err="1">
                <a:latin typeface="Arial" pitchFamily="34" charset="0"/>
                <a:cs typeface="Arial" pitchFamily="34" charset="0"/>
              </a:rPr>
              <a:t>mẹ</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đối</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với</a:t>
            </a:r>
            <a:r>
              <a:rPr lang="en-US" altLang="en-US" sz="4200" dirty="0">
                <a:latin typeface="Arial" pitchFamily="34" charset="0"/>
                <a:cs typeface="Arial" pitchFamily="34" charset="0"/>
              </a:rPr>
              <a:t> con </a:t>
            </a:r>
            <a:r>
              <a:rPr lang="en-US" altLang="en-US" sz="4200" dirty="0" err="1">
                <a:latin typeface="Arial" pitchFamily="34" charset="0"/>
                <a:cs typeface="Arial" pitchFamily="34" charset="0"/>
              </a:rPr>
              <a:t>cái</a:t>
            </a:r>
            <a:r>
              <a:rPr lang="en-US" altLang="en-US" sz="4200" dirty="0">
                <a:latin typeface="Arial" pitchFamily="34" charset="0"/>
                <a:cs typeface="Arial" pitchFamily="34" charset="0"/>
              </a:rPr>
              <a:t>. </a:t>
            </a:r>
          </a:p>
          <a:p>
            <a:pPr marL="0" indent="0" algn="just">
              <a:lnSpc>
                <a:spcPct val="90000"/>
              </a:lnSpc>
              <a:spcBef>
                <a:spcPct val="0"/>
              </a:spcBef>
              <a:buFontTx/>
              <a:buChar char="-"/>
            </a:pP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Hình</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thức</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có</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thể</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làm</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tăng</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giá</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trị</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nội</a:t>
            </a:r>
            <a:r>
              <a:rPr lang="en-US" altLang="en-US" sz="4200" dirty="0">
                <a:latin typeface="Arial" pitchFamily="34" charset="0"/>
                <a:cs typeface="Arial" pitchFamily="34" charset="0"/>
              </a:rPr>
              <a:t> dung </a:t>
            </a:r>
            <a:r>
              <a:rPr lang="en-US" altLang="en-US" sz="4200" dirty="0" err="1">
                <a:latin typeface="Arial" pitchFamily="34" charset="0"/>
                <a:cs typeface="Arial" pitchFamily="34" charset="0"/>
              </a:rPr>
              <a:t>đồng</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thời</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hình</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thức</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có</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thể</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làm</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thấp</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giá</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trị</a:t>
            </a:r>
            <a:r>
              <a:rPr lang="en-US" altLang="en-US" sz="4200" dirty="0">
                <a:latin typeface="Arial" pitchFamily="34" charset="0"/>
                <a:cs typeface="Arial" pitchFamily="34" charset="0"/>
              </a:rPr>
              <a:t> </a:t>
            </a:r>
            <a:r>
              <a:rPr lang="en-US" altLang="en-US" sz="4200" dirty="0" err="1">
                <a:latin typeface="Arial" pitchFamily="34" charset="0"/>
                <a:cs typeface="Arial" pitchFamily="34" charset="0"/>
              </a:rPr>
              <a:t>nội</a:t>
            </a:r>
            <a:r>
              <a:rPr lang="en-US" altLang="en-US" sz="4200" dirty="0">
                <a:latin typeface="Arial" pitchFamily="34" charset="0"/>
                <a:cs typeface="Arial" pitchFamily="34" charset="0"/>
              </a:rPr>
              <a:t> dung.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146188" y="-10489372"/>
            <a:ext cx="20580377" cy="12591691"/>
          </a:xfrm>
          <a:prstGeom prst="rect">
            <a:avLst/>
          </a:prstGeom>
        </p:spPr>
      </p:pic>
    </p:spTree>
    <p:extLst>
      <p:ext uri="{BB962C8B-B14F-4D97-AF65-F5344CB8AC3E}">
        <p14:creationId xmlns:p14="http://schemas.microsoft.com/office/powerpoint/2010/main" val="35031933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animEffect transition="in" filter="fade">
                                      <p:cBhvr>
                                        <p:cTn id="7" dur="1000"/>
                                        <p:tgtEl>
                                          <p:spTgt spid="11266">
                                            <p:txEl>
                                              <p:pRg st="1" end="1"/>
                                            </p:txEl>
                                          </p:spTgt>
                                        </p:tgtEl>
                                      </p:cBhvr>
                                    </p:animEffect>
                                    <p:anim calcmode="lin" valueType="num">
                                      <p:cBhvr>
                                        <p:cTn id="8" dur="1000" fill="hold"/>
                                        <p:tgtEl>
                                          <p:spTgt spid="1126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2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1266">
                                            <p:txEl>
                                              <p:pRg st="3" end="3"/>
                                            </p:txEl>
                                          </p:spTgt>
                                        </p:tgtEl>
                                        <p:attrNameLst>
                                          <p:attrName>style.visibility</p:attrName>
                                        </p:attrNameLst>
                                      </p:cBhvr>
                                      <p:to>
                                        <p:strVal val="visible"/>
                                      </p:to>
                                    </p:set>
                                    <p:animEffect transition="in" filter="fade">
                                      <p:cBhvr>
                                        <p:cTn id="14" dur="1000"/>
                                        <p:tgtEl>
                                          <p:spTgt spid="11266">
                                            <p:txEl>
                                              <p:pRg st="3" end="3"/>
                                            </p:txEl>
                                          </p:spTgt>
                                        </p:tgtEl>
                                      </p:cBhvr>
                                    </p:animEffect>
                                    <p:anim calcmode="lin" valueType="num">
                                      <p:cBhvr>
                                        <p:cTn id="15" dur="1000" fill="hold"/>
                                        <p:tgtEl>
                                          <p:spTgt spid="1126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266">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266">
                                            <p:txEl>
                                              <p:pRg st="4" end="4"/>
                                            </p:txEl>
                                          </p:spTgt>
                                        </p:tgtEl>
                                        <p:attrNameLst>
                                          <p:attrName>style.visibility</p:attrName>
                                        </p:attrNameLst>
                                      </p:cBhvr>
                                      <p:to>
                                        <p:strVal val="visible"/>
                                      </p:to>
                                    </p:set>
                                    <p:animEffect transition="in" filter="fade">
                                      <p:cBhvr>
                                        <p:cTn id="19" dur="1000"/>
                                        <p:tgtEl>
                                          <p:spTgt spid="11266">
                                            <p:txEl>
                                              <p:pRg st="4" end="4"/>
                                            </p:txEl>
                                          </p:spTgt>
                                        </p:tgtEl>
                                      </p:cBhvr>
                                    </p:animEffect>
                                    <p:anim calcmode="lin" valueType="num">
                                      <p:cBhvr>
                                        <p:cTn id="20" dur="10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12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1266">
                                            <p:txEl>
                                              <p:pRg st="6" end="6"/>
                                            </p:txEl>
                                          </p:spTgt>
                                        </p:tgtEl>
                                        <p:attrNameLst>
                                          <p:attrName>style.visibility</p:attrName>
                                        </p:attrNameLst>
                                      </p:cBhvr>
                                      <p:to>
                                        <p:strVal val="visible"/>
                                      </p:to>
                                    </p:set>
                                    <p:animEffect transition="in" filter="fade">
                                      <p:cBhvr>
                                        <p:cTn id="26" dur="1000"/>
                                        <p:tgtEl>
                                          <p:spTgt spid="11266">
                                            <p:txEl>
                                              <p:pRg st="6" end="6"/>
                                            </p:txEl>
                                          </p:spTgt>
                                        </p:tgtEl>
                                      </p:cBhvr>
                                    </p:animEffect>
                                    <p:anim calcmode="lin" valueType="num">
                                      <p:cBhvr>
                                        <p:cTn id="27" dur="1000" fill="hold"/>
                                        <p:tgtEl>
                                          <p:spTgt spid="11266">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11266">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266">
                                            <p:txEl>
                                              <p:pRg st="7" end="7"/>
                                            </p:txEl>
                                          </p:spTgt>
                                        </p:tgtEl>
                                        <p:attrNameLst>
                                          <p:attrName>style.visibility</p:attrName>
                                        </p:attrNameLst>
                                      </p:cBhvr>
                                      <p:to>
                                        <p:strVal val="visible"/>
                                      </p:to>
                                    </p:set>
                                    <p:animEffect transition="in" filter="fade">
                                      <p:cBhvr>
                                        <p:cTn id="31" dur="1000"/>
                                        <p:tgtEl>
                                          <p:spTgt spid="11266">
                                            <p:txEl>
                                              <p:pRg st="7" end="7"/>
                                            </p:txEl>
                                          </p:spTgt>
                                        </p:tgtEl>
                                      </p:cBhvr>
                                    </p:animEffect>
                                    <p:anim calcmode="lin" valueType="num">
                                      <p:cBhvr>
                                        <p:cTn id="32" dur="1000" fill="hold"/>
                                        <p:tgtEl>
                                          <p:spTgt spid="11266">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11266">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266">
                                            <p:txEl>
                                              <p:pRg st="8" end="8"/>
                                            </p:txEl>
                                          </p:spTgt>
                                        </p:tgtEl>
                                        <p:attrNameLst>
                                          <p:attrName>style.visibility</p:attrName>
                                        </p:attrNameLst>
                                      </p:cBhvr>
                                      <p:to>
                                        <p:strVal val="visible"/>
                                      </p:to>
                                    </p:set>
                                    <p:animEffect transition="in" filter="fade">
                                      <p:cBhvr>
                                        <p:cTn id="36" dur="1000"/>
                                        <p:tgtEl>
                                          <p:spTgt spid="11266">
                                            <p:txEl>
                                              <p:pRg st="8" end="8"/>
                                            </p:txEl>
                                          </p:spTgt>
                                        </p:tgtEl>
                                      </p:cBhvr>
                                    </p:animEffect>
                                    <p:anim calcmode="lin" valueType="num">
                                      <p:cBhvr>
                                        <p:cTn id="37" dur="1000" fill="hold"/>
                                        <p:tgtEl>
                                          <p:spTgt spid="11266">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1126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1485</Words>
  <PresentationFormat>Custom</PresentationFormat>
  <Paragraphs>104</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2021-09-09T06:45:11Z</dcterms:modified>
  <dc:identifier>DAEndtqxV6s</dc:identifier>
</cp:coreProperties>
</file>