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266" r:id="rId4"/>
    <p:sldId id="265" r:id="rId5"/>
    <p:sldId id="260" r:id="rId6"/>
    <p:sldId id="261" r:id="rId7"/>
    <p:sldId id="262" r:id="rId8"/>
    <p:sldId id="267" r:id="rId9"/>
    <p:sldId id="279" r:id="rId10"/>
    <p:sldId id="280" r:id="rId11"/>
    <p:sldId id="281" r:id="rId12"/>
    <p:sldId id="284" r:id="rId13"/>
    <p:sldId id="286" r:id="rId14"/>
    <p:sldId id="282" r:id="rId15"/>
    <p:sldId id="283" r:id="rId16"/>
    <p:sldId id="287" r:id="rId17"/>
    <p:sldId id="288" r:id="rId18"/>
    <p:sldId id="289" r:id="rId19"/>
    <p:sldId id="290" r:id="rId20"/>
    <p:sldId id="291" r:id="rId21"/>
    <p:sldId id="294" r:id="rId22"/>
    <p:sldId id="295" r:id="rId23"/>
    <p:sldId id="292" r:id="rId24"/>
    <p:sldId id="293" r:id="rId25"/>
    <p:sldId id="297" r:id="rId26"/>
    <p:sldId id="296" r:id="rId27"/>
    <p:sldId id="299" r:id="rId28"/>
    <p:sldId id="300" r:id="rId29"/>
    <p:sldId id="301" r:id="rId30"/>
    <p:sldId id="302" r:id="rId31"/>
    <p:sldId id="256" r:id="rId32"/>
    <p:sldId id="269" r:id="rId33"/>
    <p:sldId id="270" r:id="rId34"/>
    <p:sldId id="271" r:id="rId35"/>
    <p:sldId id="272" r:id="rId36"/>
    <p:sldId id="273" r:id="rId37"/>
    <p:sldId id="274" r:id="rId38"/>
    <p:sldId id="275" r:id="rId39"/>
    <p:sldId id="276" r:id="rId40"/>
    <p:sldId id="277" r:id="rId41"/>
    <p:sldId id="278" r:id="rId42"/>
    <p:sldId id="303" r:id="rId43"/>
    <p:sldId id="304" r:id="rId44"/>
    <p:sldId id="315" r:id="rId45"/>
    <p:sldId id="305" r:id="rId46"/>
    <p:sldId id="306" r:id="rId47"/>
    <p:sldId id="307" r:id="rId48"/>
    <p:sldId id="308" r:id="rId49"/>
    <p:sldId id="309" r:id="rId50"/>
    <p:sldId id="310" r:id="rId51"/>
    <p:sldId id="311" r:id="rId52"/>
    <p:sldId id="312" r:id="rId53"/>
    <p:sldId id="313" r:id="rId54"/>
    <p:sldId id="31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A7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318BE-5368-428C-9395-3B8EB5F7444C}"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A75DF-504F-4115-8CDF-84C085C50C35}" type="slidenum">
              <a:rPr lang="en-US" smtClean="0"/>
              <a:t>‹#›</a:t>
            </a:fld>
            <a:endParaRPr lang="en-US"/>
          </a:p>
        </p:txBody>
      </p:sp>
    </p:spTree>
    <p:extLst>
      <p:ext uri="{BB962C8B-B14F-4D97-AF65-F5344CB8AC3E}">
        <p14:creationId xmlns:p14="http://schemas.microsoft.com/office/powerpoint/2010/main" val="337333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A75DF-504F-4115-8CDF-84C085C50C35}" type="slidenum">
              <a:rPr lang="en-US" smtClean="0"/>
              <a:t>1</a:t>
            </a:fld>
            <a:endParaRPr lang="en-US"/>
          </a:p>
        </p:txBody>
      </p:sp>
    </p:spTree>
    <p:extLst>
      <p:ext uri="{BB962C8B-B14F-4D97-AF65-F5344CB8AC3E}">
        <p14:creationId xmlns:p14="http://schemas.microsoft.com/office/powerpoint/2010/main" val="247616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19</a:t>
            </a:fld>
            <a:endParaRPr lang="en-US"/>
          </a:p>
        </p:txBody>
      </p:sp>
    </p:spTree>
    <p:extLst>
      <p:ext uri="{BB962C8B-B14F-4D97-AF65-F5344CB8AC3E}">
        <p14:creationId xmlns:p14="http://schemas.microsoft.com/office/powerpoint/2010/main" val="21026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20</a:t>
            </a:fld>
            <a:endParaRPr lang="en-US"/>
          </a:p>
        </p:txBody>
      </p:sp>
    </p:spTree>
    <p:extLst>
      <p:ext uri="{BB962C8B-B14F-4D97-AF65-F5344CB8AC3E}">
        <p14:creationId xmlns:p14="http://schemas.microsoft.com/office/powerpoint/2010/main" val="49390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21</a:t>
            </a:fld>
            <a:endParaRPr lang="en-US"/>
          </a:p>
        </p:txBody>
      </p:sp>
    </p:spTree>
    <p:extLst>
      <p:ext uri="{BB962C8B-B14F-4D97-AF65-F5344CB8AC3E}">
        <p14:creationId xmlns:p14="http://schemas.microsoft.com/office/powerpoint/2010/main" val="25012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23</a:t>
            </a:fld>
            <a:endParaRPr lang="en-US"/>
          </a:p>
        </p:txBody>
      </p:sp>
    </p:spTree>
    <p:extLst>
      <p:ext uri="{BB962C8B-B14F-4D97-AF65-F5344CB8AC3E}">
        <p14:creationId xmlns:p14="http://schemas.microsoft.com/office/powerpoint/2010/main" val="124081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24</a:t>
            </a:fld>
            <a:endParaRPr lang="en-US"/>
          </a:p>
        </p:txBody>
      </p:sp>
    </p:spTree>
    <p:extLst>
      <p:ext uri="{BB962C8B-B14F-4D97-AF65-F5344CB8AC3E}">
        <p14:creationId xmlns:p14="http://schemas.microsoft.com/office/powerpoint/2010/main" val="52717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25</a:t>
            </a:fld>
            <a:endParaRPr lang="en-US"/>
          </a:p>
        </p:txBody>
      </p:sp>
    </p:spTree>
    <p:extLst>
      <p:ext uri="{BB962C8B-B14F-4D97-AF65-F5344CB8AC3E}">
        <p14:creationId xmlns:p14="http://schemas.microsoft.com/office/powerpoint/2010/main" val="309565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26</a:t>
            </a:fld>
            <a:endParaRPr lang="en-US"/>
          </a:p>
        </p:txBody>
      </p:sp>
    </p:spTree>
    <p:extLst>
      <p:ext uri="{BB962C8B-B14F-4D97-AF65-F5344CB8AC3E}">
        <p14:creationId xmlns:p14="http://schemas.microsoft.com/office/powerpoint/2010/main" val="65068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NLM = n</a:t>
            </a:r>
            <a:r>
              <a:rPr lang="vi-VN" dirty="0"/>
              <a:t>ướ</a:t>
            </a:r>
            <a:r>
              <a:rPr lang="en-US" dirty="0"/>
              <a:t>c </a:t>
            </a:r>
            <a:r>
              <a:rPr lang="en-US" dirty="0" err="1"/>
              <a:t>làm</a:t>
            </a:r>
            <a:r>
              <a:rPr lang="en-US" dirty="0"/>
              <a:t> </a:t>
            </a:r>
            <a:r>
              <a:rPr lang="en-US" dirty="0" err="1"/>
              <a:t>mát</a:t>
            </a:r>
            <a:endParaRPr lang="en-US" dirty="0"/>
          </a:p>
        </p:txBody>
      </p:sp>
      <p:sp>
        <p:nvSpPr>
          <p:cNvPr id="4" name="Slide Number Placeholder 3"/>
          <p:cNvSpPr>
            <a:spLocks noGrp="1"/>
          </p:cNvSpPr>
          <p:nvPr>
            <p:ph type="sldNum" sz="quarter" idx="5"/>
          </p:nvPr>
        </p:nvSpPr>
        <p:spPr/>
        <p:txBody>
          <a:bodyPr/>
          <a:lstStyle/>
          <a:p>
            <a:fld id="{7867EDE4-658B-4F4B-A738-88DC37985AEF}" type="slidenum">
              <a:rPr lang="en-US" smtClean="0"/>
              <a:t>28</a:t>
            </a:fld>
            <a:endParaRPr lang="en-US"/>
          </a:p>
        </p:txBody>
      </p:sp>
    </p:spTree>
    <p:extLst>
      <p:ext uri="{BB962C8B-B14F-4D97-AF65-F5344CB8AC3E}">
        <p14:creationId xmlns:p14="http://schemas.microsoft.com/office/powerpoint/2010/main" val="57688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31</a:t>
            </a:fld>
            <a:endParaRPr lang="en-US"/>
          </a:p>
        </p:txBody>
      </p:sp>
    </p:spTree>
    <p:extLst>
      <p:ext uri="{BB962C8B-B14F-4D97-AF65-F5344CB8AC3E}">
        <p14:creationId xmlns:p14="http://schemas.microsoft.com/office/powerpoint/2010/main" val="298910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32</a:t>
            </a:fld>
            <a:endParaRPr lang="en-US"/>
          </a:p>
        </p:txBody>
      </p:sp>
    </p:spTree>
    <p:extLst>
      <p:ext uri="{BB962C8B-B14F-4D97-AF65-F5344CB8AC3E}">
        <p14:creationId xmlns:p14="http://schemas.microsoft.com/office/powerpoint/2010/main" val="379651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9</a:t>
            </a:fld>
            <a:endParaRPr lang="en-US"/>
          </a:p>
        </p:txBody>
      </p:sp>
    </p:spTree>
    <p:extLst>
      <p:ext uri="{BB962C8B-B14F-4D97-AF65-F5344CB8AC3E}">
        <p14:creationId xmlns:p14="http://schemas.microsoft.com/office/powerpoint/2010/main" val="9969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33</a:t>
            </a:fld>
            <a:endParaRPr lang="en-US"/>
          </a:p>
        </p:txBody>
      </p:sp>
    </p:spTree>
    <p:extLst>
      <p:ext uri="{BB962C8B-B14F-4D97-AF65-F5344CB8AC3E}">
        <p14:creationId xmlns:p14="http://schemas.microsoft.com/office/powerpoint/2010/main" val="254299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34</a:t>
            </a:fld>
            <a:endParaRPr lang="en-US"/>
          </a:p>
        </p:txBody>
      </p:sp>
    </p:spTree>
    <p:extLst>
      <p:ext uri="{BB962C8B-B14F-4D97-AF65-F5344CB8AC3E}">
        <p14:creationId xmlns:p14="http://schemas.microsoft.com/office/powerpoint/2010/main" val="409924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35</a:t>
            </a:fld>
            <a:endParaRPr lang="en-US"/>
          </a:p>
        </p:txBody>
      </p:sp>
    </p:spTree>
    <p:extLst>
      <p:ext uri="{BB962C8B-B14F-4D97-AF65-F5344CB8AC3E}">
        <p14:creationId xmlns:p14="http://schemas.microsoft.com/office/powerpoint/2010/main" val="2307009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36</a:t>
            </a:fld>
            <a:endParaRPr lang="en-US"/>
          </a:p>
        </p:txBody>
      </p:sp>
    </p:spTree>
    <p:extLst>
      <p:ext uri="{BB962C8B-B14F-4D97-AF65-F5344CB8AC3E}">
        <p14:creationId xmlns:p14="http://schemas.microsoft.com/office/powerpoint/2010/main" val="179840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37</a:t>
            </a:fld>
            <a:endParaRPr lang="en-US"/>
          </a:p>
        </p:txBody>
      </p:sp>
    </p:spTree>
    <p:extLst>
      <p:ext uri="{BB962C8B-B14F-4D97-AF65-F5344CB8AC3E}">
        <p14:creationId xmlns:p14="http://schemas.microsoft.com/office/powerpoint/2010/main" val="4112632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38</a:t>
            </a:fld>
            <a:endParaRPr lang="en-US"/>
          </a:p>
        </p:txBody>
      </p:sp>
    </p:spTree>
    <p:extLst>
      <p:ext uri="{BB962C8B-B14F-4D97-AF65-F5344CB8AC3E}">
        <p14:creationId xmlns:p14="http://schemas.microsoft.com/office/powerpoint/2010/main" val="3187854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39</a:t>
            </a:fld>
            <a:endParaRPr lang="en-US"/>
          </a:p>
        </p:txBody>
      </p:sp>
    </p:spTree>
    <p:extLst>
      <p:ext uri="{BB962C8B-B14F-4D97-AF65-F5344CB8AC3E}">
        <p14:creationId xmlns:p14="http://schemas.microsoft.com/office/powerpoint/2010/main" val="1242351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40</a:t>
            </a:fld>
            <a:endParaRPr lang="en-US"/>
          </a:p>
        </p:txBody>
      </p:sp>
    </p:spTree>
    <p:extLst>
      <p:ext uri="{BB962C8B-B14F-4D97-AF65-F5344CB8AC3E}">
        <p14:creationId xmlns:p14="http://schemas.microsoft.com/office/powerpoint/2010/main" val="3709264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41</a:t>
            </a:fld>
            <a:endParaRPr lang="en-US"/>
          </a:p>
        </p:txBody>
      </p:sp>
    </p:spTree>
    <p:extLst>
      <p:ext uri="{BB962C8B-B14F-4D97-AF65-F5344CB8AC3E}">
        <p14:creationId xmlns:p14="http://schemas.microsoft.com/office/powerpoint/2010/main" val="2607906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42</a:t>
            </a:fld>
            <a:endParaRPr lang="en-US"/>
          </a:p>
        </p:txBody>
      </p:sp>
    </p:spTree>
    <p:extLst>
      <p:ext uri="{BB962C8B-B14F-4D97-AF65-F5344CB8AC3E}">
        <p14:creationId xmlns:p14="http://schemas.microsoft.com/office/powerpoint/2010/main" val="382329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10</a:t>
            </a:fld>
            <a:endParaRPr lang="en-US"/>
          </a:p>
        </p:txBody>
      </p:sp>
    </p:spTree>
    <p:extLst>
      <p:ext uri="{BB962C8B-B14F-4D97-AF65-F5344CB8AC3E}">
        <p14:creationId xmlns:p14="http://schemas.microsoft.com/office/powerpoint/2010/main" val="3273989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43</a:t>
            </a:fld>
            <a:endParaRPr lang="en-US"/>
          </a:p>
        </p:txBody>
      </p:sp>
    </p:spTree>
    <p:extLst>
      <p:ext uri="{BB962C8B-B14F-4D97-AF65-F5344CB8AC3E}">
        <p14:creationId xmlns:p14="http://schemas.microsoft.com/office/powerpoint/2010/main" val="3918010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44</a:t>
            </a:fld>
            <a:endParaRPr lang="en-US"/>
          </a:p>
        </p:txBody>
      </p:sp>
    </p:spTree>
    <p:extLst>
      <p:ext uri="{BB962C8B-B14F-4D97-AF65-F5344CB8AC3E}">
        <p14:creationId xmlns:p14="http://schemas.microsoft.com/office/powerpoint/2010/main" val="4282235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45</a:t>
            </a:fld>
            <a:endParaRPr lang="en-US"/>
          </a:p>
        </p:txBody>
      </p:sp>
    </p:spTree>
    <p:extLst>
      <p:ext uri="{BB962C8B-B14F-4D97-AF65-F5344CB8AC3E}">
        <p14:creationId xmlns:p14="http://schemas.microsoft.com/office/powerpoint/2010/main" val="1452933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46</a:t>
            </a:fld>
            <a:endParaRPr lang="en-US"/>
          </a:p>
        </p:txBody>
      </p:sp>
    </p:spTree>
    <p:extLst>
      <p:ext uri="{BB962C8B-B14F-4D97-AF65-F5344CB8AC3E}">
        <p14:creationId xmlns:p14="http://schemas.microsoft.com/office/powerpoint/2010/main" val="2996456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47</a:t>
            </a:fld>
            <a:endParaRPr lang="en-US"/>
          </a:p>
        </p:txBody>
      </p:sp>
    </p:spTree>
    <p:extLst>
      <p:ext uri="{BB962C8B-B14F-4D97-AF65-F5344CB8AC3E}">
        <p14:creationId xmlns:p14="http://schemas.microsoft.com/office/powerpoint/2010/main" val="1008355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48</a:t>
            </a:fld>
            <a:endParaRPr lang="en-US"/>
          </a:p>
        </p:txBody>
      </p:sp>
    </p:spTree>
    <p:extLst>
      <p:ext uri="{BB962C8B-B14F-4D97-AF65-F5344CB8AC3E}">
        <p14:creationId xmlns:p14="http://schemas.microsoft.com/office/powerpoint/2010/main" val="413142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49</a:t>
            </a:fld>
            <a:endParaRPr lang="en-US"/>
          </a:p>
        </p:txBody>
      </p:sp>
    </p:spTree>
    <p:extLst>
      <p:ext uri="{BB962C8B-B14F-4D97-AF65-F5344CB8AC3E}">
        <p14:creationId xmlns:p14="http://schemas.microsoft.com/office/powerpoint/2010/main" val="1945198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50</a:t>
            </a:fld>
            <a:endParaRPr lang="en-US"/>
          </a:p>
        </p:txBody>
      </p:sp>
    </p:spTree>
    <p:extLst>
      <p:ext uri="{BB962C8B-B14F-4D97-AF65-F5344CB8AC3E}">
        <p14:creationId xmlns:p14="http://schemas.microsoft.com/office/powerpoint/2010/main" val="42299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51</a:t>
            </a:fld>
            <a:endParaRPr lang="en-US"/>
          </a:p>
        </p:txBody>
      </p:sp>
    </p:spTree>
    <p:extLst>
      <p:ext uri="{BB962C8B-B14F-4D97-AF65-F5344CB8AC3E}">
        <p14:creationId xmlns:p14="http://schemas.microsoft.com/office/powerpoint/2010/main" val="2248556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52</a:t>
            </a:fld>
            <a:endParaRPr lang="en-US"/>
          </a:p>
        </p:txBody>
      </p:sp>
    </p:spTree>
    <p:extLst>
      <p:ext uri="{BB962C8B-B14F-4D97-AF65-F5344CB8AC3E}">
        <p14:creationId xmlns:p14="http://schemas.microsoft.com/office/powerpoint/2010/main" val="177134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11</a:t>
            </a:fld>
            <a:endParaRPr lang="en-US"/>
          </a:p>
        </p:txBody>
      </p:sp>
    </p:spTree>
    <p:extLst>
      <p:ext uri="{BB962C8B-B14F-4D97-AF65-F5344CB8AC3E}">
        <p14:creationId xmlns:p14="http://schemas.microsoft.com/office/powerpoint/2010/main" val="382524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53</a:t>
            </a:fld>
            <a:endParaRPr lang="en-US"/>
          </a:p>
        </p:txBody>
      </p:sp>
    </p:spTree>
    <p:extLst>
      <p:ext uri="{BB962C8B-B14F-4D97-AF65-F5344CB8AC3E}">
        <p14:creationId xmlns:p14="http://schemas.microsoft.com/office/powerpoint/2010/main" val="1818965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54</a:t>
            </a:fld>
            <a:endParaRPr lang="en-US"/>
          </a:p>
        </p:txBody>
      </p:sp>
    </p:spTree>
    <p:extLst>
      <p:ext uri="{BB962C8B-B14F-4D97-AF65-F5344CB8AC3E}">
        <p14:creationId xmlns:p14="http://schemas.microsoft.com/office/powerpoint/2010/main" val="25193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14</a:t>
            </a:fld>
            <a:endParaRPr lang="en-US"/>
          </a:p>
        </p:txBody>
      </p:sp>
    </p:spTree>
    <p:extLst>
      <p:ext uri="{BB962C8B-B14F-4D97-AF65-F5344CB8AC3E}">
        <p14:creationId xmlns:p14="http://schemas.microsoft.com/office/powerpoint/2010/main" val="422347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15</a:t>
            </a:fld>
            <a:endParaRPr lang="en-US"/>
          </a:p>
        </p:txBody>
      </p:sp>
    </p:spTree>
    <p:extLst>
      <p:ext uri="{BB962C8B-B14F-4D97-AF65-F5344CB8AC3E}">
        <p14:creationId xmlns:p14="http://schemas.microsoft.com/office/powerpoint/2010/main" val="258150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16</a:t>
            </a:fld>
            <a:endParaRPr lang="en-US"/>
          </a:p>
        </p:txBody>
      </p:sp>
    </p:spTree>
    <p:extLst>
      <p:ext uri="{BB962C8B-B14F-4D97-AF65-F5344CB8AC3E}">
        <p14:creationId xmlns:p14="http://schemas.microsoft.com/office/powerpoint/2010/main" val="45703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17</a:t>
            </a:fld>
            <a:endParaRPr lang="en-US"/>
          </a:p>
        </p:txBody>
      </p:sp>
    </p:spTree>
    <p:extLst>
      <p:ext uri="{BB962C8B-B14F-4D97-AF65-F5344CB8AC3E}">
        <p14:creationId xmlns:p14="http://schemas.microsoft.com/office/powerpoint/2010/main" val="150533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8369-8F8C-4A62-98D8-3ED923BA0127}" type="slidenum">
              <a:rPr lang="en-US" smtClean="0"/>
              <a:t>18</a:t>
            </a:fld>
            <a:endParaRPr lang="en-US"/>
          </a:p>
        </p:txBody>
      </p:sp>
    </p:spTree>
    <p:extLst>
      <p:ext uri="{BB962C8B-B14F-4D97-AF65-F5344CB8AC3E}">
        <p14:creationId xmlns:p14="http://schemas.microsoft.com/office/powerpoint/2010/main" val="222470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CB10B-CA51-4990-AA43-930F5C2CC2E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152613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B10B-CA51-4990-AA43-930F5C2CC2E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931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B10B-CA51-4990-AA43-930F5C2CC2E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410891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fld id="{F625E03D-20AC-426F-9BBE-F71AB2A8641A}" type="slidenum">
              <a:rPr lang="vi-VN" altLang="en-US"/>
              <a:pPr/>
              <a:t>‹#›</a:t>
            </a:fld>
            <a:endParaRPr lang="vi-VN" altLang="en-US"/>
          </a:p>
        </p:txBody>
      </p:sp>
    </p:spTree>
    <p:extLst>
      <p:ext uri="{BB962C8B-B14F-4D97-AF65-F5344CB8AC3E}">
        <p14:creationId xmlns:p14="http://schemas.microsoft.com/office/powerpoint/2010/main" val="78817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CB10B-CA51-4990-AA43-930F5C2CC2E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3632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3CB10B-CA51-4990-AA43-930F5C2CC2ED}"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344628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3CB10B-CA51-4990-AA43-930F5C2CC2E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17151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3CB10B-CA51-4990-AA43-930F5C2CC2ED}" type="datetimeFigureOut">
              <a:rPr lang="en-US" smtClean="0"/>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382453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CB10B-CA51-4990-AA43-930F5C2CC2ED}" type="datetimeFigureOut">
              <a:rPr lang="en-US" smtClean="0"/>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110579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CB10B-CA51-4990-AA43-930F5C2CC2ED}" type="datetimeFigureOut">
              <a:rPr lang="en-US" smtClean="0"/>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135321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3CB10B-CA51-4990-AA43-930F5C2CC2E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240020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3CB10B-CA51-4990-AA43-930F5C2CC2ED}"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3391F-2F21-40B2-BBB9-F38EC2B42B67}" type="slidenum">
              <a:rPr lang="en-US" smtClean="0"/>
              <a:t>‹#›</a:t>
            </a:fld>
            <a:endParaRPr lang="en-US"/>
          </a:p>
        </p:txBody>
      </p:sp>
    </p:spTree>
    <p:extLst>
      <p:ext uri="{BB962C8B-B14F-4D97-AF65-F5344CB8AC3E}">
        <p14:creationId xmlns:p14="http://schemas.microsoft.com/office/powerpoint/2010/main" val="34976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CB10B-CA51-4990-AA43-930F5C2CC2ED}" type="datetimeFigureOut">
              <a:rPr lang="en-US" smtClean="0"/>
              <a:t>8/5/2023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3391F-2F21-40B2-BBB9-F38EC2B42B67}" type="slidenum">
              <a:rPr lang="en-US" smtClean="0"/>
              <a:t>‹#›</a:t>
            </a:fld>
            <a:endParaRPr lang="en-US"/>
          </a:p>
        </p:txBody>
      </p:sp>
    </p:spTree>
    <p:extLst>
      <p:ext uri="{BB962C8B-B14F-4D97-AF65-F5344CB8AC3E}">
        <p14:creationId xmlns:p14="http://schemas.microsoft.com/office/powerpoint/2010/main" val="53462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3.xml"/><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2.gif"/><Relationship Id="rId5" Type="http://schemas.openxmlformats.org/officeDocument/2006/relationships/slide" Target="slide8.xml"/><Relationship Id="rId10" Type="http://schemas.openxmlformats.org/officeDocument/2006/relationships/slide" Target="slide6.xml"/><Relationship Id="rId4" Type="http://schemas.openxmlformats.org/officeDocument/2006/relationships/image" Target="../media/image1.jpg"/><Relationship Id="rId9"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g"/><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jpeg"/><Relationship Id="rId5" Type="http://schemas.openxmlformats.org/officeDocument/2006/relationships/image" Target="../media/image1.jp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23.png"/><Relationship Id="rId5" Type="http://schemas.openxmlformats.org/officeDocument/2006/relationships/image" Target="../media/image1.jpg"/><Relationship Id="rId4"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24.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25.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ideo" Target="https://www.youtube.com/embed/6wUbNVK6YCA" TargetMode="External"/><Relationship Id="rId5" Type="http://schemas.openxmlformats.org/officeDocument/2006/relationships/image" Target="../media/image34.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ideo" Target="https://www.youtube.com/embed/9WZwFp6kZk8" TargetMode="External"/><Relationship Id="rId6" Type="http://schemas.openxmlformats.org/officeDocument/2006/relationships/image" Target="../media/image42.jpeg"/><Relationship Id="rId5" Type="http://schemas.openxmlformats.org/officeDocument/2006/relationships/hyperlink" Target="https://youtu.be/9WZwFp6kZk8" TargetMode="Externa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s://youtu.be/9WZwFp6kZk8" TargetMode="Externa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4" y="0"/>
            <a:ext cx="12192000" cy="6858000"/>
          </a:xfrm>
          <a:prstGeom prst="rect">
            <a:avLst/>
          </a:prstGeom>
        </p:spPr>
      </p:pic>
      <p:sp>
        <p:nvSpPr>
          <p:cNvPr id="3" name="Action Button: Go Home 2">
            <a:hlinkClick r:id="rId5" action="ppaction://hlinksldjump" highlightClick="1"/>
            <a:extLst>
              <a:ext uri="{FF2B5EF4-FFF2-40B4-BE49-F238E27FC236}">
                <a16:creationId xmlns:a16="http://schemas.microsoft.com/office/drawing/2014/main" id="{8AFBFA02-4449-8048-5FCB-7EFFD989A67C}"/>
              </a:ext>
            </a:extLst>
          </p:cNvPr>
          <p:cNvSpPr/>
          <p:nvPr/>
        </p:nvSpPr>
        <p:spPr>
          <a:xfrm>
            <a:off x="11274135" y="5979032"/>
            <a:ext cx="599643" cy="708545"/>
          </a:xfrm>
          <a:prstGeom prst="actionButtonHom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2534498755"/>
              </p:ext>
            </p:extLst>
          </p:nvPr>
        </p:nvGraphicFramePr>
        <p:xfrm>
          <a:off x="3647499" y="1660785"/>
          <a:ext cx="4633771" cy="672120"/>
        </p:xfrm>
        <a:graphic>
          <a:graphicData uri="http://schemas.openxmlformats.org/drawingml/2006/table">
            <a:tbl>
              <a:tblPr firstRow="1" bandRow="1">
                <a:tableStyleId>{5C22544A-7EE6-4342-B048-85BDC9FD1C3A}</a:tableStyleId>
              </a:tblPr>
              <a:tblGrid>
                <a:gridCol w="796062">
                  <a:extLst>
                    <a:ext uri="{9D8B030D-6E8A-4147-A177-3AD203B41FA5}">
                      <a16:colId xmlns:a16="http://schemas.microsoft.com/office/drawing/2014/main" val="1060936534"/>
                    </a:ext>
                  </a:extLst>
                </a:gridCol>
                <a:gridCol w="734290">
                  <a:extLst>
                    <a:ext uri="{9D8B030D-6E8A-4147-A177-3AD203B41FA5}">
                      <a16:colId xmlns:a16="http://schemas.microsoft.com/office/drawing/2014/main" val="3988308158"/>
                    </a:ext>
                  </a:extLst>
                </a:gridCol>
                <a:gridCol w="734291">
                  <a:extLst>
                    <a:ext uri="{9D8B030D-6E8A-4147-A177-3AD203B41FA5}">
                      <a16:colId xmlns:a16="http://schemas.microsoft.com/office/drawing/2014/main" val="1209632733"/>
                    </a:ext>
                  </a:extLst>
                </a:gridCol>
                <a:gridCol w="775855">
                  <a:extLst>
                    <a:ext uri="{9D8B030D-6E8A-4147-A177-3AD203B41FA5}">
                      <a16:colId xmlns:a16="http://schemas.microsoft.com/office/drawing/2014/main" val="1046606846"/>
                    </a:ext>
                  </a:extLst>
                </a:gridCol>
                <a:gridCol w="803564">
                  <a:extLst>
                    <a:ext uri="{9D8B030D-6E8A-4147-A177-3AD203B41FA5}">
                      <a16:colId xmlns:a16="http://schemas.microsoft.com/office/drawing/2014/main" val="1026105092"/>
                    </a:ext>
                  </a:extLst>
                </a:gridCol>
                <a:gridCol w="789709">
                  <a:extLst>
                    <a:ext uri="{9D8B030D-6E8A-4147-A177-3AD203B41FA5}">
                      <a16:colId xmlns:a16="http://schemas.microsoft.com/office/drawing/2014/main" val="4129977127"/>
                    </a:ext>
                  </a:extLst>
                </a:gridCol>
              </a:tblGrid>
              <a:tr h="672120">
                <a:tc>
                  <a:txBody>
                    <a:bodyPr/>
                    <a:lstStyle/>
                    <a:p>
                      <a:pPr algn="ctr">
                        <a:lnSpc>
                          <a:spcPct val="107000"/>
                        </a:lnSpc>
                        <a:spcAft>
                          <a:spcPts val="0"/>
                        </a:spcAft>
                      </a:pPr>
                      <a:r>
                        <a:rPr lang="en-US" sz="3600" b="1" dirty="0">
                          <a:solidFill>
                            <a:srgbClr val="FF0000"/>
                          </a:solidFill>
                          <a:effectLst/>
                          <a:latin typeface="+mn-lt"/>
                          <a:ea typeface="+mn-ea"/>
                        </a:rPr>
                        <a:t>L</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a:solidFill>
                            <a:srgbClr val="FF0000"/>
                          </a:solidFill>
                          <a:effectLst/>
                          <a:latin typeface="+mn-lt"/>
                          <a:ea typeface="+mn-ea"/>
                        </a:rPr>
                        <a:t>À</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M</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a:solidFill>
                            <a:srgbClr val="FF0000"/>
                          </a:solidFill>
                          <a:effectLst/>
                          <a:latin typeface="+mn-lt"/>
                          <a:ea typeface="+mn-ea"/>
                        </a:rPr>
                        <a:t>M</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a:solidFill>
                            <a:srgbClr val="FF0000"/>
                          </a:solidFill>
                          <a:effectLst/>
                          <a:latin typeface="+mn-lt"/>
                          <a:ea typeface="+mn-ea"/>
                        </a:rPr>
                        <a:t>Á</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a:solidFill>
                            <a:srgbClr val="FF0000"/>
                          </a:solidFill>
                          <a:effectLst/>
                          <a:latin typeface="+mn-lt"/>
                          <a:ea typeface="+mn-ea"/>
                        </a:rPr>
                        <a:t>T</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730116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71234206"/>
              </p:ext>
            </p:extLst>
          </p:nvPr>
        </p:nvGraphicFramePr>
        <p:xfrm>
          <a:off x="4458231" y="2369635"/>
          <a:ext cx="3040498" cy="672120"/>
        </p:xfrm>
        <a:graphic>
          <a:graphicData uri="http://schemas.openxmlformats.org/drawingml/2006/table">
            <a:tbl>
              <a:tblPr firstRow="1" bandRow="1">
                <a:tableStyleId>{5C22544A-7EE6-4342-B048-85BDC9FD1C3A}</a:tableStyleId>
              </a:tblPr>
              <a:tblGrid>
                <a:gridCol w="751323">
                  <a:extLst>
                    <a:ext uri="{9D8B030D-6E8A-4147-A177-3AD203B41FA5}">
                      <a16:colId xmlns:a16="http://schemas.microsoft.com/office/drawing/2014/main" val="1060936534"/>
                    </a:ext>
                  </a:extLst>
                </a:gridCol>
                <a:gridCol w="779029">
                  <a:extLst>
                    <a:ext uri="{9D8B030D-6E8A-4147-A177-3AD203B41FA5}">
                      <a16:colId xmlns:a16="http://schemas.microsoft.com/office/drawing/2014/main" val="3988308158"/>
                    </a:ext>
                  </a:extLst>
                </a:gridCol>
                <a:gridCol w="720437">
                  <a:extLst>
                    <a:ext uri="{9D8B030D-6E8A-4147-A177-3AD203B41FA5}">
                      <a16:colId xmlns:a16="http://schemas.microsoft.com/office/drawing/2014/main" val="1209632733"/>
                    </a:ext>
                  </a:extLst>
                </a:gridCol>
                <a:gridCol w="789709">
                  <a:extLst>
                    <a:ext uri="{9D8B030D-6E8A-4147-A177-3AD203B41FA5}">
                      <a16:colId xmlns:a16="http://schemas.microsoft.com/office/drawing/2014/main" val="1046606846"/>
                    </a:ext>
                  </a:extLst>
                </a:gridCol>
              </a:tblGrid>
              <a:tr h="672120">
                <a:tc>
                  <a:txBody>
                    <a:bodyPr/>
                    <a:lstStyle/>
                    <a:p>
                      <a:pPr algn="ctr">
                        <a:lnSpc>
                          <a:spcPct val="107000"/>
                        </a:lnSpc>
                        <a:spcAft>
                          <a:spcPts val="0"/>
                        </a:spcAft>
                      </a:pPr>
                      <a:r>
                        <a:rPr lang="en-US" sz="3600" b="1" dirty="0">
                          <a:solidFill>
                            <a:srgbClr val="FF0000"/>
                          </a:solidFill>
                          <a:effectLst/>
                          <a:latin typeface="+mn-lt"/>
                          <a:ea typeface="+mn-ea"/>
                        </a:rPr>
                        <a:t>X</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Ă</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N</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G</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30116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71129308"/>
              </p:ext>
            </p:extLst>
          </p:nvPr>
        </p:nvGraphicFramePr>
        <p:xfrm>
          <a:off x="1881041" y="3059622"/>
          <a:ext cx="8388352" cy="711102"/>
        </p:xfrm>
        <a:graphic>
          <a:graphicData uri="http://schemas.openxmlformats.org/drawingml/2006/table">
            <a:tbl>
              <a:tblPr firstRow="1" bandRow="1">
                <a:tableStyleId>{5C22544A-7EE6-4342-B048-85BDC9FD1C3A}</a:tableStyleId>
              </a:tblPr>
              <a:tblGrid>
                <a:gridCol w="756803">
                  <a:extLst>
                    <a:ext uri="{9D8B030D-6E8A-4147-A177-3AD203B41FA5}">
                      <a16:colId xmlns:a16="http://schemas.microsoft.com/office/drawing/2014/main" val="1807409121"/>
                    </a:ext>
                  </a:extLst>
                </a:gridCol>
                <a:gridCol w="778224">
                  <a:extLst>
                    <a:ext uri="{9D8B030D-6E8A-4147-A177-3AD203B41FA5}">
                      <a16:colId xmlns:a16="http://schemas.microsoft.com/office/drawing/2014/main" val="975093171"/>
                    </a:ext>
                  </a:extLst>
                </a:gridCol>
                <a:gridCol w="722637">
                  <a:extLst>
                    <a:ext uri="{9D8B030D-6E8A-4147-A177-3AD203B41FA5}">
                      <a16:colId xmlns:a16="http://schemas.microsoft.com/office/drawing/2014/main" val="3710201841"/>
                    </a:ext>
                  </a:extLst>
                </a:gridCol>
                <a:gridCol w="792121">
                  <a:extLst>
                    <a:ext uri="{9D8B030D-6E8A-4147-A177-3AD203B41FA5}">
                      <a16:colId xmlns:a16="http://schemas.microsoft.com/office/drawing/2014/main" val="1040346650"/>
                    </a:ext>
                  </a:extLst>
                </a:gridCol>
                <a:gridCol w="792121">
                  <a:extLst>
                    <a:ext uri="{9D8B030D-6E8A-4147-A177-3AD203B41FA5}">
                      <a16:colId xmlns:a16="http://schemas.microsoft.com/office/drawing/2014/main" val="2821927683"/>
                    </a:ext>
                  </a:extLst>
                </a:gridCol>
                <a:gridCol w="722636">
                  <a:extLst>
                    <a:ext uri="{9D8B030D-6E8A-4147-A177-3AD203B41FA5}">
                      <a16:colId xmlns:a16="http://schemas.microsoft.com/office/drawing/2014/main" val="412632602"/>
                    </a:ext>
                  </a:extLst>
                </a:gridCol>
                <a:gridCol w="694844">
                  <a:extLst>
                    <a:ext uri="{9D8B030D-6E8A-4147-A177-3AD203B41FA5}">
                      <a16:colId xmlns:a16="http://schemas.microsoft.com/office/drawing/2014/main" val="1973838448"/>
                    </a:ext>
                  </a:extLst>
                </a:gridCol>
                <a:gridCol w="819915">
                  <a:extLst>
                    <a:ext uri="{9D8B030D-6E8A-4147-A177-3AD203B41FA5}">
                      <a16:colId xmlns:a16="http://schemas.microsoft.com/office/drawing/2014/main" val="3702724553"/>
                    </a:ext>
                  </a:extLst>
                </a:gridCol>
                <a:gridCol w="806017">
                  <a:extLst>
                    <a:ext uri="{9D8B030D-6E8A-4147-A177-3AD203B41FA5}">
                      <a16:colId xmlns:a16="http://schemas.microsoft.com/office/drawing/2014/main" val="2856754093"/>
                    </a:ext>
                  </a:extLst>
                </a:gridCol>
                <a:gridCol w="750431">
                  <a:extLst>
                    <a:ext uri="{9D8B030D-6E8A-4147-A177-3AD203B41FA5}">
                      <a16:colId xmlns:a16="http://schemas.microsoft.com/office/drawing/2014/main" val="2318018495"/>
                    </a:ext>
                  </a:extLst>
                </a:gridCol>
                <a:gridCol w="752603">
                  <a:extLst>
                    <a:ext uri="{9D8B030D-6E8A-4147-A177-3AD203B41FA5}">
                      <a16:colId xmlns:a16="http://schemas.microsoft.com/office/drawing/2014/main" val="4192084345"/>
                    </a:ext>
                  </a:extLst>
                </a:gridCol>
              </a:tblGrid>
              <a:tr h="711102">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X</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Ử</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L</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Ý</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K</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H</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Í</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T</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H</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Ả</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I</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729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64227512"/>
              </p:ext>
            </p:extLst>
          </p:nvPr>
        </p:nvGraphicFramePr>
        <p:xfrm>
          <a:off x="3408217" y="3808553"/>
          <a:ext cx="5334001" cy="672120"/>
        </p:xfrm>
        <a:graphic>
          <a:graphicData uri="http://schemas.openxmlformats.org/drawingml/2006/table">
            <a:tbl>
              <a:tblPr firstRow="1" bandRow="1">
                <a:tableStyleId>{5C22544A-7EE6-4342-B048-85BDC9FD1C3A}</a:tableStyleId>
              </a:tblPr>
              <a:tblGrid>
                <a:gridCol w="706581">
                  <a:extLst>
                    <a:ext uri="{9D8B030D-6E8A-4147-A177-3AD203B41FA5}">
                      <a16:colId xmlns:a16="http://schemas.microsoft.com/office/drawing/2014/main" val="1060936534"/>
                    </a:ext>
                  </a:extLst>
                </a:gridCol>
                <a:gridCol w="775856">
                  <a:extLst>
                    <a:ext uri="{9D8B030D-6E8A-4147-A177-3AD203B41FA5}">
                      <a16:colId xmlns:a16="http://schemas.microsoft.com/office/drawing/2014/main" val="3988308158"/>
                    </a:ext>
                  </a:extLst>
                </a:gridCol>
                <a:gridCol w="817419">
                  <a:extLst>
                    <a:ext uri="{9D8B030D-6E8A-4147-A177-3AD203B41FA5}">
                      <a16:colId xmlns:a16="http://schemas.microsoft.com/office/drawing/2014/main" val="1209632733"/>
                    </a:ext>
                  </a:extLst>
                </a:gridCol>
                <a:gridCol w="734290">
                  <a:extLst>
                    <a:ext uri="{9D8B030D-6E8A-4147-A177-3AD203B41FA5}">
                      <a16:colId xmlns:a16="http://schemas.microsoft.com/office/drawing/2014/main" val="1046606846"/>
                    </a:ext>
                  </a:extLst>
                </a:gridCol>
                <a:gridCol w="692728">
                  <a:extLst>
                    <a:ext uri="{9D8B030D-6E8A-4147-A177-3AD203B41FA5}">
                      <a16:colId xmlns:a16="http://schemas.microsoft.com/office/drawing/2014/main" val="1026105092"/>
                    </a:ext>
                  </a:extLst>
                </a:gridCol>
                <a:gridCol w="831272">
                  <a:extLst>
                    <a:ext uri="{9D8B030D-6E8A-4147-A177-3AD203B41FA5}">
                      <a16:colId xmlns:a16="http://schemas.microsoft.com/office/drawing/2014/main" val="4129977127"/>
                    </a:ext>
                  </a:extLst>
                </a:gridCol>
                <a:gridCol w="775855">
                  <a:extLst>
                    <a:ext uri="{9D8B030D-6E8A-4147-A177-3AD203B41FA5}">
                      <a16:colId xmlns:a16="http://schemas.microsoft.com/office/drawing/2014/main" val="915159649"/>
                    </a:ext>
                  </a:extLst>
                </a:gridCol>
              </a:tblGrid>
              <a:tr h="672120">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B</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Ô</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I</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T</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R</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Ơ</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N</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30116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013467"/>
              </p:ext>
            </p:extLst>
          </p:nvPr>
        </p:nvGraphicFramePr>
        <p:xfrm>
          <a:off x="2660070" y="4526879"/>
          <a:ext cx="6137565" cy="683715"/>
        </p:xfrm>
        <a:graphic>
          <a:graphicData uri="http://schemas.openxmlformats.org/drawingml/2006/table">
            <a:tbl>
              <a:tblPr firstRow="1" bandRow="1">
                <a:tableStyleId>{5C22544A-7EE6-4342-B048-85BDC9FD1C3A}</a:tableStyleId>
              </a:tblPr>
              <a:tblGrid>
                <a:gridCol w="776310">
                  <a:extLst>
                    <a:ext uri="{9D8B030D-6E8A-4147-A177-3AD203B41FA5}">
                      <a16:colId xmlns:a16="http://schemas.microsoft.com/office/drawing/2014/main" val="3483774765"/>
                    </a:ext>
                  </a:extLst>
                </a:gridCol>
                <a:gridCol w="769893">
                  <a:extLst>
                    <a:ext uri="{9D8B030D-6E8A-4147-A177-3AD203B41FA5}">
                      <a16:colId xmlns:a16="http://schemas.microsoft.com/office/drawing/2014/main" val="1586691314"/>
                    </a:ext>
                  </a:extLst>
                </a:gridCol>
                <a:gridCol w="727900">
                  <a:extLst>
                    <a:ext uri="{9D8B030D-6E8A-4147-A177-3AD203B41FA5}">
                      <a16:colId xmlns:a16="http://schemas.microsoft.com/office/drawing/2014/main" val="3631924234"/>
                    </a:ext>
                  </a:extLst>
                </a:gridCol>
                <a:gridCol w="783890">
                  <a:extLst>
                    <a:ext uri="{9D8B030D-6E8A-4147-A177-3AD203B41FA5}">
                      <a16:colId xmlns:a16="http://schemas.microsoft.com/office/drawing/2014/main" val="1358103315"/>
                    </a:ext>
                  </a:extLst>
                </a:gridCol>
                <a:gridCol w="797889">
                  <a:extLst>
                    <a:ext uri="{9D8B030D-6E8A-4147-A177-3AD203B41FA5}">
                      <a16:colId xmlns:a16="http://schemas.microsoft.com/office/drawing/2014/main" val="1568429857"/>
                    </a:ext>
                  </a:extLst>
                </a:gridCol>
                <a:gridCol w="755896">
                  <a:extLst>
                    <a:ext uri="{9D8B030D-6E8A-4147-A177-3AD203B41FA5}">
                      <a16:colId xmlns:a16="http://schemas.microsoft.com/office/drawing/2014/main" val="1265874680"/>
                    </a:ext>
                  </a:extLst>
                </a:gridCol>
                <a:gridCol w="698251">
                  <a:extLst>
                    <a:ext uri="{9D8B030D-6E8A-4147-A177-3AD203B41FA5}">
                      <a16:colId xmlns:a16="http://schemas.microsoft.com/office/drawing/2014/main" val="3209831878"/>
                    </a:ext>
                  </a:extLst>
                </a:gridCol>
                <a:gridCol w="827536">
                  <a:extLst>
                    <a:ext uri="{9D8B030D-6E8A-4147-A177-3AD203B41FA5}">
                      <a16:colId xmlns:a16="http://schemas.microsoft.com/office/drawing/2014/main" val="3052298201"/>
                    </a:ext>
                  </a:extLst>
                </a:gridCol>
              </a:tblGrid>
              <a:tr h="683715">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K</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H</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Ở</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I</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Đ</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Ộ</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N</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G</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9533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91097192"/>
              </p:ext>
            </p:extLst>
          </p:nvPr>
        </p:nvGraphicFramePr>
        <p:xfrm>
          <a:off x="3675690" y="1669244"/>
          <a:ext cx="4605580" cy="672120"/>
        </p:xfrm>
        <a:graphic>
          <a:graphicData uri="http://schemas.openxmlformats.org/drawingml/2006/table">
            <a:tbl>
              <a:tblPr firstRow="1" bandRow="1">
                <a:tableStyleId>{5C22544A-7EE6-4342-B048-85BDC9FD1C3A}</a:tableStyleId>
              </a:tblPr>
              <a:tblGrid>
                <a:gridCol w="777628">
                  <a:extLst>
                    <a:ext uri="{9D8B030D-6E8A-4147-A177-3AD203B41FA5}">
                      <a16:colId xmlns:a16="http://schemas.microsoft.com/office/drawing/2014/main" val="1060936534"/>
                    </a:ext>
                  </a:extLst>
                </a:gridCol>
                <a:gridCol w="771199">
                  <a:extLst>
                    <a:ext uri="{9D8B030D-6E8A-4147-A177-3AD203B41FA5}">
                      <a16:colId xmlns:a16="http://schemas.microsoft.com/office/drawing/2014/main" val="3988308158"/>
                    </a:ext>
                  </a:extLst>
                </a:gridCol>
                <a:gridCol w="743155">
                  <a:extLst>
                    <a:ext uri="{9D8B030D-6E8A-4147-A177-3AD203B41FA5}">
                      <a16:colId xmlns:a16="http://schemas.microsoft.com/office/drawing/2014/main" val="1209632733"/>
                    </a:ext>
                  </a:extLst>
                </a:gridCol>
                <a:gridCol w="785222">
                  <a:extLst>
                    <a:ext uri="{9D8B030D-6E8A-4147-A177-3AD203B41FA5}">
                      <a16:colId xmlns:a16="http://schemas.microsoft.com/office/drawing/2014/main" val="1046606846"/>
                    </a:ext>
                  </a:extLst>
                </a:gridCol>
                <a:gridCol w="813265">
                  <a:extLst>
                    <a:ext uri="{9D8B030D-6E8A-4147-A177-3AD203B41FA5}">
                      <a16:colId xmlns:a16="http://schemas.microsoft.com/office/drawing/2014/main" val="1026105092"/>
                    </a:ext>
                  </a:extLst>
                </a:gridCol>
                <a:gridCol w="715111">
                  <a:extLst>
                    <a:ext uri="{9D8B030D-6E8A-4147-A177-3AD203B41FA5}">
                      <a16:colId xmlns:a16="http://schemas.microsoft.com/office/drawing/2014/main" val="4129977127"/>
                    </a:ext>
                  </a:extLst>
                </a:gridCol>
              </a:tblGrid>
              <a:tr h="672120">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730116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706864960"/>
              </p:ext>
            </p:extLst>
          </p:nvPr>
        </p:nvGraphicFramePr>
        <p:xfrm>
          <a:off x="4444375" y="2353400"/>
          <a:ext cx="3047651" cy="672120"/>
        </p:xfrm>
        <a:graphic>
          <a:graphicData uri="http://schemas.openxmlformats.org/drawingml/2006/table">
            <a:tbl>
              <a:tblPr firstRow="1" bandRow="1">
                <a:tableStyleId>{5C22544A-7EE6-4342-B048-85BDC9FD1C3A}</a:tableStyleId>
              </a:tblPr>
              <a:tblGrid>
                <a:gridCol w="770160">
                  <a:extLst>
                    <a:ext uri="{9D8B030D-6E8A-4147-A177-3AD203B41FA5}">
                      <a16:colId xmlns:a16="http://schemas.microsoft.com/office/drawing/2014/main" val="1060936534"/>
                    </a:ext>
                  </a:extLst>
                </a:gridCol>
                <a:gridCol w="763793">
                  <a:extLst>
                    <a:ext uri="{9D8B030D-6E8A-4147-A177-3AD203B41FA5}">
                      <a16:colId xmlns:a16="http://schemas.microsoft.com/office/drawing/2014/main" val="3988308158"/>
                    </a:ext>
                  </a:extLst>
                </a:gridCol>
                <a:gridCol w="736018">
                  <a:extLst>
                    <a:ext uri="{9D8B030D-6E8A-4147-A177-3AD203B41FA5}">
                      <a16:colId xmlns:a16="http://schemas.microsoft.com/office/drawing/2014/main" val="1209632733"/>
                    </a:ext>
                  </a:extLst>
                </a:gridCol>
                <a:gridCol w="777680">
                  <a:extLst>
                    <a:ext uri="{9D8B030D-6E8A-4147-A177-3AD203B41FA5}">
                      <a16:colId xmlns:a16="http://schemas.microsoft.com/office/drawing/2014/main" val="1046606846"/>
                    </a:ext>
                  </a:extLst>
                </a:gridCol>
              </a:tblGrid>
              <a:tr h="672120">
                <a:tc>
                  <a:txBody>
                    <a:bodyPr/>
                    <a:lstStyle/>
                    <a:p>
                      <a:r>
                        <a:rPr lang="en-US" dirty="0" smtClean="0"/>
                        <a:t>2</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3730116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230243004"/>
              </p:ext>
            </p:extLst>
          </p:nvPr>
        </p:nvGraphicFramePr>
        <p:xfrm>
          <a:off x="3408217" y="3777970"/>
          <a:ext cx="5389418" cy="727631"/>
        </p:xfrm>
        <a:graphic>
          <a:graphicData uri="http://schemas.openxmlformats.org/drawingml/2006/table">
            <a:tbl>
              <a:tblPr firstRow="1" bandRow="1">
                <a:tableStyleId>{5C22544A-7EE6-4342-B048-85BDC9FD1C3A}</a:tableStyleId>
              </a:tblPr>
              <a:tblGrid>
                <a:gridCol w="758249">
                  <a:extLst>
                    <a:ext uri="{9D8B030D-6E8A-4147-A177-3AD203B41FA5}">
                      <a16:colId xmlns:a16="http://schemas.microsoft.com/office/drawing/2014/main" val="1060936534"/>
                    </a:ext>
                  </a:extLst>
                </a:gridCol>
                <a:gridCol w="775855">
                  <a:extLst>
                    <a:ext uri="{9D8B030D-6E8A-4147-A177-3AD203B41FA5}">
                      <a16:colId xmlns:a16="http://schemas.microsoft.com/office/drawing/2014/main" val="1046606846"/>
                    </a:ext>
                  </a:extLst>
                </a:gridCol>
                <a:gridCol w="803564">
                  <a:extLst>
                    <a:ext uri="{9D8B030D-6E8A-4147-A177-3AD203B41FA5}">
                      <a16:colId xmlns:a16="http://schemas.microsoft.com/office/drawing/2014/main" val="1026105092"/>
                    </a:ext>
                  </a:extLst>
                </a:gridCol>
                <a:gridCol w="706581">
                  <a:extLst>
                    <a:ext uri="{9D8B030D-6E8A-4147-A177-3AD203B41FA5}">
                      <a16:colId xmlns:a16="http://schemas.microsoft.com/office/drawing/2014/main" val="4129977127"/>
                    </a:ext>
                  </a:extLst>
                </a:gridCol>
                <a:gridCol w="748146">
                  <a:extLst>
                    <a:ext uri="{9D8B030D-6E8A-4147-A177-3AD203B41FA5}">
                      <a16:colId xmlns:a16="http://schemas.microsoft.com/office/drawing/2014/main" val="915159649"/>
                    </a:ext>
                  </a:extLst>
                </a:gridCol>
                <a:gridCol w="762000">
                  <a:extLst>
                    <a:ext uri="{9D8B030D-6E8A-4147-A177-3AD203B41FA5}">
                      <a16:colId xmlns:a16="http://schemas.microsoft.com/office/drawing/2014/main" val="2717664978"/>
                    </a:ext>
                  </a:extLst>
                </a:gridCol>
                <a:gridCol w="835023">
                  <a:extLst>
                    <a:ext uri="{9D8B030D-6E8A-4147-A177-3AD203B41FA5}">
                      <a16:colId xmlns:a16="http://schemas.microsoft.com/office/drawing/2014/main" val="2912820589"/>
                    </a:ext>
                  </a:extLst>
                </a:gridCol>
              </a:tblGrid>
              <a:tr h="727631">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37301164"/>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602330855"/>
              </p:ext>
            </p:extLst>
          </p:nvPr>
        </p:nvGraphicFramePr>
        <p:xfrm>
          <a:off x="1881041" y="3082235"/>
          <a:ext cx="8388352" cy="711102"/>
        </p:xfrm>
        <a:graphic>
          <a:graphicData uri="http://schemas.openxmlformats.org/drawingml/2006/table">
            <a:tbl>
              <a:tblPr firstRow="1" bandRow="1">
                <a:tableStyleId>{5C22544A-7EE6-4342-B048-85BDC9FD1C3A}</a:tableStyleId>
              </a:tblPr>
              <a:tblGrid>
                <a:gridCol w="756803">
                  <a:extLst>
                    <a:ext uri="{9D8B030D-6E8A-4147-A177-3AD203B41FA5}">
                      <a16:colId xmlns:a16="http://schemas.microsoft.com/office/drawing/2014/main" val="1807409121"/>
                    </a:ext>
                  </a:extLst>
                </a:gridCol>
                <a:gridCol w="778224">
                  <a:extLst>
                    <a:ext uri="{9D8B030D-6E8A-4147-A177-3AD203B41FA5}">
                      <a16:colId xmlns:a16="http://schemas.microsoft.com/office/drawing/2014/main" val="975093171"/>
                    </a:ext>
                  </a:extLst>
                </a:gridCol>
                <a:gridCol w="722637">
                  <a:extLst>
                    <a:ext uri="{9D8B030D-6E8A-4147-A177-3AD203B41FA5}">
                      <a16:colId xmlns:a16="http://schemas.microsoft.com/office/drawing/2014/main" val="3710201841"/>
                    </a:ext>
                  </a:extLst>
                </a:gridCol>
                <a:gridCol w="792121">
                  <a:extLst>
                    <a:ext uri="{9D8B030D-6E8A-4147-A177-3AD203B41FA5}">
                      <a16:colId xmlns:a16="http://schemas.microsoft.com/office/drawing/2014/main" val="1040346650"/>
                    </a:ext>
                  </a:extLst>
                </a:gridCol>
                <a:gridCol w="792121">
                  <a:extLst>
                    <a:ext uri="{9D8B030D-6E8A-4147-A177-3AD203B41FA5}">
                      <a16:colId xmlns:a16="http://schemas.microsoft.com/office/drawing/2014/main" val="2821927683"/>
                    </a:ext>
                  </a:extLst>
                </a:gridCol>
                <a:gridCol w="722636">
                  <a:extLst>
                    <a:ext uri="{9D8B030D-6E8A-4147-A177-3AD203B41FA5}">
                      <a16:colId xmlns:a16="http://schemas.microsoft.com/office/drawing/2014/main" val="412632602"/>
                    </a:ext>
                  </a:extLst>
                </a:gridCol>
                <a:gridCol w="694844">
                  <a:extLst>
                    <a:ext uri="{9D8B030D-6E8A-4147-A177-3AD203B41FA5}">
                      <a16:colId xmlns:a16="http://schemas.microsoft.com/office/drawing/2014/main" val="1973838448"/>
                    </a:ext>
                  </a:extLst>
                </a:gridCol>
                <a:gridCol w="819915">
                  <a:extLst>
                    <a:ext uri="{9D8B030D-6E8A-4147-A177-3AD203B41FA5}">
                      <a16:colId xmlns:a16="http://schemas.microsoft.com/office/drawing/2014/main" val="3702724553"/>
                    </a:ext>
                  </a:extLst>
                </a:gridCol>
                <a:gridCol w="806017">
                  <a:extLst>
                    <a:ext uri="{9D8B030D-6E8A-4147-A177-3AD203B41FA5}">
                      <a16:colId xmlns:a16="http://schemas.microsoft.com/office/drawing/2014/main" val="2856754093"/>
                    </a:ext>
                  </a:extLst>
                </a:gridCol>
                <a:gridCol w="750431">
                  <a:extLst>
                    <a:ext uri="{9D8B030D-6E8A-4147-A177-3AD203B41FA5}">
                      <a16:colId xmlns:a16="http://schemas.microsoft.com/office/drawing/2014/main" val="2318018495"/>
                    </a:ext>
                  </a:extLst>
                </a:gridCol>
                <a:gridCol w="752603">
                  <a:extLst>
                    <a:ext uri="{9D8B030D-6E8A-4147-A177-3AD203B41FA5}">
                      <a16:colId xmlns:a16="http://schemas.microsoft.com/office/drawing/2014/main" val="4192084345"/>
                    </a:ext>
                  </a:extLst>
                </a:gridCol>
              </a:tblGrid>
              <a:tr h="711102">
                <a:tc>
                  <a:txBody>
                    <a:bodyPr/>
                    <a:lstStyle/>
                    <a:p>
                      <a:r>
                        <a:rPr lang="en-US" dirty="0" smtClean="0"/>
                        <a:t>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5729002"/>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074317191"/>
              </p:ext>
            </p:extLst>
          </p:nvPr>
        </p:nvGraphicFramePr>
        <p:xfrm>
          <a:off x="2660070" y="4528164"/>
          <a:ext cx="6161856" cy="683715"/>
        </p:xfrm>
        <a:graphic>
          <a:graphicData uri="http://schemas.openxmlformats.org/drawingml/2006/table">
            <a:tbl>
              <a:tblPr firstRow="1" bandRow="1">
                <a:tableStyleId>{5C22544A-7EE6-4342-B048-85BDC9FD1C3A}</a:tableStyleId>
              </a:tblPr>
              <a:tblGrid>
                <a:gridCol w="768352">
                  <a:extLst>
                    <a:ext uri="{9D8B030D-6E8A-4147-A177-3AD203B41FA5}">
                      <a16:colId xmlns:a16="http://schemas.microsoft.com/office/drawing/2014/main" val="3483774765"/>
                    </a:ext>
                  </a:extLst>
                </a:gridCol>
                <a:gridCol w="762000">
                  <a:extLst>
                    <a:ext uri="{9D8B030D-6E8A-4147-A177-3AD203B41FA5}">
                      <a16:colId xmlns:a16="http://schemas.microsoft.com/office/drawing/2014/main" val="1586691314"/>
                    </a:ext>
                  </a:extLst>
                </a:gridCol>
                <a:gridCol w="720437">
                  <a:extLst>
                    <a:ext uri="{9D8B030D-6E8A-4147-A177-3AD203B41FA5}">
                      <a16:colId xmlns:a16="http://schemas.microsoft.com/office/drawing/2014/main" val="3631924234"/>
                    </a:ext>
                  </a:extLst>
                </a:gridCol>
                <a:gridCol w="775854">
                  <a:extLst>
                    <a:ext uri="{9D8B030D-6E8A-4147-A177-3AD203B41FA5}">
                      <a16:colId xmlns:a16="http://schemas.microsoft.com/office/drawing/2014/main" val="1358103315"/>
                    </a:ext>
                  </a:extLst>
                </a:gridCol>
                <a:gridCol w="789709">
                  <a:extLst>
                    <a:ext uri="{9D8B030D-6E8A-4147-A177-3AD203B41FA5}">
                      <a16:colId xmlns:a16="http://schemas.microsoft.com/office/drawing/2014/main" val="1568429857"/>
                    </a:ext>
                  </a:extLst>
                </a:gridCol>
                <a:gridCol w="748146">
                  <a:extLst>
                    <a:ext uri="{9D8B030D-6E8A-4147-A177-3AD203B41FA5}">
                      <a16:colId xmlns:a16="http://schemas.microsoft.com/office/drawing/2014/main" val="1265874680"/>
                    </a:ext>
                  </a:extLst>
                </a:gridCol>
                <a:gridCol w="766085">
                  <a:extLst>
                    <a:ext uri="{9D8B030D-6E8A-4147-A177-3AD203B41FA5}">
                      <a16:colId xmlns:a16="http://schemas.microsoft.com/office/drawing/2014/main" val="3209831878"/>
                    </a:ext>
                  </a:extLst>
                </a:gridCol>
                <a:gridCol w="831273">
                  <a:extLst>
                    <a:ext uri="{9D8B030D-6E8A-4147-A177-3AD203B41FA5}">
                      <a16:colId xmlns:a16="http://schemas.microsoft.com/office/drawing/2014/main" val="3052298201"/>
                    </a:ext>
                  </a:extLst>
                </a:gridCol>
              </a:tblGrid>
              <a:tr h="683715">
                <a:tc>
                  <a:txBody>
                    <a:bodyPr/>
                    <a:lstStyle/>
                    <a:p>
                      <a:r>
                        <a:rPr lang="en-US" dirty="0" smtClean="0"/>
                        <a:t>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96953315"/>
                  </a:ext>
                </a:extLst>
              </a:tr>
            </a:tbl>
          </a:graphicData>
        </a:graphic>
      </p:graphicFrame>
      <p:sp>
        <p:nvSpPr>
          <p:cNvPr id="26" name="Oval 186">
            <a:hlinkClick r:id="rId6"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40077" y="1827102"/>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smtClean="0">
                <a:solidFill>
                  <a:srgbClr val="000066"/>
                </a:solidFill>
              </a:rPr>
              <a:t>1</a:t>
            </a:r>
            <a:endParaRPr lang="en-US" altLang="vi-VN" sz="3200" b="1" dirty="0">
              <a:solidFill>
                <a:srgbClr val="000066"/>
              </a:solidFill>
            </a:endParaRPr>
          </a:p>
        </p:txBody>
      </p:sp>
      <p:sp>
        <p:nvSpPr>
          <p:cNvPr id="27" name="Oval 186">
            <a:hlinkClick r:id="rId7"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57395" y="2501629"/>
            <a:ext cx="422564" cy="448945"/>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smtClean="0">
                <a:solidFill>
                  <a:srgbClr val="000066"/>
                </a:solidFill>
              </a:rPr>
              <a:t>2</a:t>
            </a:r>
            <a:endParaRPr lang="en-US" altLang="vi-VN" sz="3200" b="1" dirty="0">
              <a:solidFill>
                <a:srgbClr val="000066"/>
              </a:solidFill>
            </a:endParaRPr>
          </a:p>
        </p:txBody>
      </p:sp>
      <p:sp>
        <p:nvSpPr>
          <p:cNvPr id="28" name="Oval 186">
            <a:hlinkClick r:id="rId8"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93618" y="3183940"/>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smtClean="0">
                <a:solidFill>
                  <a:srgbClr val="000066"/>
                </a:solidFill>
              </a:rPr>
              <a:t>3</a:t>
            </a:r>
            <a:endParaRPr lang="en-US" altLang="vi-VN" sz="3200" b="1" dirty="0">
              <a:solidFill>
                <a:srgbClr val="000066"/>
              </a:solidFill>
            </a:endParaRPr>
          </a:p>
        </p:txBody>
      </p:sp>
      <p:sp>
        <p:nvSpPr>
          <p:cNvPr id="29" name="Oval 186">
            <a:hlinkClick r:id="rId9"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93618" y="3903129"/>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smtClean="0">
                <a:solidFill>
                  <a:srgbClr val="000066"/>
                </a:solidFill>
              </a:rPr>
              <a:t>4</a:t>
            </a:r>
            <a:endParaRPr lang="en-US" altLang="vi-VN" sz="3200" b="1" dirty="0">
              <a:solidFill>
                <a:srgbClr val="000066"/>
              </a:solidFill>
            </a:endParaRPr>
          </a:p>
        </p:txBody>
      </p:sp>
      <p:sp>
        <p:nvSpPr>
          <p:cNvPr id="30" name="Oval 186">
            <a:hlinkClick r:id="rId10"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98959" y="4700520"/>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smtClean="0">
                <a:solidFill>
                  <a:srgbClr val="000066"/>
                </a:solidFill>
              </a:rPr>
              <a:t>5</a:t>
            </a:r>
            <a:endParaRPr lang="en-US" altLang="vi-VN" sz="3200" b="1" dirty="0">
              <a:solidFill>
                <a:srgbClr val="000066"/>
              </a:solidFill>
            </a:endParaRPr>
          </a:p>
        </p:txBody>
      </p:sp>
      <p:pic>
        <p:nvPicPr>
          <p:cNvPr id="31"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185817" y="1751026"/>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185817" y="252107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187548" y="318926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230842" y="3865029"/>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230842" y="462749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3086220" y="241177"/>
            <a:ext cx="4755454" cy="769441"/>
          </a:xfrm>
          <a:prstGeom prst="rect">
            <a:avLst/>
          </a:prstGeom>
          <a:noFill/>
        </p:spPr>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TRÒ CHƠI Ô CHỮ</a:t>
            </a:r>
            <a:endParaRPr lang="en-US" sz="4400" b="1" dirty="0">
              <a:ln w="22225">
                <a:solidFill>
                  <a:schemeClr val="accent2"/>
                </a:solidFill>
                <a:prstDash val="solid"/>
              </a:ln>
              <a:solidFill>
                <a:schemeClr val="accent2">
                  <a:lumMod val="40000"/>
                  <a:lumOff val="60000"/>
                </a:schemeClr>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77210769"/>
              </p:ext>
            </p:extLst>
          </p:nvPr>
        </p:nvGraphicFramePr>
        <p:xfrm>
          <a:off x="3408216" y="5222545"/>
          <a:ext cx="5334001" cy="672120"/>
        </p:xfrm>
        <a:graphic>
          <a:graphicData uri="http://schemas.openxmlformats.org/drawingml/2006/table">
            <a:tbl>
              <a:tblPr firstRow="1" bandRow="1">
                <a:tableStyleId>{5C22544A-7EE6-4342-B048-85BDC9FD1C3A}</a:tableStyleId>
              </a:tblPr>
              <a:tblGrid>
                <a:gridCol w="706581">
                  <a:extLst>
                    <a:ext uri="{9D8B030D-6E8A-4147-A177-3AD203B41FA5}">
                      <a16:colId xmlns:a16="http://schemas.microsoft.com/office/drawing/2014/main" val="1060936534"/>
                    </a:ext>
                  </a:extLst>
                </a:gridCol>
                <a:gridCol w="775856">
                  <a:extLst>
                    <a:ext uri="{9D8B030D-6E8A-4147-A177-3AD203B41FA5}">
                      <a16:colId xmlns:a16="http://schemas.microsoft.com/office/drawing/2014/main" val="3988308158"/>
                    </a:ext>
                  </a:extLst>
                </a:gridCol>
                <a:gridCol w="817419">
                  <a:extLst>
                    <a:ext uri="{9D8B030D-6E8A-4147-A177-3AD203B41FA5}">
                      <a16:colId xmlns:a16="http://schemas.microsoft.com/office/drawing/2014/main" val="1209632733"/>
                    </a:ext>
                  </a:extLst>
                </a:gridCol>
                <a:gridCol w="734290">
                  <a:extLst>
                    <a:ext uri="{9D8B030D-6E8A-4147-A177-3AD203B41FA5}">
                      <a16:colId xmlns:a16="http://schemas.microsoft.com/office/drawing/2014/main" val="1046606846"/>
                    </a:ext>
                  </a:extLst>
                </a:gridCol>
                <a:gridCol w="692728">
                  <a:extLst>
                    <a:ext uri="{9D8B030D-6E8A-4147-A177-3AD203B41FA5}">
                      <a16:colId xmlns:a16="http://schemas.microsoft.com/office/drawing/2014/main" val="1026105092"/>
                    </a:ext>
                  </a:extLst>
                </a:gridCol>
                <a:gridCol w="831272">
                  <a:extLst>
                    <a:ext uri="{9D8B030D-6E8A-4147-A177-3AD203B41FA5}">
                      <a16:colId xmlns:a16="http://schemas.microsoft.com/office/drawing/2014/main" val="4129977127"/>
                    </a:ext>
                  </a:extLst>
                </a:gridCol>
                <a:gridCol w="775855">
                  <a:extLst>
                    <a:ext uri="{9D8B030D-6E8A-4147-A177-3AD203B41FA5}">
                      <a16:colId xmlns:a16="http://schemas.microsoft.com/office/drawing/2014/main" val="915159649"/>
                    </a:ext>
                  </a:extLst>
                </a:gridCol>
              </a:tblGrid>
              <a:tr h="672120">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Đ</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Á</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N</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H</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L</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Ử</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3600" b="1" dirty="0" smtClean="0">
                          <a:solidFill>
                            <a:srgbClr val="FF0000"/>
                          </a:solidFill>
                          <a:effectLst/>
                          <a:latin typeface="Times New Roman" panose="02020603050405020304" pitchFamily="18" charset="0"/>
                          <a:ea typeface="Times New Roman" panose="02020603050405020304" pitchFamily="18" charset="0"/>
                        </a:rPr>
                        <a:t>A</a:t>
                      </a:r>
                      <a:endParaRPr lang="en-US" sz="3600" b="1" dirty="0">
                        <a:solidFill>
                          <a:srgbClr val="FF0000"/>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301164"/>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523428378"/>
              </p:ext>
            </p:extLst>
          </p:nvPr>
        </p:nvGraphicFramePr>
        <p:xfrm>
          <a:off x="3408216" y="5239143"/>
          <a:ext cx="5389418" cy="727631"/>
        </p:xfrm>
        <a:graphic>
          <a:graphicData uri="http://schemas.openxmlformats.org/drawingml/2006/table">
            <a:tbl>
              <a:tblPr firstRow="1" bandRow="1">
                <a:tableStyleId>{5C22544A-7EE6-4342-B048-85BDC9FD1C3A}</a:tableStyleId>
              </a:tblPr>
              <a:tblGrid>
                <a:gridCol w="758249">
                  <a:extLst>
                    <a:ext uri="{9D8B030D-6E8A-4147-A177-3AD203B41FA5}">
                      <a16:colId xmlns:a16="http://schemas.microsoft.com/office/drawing/2014/main" val="1060936534"/>
                    </a:ext>
                  </a:extLst>
                </a:gridCol>
                <a:gridCol w="775855">
                  <a:extLst>
                    <a:ext uri="{9D8B030D-6E8A-4147-A177-3AD203B41FA5}">
                      <a16:colId xmlns:a16="http://schemas.microsoft.com/office/drawing/2014/main" val="1046606846"/>
                    </a:ext>
                  </a:extLst>
                </a:gridCol>
                <a:gridCol w="803564">
                  <a:extLst>
                    <a:ext uri="{9D8B030D-6E8A-4147-A177-3AD203B41FA5}">
                      <a16:colId xmlns:a16="http://schemas.microsoft.com/office/drawing/2014/main" val="1026105092"/>
                    </a:ext>
                  </a:extLst>
                </a:gridCol>
                <a:gridCol w="706581">
                  <a:extLst>
                    <a:ext uri="{9D8B030D-6E8A-4147-A177-3AD203B41FA5}">
                      <a16:colId xmlns:a16="http://schemas.microsoft.com/office/drawing/2014/main" val="4129977127"/>
                    </a:ext>
                  </a:extLst>
                </a:gridCol>
                <a:gridCol w="748146">
                  <a:extLst>
                    <a:ext uri="{9D8B030D-6E8A-4147-A177-3AD203B41FA5}">
                      <a16:colId xmlns:a16="http://schemas.microsoft.com/office/drawing/2014/main" val="915159649"/>
                    </a:ext>
                  </a:extLst>
                </a:gridCol>
                <a:gridCol w="762000">
                  <a:extLst>
                    <a:ext uri="{9D8B030D-6E8A-4147-A177-3AD203B41FA5}">
                      <a16:colId xmlns:a16="http://schemas.microsoft.com/office/drawing/2014/main" val="2717664978"/>
                    </a:ext>
                  </a:extLst>
                </a:gridCol>
                <a:gridCol w="835023">
                  <a:extLst>
                    <a:ext uri="{9D8B030D-6E8A-4147-A177-3AD203B41FA5}">
                      <a16:colId xmlns:a16="http://schemas.microsoft.com/office/drawing/2014/main" val="2912820589"/>
                    </a:ext>
                  </a:extLst>
                </a:gridCol>
              </a:tblGrid>
              <a:tr h="727631">
                <a:tc>
                  <a:txBody>
                    <a:bodyPr/>
                    <a:lstStyle/>
                    <a:p>
                      <a:r>
                        <a:rPr lang="en-US" dirty="0" smtClean="0"/>
                        <a:t>6</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7301164"/>
                  </a:ext>
                </a:extLst>
              </a:tr>
            </a:tbl>
          </a:graphicData>
        </a:graphic>
      </p:graphicFrame>
      <p:sp>
        <p:nvSpPr>
          <p:cNvPr id="38" name="Oval 186">
            <a:hlinkClick r:id="rId12" action="ppaction://hlinksldjump"/>
            <a:extLst>
              <a:ext uri="{FF2B5EF4-FFF2-40B4-BE49-F238E27FC236}">
                <a16:creationId xmlns:a16="http://schemas.microsoft.com/office/drawing/2014/main" id="{574F4E29-F395-41A9-B819-3AC2AD3DB344}"/>
              </a:ext>
            </a:extLst>
          </p:cNvPr>
          <p:cNvSpPr>
            <a:spLocks noChangeArrowheads="1"/>
          </p:cNvSpPr>
          <p:nvPr/>
        </p:nvSpPr>
        <p:spPr bwMode="auto">
          <a:xfrm>
            <a:off x="893618" y="5468242"/>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vi-VN" sz="3200" b="1" dirty="0">
                <a:solidFill>
                  <a:srgbClr val="000066"/>
                </a:solidFill>
              </a:rPr>
              <a:t>6</a:t>
            </a:r>
          </a:p>
        </p:txBody>
      </p:sp>
      <p:pic>
        <p:nvPicPr>
          <p:cNvPr id="39" name="Picture 208" descr="Earth-14-june">
            <a:extLst>
              <a:ext uri="{FF2B5EF4-FFF2-40B4-BE49-F238E27FC236}">
                <a16:creationId xmlns:a16="http://schemas.microsoft.com/office/drawing/2014/main" id="{4C8E2B8C-B7E0-4F1A-BD1A-33A5380E4A0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274135" y="530326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810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31"/>
                    </p:tgtEl>
                  </p:cond>
                </p:stCondLst>
                <p:endSync evt="end" delay="0">
                  <p:rtn val="all"/>
                </p:endSync>
                <p:childTnLst>
                  <p:par>
                    <p:cTn id="28" fill="hold">
                      <p:stCondLst>
                        <p:cond delay="0"/>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3" restart="whenNotActive" fill="hold" evtFilter="cancelBubble" nodeType="interactiveSeq">
                <p:stCondLst>
                  <p:cond evt="onClick" delay="0">
                    <p:tgtEl>
                      <p:spTgt spid="32"/>
                    </p:tgtEl>
                  </p:cond>
                </p:stCondLst>
                <p:endSync evt="end" delay="0">
                  <p:rtn val="all"/>
                </p:endSync>
                <p:childTnLst>
                  <p:par>
                    <p:cTn id="34" fill="hold">
                      <p:stCondLst>
                        <p:cond delay="0"/>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5" restart="whenNotActive" fill="hold" evtFilter="cancelBubble" nodeType="interactiveSeq">
                <p:stCondLst>
                  <p:cond evt="onClick" delay="0">
                    <p:tgtEl>
                      <p:spTgt spid="34"/>
                    </p:tgtEl>
                  </p:cond>
                </p:stCondLst>
                <p:endSync evt="end" delay="0">
                  <p:rtn val="all"/>
                </p:endSync>
                <p:childTnLst>
                  <p:par>
                    <p:cTn id="46" fill="hold">
                      <p:stCondLst>
                        <p:cond delay="0"/>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1" restart="whenNotActive" fill="hold" evtFilter="cancelBubble" nodeType="interactiveSeq">
                <p:stCondLst>
                  <p:cond evt="onClick" delay="0">
                    <p:tgtEl>
                      <p:spTgt spid="35"/>
                    </p:tgtEl>
                  </p:cond>
                </p:stCondLst>
                <p:endSync evt="end" delay="0">
                  <p:rtn val="all"/>
                </p:endSync>
                <p:childTnLst>
                  <p:par>
                    <p:cTn id="52" fill="hold">
                      <p:stCondLst>
                        <p:cond delay="0"/>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7" restart="whenNotActive" fill="hold" evtFilter="cancelBubble" nodeType="interactiveSeq">
                <p:stCondLst>
                  <p:cond evt="onClick" delay="0">
                    <p:tgtEl>
                      <p:spTgt spid="39"/>
                    </p:tgtEl>
                  </p:cond>
                </p:stCondLst>
                <p:endSync evt="end" delay="0">
                  <p:rtn val="all"/>
                </p:endSync>
                <p:childTnLst>
                  <p:par>
                    <p:cTn id="58" fill="hold">
                      <p:stCondLst>
                        <p:cond delay="0"/>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37"/>
                                        </p:tgtEl>
                                      </p:cBhvr>
                                    </p:animEffect>
                                    <p:set>
                                      <p:cBhvr>
                                        <p:cTn id="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3" restart="whenNotActive" fill="hold" evtFilter="cancelBubble" nodeType="interactiveSeq">
                <p:stCondLst>
                  <p:cond evt="onClick" delay="0">
                    <p:tgtEl>
                      <p:spTgt spid="38"/>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Cấu</a:t>
            </a:r>
            <a:r>
              <a:rPr lang="en-US" altLang="en-US" sz="1600" dirty="0" smtClean="0">
                <a:solidFill>
                  <a:srgbClr val="0000FF"/>
                </a:solidFill>
              </a:rPr>
              <a:t> </a:t>
            </a:r>
            <a:r>
              <a:rPr lang="en-US" altLang="en-US" sz="1600" dirty="0" err="1" smtClean="0">
                <a:solidFill>
                  <a:srgbClr val="0000FF"/>
                </a:solidFill>
              </a:rPr>
              <a:t>tạo</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nguyên</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việc</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1.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20" name="Rectangle 2">
            <a:extLst>
              <a:ext uri="{FF2B5EF4-FFF2-40B4-BE49-F238E27FC236}">
                <a16:creationId xmlns:a16="http://schemas.microsoft.com/office/drawing/2014/main" id="{B164F4E9-1E93-13A2-D4B8-9002E23A0E4D}"/>
              </a:ext>
            </a:extLst>
          </p:cNvPr>
          <p:cNvSpPr txBox="1">
            <a:spLocks noChangeArrowheads="1"/>
          </p:cNvSpPr>
          <p:nvPr/>
        </p:nvSpPr>
        <p:spPr>
          <a:xfrm>
            <a:off x="3061855" y="2075799"/>
            <a:ext cx="6871856" cy="1044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b="1" dirty="0" err="1">
                <a:solidFill>
                  <a:srgbClr val="00B050"/>
                </a:solidFill>
                <a:latin typeface="Times New Roman" panose="02020603050405020304" pitchFamily="18" charset="0"/>
              </a:rPr>
              <a:t>Phân</a:t>
            </a:r>
            <a:r>
              <a:rPr lang="en-US" altLang="en-US" sz="2400" b="1" dirty="0">
                <a:solidFill>
                  <a:srgbClr val="00B050"/>
                </a:solidFill>
                <a:latin typeface="Times New Roman" panose="02020603050405020304" pitchFamily="18" charset="0"/>
              </a:rPr>
              <a:t> </a:t>
            </a:r>
            <a:r>
              <a:rPr lang="en-US" altLang="en-US" sz="2400" b="1" dirty="0" err="1">
                <a:solidFill>
                  <a:srgbClr val="00B050"/>
                </a:solidFill>
                <a:latin typeface="Times New Roman" panose="02020603050405020304" pitchFamily="18" charset="0"/>
              </a:rPr>
              <a:t>loại</a:t>
            </a:r>
            <a:r>
              <a:rPr lang="en-US" altLang="en-US" sz="2400" b="1" dirty="0">
                <a:solidFill>
                  <a:srgbClr val="00B050"/>
                </a:solidFill>
                <a:latin typeface="Times New Roman" panose="02020603050405020304" pitchFamily="18" charset="0"/>
              </a:rPr>
              <a:t>:</a:t>
            </a:r>
          </a:p>
        </p:txBody>
      </p:sp>
      <p:sp>
        <p:nvSpPr>
          <p:cNvPr id="28" name="AutoShape 4">
            <a:hlinkClick r:id="" action="ppaction://noaction" highlightClick="1"/>
            <a:extLst>
              <a:ext uri="{FF2B5EF4-FFF2-40B4-BE49-F238E27FC236}">
                <a16:creationId xmlns:a16="http://schemas.microsoft.com/office/drawing/2014/main" id="{87EE74BA-E04F-851D-99B0-292FE815B9F6}"/>
              </a:ext>
            </a:extLst>
          </p:cNvPr>
          <p:cNvSpPr>
            <a:spLocks noChangeArrowheads="1"/>
          </p:cNvSpPr>
          <p:nvPr/>
        </p:nvSpPr>
        <p:spPr bwMode="auto">
          <a:xfrm>
            <a:off x="5354778" y="2362200"/>
            <a:ext cx="3505200" cy="609600"/>
          </a:xfrm>
          <a:prstGeom prst="actionButtonBlank">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400" b="1" dirty="0" err="1">
                <a:cs typeface="Arial" panose="020B0604020202020204" pitchFamily="34" charset="0"/>
              </a:rPr>
              <a:t>Hệ</a:t>
            </a:r>
            <a:r>
              <a:rPr lang="en-US" altLang="en-US" sz="2400" b="1" dirty="0">
                <a:cs typeface="Arial" panose="020B0604020202020204" pitchFamily="34" charset="0"/>
              </a:rPr>
              <a:t> </a:t>
            </a:r>
            <a:r>
              <a:rPr lang="en-US" altLang="en-US" sz="2400" b="1" dirty="0" err="1">
                <a:cs typeface="Arial" panose="020B0604020202020204" pitchFamily="34" charset="0"/>
              </a:rPr>
              <a:t>thống</a:t>
            </a:r>
            <a:r>
              <a:rPr lang="en-US" altLang="en-US" sz="2400" b="1" dirty="0">
                <a:cs typeface="Arial" panose="020B0604020202020204" pitchFamily="34" charset="0"/>
              </a:rPr>
              <a:t> </a:t>
            </a:r>
            <a:r>
              <a:rPr lang="en-US" altLang="en-US" sz="2400" b="1" dirty="0" err="1">
                <a:cs typeface="Arial" panose="020B0604020202020204" pitchFamily="34" charset="0"/>
              </a:rPr>
              <a:t>bôi</a:t>
            </a:r>
            <a:r>
              <a:rPr lang="en-US" altLang="en-US" sz="2400" b="1" dirty="0">
                <a:cs typeface="Arial" panose="020B0604020202020204" pitchFamily="34" charset="0"/>
              </a:rPr>
              <a:t> </a:t>
            </a:r>
            <a:r>
              <a:rPr lang="en-US" altLang="en-US" sz="2400" b="1" dirty="0" err="1">
                <a:cs typeface="Arial" panose="020B0604020202020204" pitchFamily="34" charset="0"/>
              </a:rPr>
              <a:t>trơn</a:t>
            </a:r>
            <a:endParaRPr lang="en-US" altLang="en-US" sz="2400" b="1" dirty="0">
              <a:cs typeface="Arial" panose="020B0604020202020204" pitchFamily="34" charset="0"/>
            </a:endParaRPr>
          </a:p>
        </p:txBody>
      </p:sp>
      <p:sp>
        <p:nvSpPr>
          <p:cNvPr id="29" name="AutoShape 5">
            <a:hlinkClick r:id="" action="ppaction://noaction" highlightClick="1"/>
            <a:extLst>
              <a:ext uri="{FF2B5EF4-FFF2-40B4-BE49-F238E27FC236}">
                <a16:creationId xmlns:a16="http://schemas.microsoft.com/office/drawing/2014/main" id="{22F0D412-9A8B-2FB1-0AB2-27EF34E3D896}"/>
              </a:ext>
            </a:extLst>
          </p:cNvPr>
          <p:cNvSpPr>
            <a:spLocks noChangeArrowheads="1"/>
          </p:cNvSpPr>
          <p:nvPr/>
        </p:nvSpPr>
        <p:spPr bwMode="auto">
          <a:xfrm>
            <a:off x="5735778" y="4495800"/>
            <a:ext cx="2870718" cy="1828800"/>
          </a:xfrm>
          <a:prstGeom prst="actionButtonBlank">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000" b="1" dirty="0" err="1">
                <a:cs typeface="Arial" panose="020B0604020202020204" pitchFamily="34" charset="0"/>
              </a:rPr>
              <a:t>Bôi</a:t>
            </a:r>
            <a:r>
              <a:rPr lang="en-US" altLang="en-US" sz="2000" b="1" dirty="0">
                <a:cs typeface="Arial" panose="020B0604020202020204" pitchFamily="34" charset="0"/>
              </a:rPr>
              <a:t> </a:t>
            </a:r>
            <a:r>
              <a:rPr lang="en-US" altLang="en-US" sz="2000" b="1" dirty="0" err="1">
                <a:cs typeface="Arial" panose="020B0604020202020204" pitchFamily="34" charset="0"/>
              </a:rPr>
              <a:t>trơn</a:t>
            </a:r>
            <a:r>
              <a:rPr lang="en-US" altLang="en-US" sz="2000" b="1" dirty="0">
                <a:cs typeface="Arial" panose="020B0604020202020204" pitchFamily="34" charset="0"/>
              </a:rPr>
              <a:t> qua </a:t>
            </a:r>
            <a:r>
              <a:rPr lang="en-US" altLang="en-US" sz="2000" b="1" dirty="0" err="1">
                <a:cs typeface="Arial" panose="020B0604020202020204" pitchFamily="34" charset="0"/>
              </a:rPr>
              <a:t>nhiên</a:t>
            </a:r>
            <a:r>
              <a:rPr lang="en-US" altLang="en-US" sz="2000" b="1" dirty="0">
                <a:cs typeface="Arial" panose="020B0604020202020204" pitchFamily="34" charset="0"/>
              </a:rPr>
              <a:t> </a:t>
            </a:r>
            <a:r>
              <a:rPr lang="en-US" altLang="en-US" sz="2000" b="1" dirty="0" err="1">
                <a:cs typeface="Arial" panose="020B0604020202020204" pitchFamily="34" charset="0"/>
              </a:rPr>
              <a:t>liệu</a:t>
            </a:r>
            <a:endParaRPr lang="en-US" altLang="en-US" sz="2000" b="1" dirty="0">
              <a:cs typeface="Arial" panose="020B0604020202020204" pitchFamily="34" charset="0"/>
            </a:endParaRPr>
          </a:p>
        </p:txBody>
      </p:sp>
      <p:sp>
        <p:nvSpPr>
          <p:cNvPr id="30" name="Line 6">
            <a:extLst>
              <a:ext uri="{FF2B5EF4-FFF2-40B4-BE49-F238E27FC236}">
                <a16:creationId xmlns:a16="http://schemas.microsoft.com/office/drawing/2014/main" id="{81C4D2E8-21B3-DEC3-030B-D00FE07352B4}"/>
              </a:ext>
            </a:extLst>
          </p:cNvPr>
          <p:cNvSpPr>
            <a:spLocks noChangeShapeType="1"/>
          </p:cNvSpPr>
          <p:nvPr/>
        </p:nvSpPr>
        <p:spPr bwMode="auto">
          <a:xfrm>
            <a:off x="4287978" y="3657600"/>
            <a:ext cx="0" cy="838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1" name="Line 7">
            <a:extLst>
              <a:ext uri="{FF2B5EF4-FFF2-40B4-BE49-F238E27FC236}">
                <a16:creationId xmlns:a16="http://schemas.microsoft.com/office/drawing/2014/main" id="{69139BA2-019B-ED4A-48E5-A6A40C46337D}"/>
              </a:ext>
            </a:extLst>
          </p:cNvPr>
          <p:cNvSpPr>
            <a:spLocks noChangeShapeType="1"/>
          </p:cNvSpPr>
          <p:nvPr/>
        </p:nvSpPr>
        <p:spPr bwMode="auto">
          <a:xfrm flipH="1">
            <a:off x="9621978" y="3657600"/>
            <a:ext cx="0" cy="838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2" name="Line 8">
            <a:extLst>
              <a:ext uri="{FF2B5EF4-FFF2-40B4-BE49-F238E27FC236}">
                <a16:creationId xmlns:a16="http://schemas.microsoft.com/office/drawing/2014/main" id="{0336E1E8-AE6F-ABEF-398B-EDDE4D92EF60}"/>
              </a:ext>
            </a:extLst>
          </p:cNvPr>
          <p:cNvSpPr>
            <a:spLocks noChangeShapeType="1"/>
          </p:cNvSpPr>
          <p:nvPr/>
        </p:nvSpPr>
        <p:spPr bwMode="auto">
          <a:xfrm>
            <a:off x="4287978" y="3657600"/>
            <a:ext cx="533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3" name="Line 9">
            <a:extLst>
              <a:ext uri="{FF2B5EF4-FFF2-40B4-BE49-F238E27FC236}">
                <a16:creationId xmlns:a16="http://schemas.microsoft.com/office/drawing/2014/main" id="{81F6A9C6-85B2-8B22-4D59-17614E4DE81A}"/>
              </a:ext>
            </a:extLst>
          </p:cNvPr>
          <p:cNvSpPr>
            <a:spLocks noChangeShapeType="1"/>
          </p:cNvSpPr>
          <p:nvPr/>
        </p:nvSpPr>
        <p:spPr bwMode="auto">
          <a:xfrm>
            <a:off x="7031178" y="2971800"/>
            <a:ext cx="0" cy="1524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4" name="AutoShape 11">
            <a:hlinkClick r:id="" action="ppaction://noaction" highlightClick="1"/>
            <a:extLst>
              <a:ext uri="{FF2B5EF4-FFF2-40B4-BE49-F238E27FC236}">
                <a16:creationId xmlns:a16="http://schemas.microsoft.com/office/drawing/2014/main" id="{F6EA172B-95E8-F42D-EEB4-FC43A7779402}"/>
              </a:ext>
            </a:extLst>
          </p:cNvPr>
          <p:cNvSpPr>
            <a:spLocks noChangeArrowheads="1"/>
          </p:cNvSpPr>
          <p:nvPr/>
        </p:nvSpPr>
        <p:spPr bwMode="auto">
          <a:xfrm>
            <a:off x="3144978" y="4495800"/>
            <a:ext cx="2286000" cy="1828800"/>
          </a:xfrm>
          <a:prstGeom prst="actionButtonBlank">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000" b="1" dirty="0" err="1">
                <a:cs typeface="Arial" panose="020B0604020202020204" pitchFamily="34" charset="0"/>
              </a:rPr>
              <a:t>Bôi</a:t>
            </a:r>
            <a:r>
              <a:rPr lang="en-US" altLang="en-US" sz="2000" b="1" dirty="0">
                <a:cs typeface="Arial" panose="020B0604020202020204" pitchFamily="34" charset="0"/>
              </a:rPr>
              <a:t> </a:t>
            </a:r>
            <a:r>
              <a:rPr lang="en-US" altLang="en-US" sz="2000" b="1" dirty="0" err="1">
                <a:cs typeface="Arial" panose="020B0604020202020204" pitchFamily="34" charset="0"/>
              </a:rPr>
              <a:t>trơn</a:t>
            </a:r>
            <a:r>
              <a:rPr lang="en-US" altLang="en-US" sz="2000" b="1" dirty="0">
                <a:cs typeface="Arial" panose="020B0604020202020204" pitchFamily="34" charset="0"/>
              </a:rPr>
              <a:t> </a:t>
            </a:r>
            <a:r>
              <a:rPr lang="en-US" altLang="en-US" sz="2000" b="1" dirty="0" err="1">
                <a:cs typeface="Arial" panose="020B0604020202020204" pitchFamily="34" charset="0"/>
              </a:rPr>
              <a:t>bằng</a:t>
            </a:r>
            <a:r>
              <a:rPr lang="en-US" altLang="en-US" sz="2000" b="1" dirty="0">
                <a:cs typeface="Arial" panose="020B0604020202020204" pitchFamily="34" charset="0"/>
              </a:rPr>
              <a:t> </a:t>
            </a:r>
          </a:p>
          <a:p>
            <a:pPr algn="ctr" defTabSz="914446" eaLnBrk="1" fontAlgn="base" hangingPunct="1">
              <a:spcBef>
                <a:spcPct val="0"/>
              </a:spcBef>
              <a:spcAft>
                <a:spcPct val="0"/>
              </a:spcAft>
            </a:pPr>
            <a:r>
              <a:rPr lang="en-US" altLang="en-US" sz="2000" b="1" dirty="0" err="1">
                <a:cs typeface="Arial" panose="020B0604020202020204" pitchFamily="34" charset="0"/>
              </a:rPr>
              <a:t>vung</a:t>
            </a:r>
            <a:r>
              <a:rPr lang="en-US" altLang="en-US" sz="2000" b="1" dirty="0">
                <a:cs typeface="Arial" panose="020B0604020202020204" pitchFamily="34" charset="0"/>
              </a:rPr>
              <a:t> </a:t>
            </a:r>
            <a:r>
              <a:rPr lang="en-US" altLang="en-US" sz="2000" b="1" dirty="0" err="1">
                <a:cs typeface="Arial" panose="020B0604020202020204" pitchFamily="34" charset="0"/>
              </a:rPr>
              <a:t>té</a:t>
            </a:r>
            <a:endParaRPr lang="en-US" altLang="en-US" sz="2000" b="1" dirty="0">
              <a:cs typeface="Arial" panose="020B0604020202020204" pitchFamily="34" charset="0"/>
            </a:endParaRPr>
          </a:p>
        </p:txBody>
      </p:sp>
      <p:sp>
        <p:nvSpPr>
          <p:cNvPr id="35" name="AutoShape 12">
            <a:hlinkClick r:id="" action="ppaction://noaction" highlightClick="1"/>
            <a:extLst>
              <a:ext uri="{FF2B5EF4-FFF2-40B4-BE49-F238E27FC236}">
                <a16:creationId xmlns:a16="http://schemas.microsoft.com/office/drawing/2014/main" id="{3D88EB05-C4DB-85DE-2934-83EAFDB166C8}"/>
              </a:ext>
            </a:extLst>
          </p:cNvPr>
          <p:cNvSpPr>
            <a:spLocks noChangeArrowheads="1"/>
          </p:cNvSpPr>
          <p:nvPr/>
        </p:nvSpPr>
        <p:spPr bwMode="auto">
          <a:xfrm>
            <a:off x="8783778" y="4495800"/>
            <a:ext cx="1752600" cy="1828800"/>
          </a:xfrm>
          <a:prstGeom prst="actionButtonBlank">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000" b="1" dirty="0" err="1">
                <a:cs typeface="Arial" panose="020B0604020202020204" pitchFamily="34" charset="0"/>
              </a:rPr>
              <a:t>Bôi</a:t>
            </a:r>
            <a:r>
              <a:rPr lang="en-US" altLang="en-US" sz="2000" b="1" dirty="0">
                <a:cs typeface="Arial" panose="020B0604020202020204" pitchFamily="34" charset="0"/>
              </a:rPr>
              <a:t> </a:t>
            </a:r>
            <a:r>
              <a:rPr lang="en-US" altLang="en-US" sz="2000" b="1" dirty="0" err="1">
                <a:cs typeface="Arial" panose="020B0604020202020204" pitchFamily="34" charset="0"/>
              </a:rPr>
              <a:t>trơn</a:t>
            </a:r>
            <a:r>
              <a:rPr lang="en-US" altLang="en-US" sz="2000" b="1" dirty="0">
                <a:cs typeface="Arial" panose="020B0604020202020204" pitchFamily="34" charset="0"/>
              </a:rPr>
              <a:t> </a:t>
            </a:r>
          </a:p>
          <a:p>
            <a:pPr algn="ctr" defTabSz="914446" eaLnBrk="1" fontAlgn="base" hangingPunct="1">
              <a:spcBef>
                <a:spcPct val="0"/>
              </a:spcBef>
              <a:spcAft>
                <a:spcPct val="0"/>
              </a:spcAft>
            </a:pPr>
            <a:r>
              <a:rPr lang="en-US" altLang="en-US" sz="2000" b="1" dirty="0" err="1">
                <a:cs typeface="Arial" panose="020B0604020202020204" pitchFamily="34" charset="0"/>
              </a:rPr>
              <a:t>cưỡng</a:t>
            </a:r>
            <a:r>
              <a:rPr lang="en-US" altLang="en-US" sz="2000" b="1" dirty="0">
                <a:cs typeface="Arial" panose="020B0604020202020204" pitchFamily="34" charset="0"/>
              </a:rPr>
              <a:t> </a:t>
            </a:r>
            <a:r>
              <a:rPr lang="en-US" altLang="en-US" sz="2000" b="1" dirty="0" err="1">
                <a:cs typeface="Arial" panose="020B0604020202020204" pitchFamily="34" charset="0"/>
              </a:rPr>
              <a:t>bức</a:t>
            </a:r>
            <a:endParaRPr lang="en-US" altLang="en-US" sz="2000" b="1" dirty="0">
              <a:cs typeface="Arial" panose="020B0604020202020204" pitchFamily="34" charset="0"/>
            </a:endParaRPr>
          </a:p>
        </p:txBody>
      </p:sp>
    </p:spTree>
    <p:extLst>
      <p:ext uri="{BB962C8B-B14F-4D97-AF65-F5344CB8AC3E}">
        <p14:creationId xmlns:p14="http://schemas.microsoft.com/office/powerpoint/2010/main" val="552536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par>
                                <p:cTn id="18" presetID="3" presetClass="entr" presetSubtype="1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par>
                                <p:cTn id="21" presetID="3"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par>
                                <p:cTn id="24" presetID="3" presetClass="entr" presetSubtype="1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linds(horizontal)">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P spid="29"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Cấu</a:t>
            </a:r>
            <a:r>
              <a:rPr lang="en-US" altLang="en-US" sz="1600" dirty="0" smtClean="0">
                <a:solidFill>
                  <a:srgbClr val="0000FF"/>
                </a:solidFill>
              </a:rPr>
              <a:t> </a:t>
            </a:r>
            <a:r>
              <a:rPr lang="en-US" altLang="en-US" sz="1600" dirty="0" err="1" smtClean="0">
                <a:solidFill>
                  <a:srgbClr val="0000FF"/>
                </a:solidFill>
              </a:rPr>
              <a:t>tạo</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nguyên</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việc</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1.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14" name="Rectangle 2">
            <a:extLst>
              <a:ext uri="{FF2B5EF4-FFF2-40B4-BE49-F238E27FC236}">
                <a16:creationId xmlns:a16="http://schemas.microsoft.com/office/drawing/2014/main" id="{BEDDCF80-35E6-C76C-A4CE-06A0A47E7730}"/>
              </a:ext>
            </a:extLst>
          </p:cNvPr>
          <p:cNvSpPr>
            <a:spLocks noChangeArrowheads="1"/>
          </p:cNvSpPr>
          <p:nvPr/>
        </p:nvSpPr>
        <p:spPr bwMode="auto">
          <a:xfrm>
            <a:off x="6686550" y="781050"/>
            <a:ext cx="2076450" cy="2247900"/>
          </a:xfrm>
          <a:prstGeom prst="rect">
            <a:avLst/>
          </a:prstGeom>
          <a:gradFill rotWithShape="1">
            <a:gsLst>
              <a:gs pos="0">
                <a:schemeClr val="folHlink"/>
              </a:gs>
              <a:gs pos="50000">
                <a:schemeClr val="folHlink">
                  <a:gamma/>
                  <a:shade val="46275"/>
                  <a:invGamma/>
                </a:schemeClr>
              </a:gs>
              <a:gs pos="100000">
                <a:schemeClr val="folHlink"/>
              </a:gs>
            </a:gsLst>
            <a:lin ang="0" scaled="1"/>
          </a:gradFill>
          <a:ln w="76200">
            <a:solidFill>
              <a:schemeClr val="tx1"/>
            </a:solidFill>
            <a:miter lim="800000"/>
            <a:headEnd/>
            <a:tailEnd/>
          </a:ln>
          <a:effectLst/>
        </p:spPr>
        <p:txBody>
          <a:bodyPr wrap="none" anchor="ctr"/>
          <a:lstStyle/>
          <a:p>
            <a:pPr defTabSz="914446" fontAlgn="base">
              <a:spcBef>
                <a:spcPct val="0"/>
              </a:spcBef>
              <a:spcAft>
                <a:spcPct val="0"/>
              </a:spcAft>
              <a:defRPr/>
            </a:pPr>
            <a:endParaRPr lang="en-US">
              <a:solidFill>
                <a:srgbClr val="000000"/>
              </a:solidFill>
              <a:latin typeface="Arial" charset="0"/>
            </a:endParaRPr>
          </a:p>
        </p:txBody>
      </p:sp>
      <p:sp>
        <p:nvSpPr>
          <p:cNvPr id="16" name="Freeform 3">
            <a:extLst>
              <a:ext uri="{FF2B5EF4-FFF2-40B4-BE49-F238E27FC236}">
                <a16:creationId xmlns:a16="http://schemas.microsoft.com/office/drawing/2014/main" id="{2D378B5E-C988-F5E0-866E-BF2BBEB18D97}"/>
              </a:ext>
            </a:extLst>
          </p:cNvPr>
          <p:cNvSpPr>
            <a:spLocks/>
          </p:cNvSpPr>
          <p:nvPr/>
        </p:nvSpPr>
        <p:spPr bwMode="auto">
          <a:xfrm>
            <a:off x="6019800" y="2952750"/>
            <a:ext cx="3429000" cy="3429000"/>
          </a:xfrm>
          <a:custGeom>
            <a:avLst/>
            <a:gdLst>
              <a:gd name="T0" fmla="*/ 2147483647 w 2160"/>
              <a:gd name="T1" fmla="*/ 0 h 2112"/>
              <a:gd name="T2" fmla="*/ 2147483647 w 2160"/>
              <a:gd name="T3" fmla="*/ 2147483647 h 2112"/>
              <a:gd name="T4" fmla="*/ 2147483647 w 2160"/>
              <a:gd name="T5" fmla="*/ 2147483647 h 2112"/>
              <a:gd name="T6" fmla="*/ 2147483647 w 2160"/>
              <a:gd name="T7" fmla="*/ 2147483647 h 2112"/>
              <a:gd name="T8" fmla="*/ 0 w 2160"/>
              <a:gd name="T9" fmla="*/ 2147483647 h 2112"/>
              <a:gd name="T10" fmla="*/ 2147483647 w 2160"/>
              <a:gd name="T11" fmla="*/ 0 h 2112"/>
              <a:gd name="T12" fmla="*/ 2147483647 w 2160"/>
              <a:gd name="T13" fmla="*/ 0 h 2112"/>
              <a:gd name="T14" fmla="*/ 0 60000 65536"/>
              <a:gd name="T15" fmla="*/ 0 60000 65536"/>
              <a:gd name="T16" fmla="*/ 0 60000 65536"/>
              <a:gd name="T17" fmla="*/ 0 60000 65536"/>
              <a:gd name="T18" fmla="*/ 0 60000 65536"/>
              <a:gd name="T19" fmla="*/ 0 60000 65536"/>
              <a:gd name="T20" fmla="*/ 0 60000 65536"/>
              <a:gd name="T21" fmla="*/ 0 w 2160"/>
              <a:gd name="T22" fmla="*/ 0 h 2112"/>
              <a:gd name="T23" fmla="*/ 2160 w 2160"/>
              <a:gd name="T24" fmla="*/ 2112 h 2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 h="2112">
                <a:moveTo>
                  <a:pt x="1680" y="0"/>
                </a:moveTo>
                <a:lnTo>
                  <a:pt x="2160" y="1200"/>
                </a:lnTo>
                <a:lnTo>
                  <a:pt x="1968" y="2112"/>
                </a:lnTo>
                <a:lnTo>
                  <a:pt x="96" y="2112"/>
                </a:lnTo>
                <a:lnTo>
                  <a:pt x="0" y="1152"/>
                </a:lnTo>
                <a:lnTo>
                  <a:pt x="432" y="0"/>
                </a:lnTo>
                <a:lnTo>
                  <a:pt x="1680" y="0"/>
                </a:lnTo>
                <a:close/>
              </a:path>
            </a:pathLst>
          </a:custGeom>
          <a:solidFill>
            <a:schemeClr val="folHlink"/>
          </a:solidFill>
          <a:ln w="9525">
            <a:solidFill>
              <a:schemeClr val="folHlink"/>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grpSp>
        <p:nvGrpSpPr>
          <p:cNvPr id="19" name="Group 4">
            <a:extLst>
              <a:ext uri="{FF2B5EF4-FFF2-40B4-BE49-F238E27FC236}">
                <a16:creationId xmlns:a16="http://schemas.microsoft.com/office/drawing/2014/main" id="{4A678F0B-C255-109F-6FDF-11CDEF00C3C0}"/>
              </a:ext>
            </a:extLst>
          </p:cNvPr>
          <p:cNvGrpSpPr>
            <a:grpSpLocks/>
          </p:cNvGrpSpPr>
          <p:nvPr/>
        </p:nvGrpSpPr>
        <p:grpSpPr bwMode="auto">
          <a:xfrm rot="21467667">
            <a:off x="7315200" y="2035176"/>
            <a:ext cx="838200" cy="2212975"/>
            <a:chOff x="2112" y="2160"/>
            <a:chExt cx="576" cy="1680"/>
          </a:xfrm>
        </p:grpSpPr>
        <p:sp>
          <p:nvSpPr>
            <p:cNvPr id="20" name="Freeform 5">
              <a:extLst>
                <a:ext uri="{FF2B5EF4-FFF2-40B4-BE49-F238E27FC236}">
                  <a16:creationId xmlns:a16="http://schemas.microsoft.com/office/drawing/2014/main" id="{DAFA6304-EE07-6354-3322-BD4C69685627}"/>
                </a:ext>
              </a:extLst>
            </p:cNvPr>
            <p:cNvSpPr>
              <a:spLocks/>
            </p:cNvSpPr>
            <p:nvPr/>
          </p:nvSpPr>
          <p:spPr bwMode="auto">
            <a:xfrm>
              <a:off x="2112" y="2160"/>
              <a:ext cx="576" cy="1680"/>
            </a:xfrm>
            <a:custGeom>
              <a:avLst/>
              <a:gdLst>
                <a:gd name="T0" fmla="*/ 192 w 576"/>
                <a:gd name="T1" fmla="*/ 0 h 1680"/>
                <a:gd name="T2" fmla="*/ 432 w 576"/>
                <a:gd name="T3" fmla="*/ 0 h 1680"/>
                <a:gd name="T4" fmla="*/ 576 w 576"/>
                <a:gd name="T5" fmla="*/ 1680 h 1680"/>
                <a:gd name="T6" fmla="*/ 0 w 576"/>
                <a:gd name="T7" fmla="*/ 1680 h 1680"/>
                <a:gd name="T8" fmla="*/ 192 w 576"/>
                <a:gd name="T9" fmla="*/ 0 h 1680"/>
                <a:gd name="T10" fmla="*/ 0 60000 65536"/>
                <a:gd name="T11" fmla="*/ 0 60000 65536"/>
                <a:gd name="T12" fmla="*/ 0 60000 65536"/>
                <a:gd name="T13" fmla="*/ 0 60000 65536"/>
                <a:gd name="T14" fmla="*/ 0 60000 65536"/>
                <a:gd name="T15" fmla="*/ 0 w 576"/>
                <a:gd name="T16" fmla="*/ 0 h 1680"/>
                <a:gd name="T17" fmla="*/ 576 w 576"/>
                <a:gd name="T18" fmla="*/ 1680 h 1680"/>
              </a:gdLst>
              <a:ahLst/>
              <a:cxnLst>
                <a:cxn ang="T10">
                  <a:pos x="T0" y="T1"/>
                </a:cxn>
                <a:cxn ang="T11">
                  <a:pos x="T2" y="T3"/>
                </a:cxn>
                <a:cxn ang="T12">
                  <a:pos x="T4" y="T5"/>
                </a:cxn>
                <a:cxn ang="T13">
                  <a:pos x="T6" y="T7"/>
                </a:cxn>
                <a:cxn ang="T14">
                  <a:pos x="T8" y="T9"/>
                </a:cxn>
              </a:cxnLst>
              <a:rect l="T15" t="T16" r="T17" b="T18"/>
              <a:pathLst>
                <a:path w="576" h="1680">
                  <a:moveTo>
                    <a:pt x="192" y="0"/>
                  </a:moveTo>
                  <a:lnTo>
                    <a:pt x="432" y="0"/>
                  </a:lnTo>
                  <a:lnTo>
                    <a:pt x="576" y="1680"/>
                  </a:lnTo>
                  <a:lnTo>
                    <a:pt x="0" y="1680"/>
                  </a:lnTo>
                  <a:lnTo>
                    <a:pt x="192" y="0"/>
                  </a:lnTo>
                  <a:close/>
                </a:path>
              </a:pathLst>
            </a:custGeom>
            <a:solidFill>
              <a:schemeClr val="accent2"/>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22" name="Freeform 6">
              <a:extLst>
                <a:ext uri="{FF2B5EF4-FFF2-40B4-BE49-F238E27FC236}">
                  <a16:creationId xmlns:a16="http://schemas.microsoft.com/office/drawing/2014/main" id="{2A7D1C53-056F-5A89-E3AE-16030269A5E9}"/>
                </a:ext>
              </a:extLst>
            </p:cNvPr>
            <p:cNvSpPr>
              <a:spLocks/>
            </p:cNvSpPr>
            <p:nvPr/>
          </p:nvSpPr>
          <p:spPr bwMode="auto">
            <a:xfrm>
              <a:off x="2268" y="2256"/>
              <a:ext cx="288" cy="1488"/>
            </a:xfrm>
            <a:custGeom>
              <a:avLst/>
              <a:gdLst>
                <a:gd name="T0" fmla="*/ 1 w 576"/>
                <a:gd name="T1" fmla="*/ 0 h 1680"/>
                <a:gd name="T2" fmla="*/ 1 w 576"/>
                <a:gd name="T3" fmla="*/ 0 h 1680"/>
                <a:gd name="T4" fmla="*/ 1 w 576"/>
                <a:gd name="T5" fmla="*/ 391 h 1680"/>
                <a:gd name="T6" fmla="*/ 0 w 576"/>
                <a:gd name="T7" fmla="*/ 391 h 1680"/>
                <a:gd name="T8" fmla="*/ 1 w 576"/>
                <a:gd name="T9" fmla="*/ 0 h 1680"/>
                <a:gd name="T10" fmla="*/ 0 60000 65536"/>
                <a:gd name="T11" fmla="*/ 0 60000 65536"/>
                <a:gd name="T12" fmla="*/ 0 60000 65536"/>
                <a:gd name="T13" fmla="*/ 0 60000 65536"/>
                <a:gd name="T14" fmla="*/ 0 60000 65536"/>
                <a:gd name="T15" fmla="*/ 0 w 576"/>
                <a:gd name="T16" fmla="*/ 0 h 1680"/>
                <a:gd name="T17" fmla="*/ 576 w 576"/>
                <a:gd name="T18" fmla="*/ 1680 h 1680"/>
              </a:gdLst>
              <a:ahLst/>
              <a:cxnLst>
                <a:cxn ang="T10">
                  <a:pos x="T0" y="T1"/>
                </a:cxn>
                <a:cxn ang="T11">
                  <a:pos x="T2" y="T3"/>
                </a:cxn>
                <a:cxn ang="T12">
                  <a:pos x="T4" y="T5"/>
                </a:cxn>
                <a:cxn ang="T13">
                  <a:pos x="T6" y="T7"/>
                </a:cxn>
                <a:cxn ang="T14">
                  <a:pos x="T8" y="T9"/>
                </a:cxn>
              </a:cxnLst>
              <a:rect l="T15" t="T16" r="T17" b="T18"/>
              <a:pathLst>
                <a:path w="576" h="1680">
                  <a:moveTo>
                    <a:pt x="192" y="0"/>
                  </a:moveTo>
                  <a:lnTo>
                    <a:pt x="432" y="0"/>
                  </a:lnTo>
                  <a:lnTo>
                    <a:pt x="576" y="1680"/>
                  </a:lnTo>
                  <a:lnTo>
                    <a:pt x="0" y="1680"/>
                  </a:lnTo>
                  <a:lnTo>
                    <a:pt x="192" y="0"/>
                  </a:lnTo>
                  <a:close/>
                </a:path>
              </a:pathLst>
            </a:custGeom>
            <a:solidFill>
              <a:srgbClr val="3399FF"/>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grpSp>
      <p:grpSp>
        <p:nvGrpSpPr>
          <p:cNvPr id="23" name="Group 7">
            <a:extLst>
              <a:ext uri="{FF2B5EF4-FFF2-40B4-BE49-F238E27FC236}">
                <a16:creationId xmlns:a16="http://schemas.microsoft.com/office/drawing/2014/main" id="{180FB7F8-9948-3D85-5139-292EE7DBA33D}"/>
              </a:ext>
            </a:extLst>
          </p:cNvPr>
          <p:cNvGrpSpPr>
            <a:grpSpLocks/>
          </p:cNvGrpSpPr>
          <p:nvPr/>
        </p:nvGrpSpPr>
        <p:grpSpPr bwMode="auto">
          <a:xfrm>
            <a:off x="6724650" y="1314450"/>
            <a:ext cx="1981200" cy="1447800"/>
            <a:chOff x="2136" y="1152"/>
            <a:chExt cx="1248" cy="912"/>
          </a:xfrm>
        </p:grpSpPr>
        <p:sp>
          <p:nvSpPr>
            <p:cNvPr id="24" name="Rectangle 8">
              <a:extLst>
                <a:ext uri="{FF2B5EF4-FFF2-40B4-BE49-F238E27FC236}">
                  <a16:creationId xmlns:a16="http://schemas.microsoft.com/office/drawing/2014/main" id="{43349F0A-6511-2306-7F11-19CFEF8FC046}"/>
                </a:ext>
              </a:extLst>
            </p:cNvPr>
            <p:cNvSpPr>
              <a:spLocks noChangeArrowheads="1"/>
            </p:cNvSpPr>
            <p:nvPr/>
          </p:nvSpPr>
          <p:spPr bwMode="auto">
            <a:xfrm>
              <a:off x="2208" y="1152"/>
              <a:ext cx="1104" cy="912"/>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25" name="Rectangle 9">
              <a:extLst>
                <a:ext uri="{FF2B5EF4-FFF2-40B4-BE49-F238E27FC236}">
                  <a16:creationId xmlns:a16="http://schemas.microsoft.com/office/drawing/2014/main" id="{6E331183-C25D-62E5-588C-2F82015D697E}"/>
                </a:ext>
              </a:extLst>
            </p:cNvPr>
            <p:cNvSpPr>
              <a:spLocks noChangeArrowheads="1"/>
            </p:cNvSpPr>
            <p:nvPr/>
          </p:nvSpPr>
          <p:spPr bwMode="auto">
            <a:xfrm>
              <a:off x="2136" y="1320"/>
              <a:ext cx="1248" cy="59"/>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26" name="Oval 10">
              <a:extLst>
                <a:ext uri="{FF2B5EF4-FFF2-40B4-BE49-F238E27FC236}">
                  <a16:creationId xmlns:a16="http://schemas.microsoft.com/office/drawing/2014/main" id="{181EB626-1C79-AFFC-7C51-7415E3985431}"/>
                </a:ext>
              </a:extLst>
            </p:cNvPr>
            <p:cNvSpPr>
              <a:spLocks noChangeArrowheads="1"/>
            </p:cNvSpPr>
            <p:nvPr/>
          </p:nvSpPr>
          <p:spPr bwMode="auto">
            <a:xfrm>
              <a:off x="2640" y="1512"/>
              <a:ext cx="240" cy="240"/>
            </a:xfrm>
            <a:prstGeom prst="ellipse">
              <a:avLst/>
            </a:prstGeom>
            <a:gradFill rotWithShape="1">
              <a:gsLst>
                <a:gs pos="0">
                  <a:srgbClr val="595959"/>
                </a:gs>
                <a:gs pos="50000">
                  <a:srgbClr val="C0C0C0"/>
                </a:gs>
                <a:gs pos="100000">
                  <a:srgbClr val="595959"/>
                </a:gs>
              </a:gsLst>
              <a:lin ang="0" scaled="1"/>
            </a:gra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28" name="Rectangle 11">
              <a:extLst>
                <a:ext uri="{FF2B5EF4-FFF2-40B4-BE49-F238E27FC236}">
                  <a16:creationId xmlns:a16="http://schemas.microsoft.com/office/drawing/2014/main" id="{2CD66792-D7F1-5487-ABAA-E40DE2D9FE83}"/>
                </a:ext>
              </a:extLst>
            </p:cNvPr>
            <p:cNvSpPr>
              <a:spLocks noChangeArrowheads="1"/>
            </p:cNvSpPr>
            <p:nvPr/>
          </p:nvSpPr>
          <p:spPr bwMode="auto">
            <a:xfrm>
              <a:off x="2136" y="1224"/>
              <a:ext cx="1248" cy="59"/>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29" name="Rectangle 12">
              <a:extLst>
                <a:ext uri="{FF2B5EF4-FFF2-40B4-BE49-F238E27FC236}">
                  <a16:creationId xmlns:a16="http://schemas.microsoft.com/office/drawing/2014/main" id="{DA8D4970-F0A7-5B38-11CB-4A24ADA037A8}"/>
                </a:ext>
              </a:extLst>
            </p:cNvPr>
            <p:cNvSpPr>
              <a:spLocks noChangeArrowheads="1"/>
            </p:cNvSpPr>
            <p:nvPr/>
          </p:nvSpPr>
          <p:spPr bwMode="auto">
            <a:xfrm>
              <a:off x="2136" y="1404"/>
              <a:ext cx="1248" cy="59"/>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grpSp>
      <p:sp>
        <p:nvSpPr>
          <p:cNvPr id="30" name="Freeform 13">
            <a:extLst>
              <a:ext uri="{FF2B5EF4-FFF2-40B4-BE49-F238E27FC236}">
                <a16:creationId xmlns:a16="http://schemas.microsoft.com/office/drawing/2014/main" id="{1D1607AF-FF1D-2E14-8DF4-C5AE3DEB61EC}"/>
              </a:ext>
            </a:extLst>
          </p:cNvPr>
          <p:cNvSpPr>
            <a:spLocks/>
          </p:cNvSpPr>
          <p:nvPr/>
        </p:nvSpPr>
        <p:spPr bwMode="auto">
          <a:xfrm>
            <a:off x="8115300" y="228600"/>
            <a:ext cx="400050" cy="685800"/>
          </a:xfrm>
          <a:custGeom>
            <a:avLst/>
            <a:gdLst>
              <a:gd name="T0" fmla="*/ 2147483647 w 732"/>
              <a:gd name="T1" fmla="*/ 0 h 2064"/>
              <a:gd name="T2" fmla="*/ 2147483647 w 732"/>
              <a:gd name="T3" fmla="*/ 0 h 2064"/>
              <a:gd name="T4" fmla="*/ 2147483647 w 732"/>
              <a:gd name="T5" fmla="*/ 2147483647 h 2064"/>
              <a:gd name="T6" fmla="*/ 2147483647 w 732"/>
              <a:gd name="T7" fmla="*/ 2147483647 h 2064"/>
              <a:gd name="T8" fmla="*/ 2147483647 w 732"/>
              <a:gd name="T9" fmla="*/ 2147483647 h 2064"/>
              <a:gd name="T10" fmla="*/ 2147483647 w 732"/>
              <a:gd name="T11" fmla="*/ 2147483647 h 2064"/>
              <a:gd name="T12" fmla="*/ 0 w 732"/>
              <a:gd name="T13" fmla="*/ 2147483647 h 2064"/>
              <a:gd name="T14" fmla="*/ 2147483647 w 732"/>
              <a:gd name="T15" fmla="*/ 2147483647 h 2064"/>
              <a:gd name="T16" fmla="*/ 2147483647 w 732"/>
              <a:gd name="T17" fmla="*/ 0 h 20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2"/>
              <a:gd name="T28" fmla="*/ 0 h 2064"/>
              <a:gd name="T29" fmla="*/ 732 w 732"/>
              <a:gd name="T30" fmla="*/ 2064 h 20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2" h="2064">
                <a:moveTo>
                  <a:pt x="204" y="0"/>
                </a:moveTo>
                <a:lnTo>
                  <a:pt x="444" y="0"/>
                </a:lnTo>
                <a:lnTo>
                  <a:pt x="492" y="1776"/>
                </a:lnTo>
                <a:lnTo>
                  <a:pt x="732" y="1920"/>
                </a:lnTo>
                <a:lnTo>
                  <a:pt x="684" y="2064"/>
                </a:lnTo>
                <a:lnTo>
                  <a:pt x="12" y="2064"/>
                </a:lnTo>
                <a:cubicBezTo>
                  <a:pt x="8" y="2012"/>
                  <a:pt x="4" y="1960"/>
                  <a:pt x="0" y="1908"/>
                </a:cubicBezTo>
                <a:lnTo>
                  <a:pt x="252" y="1776"/>
                </a:lnTo>
                <a:lnTo>
                  <a:pt x="204" y="0"/>
                </a:lnTo>
                <a:close/>
              </a:path>
            </a:pathLst>
          </a:custGeom>
          <a:solidFill>
            <a:srgbClr val="000066"/>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31" name="Freeform 14">
            <a:extLst>
              <a:ext uri="{FF2B5EF4-FFF2-40B4-BE49-F238E27FC236}">
                <a16:creationId xmlns:a16="http://schemas.microsoft.com/office/drawing/2014/main" id="{6D31A865-4C52-147F-AEEA-62DDD3743E35}"/>
              </a:ext>
            </a:extLst>
          </p:cNvPr>
          <p:cNvSpPr>
            <a:spLocks/>
          </p:cNvSpPr>
          <p:nvPr/>
        </p:nvSpPr>
        <p:spPr bwMode="auto">
          <a:xfrm>
            <a:off x="6934200" y="228600"/>
            <a:ext cx="361950" cy="685800"/>
          </a:xfrm>
          <a:custGeom>
            <a:avLst/>
            <a:gdLst>
              <a:gd name="T0" fmla="*/ 2147483647 w 732"/>
              <a:gd name="T1" fmla="*/ 0 h 2064"/>
              <a:gd name="T2" fmla="*/ 2147483647 w 732"/>
              <a:gd name="T3" fmla="*/ 0 h 2064"/>
              <a:gd name="T4" fmla="*/ 2147483647 w 732"/>
              <a:gd name="T5" fmla="*/ 2147483647 h 2064"/>
              <a:gd name="T6" fmla="*/ 2147483647 w 732"/>
              <a:gd name="T7" fmla="*/ 2147483647 h 2064"/>
              <a:gd name="T8" fmla="*/ 2147483647 w 732"/>
              <a:gd name="T9" fmla="*/ 2147483647 h 2064"/>
              <a:gd name="T10" fmla="*/ 2147483647 w 732"/>
              <a:gd name="T11" fmla="*/ 2147483647 h 2064"/>
              <a:gd name="T12" fmla="*/ 0 w 732"/>
              <a:gd name="T13" fmla="*/ 2147483647 h 2064"/>
              <a:gd name="T14" fmla="*/ 2147483647 w 732"/>
              <a:gd name="T15" fmla="*/ 2147483647 h 2064"/>
              <a:gd name="T16" fmla="*/ 2147483647 w 732"/>
              <a:gd name="T17" fmla="*/ 0 h 20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2"/>
              <a:gd name="T28" fmla="*/ 0 h 2064"/>
              <a:gd name="T29" fmla="*/ 732 w 732"/>
              <a:gd name="T30" fmla="*/ 2064 h 20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2" h="2064">
                <a:moveTo>
                  <a:pt x="204" y="0"/>
                </a:moveTo>
                <a:lnTo>
                  <a:pt x="444" y="0"/>
                </a:lnTo>
                <a:lnTo>
                  <a:pt x="492" y="1776"/>
                </a:lnTo>
                <a:lnTo>
                  <a:pt x="732" y="1920"/>
                </a:lnTo>
                <a:lnTo>
                  <a:pt x="684" y="2064"/>
                </a:lnTo>
                <a:lnTo>
                  <a:pt x="12" y="2064"/>
                </a:lnTo>
                <a:cubicBezTo>
                  <a:pt x="8" y="2012"/>
                  <a:pt x="4" y="1960"/>
                  <a:pt x="0" y="1908"/>
                </a:cubicBezTo>
                <a:lnTo>
                  <a:pt x="252" y="1776"/>
                </a:lnTo>
                <a:lnTo>
                  <a:pt x="204" y="0"/>
                </a:lnTo>
                <a:close/>
              </a:path>
            </a:pathLst>
          </a:custGeom>
          <a:solidFill>
            <a:srgbClr val="000066"/>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32" name="Rectangle 15">
            <a:extLst>
              <a:ext uri="{FF2B5EF4-FFF2-40B4-BE49-F238E27FC236}">
                <a16:creationId xmlns:a16="http://schemas.microsoft.com/office/drawing/2014/main" id="{7947333B-6530-A0E0-34C2-B5B8804341DA}"/>
              </a:ext>
            </a:extLst>
          </p:cNvPr>
          <p:cNvSpPr>
            <a:spLocks noChangeArrowheads="1"/>
          </p:cNvSpPr>
          <p:nvPr/>
        </p:nvSpPr>
        <p:spPr bwMode="auto">
          <a:xfrm>
            <a:off x="7677150" y="495300"/>
            <a:ext cx="152400" cy="457200"/>
          </a:xfrm>
          <a:prstGeom prst="rect">
            <a:avLst/>
          </a:prstGeom>
          <a:solidFill>
            <a:srgbClr val="FF9933"/>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3" name="AutoShape 16">
            <a:extLst>
              <a:ext uri="{FF2B5EF4-FFF2-40B4-BE49-F238E27FC236}">
                <a16:creationId xmlns:a16="http://schemas.microsoft.com/office/drawing/2014/main" id="{B914EF1B-1EFF-036B-B95D-CEB612CF2BFD}"/>
              </a:ext>
            </a:extLst>
          </p:cNvPr>
          <p:cNvSpPr>
            <a:spLocks noChangeArrowheads="1"/>
          </p:cNvSpPr>
          <p:nvPr/>
        </p:nvSpPr>
        <p:spPr bwMode="auto">
          <a:xfrm>
            <a:off x="7486650" y="838200"/>
            <a:ext cx="533400" cy="552450"/>
          </a:xfrm>
          <a:prstGeom prst="irregularSeal1">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4" name="Line 17">
            <a:extLst>
              <a:ext uri="{FF2B5EF4-FFF2-40B4-BE49-F238E27FC236}">
                <a16:creationId xmlns:a16="http://schemas.microsoft.com/office/drawing/2014/main" id="{5708E869-3D08-2F42-6117-940A3E6054D7}"/>
              </a:ext>
            </a:extLst>
          </p:cNvPr>
          <p:cNvSpPr>
            <a:spLocks noChangeShapeType="1"/>
          </p:cNvSpPr>
          <p:nvPr/>
        </p:nvSpPr>
        <p:spPr bwMode="auto">
          <a:xfrm flipV="1">
            <a:off x="7658100" y="4933950"/>
            <a:ext cx="1066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5" name="Oval 18">
            <a:extLst>
              <a:ext uri="{FF2B5EF4-FFF2-40B4-BE49-F238E27FC236}">
                <a16:creationId xmlns:a16="http://schemas.microsoft.com/office/drawing/2014/main" id="{FE908B76-B947-F889-BD26-00241C0B5479}"/>
              </a:ext>
            </a:extLst>
          </p:cNvPr>
          <p:cNvSpPr>
            <a:spLocks noChangeArrowheads="1"/>
          </p:cNvSpPr>
          <p:nvPr/>
        </p:nvSpPr>
        <p:spPr bwMode="auto">
          <a:xfrm>
            <a:off x="8420100" y="584835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6" name="Oval 19">
            <a:extLst>
              <a:ext uri="{FF2B5EF4-FFF2-40B4-BE49-F238E27FC236}">
                <a16:creationId xmlns:a16="http://schemas.microsoft.com/office/drawing/2014/main" id="{51FE4C34-546F-2E7C-BE4E-156547CCBFAD}"/>
              </a:ext>
            </a:extLst>
          </p:cNvPr>
          <p:cNvSpPr>
            <a:spLocks noChangeArrowheads="1"/>
          </p:cNvSpPr>
          <p:nvPr/>
        </p:nvSpPr>
        <p:spPr bwMode="auto">
          <a:xfrm>
            <a:off x="8877300" y="525780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7" name="AutoShape 20">
            <a:extLst>
              <a:ext uri="{FF2B5EF4-FFF2-40B4-BE49-F238E27FC236}">
                <a16:creationId xmlns:a16="http://schemas.microsoft.com/office/drawing/2014/main" id="{17DF3AFA-F607-D3E6-55BE-08160D83312F}"/>
              </a:ext>
            </a:extLst>
          </p:cNvPr>
          <p:cNvSpPr>
            <a:spLocks noChangeArrowheads="1"/>
          </p:cNvSpPr>
          <p:nvPr/>
        </p:nvSpPr>
        <p:spPr bwMode="auto">
          <a:xfrm>
            <a:off x="6362700" y="5038726"/>
            <a:ext cx="2667000" cy="123825"/>
          </a:xfrm>
          <a:prstGeom prst="leftRightArrow">
            <a:avLst>
              <a:gd name="adj1" fmla="val 50000"/>
              <a:gd name="adj2" fmla="val 430769"/>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8" name="Oval 21">
            <a:extLst>
              <a:ext uri="{FF2B5EF4-FFF2-40B4-BE49-F238E27FC236}">
                <a16:creationId xmlns:a16="http://schemas.microsoft.com/office/drawing/2014/main" id="{09C283E6-25A4-B266-C0B2-819CEB7A4FB1}"/>
              </a:ext>
            </a:extLst>
          </p:cNvPr>
          <p:cNvSpPr>
            <a:spLocks noChangeArrowheads="1"/>
          </p:cNvSpPr>
          <p:nvPr/>
        </p:nvSpPr>
        <p:spPr bwMode="auto">
          <a:xfrm>
            <a:off x="8686800" y="62293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39" name="Oval 22">
            <a:extLst>
              <a:ext uri="{FF2B5EF4-FFF2-40B4-BE49-F238E27FC236}">
                <a16:creationId xmlns:a16="http://schemas.microsoft.com/office/drawing/2014/main" id="{64728625-D9F5-C846-8A56-5A3AEC2C382D}"/>
              </a:ext>
            </a:extLst>
          </p:cNvPr>
          <p:cNvSpPr>
            <a:spLocks noChangeArrowheads="1"/>
          </p:cNvSpPr>
          <p:nvPr/>
        </p:nvSpPr>
        <p:spPr bwMode="auto">
          <a:xfrm>
            <a:off x="8839200" y="57721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0" name="Oval 23">
            <a:extLst>
              <a:ext uri="{FF2B5EF4-FFF2-40B4-BE49-F238E27FC236}">
                <a16:creationId xmlns:a16="http://schemas.microsoft.com/office/drawing/2014/main" id="{1B2091D0-4FB7-AA22-13F7-77DDA65A2C31}"/>
              </a:ext>
            </a:extLst>
          </p:cNvPr>
          <p:cNvSpPr>
            <a:spLocks noChangeArrowheads="1"/>
          </p:cNvSpPr>
          <p:nvPr/>
        </p:nvSpPr>
        <p:spPr bwMode="auto">
          <a:xfrm>
            <a:off x="6477000" y="60007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1" name="Oval 24">
            <a:extLst>
              <a:ext uri="{FF2B5EF4-FFF2-40B4-BE49-F238E27FC236}">
                <a16:creationId xmlns:a16="http://schemas.microsoft.com/office/drawing/2014/main" id="{3DE3394D-D39F-9DA1-5769-C2C9BD96C89C}"/>
              </a:ext>
            </a:extLst>
          </p:cNvPr>
          <p:cNvSpPr>
            <a:spLocks noChangeArrowheads="1"/>
          </p:cNvSpPr>
          <p:nvPr/>
        </p:nvSpPr>
        <p:spPr bwMode="auto">
          <a:xfrm>
            <a:off x="6591300" y="58483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2" name="Oval 25">
            <a:extLst>
              <a:ext uri="{FF2B5EF4-FFF2-40B4-BE49-F238E27FC236}">
                <a16:creationId xmlns:a16="http://schemas.microsoft.com/office/drawing/2014/main" id="{A5B9D01B-11DF-4EA8-08C9-8B24E96F2D5A}"/>
              </a:ext>
            </a:extLst>
          </p:cNvPr>
          <p:cNvSpPr>
            <a:spLocks noChangeArrowheads="1"/>
          </p:cNvSpPr>
          <p:nvPr/>
        </p:nvSpPr>
        <p:spPr bwMode="auto">
          <a:xfrm>
            <a:off x="9067800" y="4857750"/>
            <a:ext cx="228600" cy="228600"/>
          </a:xfrm>
          <a:prstGeom prst="ellipse">
            <a:avLst/>
          </a:prstGeom>
          <a:solidFill>
            <a:srgbClr val="CC66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3" name="Oval 26">
            <a:extLst>
              <a:ext uri="{FF2B5EF4-FFF2-40B4-BE49-F238E27FC236}">
                <a16:creationId xmlns:a16="http://schemas.microsoft.com/office/drawing/2014/main" id="{82F07A87-5449-2CBD-A928-F80A9B0AF7D7}"/>
              </a:ext>
            </a:extLst>
          </p:cNvPr>
          <p:cNvSpPr>
            <a:spLocks noChangeArrowheads="1"/>
          </p:cNvSpPr>
          <p:nvPr/>
        </p:nvSpPr>
        <p:spPr bwMode="auto">
          <a:xfrm>
            <a:off x="8839200" y="54673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4" name="Oval 27">
            <a:extLst>
              <a:ext uri="{FF2B5EF4-FFF2-40B4-BE49-F238E27FC236}">
                <a16:creationId xmlns:a16="http://schemas.microsoft.com/office/drawing/2014/main" id="{A595A58E-1E19-8E4B-72D8-97E9AD90C562}"/>
              </a:ext>
            </a:extLst>
          </p:cNvPr>
          <p:cNvSpPr>
            <a:spLocks noChangeArrowheads="1"/>
          </p:cNvSpPr>
          <p:nvPr/>
        </p:nvSpPr>
        <p:spPr bwMode="auto">
          <a:xfrm>
            <a:off x="8534400" y="53911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5" name="Oval 28">
            <a:extLst>
              <a:ext uri="{FF2B5EF4-FFF2-40B4-BE49-F238E27FC236}">
                <a16:creationId xmlns:a16="http://schemas.microsoft.com/office/drawing/2014/main" id="{1F7B8BC3-ABC5-759E-7180-E164AA975F5B}"/>
              </a:ext>
            </a:extLst>
          </p:cNvPr>
          <p:cNvSpPr>
            <a:spLocks noChangeArrowheads="1"/>
          </p:cNvSpPr>
          <p:nvPr/>
        </p:nvSpPr>
        <p:spPr bwMode="auto">
          <a:xfrm>
            <a:off x="6172200" y="600075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7" name="Oval 29">
            <a:extLst>
              <a:ext uri="{FF2B5EF4-FFF2-40B4-BE49-F238E27FC236}">
                <a16:creationId xmlns:a16="http://schemas.microsoft.com/office/drawing/2014/main" id="{51F805C6-D34F-C6B3-EA70-9B5249759E70}"/>
              </a:ext>
            </a:extLst>
          </p:cNvPr>
          <p:cNvSpPr>
            <a:spLocks noChangeArrowheads="1"/>
          </p:cNvSpPr>
          <p:nvPr/>
        </p:nvSpPr>
        <p:spPr bwMode="auto">
          <a:xfrm>
            <a:off x="6324600" y="546735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8" name="Oval 30">
            <a:extLst>
              <a:ext uri="{FF2B5EF4-FFF2-40B4-BE49-F238E27FC236}">
                <a16:creationId xmlns:a16="http://schemas.microsoft.com/office/drawing/2014/main" id="{7D3758C8-7967-2C25-5C30-7B17C9BA314D}"/>
              </a:ext>
            </a:extLst>
          </p:cNvPr>
          <p:cNvSpPr>
            <a:spLocks noChangeArrowheads="1"/>
          </p:cNvSpPr>
          <p:nvPr/>
        </p:nvSpPr>
        <p:spPr bwMode="auto">
          <a:xfrm>
            <a:off x="8686800" y="51625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49" name="Oval 31">
            <a:extLst>
              <a:ext uri="{FF2B5EF4-FFF2-40B4-BE49-F238E27FC236}">
                <a16:creationId xmlns:a16="http://schemas.microsoft.com/office/drawing/2014/main" id="{22E8ADE3-0DC9-EEE0-5A24-24973D5B7B9B}"/>
              </a:ext>
            </a:extLst>
          </p:cNvPr>
          <p:cNvSpPr>
            <a:spLocks noChangeArrowheads="1"/>
          </p:cNvSpPr>
          <p:nvPr/>
        </p:nvSpPr>
        <p:spPr bwMode="auto">
          <a:xfrm>
            <a:off x="8648700" y="615315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50" name="Oval 32">
            <a:extLst>
              <a:ext uri="{FF2B5EF4-FFF2-40B4-BE49-F238E27FC236}">
                <a16:creationId xmlns:a16="http://schemas.microsoft.com/office/drawing/2014/main" id="{80A5A87B-507F-E581-EC41-E60D2F616A3F}"/>
              </a:ext>
            </a:extLst>
          </p:cNvPr>
          <p:cNvSpPr>
            <a:spLocks noChangeArrowheads="1"/>
          </p:cNvSpPr>
          <p:nvPr/>
        </p:nvSpPr>
        <p:spPr bwMode="auto">
          <a:xfrm>
            <a:off x="8839200" y="6076950"/>
            <a:ext cx="228600" cy="228600"/>
          </a:xfrm>
          <a:prstGeom prst="ellipse">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51" name="Line 33">
            <a:extLst>
              <a:ext uri="{FF2B5EF4-FFF2-40B4-BE49-F238E27FC236}">
                <a16:creationId xmlns:a16="http://schemas.microsoft.com/office/drawing/2014/main" id="{030E4740-C71E-A006-A9A3-5EC04C3FE165}"/>
              </a:ext>
            </a:extLst>
          </p:cNvPr>
          <p:cNvSpPr>
            <a:spLocks noChangeShapeType="1"/>
          </p:cNvSpPr>
          <p:nvPr/>
        </p:nvSpPr>
        <p:spPr bwMode="auto">
          <a:xfrm>
            <a:off x="8305800" y="6515100"/>
            <a:ext cx="381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grpSp>
        <p:nvGrpSpPr>
          <p:cNvPr id="52" name="Group 51">
            <a:extLst>
              <a:ext uri="{FF2B5EF4-FFF2-40B4-BE49-F238E27FC236}">
                <a16:creationId xmlns:a16="http://schemas.microsoft.com/office/drawing/2014/main" id="{3D1FCFB0-FCB2-6F7D-29E8-A58A8EE51957}"/>
              </a:ext>
            </a:extLst>
          </p:cNvPr>
          <p:cNvGrpSpPr>
            <a:grpSpLocks/>
          </p:cNvGrpSpPr>
          <p:nvPr/>
        </p:nvGrpSpPr>
        <p:grpSpPr bwMode="auto">
          <a:xfrm>
            <a:off x="6705600" y="4095751"/>
            <a:ext cx="1987550" cy="1952625"/>
            <a:chOff x="1776" y="2688"/>
            <a:chExt cx="1252" cy="1230"/>
          </a:xfrm>
        </p:grpSpPr>
        <p:sp>
          <p:nvSpPr>
            <p:cNvPr id="53" name="Oval 52">
              <a:extLst>
                <a:ext uri="{FF2B5EF4-FFF2-40B4-BE49-F238E27FC236}">
                  <a16:creationId xmlns:a16="http://schemas.microsoft.com/office/drawing/2014/main" id="{C5AA3C56-E8F6-2E4B-2402-65B8192DCADB}"/>
                </a:ext>
              </a:extLst>
            </p:cNvPr>
            <p:cNvSpPr>
              <a:spLocks noChangeArrowheads="1"/>
            </p:cNvSpPr>
            <p:nvPr/>
          </p:nvSpPr>
          <p:spPr bwMode="auto">
            <a:xfrm>
              <a:off x="1776" y="2688"/>
              <a:ext cx="1252" cy="1230"/>
            </a:xfrm>
            <a:prstGeom prst="ellipse">
              <a:avLst/>
            </a:prstGeom>
            <a:solidFill>
              <a:srgbClr val="5F5F5F"/>
            </a:solidFill>
            <a:ln w="57150">
              <a:solidFill>
                <a:srgbClr val="0000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54" name="Oval 53">
              <a:extLst>
                <a:ext uri="{FF2B5EF4-FFF2-40B4-BE49-F238E27FC236}">
                  <a16:creationId xmlns:a16="http://schemas.microsoft.com/office/drawing/2014/main" id="{D61EC4FF-8D39-A133-EAB1-48A331E6A33F}"/>
                </a:ext>
              </a:extLst>
            </p:cNvPr>
            <p:cNvSpPr>
              <a:spLocks noChangeArrowheads="1"/>
            </p:cNvSpPr>
            <p:nvPr/>
          </p:nvSpPr>
          <p:spPr bwMode="auto">
            <a:xfrm>
              <a:off x="2232" y="3144"/>
              <a:ext cx="312" cy="312"/>
            </a:xfrm>
            <a:prstGeom prst="ellipse">
              <a:avLst/>
            </a:prstGeom>
            <a:solidFill>
              <a:schemeClr val="bg2"/>
            </a:solidFill>
            <a:ln w="762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sp>
          <p:nvSpPr>
            <p:cNvPr id="55" name="Rectangle 54">
              <a:extLst>
                <a:ext uri="{FF2B5EF4-FFF2-40B4-BE49-F238E27FC236}">
                  <a16:creationId xmlns:a16="http://schemas.microsoft.com/office/drawing/2014/main" id="{56A5FED4-3705-0E7B-960A-8EA079EBEAD2}"/>
                </a:ext>
              </a:extLst>
            </p:cNvPr>
            <p:cNvSpPr>
              <a:spLocks noChangeArrowheads="1"/>
            </p:cNvSpPr>
            <p:nvPr/>
          </p:nvSpPr>
          <p:spPr bwMode="auto">
            <a:xfrm>
              <a:off x="2352" y="3096"/>
              <a:ext cx="48" cy="10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a:solidFill>
                  <a:srgbClr val="000000"/>
                </a:solidFill>
                <a:cs typeface="Arial" panose="020B0604020202020204" pitchFamily="34" charset="0"/>
              </a:endParaRPr>
            </a:p>
          </p:txBody>
        </p:sp>
      </p:grpSp>
      <p:sp>
        <p:nvSpPr>
          <p:cNvPr id="56" name="Line 46">
            <a:extLst>
              <a:ext uri="{FF2B5EF4-FFF2-40B4-BE49-F238E27FC236}">
                <a16:creationId xmlns:a16="http://schemas.microsoft.com/office/drawing/2014/main" id="{D215BE35-EEF0-9FCA-FA44-C2E56436F547}"/>
              </a:ext>
            </a:extLst>
          </p:cNvPr>
          <p:cNvSpPr>
            <a:spLocks noChangeShapeType="1"/>
          </p:cNvSpPr>
          <p:nvPr/>
        </p:nvSpPr>
        <p:spPr bwMode="auto">
          <a:xfrm flipH="1">
            <a:off x="5981700" y="2952750"/>
            <a:ext cx="685800" cy="1905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57" name="Line 47">
            <a:extLst>
              <a:ext uri="{FF2B5EF4-FFF2-40B4-BE49-F238E27FC236}">
                <a16:creationId xmlns:a16="http://schemas.microsoft.com/office/drawing/2014/main" id="{E7E227A7-01F5-1C1F-547D-DB9031B54205}"/>
              </a:ext>
            </a:extLst>
          </p:cNvPr>
          <p:cNvSpPr>
            <a:spLocks noChangeShapeType="1"/>
          </p:cNvSpPr>
          <p:nvPr/>
        </p:nvSpPr>
        <p:spPr bwMode="auto">
          <a:xfrm>
            <a:off x="8763000" y="3028950"/>
            <a:ext cx="685800" cy="1828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58" name="Freeform 48">
            <a:extLst>
              <a:ext uri="{FF2B5EF4-FFF2-40B4-BE49-F238E27FC236}">
                <a16:creationId xmlns:a16="http://schemas.microsoft.com/office/drawing/2014/main" id="{EA9B6C98-965C-5045-186D-BDEBA67C3CF1}"/>
              </a:ext>
            </a:extLst>
          </p:cNvPr>
          <p:cNvSpPr>
            <a:spLocks/>
          </p:cNvSpPr>
          <p:nvPr/>
        </p:nvSpPr>
        <p:spPr bwMode="auto">
          <a:xfrm>
            <a:off x="6019800" y="5276850"/>
            <a:ext cx="3352800" cy="1143000"/>
          </a:xfrm>
          <a:custGeom>
            <a:avLst/>
            <a:gdLst/>
            <a:ahLst/>
            <a:cxnLst>
              <a:cxn ang="0">
                <a:pos x="96" y="720"/>
              </a:cxn>
              <a:cxn ang="0">
                <a:pos x="0" y="0"/>
              </a:cxn>
              <a:cxn ang="0">
                <a:pos x="96" y="48"/>
              </a:cxn>
              <a:cxn ang="0">
                <a:pos x="192" y="0"/>
              </a:cxn>
              <a:cxn ang="0">
                <a:pos x="288" y="48"/>
              </a:cxn>
              <a:cxn ang="0">
                <a:pos x="432" y="0"/>
              </a:cxn>
              <a:cxn ang="0">
                <a:pos x="576" y="48"/>
              </a:cxn>
              <a:cxn ang="0">
                <a:pos x="768" y="96"/>
              </a:cxn>
              <a:cxn ang="0">
                <a:pos x="816" y="0"/>
              </a:cxn>
              <a:cxn ang="0">
                <a:pos x="960" y="48"/>
              </a:cxn>
              <a:cxn ang="0">
                <a:pos x="1056" y="0"/>
              </a:cxn>
              <a:cxn ang="0">
                <a:pos x="1200" y="48"/>
              </a:cxn>
              <a:cxn ang="0">
                <a:pos x="1296" y="0"/>
              </a:cxn>
              <a:cxn ang="0">
                <a:pos x="1440" y="48"/>
              </a:cxn>
              <a:cxn ang="0">
                <a:pos x="1536" y="48"/>
              </a:cxn>
              <a:cxn ang="0">
                <a:pos x="1632" y="48"/>
              </a:cxn>
              <a:cxn ang="0">
                <a:pos x="1728" y="0"/>
              </a:cxn>
              <a:cxn ang="0">
                <a:pos x="1872" y="48"/>
              </a:cxn>
              <a:cxn ang="0">
                <a:pos x="2112" y="48"/>
              </a:cxn>
              <a:cxn ang="0">
                <a:pos x="1968" y="720"/>
              </a:cxn>
              <a:cxn ang="0">
                <a:pos x="96" y="720"/>
              </a:cxn>
            </a:cxnLst>
            <a:rect l="0" t="0" r="r" b="b"/>
            <a:pathLst>
              <a:path w="2112" h="720">
                <a:moveTo>
                  <a:pt x="96" y="720"/>
                </a:moveTo>
                <a:lnTo>
                  <a:pt x="0" y="0"/>
                </a:lnTo>
                <a:lnTo>
                  <a:pt x="96" y="48"/>
                </a:lnTo>
                <a:lnTo>
                  <a:pt x="192" y="0"/>
                </a:lnTo>
                <a:lnTo>
                  <a:pt x="288" y="48"/>
                </a:lnTo>
                <a:lnTo>
                  <a:pt x="432" y="0"/>
                </a:lnTo>
                <a:lnTo>
                  <a:pt x="576" y="48"/>
                </a:lnTo>
                <a:lnTo>
                  <a:pt x="768" y="96"/>
                </a:lnTo>
                <a:lnTo>
                  <a:pt x="816" y="0"/>
                </a:lnTo>
                <a:lnTo>
                  <a:pt x="960" y="48"/>
                </a:lnTo>
                <a:lnTo>
                  <a:pt x="1056" y="0"/>
                </a:lnTo>
                <a:lnTo>
                  <a:pt x="1200" y="48"/>
                </a:lnTo>
                <a:lnTo>
                  <a:pt x="1296" y="0"/>
                </a:lnTo>
                <a:lnTo>
                  <a:pt x="1440" y="48"/>
                </a:lnTo>
                <a:lnTo>
                  <a:pt x="1536" y="48"/>
                </a:lnTo>
                <a:lnTo>
                  <a:pt x="1632" y="48"/>
                </a:lnTo>
                <a:lnTo>
                  <a:pt x="1728" y="0"/>
                </a:lnTo>
                <a:lnTo>
                  <a:pt x="1872" y="48"/>
                </a:lnTo>
                <a:lnTo>
                  <a:pt x="2112" y="48"/>
                </a:lnTo>
                <a:lnTo>
                  <a:pt x="1968" y="720"/>
                </a:lnTo>
                <a:lnTo>
                  <a:pt x="96" y="720"/>
                </a:lnTo>
                <a:close/>
              </a:path>
            </a:pathLst>
          </a:custGeom>
          <a:gradFill rotWithShape="1">
            <a:gsLst>
              <a:gs pos="0">
                <a:srgbClr val="FF0000">
                  <a:gamma/>
                  <a:shade val="46275"/>
                  <a:invGamma/>
                </a:srgbClr>
              </a:gs>
              <a:gs pos="50000">
                <a:srgbClr val="FF0000">
                  <a:alpha val="10001"/>
                </a:srgbClr>
              </a:gs>
              <a:gs pos="100000">
                <a:srgbClr val="FF0000">
                  <a:gamma/>
                  <a:shade val="46275"/>
                  <a:invGamma/>
                </a:srgbClr>
              </a:gs>
            </a:gsLst>
            <a:lin ang="0" scaled="1"/>
          </a:gradFill>
          <a:ln w="9525">
            <a:solidFill>
              <a:schemeClr val="tx1"/>
            </a:solidFill>
            <a:round/>
            <a:headEnd/>
            <a:tailEnd/>
          </a:ln>
          <a:effectLst/>
        </p:spPr>
        <p:txBody>
          <a:bodyPr/>
          <a:lstStyle/>
          <a:p>
            <a:pPr defTabSz="914446" fontAlgn="base">
              <a:spcBef>
                <a:spcPct val="0"/>
              </a:spcBef>
              <a:spcAft>
                <a:spcPct val="0"/>
              </a:spcAft>
              <a:defRPr/>
            </a:pPr>
            <a:endParaRPr lang="en-US">
              <a:solidFill>
                <a:srgbClr val="000000"/>
              </a:solidFill>
              <a:latin typeface="Arial" charset="0"/>
            </a:endParaRPr>
          </a:p>
        </p:txBody>
      </p:sp>
      <p:sp>
        <p:nvSpPr>
          <p:cNvPr id="59" name="Text Box 50">
            <a:extLst>
              <a:ext uri="{FF2B5EF4-FFF2-40B4-BE49-F238E27FC236}">
                <a16:creationId xmlns:a16="http://schemas.microsoft.com/office/drawing/2014/main" id="{57C351FE-8AD0-ED8C-78A1-F5F52A9EE02D}"/>
              </a:ext>
            </a:extLst>
          </p:cNvPr>
          <p:cNvSpPr txBox="1">
            <a:spLocks noChangeArrowheads="1"/>
          </p:cNvSpPr>
          <p:nvPr/>
        </p:nvSpPr>
        <p:spPr bwMode="auto">
          <a:xfrm>
            <a:off x="2976741" y="2348023"/>
            <a:ext cx="2238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buFont typeface="Wingdings" panose="05000000000000000000" pitchFamily="2" charset="2"/>
              <a:buChar char="v"/>
            </a:pPr>
            <a:r>
              <a:rPr lang="en-US" altLang="en-US" sz="2400" b="1" dirty="0">
                <a:cs typeface="Arial" panose="020B0604020202020204" pitchFamily="34" charset="0"/>
              </a:rPr>
              <a:t> </a:t>
            </a:r>
            <a:r>
              <a:rPr lang="en-US" altLang="en-US" sz="2400" b="1" dirty="0" err="1">
                <a:cs typeface="Arial" panose="020B0604020202020204" pitchFamily="34" charset="0"/>
              </a:rPr>
              <a:t>Phương</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bôi</a:t>
            </a:r>
            <a:r>
              <a:rPr lang="en-US" altLang="en-US" sz="2400" b="1" dirty="0">
                <a:cs typeface="Arial" panose="020B0604020202020204" pitchFamily="34" charset="0"/>
              </a:rPr>
              <a:t> </a:t>
            </a:r>
            <a:r>
              <a:rPr lang="en-US" altLang="en-US" sz="2400" b="1" dirty="0" err="1">
                <a:cs typeface="Arial" panose="020B0604020202020204" pitchFamily="34" charset="0"/>
              </a:rPr>
              <a:t>trơn</a:t>
            </a:r>
            <a:r>
              <a:rPr lang="en-US" altLang="en-US" sz="2400" b="1" dirty="0">
                <a:cs typeface="Arial" panose="020B0604020202020204" pitchFamily="34" charset="0"/>
              </a:rPr>
              <a:t> </a:t>
            </a:r>
            <a:r>
              <a:rPr lang="en-US" altLang="en-US" sz="2400" b="1" dirty="0" err="1">
                <a:cs typeface="Arial" panose="020B0604020202020204" pitchFamily="34" charset="0"/>
              </a:rPr>
              <a:t>vung</a:t>
            </a:r>
            <a:r>
              <a:rPr lang="en-US" altLang="en-US" sz="2400" b="1" dirty="0">
                <a:cs typeface="Arial" panose="020B0604020202020204" pitchFamily="34" charset="0"/>
              </a:rPr>
              <a:t> </a:t>
            </a:r>
            <a:r>
              <a:rPr lang="en-US" altLang="en-US" sz="2400" b="1" dirty="0" err="1">
                <a:cs typeface="Arial" panose="020B0604020202020204" pitchFamily="34" charset="0"/>
              </a:rPr>
              <a:t>té</a:t>
            </a:r>
            <a:endParaRPr lang="en-US" altLang="en-US" sz="2400" b="1" dirty="0">
              <a:cs typeface="Arial" panose="020B0604020202020204" pitchFamily="34" charset="0"/>
            </a:endParaRPr>
          </a:p>
        </p:txBody>
      </p:sp>
    </p:spTree>
    <p:extLst>
      <p:ext uri="{BB962C8B-B14F-4D97-AF65-F5344CB8AC3E}">
        <p14:creationId xmlns:p14="http://schemas.microsoft.com/office/powerpoint/2010/main" val="4234314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000" accel="50000" decel="50000" fill="hold" nodeType="withEffect">
                                  <p:stCondLst>
                                    <p:cond delay="0"/>
                                  </p:stCondLst>
                                  <p:childTnLst>
                                    <p:animMotion origin="layout" path="M -3.33333E-6 4.44444E-6 L 0.03958 0.175 L -0.05417 0.18055 L -3.33333E-6 4.44444E-6 Z " pathEditMode="relative" ptsTypes="AAAA">
                                      <p:cBhvr>
                                        <p:cTn id="6" dur="1500" fill="hold"/>
                                        <p:tgtEl>
                                          <p:spTgt spid="19"/>
                                        </p:tgtEl>
                                        <p:attrNameLst>
                                          <p:attrName>ppt_x</p:attrName>
                                          <p:attrName>ppt_y</p:attrName>
                                        </p:attrNameLst>
                                      </p:cBhvr>
                                    </p:animMotion>
                                  </p:childTnLst>
                                </p:cTn>
                              </p:par>
                              <p:par>
                                <p:cTn id="7" presetID="0" presetClass="path" presetSubtype="0" repeatCount="5000000" accel="50000" decel="50000" fill="hold" nodeType="withEffect">
                                  <p:stCondLst>
                                    <p:cond delay="0"/>
                                  </p:stCondLst>
                                  <p:childTnLst>
                                    <p:animMotion origin="layout" path="M -2.5E-6 -2.22222E-6 L -0.00208 0.16667 L -2.5E-6 -2.22222E-6 Z " pathEditMode="relative" rAng="0" ptsTypes="AAA">
                                      <p:cBhvr>
                                        <p:cTn id="8" dur="1500" fill="hold"/>
                                        <p:tgtEl>
                                          <p:spTgt spid="23"/>
                                        </p:tgtEl>
                                        <p:attrNameLst>
                                          <p:attrName>ppt_x</p:attrName>
                                          <p:attrName>ppt_y</p:attrName>
                                        </p:attrNameLst>
                                      </p:cBhvr>
                                      <p:rCtr x="-104" y="8333"/>
                                    </p:animMotion>
                                  </p:childTnLst>
                                </p:cTn>
                              </p:par>
                              <p:par>
                                <p:cTn id="9" presetID="0" presetClass="path" presetSubtype="0" repeatCount="5000000" accel="50000" decel="50000" fill="hold" nodeType="withEffect">
                                  <p:stCondLst>
                                    <p:cond delay="0"/>
                                  </p:stCondLst>
                                  <p:childTnLst>
                                    <p:animMotion origin="layout" path="M 0.0 3.33333E-6 L 0.00833 0.06944 L 0.0 3.33333E-6 Z " pathEditMode="relative" rAng="0" ptsTypes="AAA">
                                      <p:cBhvr>
                                        <p:cTn id="10" dur="5000" fill="hold"/>
                                        <p:tgtEl>
                                          <p:spTgt spid="31"/>
                                        </p:tgtEl>
                                        <p:attrNameLst>
                                          <p:attrName>ppt_x</p:attrName>
                                          <p:attrName>ppt_y</p:attrName>
                                        </p:attrNameLst>
                                      </p:cBhvr>
                                      <p:rCtr x="417" y="3472"/>
                                    </p:animMotion>
                                  </p:childTnLst>
                                </p:cTn>
                              </p:par>
                              <p:par>
                                <p:cTn id="11" presetID="0" presetClass="path" presetSubtype="0" repeatCount="5000000" accel="50000" decel="50000" fill="remove" nodeType="withEffect">
                                  <p:stCondLst>
                                    <p:cond delay="2000"/>
                                  </p:stCondLst>
                                  <p:childTnLst>
                                    <p:animMotion origin="layout" path="M 1.66667E-6 5.55556E-6 L 0.00208 0.05834 L 1.66667E-6 5.55556E-6 Z " pathEditMode="relative" ptsTypes="AAA">
                                      <p:cBhvr>
                                        <p:cTn id="12" dur="5000" fill="hold"/>
                                        <p:tgtEl>
                                          <p:spTgt spid="30"/>
                                        </p:tgtEl>
                                        <p:attrNameLst>
                                          <p:attrName>ppt_x</p:attrName>
                                          <p:attrName>ppt_y</p:attrName>
                                        </p:attrNameLst>
                                      </p:cBhvr>
                                    </p:animMotion>
                                  </p:childTnLst>
                                </p:cTn>
                              </p:par>
                              <p:par>
                                <p:cTn id="13" presetID="11" presetClass="exit" presetSubtype="0" repeatCount="5000000" fill="hold" nodeType="withEffect">
                                  <p:stCondLst>
                                    <p:cond delay="0"/>
                                  </p:stCondLst>
                                  <p:childTnLst>
                                    <p:anim calcmode="discrete" valueType="str">
                                      <p:cBhvr>
                                        <p:cTn id="14" dur="3000"/>
                                        <p:tgtEl>
                                          <p:spTgt spid="33"/>
                                        </p:tgtEl>
                                        <p:attrNameLst>
                                          <p:attrName>style.visibility</p:attrName>
                                        </p:attrNameLst>
                                      </p:cBhvr>
                                      <p:tavLst>
                                        <p:tav tm="0">
                                          <p:val>
                                            <p:strVal val="hidden"/>
                                          </p:val>
                                        </p:tav>
                                        <p:tav tm="50000">
                                          <p:val>
                                            <p:strVal val="visible"/>
                                          </p:val>
                                        </p:tav>
                                      </p:tavLst>
                                    </p:anim>
                                    <p:set>
                                      <p:cBhvr>
                                        <p:cTn id="15" dur="1" fill="hold">
                                          <p:stCondLst>
                                            <p:cond delay="2999"/>
                                          </p:stCondLst>
                                        </p:cTn>
                                        <p:tgtEl>
                                          <p:spTgt spid="33"/>
                                        </p:tgtEl>
                                        <p:attrNameLst>
                                          <p:attrName>style.visibility</p:attrName>
                                        </p:attrNameLst>
                                      </p:cBhvr>
                                      <p:to>
                                        <p:strVal val="hidden"/>
                                      </p:to>
                                    </p:set>
                                  </p:childTnLst>
                                </p:cTn>
                              </p:par>
                              <p:par>
                                <p:cTn id="16" presetID="0" presetClass="path" presetSubtype="0" repeatCount="70000" accel="50000" fill="remove" nodeType="withEffect">
                                  <p:stCondLst>
                                    <p:cond delay="0"/>
                                  </p:stCondLst>
                                  <p:childTnLst>
                                    <p:animMotion origin="layout" path="M -1.94444E-6 -1.80305E-6 L -0.03264 -0.14979 L -0.07118 -0.33194 L -0.1033 -0.47087 L -1.94444E-6 -1.80305E-6 Z " pathEditMode="relative" rAng="0" ptsTypes="AAAAA">
                                      <p:cBhvr>
                                        <p:cTn id="17" dur="2000" fill="hold"/>
                                        <p:tgtEl>
                                          <p:spTgt spid="35"/>
                                        </p:tgtEl>
                                        <p:attrNameLst>
                                          <p:attrName>ppt_x</p:attrName>
                                          <p:attrName>ppt_y</p:attrName>
                                        </p:attrNameLst>
                                      </p:cBhvr>
                                      <p:rCtr x="-5174" y="-23555"/>
                                    </p:animMotion>
                                  </p:childTnLst>
                                </p:cTn>
                              </p:par>
                              <p:par>
                                <p:cTn id="18" presetID="0" presetClass="path" presetSubtype="0" repeatCount="70000" accel="50000" decel="50000" fill="hold" nodeType="withEffect">
                                  <p:stCondLst>
                                    <p:cond delay="0"/>
                                  </p:stCondLst>
                                  <p:childTnLst>
                                    <p:animMotion origin="layout" path="M 0.00781 -0.04861 L -0.01302 -0.09282 L -0.12084 -0.36111 L 0.00781 -0.04861 Z " pathEditMode="relative" rAng="0" ptsTypes="AAAA">
                                      <p:cBhvr>
                                        <p:cTn id="19" dur="2000" fill="hold"/>
                                        <p:tgtEl>
                                          <p:spTgt spid="36"/>
                                        </p:tgtEl>
                                        <p:attrNameLst>
                                          <p:attrName>ppt_x</p:attrName>
                                          <p:attrName>ppt_y</p:attrName>
                                        </p:attrNameLst>
                                      </p:cBhvr>
                                      <p:rCtr x="-6441" y="-15625"/>
                                    </p:animMotion>
                                  </p:childTnLst>
                                </p:cTn>
                              </p:par>
                              <p:par>
                                <p:cTn id="20" presetID="8" presetClass="emph" presetSubtype="0" repeatCount="70000" fill="hold" nodeType="withEffect">
                                  <p:stCondLst>
                                    <p:cond delay="0"/>
                                  </p:stCondLst>
                                  <p:childTnLst>
                                    <p:animRot by="-43200000">
                                      <p:cBhvr>
                                        <p:cTn id="21" dur="2000" fill="hold"/>
                                        <p:tgtEl>
                                          <p:spTgt spid="37"/>
                                        </p:tgtEl>
                                        <p:attrNameLst>
                                          <p:attrName>r</p:attrName>
                                        </p:attrNameLst>
                                      </p:cBhvr>
                                    </p:animRot>
                                  </p:childTnLst>
                                </p:cTn>
                              </p:par>
                              <p:par>
                                <p:cTn id="22" presetID="0" presetClass="path" presetSubtype="0" repeatCount="70000" accel="50000" fill="hold" nodeType="withEffect">
                                  <p:stCondLst>
                                    <p:cond delay="0"/>
                                  </p:stCondLst>
                                  <p:childTnLst>
                                    <p:animMotion origin="layout" path="M -0.03385 -0.15695 L -0.06493 -0.28357 L -0.09167 -0.41667 " pathEditMode="relative" rAng="0" ptsTypes="AAA">
                                      <p:cBhvr>
                                        <p:cTn id="23" dur="2000" fill="hold"/>
                                        <p:tgtEl>
                                          <p:spTgt spid="50"/>
                                        </p:tgtEl>
                                        <p:attrNameLst>
                                          <p:attrName>ppt_x</p:attrName>
                                          <p:attrName>ppt_y</p:attrName>
                                        </p:attrNameLst>
                                      </p:cBhvr>
                                      <p:rCtr x="-2899" y="-12986"/>
                                    </p:animMotion>
                                  </p:childTnLst>
                                </p:cTn>
                              </p:par>
                              <p:par>
                                <p:cTn id="24" presetID="0" presetClass="path" presetSubtype="0" repeatCount="70000" accel="50000" decel="50000" fill="hold" nodeType="withEffect">
                                  <p:stCondLst>
                                    <p:cond delay="0"/>
                                  </p:stCondLst>
                                  <p:childTnLst>
                                    <p:animMotion origin="layout" path="M -5.55556E-7 4.81481E-6 L 0.04271 0.0074 L 0.11372 0.0155 L 0.21094 -0.0051 L 0.25174 -0.08033 L 0.24445 -0.17038 L 0.17066 -0.28056 L 0.03524 -0.36297 L 0.0092 -0.41528 " pathEditMode="relative" rAng="0" ptsTypes="AAAAAAAAA">
                                      <p:cBhvr>
                                        <p:cTn id="25" dur="3000" fill="hold"/>
                                        <p:tgtEl>
                                          <p:spTgt spid="41"/>
                                        </p:tgtEl>
                                        <p:attrNameLst>
                                          <p:attrName>ppt_x</p:attrName>
                                          <p:attrName>ppt_y</p:attrName>
                                        </p:attrNameLst>
                                      </p:cBhvr>
                                      <p:rCtr x="12587" y="-20000"/>
                                    </p:animMotion>
                                  </p:childTnLst>
                                </p:cTn>
                              </p:par>
                              <p:par>
                                <p:cTn id="26" presetID="0" presetClass="path" presetSubtype="0" repeatCount="70000" accel="50000" decel="50000" fill="hold" nodeType="withEffect">
                                  <p:stCondLst>
                                    <p:cond delay="0"/>
                                  </p:stCondLst>
                                  <p:childTnLst>
                                    <p:animMotion origin="layout" path="M -8.05556E-6 -4.36893E-6 L -0.02674 0.02959 L -0.06007 0.04439 L -0.08889 0.05017 L -0.12448 0.05918 L -0.17119 0.05918 " pathEditMode="relative" ptsTypes="AAAAAA">
                                      <p:cBhvr>
                                        <p:cTn id="27" dur="5000" fill="hold"/>
                                        <p:tgtEl>
                                          <p:spTgt spid="44"/>
                                        </p:tgtEl>
                                        <p:attrNameLst>
                                          <p:attrName>ppt_x</p:attrName>
                                          <p:attrName>ppt_y</p:attrName>
                                        </p:attrNameLst>
                                      </p:cBhvr>
                                    </p:animMotion>
                                  </p:childTnLst>
                                </p:cTn>
                              </p:par>
                              <p:par>
                                <p:cTn id="28" presetID="0" presetClass="path" presetSubtype="0" repeatCount="70000" accel="50000" decel="50000" fill="hold" nodeType="withEffect">
                                  <p:stCondLst>
                                    <p:cond delay="0"/>
                                  </p:stCondLst>
                                  <p:childTnLst>
                                    <p:animMotion origin="layout" path="M -0.02917 -0.05556 L -0.06927 -0.04653 L -0.12032 -0.04352 L -0.22257 -0.01991 " pathEditMode="relative" rAng="0" ptsTypes="AAAA">
                                      <p:cBhvr>
                                        <p:cTn id="29" dur="3000" fill="hold"/>
                                        <p:tgtEl>
                                          <p:spTgt spid="38"/>
                                        </p:tgtEl>
                                        <p:attrNameLst>
                                          <p:attrName>ppt_x</p:attrName>
                                          <p:attrName>ppt_y</p:attrName>
                                        </p:attrNameLst>
                                      </p:cBhvr>
                                      <p:rCtr x="-9670" y="1782"/>
                                    </p:animMotion>
                                  </p:childTnLst>
                                </p:cTn>
                              </p:par>
                              <p:par>
                                <p:cTn id="30" presetID="0" presetClass="path" presetSubtype="0" repeatCount="70000" accel="50000" decel="50000" fill="hold" nodeType="withEffect">
                                  <p:stCondLst>
                                    <p:cond delay="0"/>
                                  </p:stCondLst>
                                  <p:childTnLst>
                                    <p:animMotion origin="layout" path="M 4.72222E-6 -7.67915E-6 L 0.09114 -0.00278 L 0.12447 0.0386 L 0.17343 0.07697 " pathEditMode="relative" ptsTypes="AAAA">
                                      <p:cBhvr>
                                        <p:cTn id="31" dur="3000" fill="hold"/>
                                        <p:tgtEl>
                                          <p:spTgt spid="47"/>
                                        </p:tgtEl>
                                        <p:attrNameLst>
                                          <p:attrName>ppt_x</p:attrName>
                                          <p:attrName>ppt_y</p:attrName>
                                        </p:attrNameLst>
                                      </p:cBhvr>
                                    </p:animMotion>
                                  </p:childTnLst>
                                </p:cTn>
                              </p:par>
                              <p:par>
                                <p:cTn id="32" presetID="0" presetClass="path" presetSubtype="0" repeatCount="70000" accel="50000" decel="50000" fill="hold" nodeType="withEffect">
                                  <p:stCondLst>
                                    <p:cond delay="0"/>
                                  </p:stCondLst>
                                  <p:childTnLst>
                                    <p:animMotion origin="layout" path="M -0.02361 0.00786 L -0.05035 0.03144 L -0.06146 0.00185 " pathEditMode="relative" ptsTypes="AAA">
                                      <p:cBhvr>
                                        <p:cTn id="33" dur="5000" fill="hold"/>
                                        <p:tgtEl>
                                          <p:spTgt spid="43"/>
                                        </p:tgtEl>
                                        <p:attrNameLst>
                                          <p:attrName>ppt_x</p:attrName>
                                          <p:attrName>ppt_y</p:attrName>
                                        </p:attrNameLst>
                                      </p:cBhvr>
                                    </p:animMotion>
                                  </p:childTnLst>
                                </p:cTn>
                              </p:par>
                              <p:par>
                                <p:cTn id="34" presetID="0" presetClass="path" presetSubtype="0" repeatCount="70000" accel="50000" decel="50000" fill="hold" nodeType="withEffect">
                                  <p:stCondLst>
                                    <p:cond delay="0"/>
                                  </p:stCondLst>
                                  <p:childTnLst>
                                    <p:animMotion origin="layout" path="M 5.55556E-7 -7.16597E-7 L 0.06215 0.01179 L 0.10208 0.01479 L 0.17101 0.02658 " pathEditMode="relative" ptsTypes="AAAA">
                                      <p:cBhvr>
                                        <p:cTn id="35" dur="5000" fill="hold"/>
                                        <p:tgtEl>
                                          <p:spTgt spid="40"/>
                                        </p:tgtEl>
                                        <p:attrNameLst>
                                          <p:attrName>ppt_x</p:attrName>
                                          <p:attrName>ppt_y</p:attrName>
                                        </p:attrNameLst>
                                      </p:cBhvr>
                                    </p:animMotion>
                                  </p:childTnLst>
                                </p:cTn>
                              </p:par>
                              <p:par>
                                <p:cTn id="36" presetID="0" presetClass="path" presetSubtype="0" repeatCount="70000" accel="50000" decel="50000" fill="hold" nodeType="withEffect">
                                  <p:stCondLst>
                                    <p:cond delay="0"/>
                                  </p:stCondLst>
                                  <p:childTnLst>
                                    <p:animMotion origin="layout" path="M -1.94444E-6 7.16597E-7 L -0.03559 0.02358 L -0.07327 0.04438 L -0.11771 0.04739 L -0.18212 0.04138 " pathEditMode="relative" ptsTypes="AAAAA">
                                      <p:cBhvr>
                                        <p:cTn id="37" dur="2000" fill="hold"/>
                                        <p:tgtEl>
                                          <p:spTgt spid="48"/>
                                        </p:tgtEl>
                                        <p:attrNameLst>
                                          <p:attrName>ppt_x</p:attrName>
                                          <p:attrName>ppt_y</p:attrName>
                                        </p:attrNameLst>
                                      </p:cBhvr>
                                    </p:animMotion>
                                  </p:childTnLst>
                                </p:cTn>
                              </p:par>
                              <p:par>
                                <p:cTn id="38" presetID="0" presetClass="path" presetSubtype="0" repeatCount="70000" accel="50000" decel="50000" fill="hold" nodeType="withEffect">
                                  <p:stCondLst>
                                    <p:cond delay="0"/>
                                  </p:stCondLst>
                                  <p:childTnLst>
                                    <p:animMotion origin="layout" path="M 4.16667E-6 -2.22222E-6 L -0.02761 0.02662 L -0.06511 0.03843 L -0.10052 0.03843 L -0.29948 0.10047 " pathEditMode="relative" rAng="0" ptsTypes="AAAAA">
                                      <p:cBhvr>
                                        <p:cTn id="39" dur="10000" fill="hold"/>
                                        <p:tgtEl>
                                          <p:spTgt spid="42"/>
                                        </p:tgtEl>
                                        <p:attrNameLst>
                                          <p:attrName>ppt_x</p:attrName>
                                          <p:attrName>ppt_y</p:attrName>
                                        </p:attrNameLst>
                                      </p:cBhvr>
                                      <p:rCtr x="-14983" y="5023"/>
                                    </p:animMotion>
                                  </p:childTnLst>
                                </p:cTn>
                              </p:par>
                              <p:par>
                                <p:cTn id="40" presetID="0" presetClass="path" presetSubtype="0" repeatCount="70000" accel="50000" decel="50000" fill="hold" nodeType="withEffect">
                                  <p:stCondLst>
                                    <p:cond delay="0"/>
                                  </p:stCondLst>
                                  <p:childTnLst>
                                    <p:animMotion origin="layout" path="M 0.04132 0.01734 L 0.0948 0.01433 L 0.15243 0.01433 L 0.18143 0.01433 " pathEditMode="relative" ptsTypes="AAAA">
                                      <p:cBhvr>
                                        <p:cTn id="41" dur="10000" fill="hold"/>
                                        <p:tgtEl>
                                          <p:spTgt spid="45"/>
                                        </p:tgtEl>
                                        <p:attrNameLst>
                                          <p:attrName>ppt_x</p:attrName>
                                          <p:attrName>ppt_y</p:attrName>
                                        </p:attrNameLst>
                                      </p:cBhvr>
                                    </p:animMotion>
                                  </p:childTnLst>
                                </p:cTn>
                              </p:par>
                              <p:par>
                                <p:cTn id="42" presetID="0" presetClass="path" presetSubtype="0" repeatCount="70000" accel="50000" decel="50000" fill="hold" nodeType="withEffect">
                                  <p:stCondLst>
                                    <p:cond delay="0"/>
                                  </p:stCondLst>
                                  <p:childTnLst>
                                    <p:animMotion origin="layout" path="M -0.20452 0.00371 L -0.22952 0.00857 L -0.26181 0.01783 L -0.27917 0.02778 " pathEditMode="relative" rAng="0" ptsTypes="AAAA">
                                      <p:cBhvr>
                                        <p:cTn id="43" dur="10000" fill="hold"/>
                                        <p:tgtEl>
                                          <p:spTgt spid="39"/>
                                        </p:tgtEl>
                                        <p:attrNameLst>
                                          <p:attrName>ppt_x</p:attrName>
                                          <p:attrName>ppt_y</p:attrName>
                                        </p:attrNameLst>
                                      </p:cBhvr>
                                      <p:rCtr x="-3733" y="1204"/>
                                    </p:animMotion>
                                  </p:childTnLst>
                                </p:cTn>
                              </p:par>
                              <p:par>
                                <p:cTn id="44" presetID="0" presetClass="path" presetSubtype="0" repeatCount="5000000" accel="50000" decel="50000" fill="hold" nodeType="withEffect">
                                  <p:stCondLst>
                                    <p:cond delay="0"/>
                                  </p:stCondLst>
                                  <p:childTnLst>
                                    <p:animMotion origin="layout" path="M 3.33333E-6 -4.44444E-6 L 0.05 -0.16504 L -0.01042 -0.50023 L -0.00417 -0.63888 L -0.00417 -0.20949 " pathEditMode="relative" rAng="0" ptsTypes="AAAAA">
                                      <p:cBhvr>
                                        <p:cTn id="45" dur="3000" fill="hold"/>
                                        <p:tgtEl>
                                          <p:spTgt spid="49"/>
                                        </p:tgtEl>
                                        <p:attrNameLst>
                                          <p:attrName>ppt_x</p:attrName>
                                          <p:attrName>ppt_y</p:attrName>
                                        </p:attrNameLst>
                                      </p:cBhvr>
                                      <p:rCtr x="1979" y="-31944"/>
                                    </p:animMotion>
                                  </p:childTnLst>
                                </p:cTn>
                              </p:par>
                              <p:par>
                                <p:cTn id="46" presetID="0" presetClass="path" presetSubtype="0" repeatCount="5000000" accel="50000" decel="50000" fill="hold" nodeType="withEffect">
                                  <p:stCondLst>
                                    <p:cond delay="0"/>
                                  </p:stCondLst>
                                  <p:childTnLst>
                                    <p:animMotion origin="layout" path="M 3.33333E-6 0.01389 L -0.03959 -0.11412 L 0.00625 -0.45 L 0.00625 -0.59444 L 3.33333E-6 -0.21388 " pathEditMode="relative" rAng="0" ptsTypes="AAAAA">
                                      <p:cBhvr>
                                        <p:cTn id="47" dur="3000" fill="hold"/>
                                        <p:tgtEl>
                                          <p:spTgt spid="41"/>
                                        </p:tgtEl>
                                        <p:attrNameLst>
                                          <p:attrName>ppt_x</p:attrName>
                                          <p:attrName>ppt_y</p:attrName>
                                        </p:attrNameLst>
                                      </p:cBhvr>
                                      <p:rCtr x="-1667" y="-30417"/>
                                    </p:animMotion>
                                  </p:childTnLst>
                                </p:cTn>
                              </p:par>
                              <p:par>
                                <p:cTn id="48" presetID="8" presetClass="emph" presetSubtype="0" repeatCount="5000000" fill="hold" nodeType="withEffect">
                                  <p:stCondLst>
                                    <p:cond delay="0"/>
                                  </p:stCondLst>
                                  <p:childTnLst>
                                    <p:animRot by="21600000">
                                      <p:cBhvr>
                                        <p:cTn id="49"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5" grpId="0" animBg="1"/>
      <p:bldP spid="36" grpId="0" animBg="1"/>
      <p:bldP spid="37" grpId="0" animBg="1"/>
      <p:bldP spid="38" grpId="0" animBg="1"/>
      <p:bldP spid="39" grpId="0" animBg="1"/>
      <p:bldP spid="40" grpId="0" animBg="1"/>
      <p:bldP spid="41" grpId="0" animBg="1"/>
      <p:bldP spid="41" grpId="1" animBg="1"/>
      <p:bldP spid="42" grpId="0" animBg="1"/>
      <p:bldP spid="43" grpId="0" animBg="1"/>
      <p:bldP spid="44" grpId="0" animBg="1"/>
      <p:bldP spid="45" grpId="0" animBg="1"/>
      <p:bldP spid="47" grpId="0" animBg="1"/>
      <p:bldP spid="48"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4">
            <a:extLst>
              <a:ext uri="{FF2B5EF4-FFF2-40B4-BE49-F238E27FC236}">
                <a16:creationId xmlns:a16="http://schemas.microsoft.com/office/drawing/2014/main" id="{676B0B93-CCDE-EAD5-539D-5D0C4F35F30B}"/>
              </a:ext>
            </a:extLst>
          </p:cNvPr>
          <p:cNvGrpSpPr>
            <a:grpSpLocks/>
          </p:cNvGrpSpPr>
          <p:nvPr/>
        </p:nvGrpSpPr>
        <p:grpSpPr bwMode="auto">
          <a:xfrm>
            <a:off x="5105400" y="914400"/>
            <a:ext cx="4876800" cy="3962400"/>
            <a:chOff x="2016" y="576"/>
            <a:chExt cx="3072" cy="2496"/>
          </a:xfrm>
        </p:grpSpPr>
        <p:sp>
          <p:nvSpPr>
            <p:cNvPr id="5" name="Text Box 22">
              <a:extLst>
                <a:ext uri="{FF2B5EF4-FFF2-40B4-BE49-F238E27FC236}">
                  <a16:creationId xmlns:a16="http://schemas.microsoft.com/office/drawing/2014/main" id="{17BC03E9-3C28-47A3-15B4-46376C27440B}"/>
                </a:ext>
              </a:extLst>
            </p:cNvPr>
            <p:cNvSpPr txBox="1">
              <a:spLocks noChangeArrowheads="1"/>
            </p:cNvSpPr>
            <p:nvPr/>
          </p:nvSpPr>
          <p:spPr bwMode="auto">
            <a:xfrm>
              <a:off x="2304" y="576"/>
              <a:ext cx="249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50000"/>
                </a:spcBef>
                <a:spcAft>
                  <a:spcPct val="0"/>
                </a:spcAft>
              </a:pPr>
              <a:r>
                <a:rPr lang="en-US" altLang="en-US" sz="2400" b="1" dirty="0" err="1">
                  <a:solidFill>
                    <a:srgbClr val="000000"/>
                  </a:solidFill>
                  <a:cs typeface="Arial" panose="020B0604020202020204" pitchFamily="34" charset="0"/>
                </a:rPr>
                <a:t>Pha</a:t>
              </a:r>
              <a:r>
                <a:rPr lang="en-US" altLang="en-US" sz="2400" b="1" dirty="0">
                  <a:solidFill>
                    <a:srgbClr val="000000"/>
                  </a:solidFill>
                  <a:cs typeface="Arial" panose="020B0604020202020204" pitchFamily="34" charset="0"/>
                </a:rPr>
                <a:t> 2 - 4% </a:t>
              </a:r>
              <a:r>
                <a:rPr lang="en-US" altLang="en-US" sz="2400" b="1" dirty="0" err="1">
                  <a:solidFill>
                    <a:srgbClr val="000000"/>
                  </a:solidFill>
                  <a:cs typeface="Arial" panose="020B0604020202020204" pitchFamily="34" charset="0"/>
                </a:rPr>
                <a:t>dầu</a:t>
              </a:r>
              <a:r>
                <a:rPr lang="en-US" altLang="en-US" sz="2400" b="1" dirty="0">
                  <a:solidFill>
                    <a:srgbClr val="000000"/>
                  </a:solidFill>
                  <a:cs typeface="Arial" panose="020B0604020202020204" pitchFamily="34" charset="0"/>
                </a:rPr>
                <a:t> </a:t>
              </a:r>
              <a:r>
                <a:rPr lang="en-US" altLang="en-US" sz="2400" b="1" dirty="0" err="1">
                  <a:solidFill>
                    <a:srgbClr val="000000"/>
                  </a:solidFill>
                  <a:cs typeface="Arial" panose="020B0604020202020204" pitchFamily="34" charset="0"/>
                </a:rPr>
                <a:t>bôi</a:t>
              </a:r>
              <a:r>
                <a:rPr lang="en-US" altLang="en-US" sz="2400" b="1" dirty="0">
                  <a:solidFill>
                    <a:srgbClr val="000000"/>
                  </a:solidFill>
                  <a:cs typeface="Arial" panose="020B0604020202020204" pitchFamily="34" charset="0"/>
                </a:rPr>
                <a:t> </a:t>
              </a:r>
              <a:r>
                <a:rPr lang="en-US" altLang="en-US" sz="2400" b="1" dirty="0" err="1">
                  <a:solidFill>
                    <a:srgbClr val="000000"/>
                  </a:solidFill>
                  <a:cs typeface="Arial" panose="020B0604020202020204" pitchFamily="34" charset="0"/>
                </a:rPr>
                <a:t>trơn</a:t>
              </a:r>
              <a:r>
                <a:rPr lang="en-US" altLang="en-US" sz="2400" b="1" dirty="0">
                  <a:solidFill>
                    <a:srgbClr val="000000"/>
                  </a:solidFill>
                  <a:cs typeface="Arial" panose="020B0604020202020204" pitchFamily="34" charset="0"/>
                </a:rPr>
                <a:t> </a:t>
              </a:r>
              <a:r>
                <a:rPr lang="en-US" altLang="en-US" sz="2400" b="1" dirty="0" err="1">
                  <a:solidFill>
                    <a:srgbClr val="000000"/>
                  </a:solidFill>
                  <a:cs typeface="Arial" panose="020B0604020202020204" pitchFamily="34" charset="0"/>
                </a:rPr>
                <a:t>vào</a:t>
              </a:r>
              <a:r>
                <a:rPr lang="en-US" altLang="en-US" sz="2400" b="1" dirty="0">
                  <a:solidFill>
                    <a:srgbClr val="000000"/>
                  </a:solidFill>
                  <a:cs typeface="Arial" panose="020B0604020202020204" pitchFamily="34" charset="0"/>
                </a:rPr>
                <a:t> </a:t>
              </a:r>
              <a:r>
                <a:rPr lang="en-US" altLang="en-US" sz="2400" b="1" dirty="0" err="1">
                  <a:solidFill>
                    <a:srgbClr val="000000"/>
                  </a:solidFill>
                  <a:cs typeface="Arial" panose="020B0604020202020204" pitchFamily="34" charset="0"/>
                </a:rPr>
                <a:t>nhiên</a:t>
              </a:r>
              <a:r>
                <a:rPr lang="en-US" altLang="en-US" sz="2400" b="1" dirty="0">
                  <a:solidFill>
                    <a:srgbClr val="000000"/>
                  </a:solidFill>
                  <a:cs typeface="Arial" panose="020B0604020202020204" pitchFamily="34" charset="0"/>
                </a:rPr>
                <a:t> </a:t>
              </a:r>
              <a:r>
                <a:rPr lang="en-US" altLang="en-US" sz="2400" b="1" dirty="0" err="1">
                  <a:solidFill>
                    <a:srgbClr val="000000"/>
                  </a:solidFill>
                  <a:cs typeface="Arial" panose="020B0604020202020204" pitchFamily="34" charset="0"/>
                </a:rPr>
                <a:t>liệu</a:t>
              </a:r>
              <a:r>
                <a:rPr lang="en-US" altLang="en-US" sz="2400" b="1" dirty="0">
                  <a:solidFill>
                    <a:srgbClr val="000000"/>
                  </a:solidFill>
                  <a:cs typeface="Arial" panose="020B0604020202020204" pitchFamily="34" charset="0"/>
                </a:rPr>
                <a:t> </a:t>
              </a:r>
            </a:p>
          </p:txBody>
        </p:sp>
        <p:sp>
          <p:nvSpPr>
            <p:cNvPr id="6" name="Line 24">
              <a:extLst>
                <a:ext uri="{FF2B5EF4-FFF2-40B4-BE49-F238E27FC236}">
                  <a16:creationId xmlns:a16="http://schemas.microsoft.com/office/drawing/2014/main" id="{4EEDBFF9-BE84-5398-4738-3F4D17B7018E}"/>
                </a:ext>
              </a:extLst>
            </p:cNvPr>
            <p:cNvSpPr>
              <a:spLocks noChangeShapeType="1"/>
            </p:cNvSpPr>
            <p:nvPr/>
          </p:nvSpPr>
          <p:spPr bwMode="auto">
            <a:xfrm>
              <a:off x="2784" y="1548"/>
              <a:ext cx="96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7" name="Freeform 25">
              <a:extLst>
                <a:ext uri="{FF2B5EF4-FFF2-40B4-BE49-F238E27FC236}">
                  <a16:creationId xmlns:a16="http://schemas.microsoft.com/office/drawing/2014/main" id="{B29CD3B3-2957-BD72-F65A-8005174BB13D}"/>
                </a:ext>
              </a:extLst>
            </p:cNvPr>
            <p:cNvSpPr>
              <a:spLocks/>
            </p:cNvSpPr>
            <p:nvPr/>
          </p:nvSpPr>
          <p:spPr bwMode="auto">
            <a:xfrm>
              <a:off x="2796" y="1842"/>
              <a:ext cx="2160" cy="74"/>
            </a:xfrm>
            <a:custGeom>
              <a:avLst/>
              <a:gdLst>
                <a:gd name="T0" fmla="*/ 0 w 2160"/>
                <a:gd name="T1" fmla="*/ 42 h 74"/>
                <a:gd name="T2" fmla="*/ 156 w 2160"/>
                <a:gd name="T3" fmla="*/ 54 h 74"/>
                <a:gd name="T4" fmla="*/ 300 w 2160"/>
                <a:gd name="T5" fmla="*/ 30 h 74"/>
                <a:gd name="T6" fmla="*/ 528 w 2160"/>
                <a:gd name="T7" fmla="*/ 18 h 74"/>
                <a:gd name="T8" fmla="*/ 756 w 2160"/>
                <a:gd name="T9" fmla="*/ 30 h 74"/>
                <a:gd name="T10" fmla="*/ 828 w 2160"/>
                <a:gd name="T11" fmla="*/ 42 h 74"/>
                <a:gd name="T12" fmla="*/ 1272 w 2160"/>
                <a:gd name="T13" fmla="*/ 18 h 74"/>
                <a:gd name="T14" fmla="*/ 1404 w 2160"/>
                <a:gd name="T15" fmla="*/ 18 h 74"/>
                <a:gd name="T16" fmla="*/ 1644 w 2160"/>
                <a:gd name="T17" fmla="*/ 54 h 74"/>
                <a:gd name="T18" fmla="*/ 1740 w 2160"/>
                <a:gd name="T19" fmla="*/ 42 h 74"/>
                <a:gd name="T20" fmla="*/ 1776 w 2160"/>
                <a:gd name="T21" fmla="*/ 30 h 74"/>
                <a:gd name="T22" fmla="*/ 1812 w 2160"/>
                <a:gd name="T23" fmla="*/ 42 h 74"/>
                <a:gd name="T24" fmla="*/ 1944 w 2160"/>
                <a:gd name="T25" fmla="*/ 66 h 74"/>
                <a:gd name="T26" fmla="*/ 2052 w 2160"/>
                <a:gd name="T27" fmla="*/ 54 h 74"/>
                <a:gd name="T28" fmla="*/ 2160 w 2160"/>
                <a:gd name="T29" fmla="*/ 66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
                <a:gd name="T46" fmla="*/ 0 h 74"/>
                <a:gd name="T47" fmla="*/ 2160 w 2160"/>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 h="74">
                  <a:moveTo>
                    <a:pt x="0" y="42"/>
                  </a:moveTo>
                  <a:cubicBezTo>
                    <a:pt x="52" y="46"/>
                    <a:pt x="104" y="56"/>
                    <a:pt x="156" y="54"/>
                  </a:cubicBezTo>
                  <a:cubicBezTo>
                    <a:pt x="205" y="52"/>
                    <a:pt x="300" y="30"/>
                    <a:pt x="300" y="30"/>
                  </a:cubicBezTo>
                  <a:cubicBezTo>
                    <a:pt x="378" y="46"/>
                    <a:pt x="452" y="43"/>
                    <a:pt x="528" y="18"/>
                  </a:cubicBezTo>
                  <a:cubicBezTo>
                    <a:pt x="604" y="22"/>
                    <a:pt x="681" y="20"/>
                    <a:pt x="756" y="30"/>
                  </a:cubicBezTo>
                  <a:cubicBezTo>
                    <a:pt x="855" y="44"/>
                    <a:pt x="732" y="74"/>
                    <a:pt x="828" y="42"/>
                  </a:cubicBezTo>
                  <a:cubicBezTo>
                    <a:pt x="983" y="51"/>
                    <a:pt x="1123" y="68"/>
                    <a:pt x="1272" y="18"/>
                  </a:cubicBezTo>
                  <a:cubicBezTo>
                    <a:pt x="1328" y="55"/>
                    <a:pt x="1344" y="38"/>
                    <a:pt x="1404" y="18"/>
                  </a:cubicBezTo>
                  <a:cubicBezTo>
                    <a:pt x="1491" y="25"/>
                    <a:pt x="1563" y="27"/>
                    <a:pt x="1644" y="54"/>
                  </a:cubicBezTo>
                  <a:cubicBezTo>
                    <a:pt x="1676" y="50"/>
                    <a:pt x="1708" y="48"/>
                    <a:pt x="1740" y="42"/>
                  </a:cubicBezTo>
                  <a:cubicBezTo>
                    <a:pt x="1752" y="40"/>
                    <a:pt x="1763" y="30"/>
                    <a:pt x="1776" y="30"/>
                  </a:cubicBezTo>
                  <a:cubicBezTo>
                    <a:pt x="1789" y="30"/>
                    <a:pt x="1800" y="39"/>
                    <a:pt x="1812" y="42"/>
                  </a:cubicBezTo>
                  <a:cubicBezTo>
                    <a:pt x="1856" y="52"/>
                    <a:pt x="1900" y="57"/>
                    <a:pt x="1944" y="66"/>
                  </a:cubicBezTo>
                  <a:cubicBezTo>
                    <a:pt x="1980" y="62"/>
                    <a:pt x="2017" y="62"/>
                    <a:pt x="2052" y="54"/>
                  </a:cubicBezTo>
                  <a:cubicBezTo>
                    <a:pt x="2116" y="39"/>
                    <a:pt x="2094" y="0"/>
                    <a:pt x="2160" y="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8" name="Freeform 26">
              <a:extLst>
                <a:ext uri="{FF2B5EF4-FFF2-40B4-BE49-F238E27FC236}">
                  <a16:creationId xmlns:a16="http://schemas.microsoft.com/office/drawing/2014/main" id="{563D879C-A4B6-4138-7682-1734C1B6CDA7}"/>
                </a:ext>
              </a:extLst>
            </p:cNvPr>
            <p:cNvSpPr>
              <a:spLocks/>
            </p:cNvSpPr>
            <p:nvPr/>
          </p:nvSpPr>
          <p:spPr bwMode="auto">
            <a:xfrm>
              <a:off x="2808" y="1872"/>
              <a:ext cx="2163" cy="688"/>
            </a:xfrm>
            <a:custGeom>
              <a:avLst/>
              <a:gdLst>
                <a:gd name="T0" fmla="*/ 12 w 2163"/>
                <a:gd name="T1" fmla="*/ 0 h 688"/>
                <a:gd name="T2" fmla="*/ 24 w 2163"/>
                <a:gd name="T3" fmla="*/ 144 h 688"/>
                <a:gd name="T4" fmla="*/ 0 w 2163"/>
                <a:gd name="T5" fmla="*/ 312 h 688"/>
                <a:gd name="T6" fmla="*/ 12 w 2163"/>
                <a:gd name="T7" fmla="*/ 624 h 688"/>
                <a:gd name="T8" fmla="*/ 60 w 2163"/>
                <a:gd name="T9" fmla="*/ 648 h 688"/>
                <a:gd name="T10" fmla="*/ 372 w 2163"/>
                <a:gd name="T11" fmla="*/ 660 h 688"/>
                <a:gd name="T12" fmla="*/ 1176 w 2163"/>
                <a:gd name="T13" fmla="*/ 648 h 688"/>
                <a:gd name="T14" fmla="*/ 2148 w 2163"/>
                <a:gd name="T15" fmla="*/ 636 h 688"/>
                <a:gd name="T16" fmla="*/ 2160 w 2163"/>
                <a:gd name="T17" fmla="*/ 396 h 688"/>
                <a:gd name="T18" fmla="*/ 2148 w 2163"/>
                <a:gd name="T19" fmla="*/ 252 h 688"/>
                <a:gd name="T20" fmla="*/ 2124 w 2163"/>
                <a:gd name="T21" fmla="*/ 180 h 688"/>
                <a:gd name="T22" fmla="*/ 2136 w 2163"/>
                <a:gd name="T23" fmla="*/ 84 h 688"/>
                <a:gd name="T24" fmla="*/ 2136 w 2163"/>
                <a:gd name="T25" fmla="*/ 48 h 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3"/>
                <a:gd name="T40" fmla="*/ 0 h 688"/>
                <a:gd name="T41" fmla="*/ 2163 w 2163"/>
                <a:gd name="T42" fmla="*/ 688 h 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3" h="688">
                  <a:moveTo>
                    <a:pt x="12" y="0"/>
                  </a:moveTo>
                  <a:cubicBezTo>
                    <a:pt x="16" y="48"/>
                    <a:pt x="26" y="96"/>
                    <a:pt x="24" y="144"/>
                  </a:cubicBezTo>
                  <a:cubicBezTo>
                    <a:pt x="22" y="201"/>
                    <a:pt x="0" y="312"/>
                    <a:pt x="0" y="312"/>
                  </a:cubicBezTo>
                  <a:cubicBezTo>
                    <a:pt x="7" y="413"/>
                    <a:pt x="32" y="524"/>
                    <a:pt x="12" y="624"/>
                  </a:cubicBezTo>
                  <a:cubicBezTo>
                    <a:pt x="33" y="688"/>
                    <a:pt x="7" y="648"/>
                    <a:pt x="60" y="648"/>
                  </a:cubicBezTo>
                  <a:cubicBezTo>
                    <a:pt x="164" y="648"/>
                    <a:pt x="268" y="656"/>
                    <a:pt x="372" y="660"/>
                  </a:cubicBezTo>
                  <a:cubicBezTo>
                    <a:pt x="635" y="653"/>
                    <a:pt x="914" y="674"/>
                    <a:pt x="1176" y="648"/>
                  </a:cubicBezTo>
                  <a:cubicBezTo>
                    <a:pt x="1509" y="658"/>
                    <a:pt x="1815" y="646"/>
                    <a:pt x="2148" y="636"/>
                  </a:cubicBezTo>
                  <a:cubicBezTo>
                    <a:pt x="2152" y="556"/>
                    <a:pt x="2160" y="476"/>
                    <a:pt x="2160" y="396"/>
                  </a:cubicBezTo>
                  <a:cubicBezTo>
                    <a:pt x="2160" y="348"/>
                    <a:pt x="2156" y="300"/>
                    <a:pt x="2148" y="252"/>
                  </a:cubicBezTo>
                  <a:cubicBezTo>
                    <a:pt x="2144" y="227"/>
                    <a:pt x="2124" y="180"/>
                    <a:pt x="2124" y="180"/>
                  </a:cubicBezTo>
                  <a:cubicBezTo>
                    <a:pt x="2128" y="148"/>
                    <a:pt x="2130" y="116"/>
                    <a:pt x="2136" y="84"/>
                  </a:cubicBezTo>
                  <a:cubicBezTo>
                    <a:pt x="2143" y="44"/>
                    <a:pt x="2163" y="48"/>
                    <a:pt x="2136" y="48"/>
                  </a:cubicBezTo>
                </a:path>
              </a:pathLst>
            </a:custGeom>
            <a:solidFill>
              <a:srgbClr val="FF9933"/>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9" name="Freeform 27">
              <a:extLst>
                <a:ext uri="{FF2B5EF4-FFF2-40B4-BE49-F238E27FC236}">
                  <a16:creationId xmlns:a16="http://schemas.microsoft.com/office/drawing/2014/main" id="{EBE9605E-3275-85DA-BAFC-53BFE7226752}"/>
                </a:ext>
              </a:extLst>
            </p:cNvPr>
            <p:cNvSpPr>
              <a:spLocks/>
            </p:cNvSpPr>
            <p:nvPr/>
          </p:nvSpPr>
          <p:spPr bwMode="auto">
            <a:xfrm>
              <a:off x="2844" y="1872"/>
              <a:ext cx="2064" cy="156"/>
            </a:xfrm>
            <a:custGeom>
              <a:avLst/>
              <a:gdLst>
                <a:gd name="T0" fmla="*/ 0 w 2064"/>
                <a:gd name="T1" fmla="*/ 0 h 156"/>
                <a:gd name="T2" fmla="*/ 108 w 2064"/>
                <a:gd name="T3" fmla="*/ 48 h 156"/>
                <a:gd name="T4" fmla="*/ 264 w 2064"/>
                <a:gd name="T5" fmla="*/ 72 h 156"/>
                <a:gd name="T6" fmla="*/ 432 w 2064"/>
                <a:gd name="T7" fmla="*/ 84 h 156"/>
                <a:gd name="T8" fmla="*/ 612 w 2064"/>
                <a:gd name="T9" fmla="*/ 108 h 156"/>
                <a:gd name="T10" fmla="*/ 804 w 2064"/>
                <a:gd name="T11" fmla="*/ 72 h 156"/>
                <a:gd name="T12" fmla="*/ 960 w 2064"/>
                <a:gd name="T13" fmla="*/ 108 h 156"/>
                <a:gd name="T14" fmla="*/ 1272 w 2064"/>
                <a:gd name="T15" fmla="*/ 132 h 156"/>
                <a:gd name="T16" fmla="*/ 1380 w 2064"/>
                <a:gd name="T17" fmla="*/ 84 h 156"/>
                <a:gd name="T18" fmla="*/ 1536 w 2064"/>
                <a:gd name="T19" fmla="*/ 156 h 156"/>
                <a:gd name="T20" fmla="*/ 1584 w 2064"/>
                <a:gd name="T21" fmla="*/ 108 h 156"/>
                <a:gd name="T22" fmla="*/ 1668 w 2064"/>
                <a:gd name="T23" fmla="*/ 132 h 156"/>
                <a:gd name="T24" fmla="*/ 1908 w 2064"/>
                <a:gd name="T25" fmla="*/ 120 h 156"/>
                <a:gd name="T26" fmla="*/ 1992 w 2064"/>
                <a:gd name="T27" fmla="*/ 96 h 156"/>
                <a:gd name="T28" fmla="*/ 2028 w 2064"/>
                <a:gd name="T29" fmla="*/ 120 h 156"/>
                <a:gd name="T30" fmla="*/ 2064 w 2064"/>
                <a:gd name="T31" fmla="*/ 132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4"/>
                <a:gd name="T49" fmla="*/ 0 h 156"/>
                <a:gd name="T50" fmla="*/ 2064 w 2064"/>
                <a:gd name="T51" fmla="*/ 156 h 1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4" h="156">
                  <a:moveTo>
                    <a:pt x="0" y="0"/>
                  </a:moveTo>
                  <a:cubicBezTo>
                    <a:pt x="39" y="13"/>
                    <a:pt x="69" y="35"/>
                    <a:pt x="108" y="48"/>
                  </a:cubicBezTo>
                  <a:cubicBezTo>
                    <a:pt x="174" y="26"/>
                    <a:pt x="201" y="62"/>
                    <a:pt x="264" y="72"/>
                  </a:cubicBezTo>
                  <a:cubicBezTo>
                    <a:pt x="319" y="81"/>
                    <a:pt x="376" y="80"/>
                    <a:pt x="432" y="84"/>
                  </a:cubicBezTo>
                  <a:cubicBezTo>
                    <a:pt x="518" y="113"/>
                    <a:pt x="514" y="122"/>
                    <a:pt x="612" y="108"/>
                  </a:cubicBezTo>
                  <a:cubicBezTo>
                    <a:pt x="675" y="87"/>
                    <a:pt x="737" y="80"/>
                    <a:pt x="804" y="72"/>
                  </a:cubicBezTo>
                  <a:cubicBezTo>
                    <a:pt x="857" y="80"/>
                    <a:pt x="907" y="103"/>
                    <a:pt x="960" y="108"/>
                  </a:cubicBezTo>
                  <a:cubicBezTo>
                    <a:pt x="1152" y="125"/>
                    <a:pt x="1048" y="117"/>
                    <a:pt x="1272" y="132"/>
                  </a:cubicBezTo>
                  <a:cubicBezTo>
                    <a:pt x="1358" y="103"/>
                    <a:pt x="1323" y="122"/>
                    <a:pt x="1380" y="84"/>
                  </a:cubicBezTo>
                  <a:cubicBezTo>
                    <a:pt x="1430" y="109"/>
                    <a:pt x="1483" y="138"/>
                    <a:pt x="1536" y="156"/>
                  </a:cubicBezTo>
                  <a:cubicBezTo>
                    <a:pt x="1552" y="140"/>
                    <a:pt x="1563" y="116"/>
                    <a:pt x="1584" y="108"/>
                  </a:cubicBezTo>
                  <a:cubicBezTo>
                    <a:pt x="1591" y="105"/>
                    <a:pt x="1657" y="128"/>
                    <a:pt x="1668" y="132"/>
                  </a:cubicBezTo>
                  <a:cubicBezTo>
                    <a:pt x="1765" y="123"/>
                    <a:pt x="1819" y="105"/>
                    <a:pt x="1908" y="120"/>
                  </a:cubicBezTo>
                  <a:cubicBezTo>
                    <a:pt x="1955" y="85"/>
                    <a:pt x="1944" y="72"/>
                    <a:pt x="1992" y="96"/>
                  </a:cubicBezTo>
                  <a:cubicBezTo>
                    <a:pt x="2005" y="102"/>
                    <a:pt x="2015" y="114"/>
                    <a:pt x="2028" y="120"/>
                  </a:cubicBezTo>
                  <a:cubicBezTo>
                    <a:pt x="2039" y="126"/>
                    <a:pt x="2064" y="132"/>
                    <a:pt x="2064" y="132"/>
                  </a:cubicBezTo>
                </a:path>
              </a:pathLst>
            </a:custGeom>
            <a:solidFill>
              <a:srgbClr val="00CC99"/>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10" name="Freeform 28">
              <a:extLst>
                <a:ext uri="{FF2B5EF4-FFF2-40B4-BE49-F238E27FC236}">
                  <a16:creationId xmlns:a16="http://schemas.microsoft.com/office/drawing/2014/main" id="{2027614A-50CF-FE5E-3D0D-9E5FB2377470}"/>
                </a:ext>
              </a:extLst>
            </p:cNvPr>
            <p:cNvSpPr>
              <a:spLocks/>
            </p:cNvSpPr>
            <p:nvPr/>
          </p:nvSpPr>
          <p:spPr bwMode="auto">
            <a:xfrm>
              <a:off x="2856" y="1932"/>
              <a:ext cx="2056" cy="132"/>
            </a:xfrm>
            <a:custGeom>
              <a:avLst/>
              <a:gdLst>
                <a:gd name="T0" fmla="*/ 0 w 2056"/>
                <a:gd name="T1" fmla="*/ 48 h 132"/>
                <a:gd name="T2" fmla="*/ 132 w 2056"/>
                <a:gd name="T3" fmla="*/ 12 h 132"/>
                <a:gd name="T4" fmla="*/ 168 w 2056"/>
                <a:gd name="T5" fmla="*/ 0 h 132"/>
                <a:gd name="T6" fmla="*/ 204 w 2056"/>
                <a:gd name="T7" fmla="*/ 12 h 132"/>
                <a:gd name="T8" fmla="*/ 240 w 2056"/>
                <a:gd name="T9" fmla="*/ 36 h 132"/>
                <a:gd name="T10" fmla="*/ 300 w 2056"/>
                <a:gd name="T11" fmla="*/ 24 h 132"/>
                <a:gd name="T12" fmla="*/ 456 w 2056"/>
                <a:gd name="T13" fmla="*/ 36 h 132"/>
                <a:gd name="T14" fmla="*/ 492 w 2056"/>
                <a:gd name="T15" fmla="*/ 72 h 132"/>
                <a:gd name="T16" fmla="*/ 564 w 2056"/>
                <a:gd name="T17" fmla="*/ 120 h 132"/>
                <a:gd name="T18" fmla="*/ 780 w 2056"/>
                <a:gd name="T19" fmla="*/ 72 h 132"/>
                <a:gd name="T20" fmla="*/ 996 w 2056"/>
                <a:gd name="T21" fmla="*/ 108 h 132"/>
                <a:gd name="T22" fmla="*/ 1140 w 2056"/>
                <a:gd name="T23" fmla="*/ 84 h 132"/>
                <a:gd name="T24" fmla="*/ 1188 w 2056"/>
                <a:gd name="T25" fmla="*/ 96 h 132"/>
                <a:gd name="T26" fmla="*/ 1344 w 2056"/>
                <a:gd name="T27" fmla="*/ 132 h 132"/>
                <a:gd name="T28" fmla="*/ 1524 w 2056"/>
                <a:gd name="T29" fmla="*/ 120 h 132"/>
                <a:gd name="T30" fmla="*/ 1740 w 2056"/>
                <a:gd name="T31" fmla="*/ 108 h 132"/>
                <a:gd name="T32" fmla="*/ 1776 w 2056"/>
                <a:gd name="T33" fmla="*/ 84 h 132"/>
                <a:gd name="T34" fmla="*/ 2016 w 2056"/>
                <a:gd name="T35" fmla="*/ 96 h 132"/>
                <a:gd name="T36" fmla="*/ 2052 w 2056"/>
                <a:gd name="T37" fmla="*/ 96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56"/>
                <a:gd name="T58" fmla="*/ 0 h 132"/>
                <a:gd name="T59" fmla="*/ 2056 w 2056"/>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56" h="132">
                  <a:moveTo>
                    <a:pt x="0" y="48"/>
                  </a:moveTo>
                  <a:cubicBezTo>
                    <a:pt x="85" y="31"/>
                    <a:pt x="41" y="42"/>
                    <a:pt x="132" y="12"/>
                  </a:cubicBezTo>
                  <a:cubicBezTo>
                    <a:pt x="144" y="8"/>
                    <a:pt x="168" y="0"/>
                    <a:pt x="168" y="0"/>
                  </a:cubicBezTo>
                  <a:cubicBezTo>
                    <a:pt x="180" y="4"/>
                    <a:pt x="193" y="6"/>
                    <a:pt x="204" y="12"/>
                  </a:cubicBezTo>
                  <a:cubicBezTo>
                    <a:pt x="217" y="18"/>
                    <a:pt x="226" y="34"/>
                    <a:pt x="240" y="36"/>
                  </a:cubicBezTo>
                  <a:cubicBezTo>
                    <a:pt x="260" y="39"/>
                    <a:pt x="280" y="28"/>
                    <a:pt x="300" y="24"/>
                  </a:cubicBezTo>
                  <a:cubicBezTo>
                    <a:pt x="352" y="28"/>
                    <a:pt x="405" y="23"/>
                    <a:pt x="456" y="36"/>
                  </a:cubicBezTo>
                  <a:cubicBezTo>
                    <a:pt x="472" y="40"/>
                    <a:pt x="479" y="62"/>
                    <a:pt x="492" y="72"/>
                  </a:cubicBezTo>
                  <a:cubicBezTo>
                    <a:pt x="515" y="90"/>
                    <a:pt x="564" y="120"/>
                    <a:pt x="564" y="120"/>
                  </a:cubicBezTo>
                  <a:cubicBezTo>
                    <a:pt x="638" y="108"/>
                    <a:pt x="708" y="90"/>
                    <a:pt x="780" y="72"/>
                  </a:cubicBezTo>
                  <a:cubicBezTo>
                    <a:pt x="872" y="80"/>
                    <a:pt x="916" y="88"/>
                    <a:pt x="996" y="108"/>
                  </a:cubicBezTo>
                  <a:cubicBezTo>
                    <a:pt x="1044" y="102"/>
                    <a:pt x="1091" y="84"/>
                    <a:pt x="1140" y="84"/>
                  </a:cubicBezTo>
                  <a:cubicBezTo>
                    <a:pt x="1156" y="84"/>
                    <a:pt x="1172" y="93"/>
                    <a:pt x="1188" y="96"/>
                  </a:cubicBezTo>
                  <a:cubicBezTo>
                    <a:pt x="1336" y="128"/>
                    <a:pt x="1264" y="105"/>
                    <a:pt x="1344" y="132"/>
                  </a:cubicBezTo>
                  <a:cubicBezTo>
                    <a:pt x="1433" y="114"/>
                    <a:pt x="1427" y="106"/>
                    <a:pt x="1524" y="120"/>
                  </a:cubicBezTo>
                  <a:cubicBezTo>
                    <a:pt x="1596" y="116"/>
                    <a:pt x="1669" y="118"/>
                    <a:pt x="1740" y="108"/>
                  </a:cubicBezTo>
                  <a:cubicBezTo>
                    <a:pt x="1754" y="106"/>
                    <a:pt x="1762" y="85"/>
                    <a:pt x="1776" y="84"/>
                  </a:cubicBezTo>
                  <a:cubicBezTo>
                    <a:pt x="1856" y="81"/>
                    <a:pt x="1936" y="92"/>
                    <a:pt x="2016" y="96"/>
                  </a:cubicBezTo>
                  <a:cubicBezTo>
                    <a:pt x="2056" y="109"/>
                    <a:pt x="2052" y="121"/>
                    <a:pt x="2052" y="96"/>
                  </a:cubicBezTo>
                </a:path>
              </a:pathLst>
            </a:custGeom>
            <a:solidFill>
              <a:srgbClr val="00CC99"/>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11" name="Freeform 29">
              <a:extLst>
                <a:ext uri="{FF2B5EF4-FFF2-40B4-BE49-F238E27FC236}">
                  <a16:creationId xmlns:a16="http://schemas.microsoft.com/office/drawing/2014/main" id="{93506052-D0DD-973F-3893-228F09EDABDE}"/>
                </a:ext>
              </a:extLst>
            </p:cNvPr>
            <p:cNvSpPr>
              <a:spLocks/>
            </p:cNvSpPr>
            <p:nvPr/>
          </p:nvSpPr>
          <p:spPr bwMode="auto">
            <a:xfrm rot="909691">
              <a:off x="3804" y="1104"/>
              <a:ext cx="312" cy="828"/>
            </a:xfrm>
            <a:custGeom>
              <a:avLst/>
              <a:gdLst>
                <a:gd name="T0" fmla="*/ 4 w 500"/>
                <a:gd name="T1" fmla="*/ 0 h 799"/>
                <a:gd name="T2" fmla="*/ 4 w 500"/>
                <a:gd name="T3" fmla="*/ 34 h 799"/>
                <a:gd name="T4" fmla="*/ 4 w 500"/>
                <a:gd name="T5" fmla="*/ 50 h 799"/>
                <a:gd name="T6" fmla="*/ 2 w 500"/>
                <a:gd name="T7" fmla="*/ 258 h 799"/>
                <a:gd name="T8" fmla="*/ 2 w 500"/>
                <a:gd name="T9" fmla="*/ 515 h 799"/>
                <a:gd name="T10" fmla="*/ 1 w 500"/>
                <a:gd name="T11" fmla="*/ 669 h 799"/>
                <a:gd name="T12" fmla="*/ 1 w 500"/>
                <a:gd name="T13" fmla="*/ 719 h 799"/>
                <a:gd name="T14" fmla="*/ 1 w 500"/>
                <a:gd name="T15" fmla="*/ 979 h 799"/>
                <a:gd name="T16" fmla="*/ 1 w 500"/>
                <a:gd name="T17" fmla="*/ 1028 h 799"/>
                <a:gd name="T18" fmla="*/ 1 w 500"/>
                <a:gd name="T19" fmla="*/ 1013 h 799"/>
                <a:gd name="T20" fmla="*/ 1 w 500"/>
                <a:gd name="T21" fmla="*/ 1062 h 799"/>
                <a:gd name="T22" fmla="*/ 1 w 500"/>
                <a:gd name="T23" fmla="*/ 1062 h 799"/>
                <a:gd name="T24" fmla="*/ 1 w 500"/>
                <a:gd name="T25" fmla="*/ 1078 h 799"/>
                <a:gd name="T26" fmla="*/ 1 w 500"/>
                <a:gd name="T27" fmla="*/ 1132 h 799"/>
                <a:gd name="T28" fmla="*/ 2 w 500"/>
                <a:gd name="T29" fmla="*/ 1078 h 799"/>
                <a:gd name="T30" fmla="*/ 2 w 500"/>
                <a:gd name="T31" fmla="*/ 1028 h 799"/>
                <a:gd name="T32" fmla="*/ 4 w 500"/>
                <a:gd name="T33" fmla="*/ 1078 h 799"/>
                <a:gd name="T34" fmla="*/ 4 w 500"/>
                <a:gd name="T35" fmla="*/ 1097 h 799"/>
                <a:gd name="T36" fmla="*/ 4 w 500"/>
                <a:gd name="T37" fmla="*/ 958 h 799"/>
                <a:gd name="T38" fmla="*/ 4 w 500"/>
                <a:gd name="T39" fmla="*/ 911 h 799"/>
                <a:gd name="T40" fmla="*/ 3 w 500"/>
                <a:gd name="T41" fmla="*/ 839 h 799"/>
                <a:gd name="T42" fmla="*/ 4 w 500"/>
                <a:gd name="T43" fmla="*/ 377 h 799"/>
                <a:gd name="T44" fmla="*/ 4 w 500"/>
                <a:gd name="T45" fmla="*/ 326 h 799"/>
                <a:gd name="T46" fmla="*/ 4 w 500"/>
                <a:gd name="T47" fmla="*/ 172 h 799"/>
                <a:gd name="T48" fmla="*/ 4 w 500"/>
                <a:gd name="T49" fmla="*/ 0 h 7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0"/>
                <a:gd name="T76" fmla="*/ 0 h 799"/>
                <a:gd name="T77" fmla="*/ 500 w 500"/>
                <a:gd name="T78" fmla="*/ 799 h 7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0" h="799">
                  <a:moveTo>
                    <a:pt x="492" y="0"/>
                  </a:moveTo>
                  <a:cubicBezTo>
                    <a:pt x="480" y="8"/>
                    <a:pt x="469" y="18"/>
                    <a:pt x="456" y="24"/>
                  </a:cubicBezTo>
                  <a:cubicBezTo>
                    <a:pt x="445" y="30"/>
                    <a:pt x="429" y="27"/>
                    <a:pt x="420" y="36"/>
                  </a:cubicBezTo>
                  <a:cubicBezTo>
                    <a:pt x="307" y="149"/>
                    <a:pt x="426" y="63"/>
                    <a:pt x="348" y="180"/>
                  </a:cubicBezTo>
                  <a:cubicBezTo>
                    <a:pt x="309" y="239"/>
                    <a:pt x="268" y="296"/>
                    <a:pt x="240" y="360"/>
                  </a:cubicBezTo>
                  <a:cubicBezTo>
                    <a:pt x="225" y="395"/>
                    <a:pt x="225" y="436"/>
                    <a:pt x="204" y="468"/>
                  </a:cubicBezTo>
                  <a:cubicBezTo>
                    <a:pt x="196" y="480"/>
                    <a:pt x="186" y="491"/>
                    <a:pt x="180" y="504"/>
                  </a:cubicBezTo>
                  <a:cubicBezTo>
                    <a:pt x="141" y="582"/>
                    <a:pt x="167" y="628"/>
                    <a:pt x="84" y="684"/>
                  </a:cubicBezTo>
                  <a:cubicBezTo>
                    <a:pt x="80" y="696"/>
                    <a:pt x="83" y="714"/>
                    <a:pt x="72" y="720"/>
                  </a:cubicBezTo>
                  <a:cubicBezTo>
                    <a:pt x="61" y="726"/>
                    <a:pt x="47" y="702"/>
                    <a:pt x="36" y="708"/>
                  </a:cubicBezTo>
                  <a:cubicBezTo>
                    <a:pt x="25" y="714"/>
                    <a:pt x="28" y="732"/>
                    <a:pt x="24" y="744"/>
                  </a:cubicBezTo>
                  <a:cubicBezTo>
                    <a:pt x="120" y="776"/>
                    <a:pt x="0" y="744"/>
                    <a:pt x="96" y="744"/>
                  </a:cubicBezTo>
                  <a:cubicBezTo>
                    <a:pt x="132" y="744"/>
                    <a:pt x="168" y="752"/>
                    <a:pt x="204" y="756"/>
                  </a:cubicBezTo>
                  <a:cubicBezTo>
                    <a:pt x="208" y="768"/>
                    <a:pt x="205" y="786"/>
                    <a:pt x="216" y="792"/>
                  </a:cubicBezTo>
                  <a:cubicBezTo>
                    <a:pt x="230" y="799"/>
                    <a:pt x="282" y="760"/>
                    <a:pt x="288" y="756"/>
                  </a:cubicBezTo>
                  <a:cubicBezTo>
                    <a:pt x="292" y="744"/>
                    <a:pt x="291" y="729"/>
                    <a:pt x="300" y="720"/>
                  </a:cubicBezTo>
                  <a:cubicBezTo>
                    <a:pt x="336" y="684"/>
                    <a:pt x="387" y="745"/>
                    <a:pt x="420" y="756"/>
                  </a:cubicBezTo>
                  <a:cubicBezTo>
                    <a:pt x="439" y="762"/>
                    <a:pt x="460" y="764"/>
                    <a:pt x="480" y="768"/>
                  </a:cubicBezTo>
                  <a:cubicBezTo>
                    <a:pt x="500" y="708"/>
                    <a:pt x="481" y="705"/>
                    <a:pt x="432" y="672"/>
                  </a:cubicBezTo>
                  <a:cubicBezTo>
                    <a:pt x="424" y="660"/>
                    <a:pt x="419" y="645"/>
                    <a:pt x="408" y="636"/>
                  </a:cubicBezTo>
                  <a:cubicBezTo>
                    <a:pt x="350" y="589"/>
                    <a:pt x="386" y="667"/>
                    <a:pt x="360" y="588"/>
                  </a:cubicBezTo>
                  <a:cubicBezTo>
                    <a:pt x="364" y="480"/>
                    <a:pt x="361" y="372"/>
                    <a:pt x="372" y="264"/>
                  </a:cubicBezTo>
                  <a:cubicBezTo>
                    <a:pt x="373" y="250"/>
                    <a:pt x="390" y="241"/>
                    <a:pt x="396" y="228"/>
                  </a:cubicBezTo>
                  <a:cubicBezTo>
                    <a:pt x="396" y="228"/>
                    <a:pt x="426" y="138"/>
                    <a:pt x="432" y="120"/>
                  </a:cubicBezTo>
                  <a:cubicBezTo>
                    <a:pt x="446" y="78"/>
                    <a:pt x="474" y="41"/>
                    <a:pt x="492" y="0"/>
                  </a:cubicBezTo>
                  <a:close/>
                </a:path>
              </a:pathLst>
            </a:custGeom>
            <a:solidFill>
              <a:srgbClr val="FF9933"/>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12" name="Line 30">
              <a:extLst>
                <a:ext uri="{FF2B5EF4-FFF2-40B4-BE49-F238E27FC236}">
                  <a16:creationId xmlns:a16="http://schemas.microsoft.com/office/drawing/2014/main" id="{E38C9E28-4087-7B68-333B-62BEE49773B8}"/>
                </a:ext>
              </a:extLst>
            </p:cNvPr>
            <p:cNvSpPr>
              <a:spLocks noChangeShapeType="1"/>
            </p:cNvSpPr>
            <p:nvPr/>
          </p:nvSpPr>
          <p:spPr bwMode="auto">
            <a:xfrm>
              <a:off x="3648" y="1104"/>
              <a:ext cx="28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3" name="Line 31">
              <a:extLst>
                <a:ext uri="{FF2B5EF4-FFF2-40B4-BE49-F238E27FC236}">
                  <a16:creationId xmlns:a16="http://schemas.microsoft.com/office/drawing/2014/main" id="{EAA53BF6-1832-ACBE-307F-EF04089A0D97}"/>
                </a:ext>
              </a:extLst>
            </p:cNvPr>
            <p:cNvSpPr>
              <a:spLocks noChangeShapeType="1"/>
            </p:cNvSpPr>
            <p:nvPr/>
          </p:nvSpPr>
          <p:spPr bwMode="auto">
            <a:xfrm flipH="1">
              <a:off x="2016" y="1104"/>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4" name="Line 32">
              <a:extLst>
                <a:ext uri="{FF2B5EF4-FFF2-40B4-BE49-F238E27FC236}">
                  <a16:creationId xmlns:a16="http://schemas.microsoft.com/office/drawing/2014/main" id="{F16D776B-F9DB-08A6-43FD-D4CD2CC42419}"/>
                </a:ext>
              </a:extLst>
            </p:cNvPr>
            <p:cNvSpPr>
              <a:spLocks noChangeShapeType="1"/>
            </p:cNvSpPr>
            <p:nvPr/>
          </p:nvSpPr>
          <p:spPr bwMode="auto">
            <a:xfrm flipH="1">
              <a:off x="2024" y="2992"/>
              <a:ext cx="384" cy="0"/>
            </a:xfrm>
            <a:prstGeom prst="line">
              <a:avLst/>
            </a:prstGeom>
            <a:noFill/>
            <a:ln w="762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5" name="Line 33">
              <a:extLst>
                <a:ext uri="{FF2B5EF4-FFF2-40B4-BE49-F238E27FC236}">
                  <a16:creationId xmlns:a16="http://schemas.microsoft.com/office/drawing/2014/main" id="{9103FDBA-C730-7C48-E83D-42C8FD9066C4}"/>
                </a:ext>
              </a:extLst>
            </p:cNvPr>
            <p:cNvSpPr>
              <a:spLocks noChangeShapeType="1"/>
            </p:cNvSpPr>
            <p:nvPr/>
          </p:nvSpPr>
          <p:spPr bwMode="auto">
            <a:xfrm>
              <a:off x="2808" y="1536"/>
              <a:ext cx="0" cy="1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6" name="Line 34">
              <a:extLst>
                <a:ext uri="{FF2B5EF4-FFF2-40B4-BE49-F238E27FC236}">
                  <a16:creationId xmlns:a16="http://schemas.microsoft.com/office/drawing/2014/main" id="{D78AEBC2-3ABC-E6FE-A830-5827C8A2921F}"/>
                </a:ext>
              </a:extLst>
            </p:cNvPr>
            <p:cNvSpPr>
              <a:spLocks noChangeShapeType="1"/>
            </p:cNvSpPr>
            <p:nvPr/>
          </p:nvSpPr>
          <p:spPr bwMode="auto">
            <a:xfrm>
              <a:off x="2928" y="2544"/>
              <a:ext cx="206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7" name="Line 36">
              <a:extLst>
                <a:ext uri="{FF2B5EF4-FFF2-40B4-BE49-F238E27FC236}">
                  <a16:creationId xmlns:a16="http://schemas.microsoft.com/office/drawing/2014/main" id="{8DBDC40A-C0F0-82C7-1201-01B8ED3692E6}"/>
                </a:ext>
              </a:extLst>
            </p:cNvPr>
            <p:cNvSpPr>
              <a:spLocks noChangeShapeType="1"/>
            </p:cNvSpPr>
            <p:nvPr/>
          </p:nvSpPr>
          <p:spPr bwMode="auto">
            <a:xfrm>
              <a:off x="4212" y="1584"/>
              <a:ext cx="7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8" name="Freeform 37">
              <a:extLst>
                <a:ext uri="{FF2B5EF4-FFF2-40B4-BE49-F238E27FC236}">
                  <a16:creationId xmlns:a16="http://schemas.microsoft.com/office/drawing/2014/main" id="{85C93B61-EBFF-043D-FDC0-187FED222A2C}"/>
                </a:ext>
              </a:extLst>
            </p:cNvPr>
            <p:cNvSpPr>
              <a:spLocks/>
            </p:cNvSpPr>
            <p:nvPr/>
          </p:nvSpPr>
          <p:spPr bwMode="auto">
            <a:xfrm>
              <a:off x="3672" y="1416"/>
              <a:ext cx="89" cy="180"/>
            </a:xfrm>
            <a:custGeom>
              <a:avLst/>
              <a:gdLst>
                <a:gd name="T0" fmla="*/ 0 w 89"/>
                <a:gd name="T1" fmla="*/ 0 h 180"/>
                <a:gd name="T2" fmla="*/ 72 w 89"/>
                <a:gd name="T3" fmla="*/ 24 h 180"/>
                <a:gd name="T4" fmla="*/ 84 w 89"/>
                <a:gd name="T5" fmla="*/ 180 h 180"/>
                <a:gd name="T6" fmla="*/ 0 60000 65536"/>
                <a:gd name="T7" fmla="*/ 0 60000 65536"/>
                <a:gd name="T8" fmla="*/ 0 60000 65536"/>
                <a:gd name="T9" fmla="*/ 0 w 89"/>
                <a:gd name="T10" fmla="*/ 0 h 180"/>
                <a:gd name="T11" fmla="*/ 89 w 89"/>
                <a:gd name="T12" fmla="*/ 180 h 180"/>
              </a:gdLst>
              <a:ahLst/>
              <a:cxnLst>
                <a:cxn ang="T6">
                  <a:pos x="T0" y="T1"/>
                </a:cxn>
                <a:cxn ang="T7">
                  <a:pos x="T2" y="T3"/>
                </a:cxn>
                <a:cxn ang="T8">
                  <a:pos x="T4" y="T5"/>
                </a:cxn>
              </a:cxnLst>
              <a:rect l="T9" t="T10" r="T11" b="T12"/>
              <a:pathLst>
                <a:path w="89" h="180">
                  <a:moveTo>
                    <a:pt x="0" y="0"/>
                  </a:moveTo>
                  <a:cubicBezTo>
                    <a:pt x="24" y="8"/>
                    <a:pt x="48" y="16"/>
                    <a:pt x="72" y="24"/>
                  </a:cubicBezTo>
                  <a:cubicBezTo>
                    <a:pt x="89" y="30"/>
                    <a:pt x="84" y="180"/>
                    <a:pt x="84" y="18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19" name="Freeform 38">
              <a:extLst>
                <a:ext uri="{FF2B5EF4-FFF2-40B4-BE49-F238E27FC236}">
                  <a16:creationId xmlns:a16="http://schemas.microsoft.com/office/drawing/2014/main" id="{FEABD893-9F54-7BDE-F5A8-FFD68A2122C2}"/>
                </a:ext>
              </a:extLst>
            </p:cNvPr>
            <p:cNvSpPr>
              <a:spLocks/>
            </p:cNvSpPr>
            <p:nvPr/>
          </p:nvSpPr>
          <p:spPr bwMode="auto">
            <a:xfrm flipH="1">
              <a:off x="4224" y="1392"/>
              <a:ext cx="89" cy="180"/>
            </a:xfrm>
            <a:custGeom>
              <a:avLst/>
              <a:gdLst>
                <a:gd name="T0" fmla="*/ 0 w 89"/>
                <a:gd name="T1" fmla="*/ 0 h 180"/>
                <a:gd name="T2" fmla="*/ 72 w 89"/>
                <a:gd name="T3" fmla="*/ 24 h 180"/>
                <a:gd name="T4" fmla="*/ 84 w 89"/>
                <a:gd name="T5" fmla="*/ 180 h 180"/>
                <a:gd name="T6" fmla="*/ 0 60000 65536"/>
                <a:gd name="T7" fmla="*/ 0 60000 65536"/>
                <a:gd name="T8" fmla="*/ 0 60000 65536"/>
                <a:gd name="T9" fmla="*/ 0 w 89"/>
                <a:gd name="T10" fmla="*/ 0 h 180"/>
                <a:gd name="T11" fmla="*/ 89 w 89"/>
                <a:gd name="T12" fmla="*/ 180 h 180"/>
              </a:gdLst>
              <a:ahLst/>
              <a:cxnLst>
                <a:cxn ang="T6">
                  <a:pos x="T0" y="T1"/>
                </a:cxn>
                <a:cxn ang="T7">
                  <a:pos x="T2" y="T3"/>
                </a:cxn>
                <a:cxn ang="T8">
                  <a:pos x="T4" y="T5"/>
                </a:cxn>
              </a:cxnLst>
              <a:rect l="T9" t="T10" r="T11" b="T12"/>
              <a:pathLst>
                <a:path w="89" h="180">
                  <a:moveTo>
                    <a:pt x="0" y="0"/>
                  </a:moveTo>
                  <a:cubicBezTo>
                    <a:pt x="24" y="8"/>
                    <a:pt x="48" y="16"/>
                    <a:pt x="72" y="24"/>
                  </a:cubicBezTo>
                  <a:cubicBezTo>
                    <a:pt x="89" y="30"/>
                    <a:pt x="84" y="180"/>
                    <a:pt x="84" y="18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20" name="Freeform 39">
              <a:extLst>
                <a:ext uri="{FF2B5EF4-FFF2-40B4-BE49-F238E27FC236}">
                  <a16:creationId xmlns:a16="http://schemas.microsoft.com/office/drawing/2014/main" id="{44842FF3-BB4B-BD97-D8C7-BB63AB412731}"/>
                </a:ext>
              </a:extLst>
            </p:cNvPr>
            <p:cNvSpPr>
              <a:spLocks/>
            </p:cNvSpPr>
            <p:nvPr/>
          </p:nvSpPr>
          <p:spPr bwMode="auto">
            <a:xfrm>
              <a:off x="3024" y="1896"/>
              <a:ext cx="1800" cy="108"/>
            </a:xfrm>
            <a:custGeom>
              <a:avLst/>
              <a:gdLst>
                <a:gd name="T0" fmla="*/ 0 w 1800"/>
                <a:gd name="T1" fmla="*/ 24 h 108"/>
                <a:gd name="T2" fmla="*/ 180 w 1800"/>
                <a:gd name="T3" fmla="*/ 0 h 108"/>
                <a:gd name="T4" fmla="*/ 384 w 1800"/>
                <a:gd name="T5" fmla="*/ 72 h 108"/>
                <a:gd name="T6" fmla="*/ 504 w 1800"/>
                <a:gd name="T7" fmla="*/ 36 h 108"/>
                <a:gd name="T8" fmla="*/ 540 w 1800"/>
                <a:gd name="T9" fmla="*/ 24 h 108"/>
                <a:gd name="T10" fmla="*/ 576 w 1800"/>
                <a:gd name="T11" fmla="*/ 12 h 108"/>
                <a:gd name="T12" fmla="*/ 708 w 1800"/>
                <a:gd name="T13" fmla="*/ 48 h 108"/>
                <a:gd name="T14" fmla="*/ 768 w 1800"/>
                <a:gd name="T15" fmla="*/ 96 h 108"/>
                <a:gd name="T16" fmla="*/ 960 w 1800"/>
                <a:gd name="T17" fmla="*/ 36 h 108"/>
                <a:gd name="T18" fmla="*/ 1080 w 1800"/>
                <a:gd name="T19" fmla="*/ 84 h 108"/>
                <a:gd name="T20" fmla="*/ 1260 w 1800"/>
                <a:gd name="T21" fmla="*/ 48 h 108"/>
                <a:gd name="T22" fmla="*/ 1488 w 1800"/>
                <a:gd name="T23" fmla="*/ 60 h 108"/>
                <a:gd name="T24" fmla="*/ 1524 w 1800"/>
                <a:gd name="T25" fmla="*/ 48 h 108"/>
                <a:gd name="T26" fmla="*/ 1596 w 1800"/>
                <a:gd name="T27" fmla="*/ 72 h 108"/>
                <a:gd name="T28" fmla="*/ 1716 w 1800"/>
                <a:gd name="T29" fmla="*/ 60 h 108"/>
                <a:gd name="T30" fmla="*/ 1764 w 1800"/>
                <a:gd name="T31" fmla="*/ 36 h 108"/>
                <a:gd name="T32" fmla="*/ 1800 w 1800"/>
                <a:gd name="T33" fmla="*/ 12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0"/>
                <a:gd name="T52" fmla="*/ 0 h 108"/>
                <a:gd name="T53" fmla="*/ 1800 w 1800"/>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0" h="108">
                  <a:moveTo>
                    <a:pt x="0" y="24"/>
                  </a:moveTo>
                  <a:cubicBezTo>
                    <a:pt x="61" y="44"/>
                    <a:pt x="121" y="20"/>
                    <a:pt x="180" y="0"/>
                  </a:cubicBezTo>
                  <a:cubicBezTo>
                    <a:pt x="248" y="23"/>
                    <a:pt x="316" y="58"/>
                    <a:pt x="384" y="72"/>
                  </a:cubicBezTo>
                  <a:cubicBezTo>
                    <a:pt x="457" y="54"/>
                    <a:pt x="416" y="65"/>
                    <a:pt x="504" y="36"/>
                  </a:cubicBezTo>
                  <a:cubicBezTo>
                    <a:pt x="516" y="32"/>
                    <a:pt x="528" y="28"/>
                    <a:pt x="540" y="24"/>
                  </a:cubicBezTo>
                  <a:cubicBezTo>
                    <a:pt x="552" y="20"/>
                    <a:pt x="576" y="12"/>
                    <a:pt x="576" y="12"/>
                  </a:cubicBezTo>
                  <a:cubicBezTo>
                    <a:pt x="622" y="19"/>
                    <a:pt x="670" y="16"/>
                    <a:pt x="708" y="48"/>
                  </a:cubicBezTo>
                  <a:cubicBezTo>
                    <a:pt x="780" y="108"/>
                    <a:pt x="682" y="67"/>
                    <a:pt x="768" y="96"/>
                  </a:cubicBezTo>
                  <a:cubicBezTo>
                    <a:pt x="832" y="75"/>
                    <a:pt x="896" y="57"/>
                    <a:pt x="960" y="36"/>
                  </a:cubicBezTo>
                  <a:cubicBezTo>
                    <a:pt x="1004" y="51"/>
                    <a:pt x="1034" y="73"/>
                    <a:pt x="1080" y="84"/>
                  </a:cubicBezTo>
                  <a:cubicBezTo>
                    <a:pt x="1145" y="76"/>
                    <a:pt x="1199" y="68"/>
                    <a:pt x="1260" y="48"/>
                  </a:cubicBezTo>
                  <a:cubicBezTo>
                    <a:pt x="1358" y="59"/>
                    <a:pt x="1394" y="73"/>
                    <a:pt x="1488" y="60"/>
                  </a:cubicBezTo>
                  <a:cubicBezTo>
                    <a:pt x="1500" y="56"/>
                    <a:pt x="1511" y="47"/>
                    <a:pt x="1524" y="48"/>
                  </a:cubicBezTo>
                  <a:cubicBezTo>
                    <a:pt x="1549" y="51"/>
                    <a:pt x="1596" y="72"/>
                    <a:pt x="1596" y="72"/>
                  </a:cubicBezTo>
                  <a:cubicBezTo>
                    <a:pt x="1636" y="68"/>
                    <a:pt x="1677" y="68"/>
                    <a:pt x="1716" y="60"/>
                  </a:cubicBezTo>
                  <a:cubicBezTo>
                    <a:pt x="1733" y="56"/>
                    <a:pt x="1748" y="45"/>
                    <a:pt x="1764" y="36"/>
                  </a:cubicBezTo>
                  <a:cubicBezTo>
                    <a:pt x="1777" y="29"/>
                    <a:pt x="1800" y="12"/>
                    <a:pt x="1800" y="12"/>
                  </a:cubicBezTo>
                </a:path>
              </a:pathLst>
            </a:custGeom>
            <a:solidFill>
              <a:srgbClr val="00CC99"/>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21" name="Text Box 40">
              <a:extLst>
                <a:ext uri="{FF2B5EF4-FFF2-40B4-BE49-F238E27FC236}">
                  <a16:creationId xmlns:a16="http://schemas.microsoft.com/office/drawing/2014/main" id="{E22B0695-197F-E2F4-9C28-4F2EF53D71ED}"/>
                </a:ext>
              </a:extLst>
            </p:cNvPr>
            <p:cNvSpPr txBox="1">
              <a:spLocks noChangeArrowheads="1"/>
            </p:cNvSpPr>
            <p:nvPr/>
          </p:nvSpPr>
          <p:spPr bwMode="auto">
            <a:xfrm>
              <a:off x="3264" y="2088"/>
              <a:ext cx="1296" cy="291"/>
            </a:xfrm>
            <a:prstGeom prst="rect">
              <a:avLst/>
            </a:prstGeom>
            <a:noFill/>
            <a:ln w="9525">
              <a:noFill/>
              <a:miter lim="800000"/>
              <a:headEnd/>
              <a:tailEnd/>
            </a:ln>
          </p:spPr>
          <p:txBody>
            <a:bodyPr>
              <a:spAutoFit/>
            </a:bodyPr>
            <a:lstStyle/>
            <a:p>
              <a:pPr defTabSz="914446" fontAlgn="base">
                <a:spcBef>
                  <a:spcPct val="50000"/>
                </a:spcBef>
                <a:spcAft>
                  <a:spcPct val="0"/>
                </a:spcAft>
                <a:defRPr/>
              </a:pPr>
              <a:r>
                <a:rPr lang="en-US" sz="2400" b="1" dirty="0" err="1">
                  <a:solidFill>
                    <a:srgbClr val="000000">
                      <a:lumMod val="95000"/>
                      <a:lumOff val="5000"/>
                    </a:srgbClr>
                  </a:solidFill>
                  <a:cs typeface="Arial" charset="0"/>
                </a:rPr>
                <a:t>Nhiên</a:t>
              </a:r>
              <a:r>
                <a:rPr lang="en-US" sz="2400" b="1" dirty="0">
                  <a:solidFill>
                    <a:srgbClr val="000000">
                      <a:lumMod val="95000"/>
                      <a:lumOff val="5000"/>
                    </a:srgbClr>
                  </a:solidFill>
                  <a:cs typeface="Arial" charset="0"/>
                </a:rPr>
                <a:t> </a:t>
              </a:r>
              <a:r>
                <a:rPr lang="en-US" sz="2400" b="1" dirty="0" err="1">
                  <a:solidFill>
                    <a:srgbClr val="000000">
                      <a:lumMod val="95000"/>
                      <a:lumOff val="5000"/>
                    </a:srgbClr>
                  </a:solidFill>
                  <a:cs typeface="Arial" charset="0"/>
                </a:rPr>
                <a:t>liệu</a:t>
              </a:r>
              <a:endParaRPr lang="en-US" sz="2400" b="1" dirty="0">
                <a:solidFill>
                  <a:srgbClr val="000000">
                    <a:lumMod val="95000"/>
                    <a:lumOff val="5000"/>
                  </a:srgbClr>
                </a:solidFill>
                <a:cs typeface="Arial" charset="0"/>
              </a:endParaRPr>
            </a:p>
          </p:txBody>
        </p:sp>
        <p:sp>
          <p:nvSpPr>
            <p:cNvPr id="22" name="Line 43">
              <a:extLst>
                <a:ext uri="{FF2B5EF4-FFF2-40B4-BE49-F238E27FC236}">
                  <a16:creationId xmlns:a16="http://schemas.microsoft.com/office/drawing/2014/main" id="{98D2F10C-B340-7FC0-18A9-94D12F1D8DE3}"/>
                </a:ext>
              </a:extLst>
            </p:cNvPr>
            <p:cNvSpPr>
              <a:spLocks noChangeShapeType="1"/>
            </p:cNvSpPr>
            <p:nvPr/>
          </p:nvSpPr>
          <p:spPr bwMode="auto">
            <a:xfrm>
              <a:off x="2928" y="2544"/>
              <a:ext cx="0" cy="52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3" name="Line 44">
              <a:extLst>
                <a:ext uri="{FF2B5EF4-FFF2-40B4-BE49-F238E27FC236}">
                  <a16:creationId xmlns:a16="http://schemas.microsoft.com/office/drawing/2014/main" id="{B2FEDF32-7FF6-EC56-7286-8F105AD3B58B}"/>
                </a:ext>
              </a:extLst>
            </p:cNvPr>
            <p:cNvSpPr>
              <a:spLocks noChangeShapeType="1"/>
            </p:cNvSpPr>
            <p:nvPr/>
          </p:nvSpPr>
          <p:spPr bwMode="auto">
            <a:xfrm>
              <a:off x="2808" y="2544"/>
              <a:ext cx="0" cy="38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4" name="Line 45">
              <a:extLst>
                <a:ext uri="{FF2B5EF4-FFF2-40B4-BE49-F238E27FC236}">
                  <a16:creationId xmlns:a16="http://schemas.microsoft.com/office/drawing/2014/main" id="{3E4A68B4-4AE4-E018-02DA-4A70D8FBB4B0}"/>
                </a:ext>
              </a:extLst>
            </p:cNvPr>
            <p:cNvSpPr>
              <a:spLocks noChangeShapeType="1"/>
            </p:cNvSpPr>
            <p:nvPr/>
          </p:nvSpPr>
          <p:spPr bwMode="auto">
            <a:xfrm>
              <a:off x="2272" y="2920"/>
              <a:ext cx="52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5" name="Line 46">
              <a:extLst>
                <a:ext uri="{FF2B5EF4-FFF2-40B4-BE49-F238E27FC236}">
                  <a16:creationId xmlns:a16="http://schemas.microsoft.com/office/drawing/2014/main" id="{88AC46DA-0869-6E95-8433-222167439FD1}"/>
                </a:ext>
              </a:extLst>
            </p:cNvPr>
            <p:cNvSpPr>
              <a:spLocks noChangeShapeType="1"/>
            </p:cNvSpPr>
            <p:nvPr/>
          </p:nvSpPr>
          <p:spPr bwMode="auto">
            <a:xfrm>
              <a:off x="2288" y="3056"/>
              <a:ext cx="62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6" name="Line 47">
              <a:extLst>
                <a:ext uri="{FF2B5EF4-FFF2-40B4-BE49-F238E27FC236}">
                  <a16:creationId xmlns:a16="http://schemas.microsoft.com/office/drawing/2014/main" id="{1C10B30D-4FDE-3592-323C-0BC0486B957D}"/>
                </a:ext>
              </a:extLst>
            </p:cNvPr>
            <p:cNvSpPr>
              <a:spLocks noChangeShapeType="1"/>
            </p:cNvSpPr>
            <p:nvPr/>
          </p:nvSpPr>
          <p:spPr bwMode="auto">
            <a:xfrm>
              <a:off x="4968" y="1596"/>
              <a:ext cx="0" cy="9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7" name="Freeform 48">
              <a:extLst>
                <a:ext uri="{FF2B5EF4-FFF2-40B4-BE49-F238E27FC236}">
                  <a16:creationId xmlns:a16="http://schemas.microsoft.com/office/drawing/2014/main" id="{62429182-4DF9-951A-0773-6677CC449875}"/>
                </a:ext>
              </a:extLst>
            </p:cNvPr>
            <p:cNvSpPr>
              <a:spLocks/>
            </p:cNvSpPr>
            <p:nvPr/>
          </p:nvSpPr>
          <p:spPr bwMode="auto">
            <a:xfrm>
              <a:off x="2800" y="2496"/>
              <a:ext cx="137" cy="219"/>
            </a:xfrm>
            <a:custGeom>
              <a:avLst/>
              <a:gdLst>
                <a:gd name="T0" fmla="*/ 30 w 137"/>
                <a:gd name="T1" fmla="*/ 15 h 219"/>
                <a:gd name="T2" fmla="*/ 90 w 137"/>
                <a:gd name="T3" fmla="*/ 219 h 219"/>
                <a:gd name="T4" fmla="*/ 30 w 137"/>
                <a:gd name="T5" fmla="*/ 15 h 219"/>
                <a:gd name="T6" fmla="*/ 0 60000 65536"/>
                <a:gd name="T7" fmla="*/ 0 60000 65536"/>
                <a:gd name="T8" fmla="*/ 0 60000 65536"/>
                <a:gd name="T9" fmla="*/ 0 w 137"/>
                <a:gd name="T10" fmla="*/ 0 h 219"/>
                <a:gd name="T11" fmla="*/ 137 w 137"/>
                <a:gd name="T12" fmla="*/ 219 h 219"/>
              </a:gdLst>
              <a:ahLst/>
              <a:cxnLst>
                <a:cxn ang="T6">
                  <a:pos x="T0" y="T1"/>
                </a:cxn>
                <a:cxn ang="T7">
                  <a:pos x="T2" y="T3"/>
                </a:cxn>
                <a:cxn ang="T8">
                  <a:pos x="T4" y="T5"/>
                </a:cxn>
              </a:cxnLst>
              <a:rect l="T9" t="T10" r="T11" b="T12"/>
              <a:pathLst>
                <a:path w="137" h="219">
                  <a:moveTo>
                    <a:pt x="30" y="15"/>
                  </a:moveTo>
                  <a:cubicBezTo>
                    <a:pt x="50" y="97"/>
                    <a:pt x="0" y="189"/>
                    <a:pt x="90" y="219"/>
                  </a:cubicBezTo>
                  <a:cubicBezTo>
                    <a:pt x="106" y="0"/>
                    <a:pt x="137" y="86"/>
                    <a:pt x="30" y="15"/>
                  </a:cubicBezTo>
                  <a:close/>
                </a:path>
              </a:pathLst>
            </a:custGeom>
            <a:solidFill>
              <a:srgbClr val="00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sp>
          <p:nvSpPr>
            <p:cNvPr id="28" name="Freeform 49">
              <a:extLst>
                <a:ext uri="{FF2B5EF4-FFF2-40B4-BE49-F238E27FC236}">
                  <a16:creationId xmlns:a16="http://schemas.microsoft.com/office/drawing/2014/main" id="{66B4FE2D-F430-2B96-E679-B427CF11A8A4}"/>
                </a:ext>
              </a:extLst>
            </p:cNvPr>
            <p:cNvSpPr>
              <a:spLocks/>
            </p:cNvSpPr>
            <p:nvPr/>
          </p:nvSpPr>
          <p:spPr bwMode="auto">
            <a:xfrm rot="-1769789">
              <a:off x="4080" y="864"/>
              <a:ext cx="1008" cy="240"/>
            </a:xfrm>
            <a:custGeom>
              <a:avLst/>
              <a:gdLst>
                <a:gd name="T0" fmla="*/ 0 w 1008"/>
                <a:gd name="T1" fmla="*/ 48 h 240"/>
                <a:gd name="T2" fmla="*/ 0 w 1008"/>
                <a:gd name="T3" fmla="*/ 144 h 240"/>
                <a:gd name="T4" fmla="*/ 336 w 1008"/>
                <a:gd name="T5" fmla="*/ 144 h 240"/>
                <a:gd name="T6" fmla="*/ 480 w 1008"/>
                <a:gd name="T7" fmla="*/ 240 h 240"/>
                <a:gd name="T8" fmla="*/ 1008 w 1008"/>
                <a:gd name="T9" fmla="*/ 240 h 240"/>
                <a:gd name="T10" fmla="*/ 1008 w 1008"/>
                <a:gd name="T11" fmla="*/ 0 h 240"/>
                <a:gd name="T12" fmla="*/ 480 w 1008"/>
                <a:gd name="T13" fmla="*/ 0 h 240"/>
                <a:gd name="T14" fmla="*/ 336 w 1008"/>
                <a:gd name="T15" fmla="*/ 96 h 240"/>
                <a:gd name="T16" fmla="*/ 0 w 1008"/>
                <a:gd name="T17" fmla="*/ 48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240"/>
                <a:gd name="T29" fmla="*/ 1008 w 1008"/>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240">
                  <a:moveTo>
                    <a:pt x="0" y="48"/>
                  </a:moveTo>
                  <a:lnTo>
                    <a:pt x="0" y="144"/>
                  </a:lnTo>
                  <a:lnTo>
                    <a:pt x="336" y="144"/>
                  </a:lnTo>
                  <a:lnTo>
                    <a:pt x="480" y="240"/>
                  </a:lnTo>
                  <a:lnTo>
                    <a:pt x="1008" y="240"/>
                  </a:lnTo>
                  <a:lnTo>
                    <a:pt x="1008" y="0"/>
                  </a:lnTo>
                  <a:lnTo>
                    <a:pt x="480" y="0"/>
                  </a:lnTo>
                  <a:lnTo>
                    <a:pt x="336" y="96"/>
                  </a:lnTo>
                  <a:lnTo>
                    <a:pt x="0" y="48"/>
                  </a:lnTo>
                  <a:close/>
                </a:path>
              </a:pathLst>
            </a:custGeom>
            <a:solidFill>
              <a:schemeClr val="bg1"/>
            </a:solidFill>
            <a:ln w="38100">
              <a:solidFill>
                <a:srgbClr val="000066"/>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en-US" altLang="en-US">
                <a:solidFill>
                  <a:srgbClr val="000000"/>
                </a:solidFill>
              </a:endParaRPr>
            </a:p>
          </p:txBody>
        </p:sp>
      </p:grpSp>
      <p:pic>
        <p:nvPicPr>
          <p:cNvPr id="29" name="Picture 29" descr="1Dong-co-2-ky">
            <a:extLst>
              <a:ext uri="{FF2B5EF4-FFF2-40B4-BE49-F238E27FC236}">
                <a16:creationId xmlns:a16="http://schemas.microsoft.com/office/drawing/2014/main" id="{0EB1D0B9-6BC8-CB62-4ADB-72D5886C25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335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0">
            <a:extLst>
              <a:ext uri="{FF2B5EF4-FFF2-40B4-BE49-F238E27FC236}">
                <a16:creationId xmlns:a16="http://schemas.microsoft.com/office/drawing/2014/main" id="{A7B55473-80E0-1272-6995-167842282FB2}"/>
              </a:ext>
            </a:extLst>
          </p:cNvPr>
          <p:cNvSpPr txBox="1">
            <a:spLocks noChangeArrowheads="1"/>
          </p:cNvSpPr>
          <p:nvPr/>
        </p:nvSpPr>
        <p:spPr bwMode="auto">
          <a:xfrm>
            <a:off x="6248400" y="5410201"/>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50000"/>
              </a:spcBef>
              <a:spcAft>
                <a:spcPct val="0"/>
              </a:spcAft>
            </a:pPr>
            <a:endParaRPr lang="en-US" altLang="en-US">
              <a:solidFill>
                <a:srgbClr val="000000"/>
              </a:solidFill>
            </a:endParaRPr>
          </a:p>
        </p:txBody>
      </p:sp>
      <p:sp>
        <p:nvSpPr>
          <p:cNvPr id="31" name="AutoShape 31">
            <a:extLst>
              <a:ext uri="{FF2B5EF4-FFF2-40B4-BE49-F238E27FC236}">
                <a16:creationId xmlns:a16="http://schemas.microsoft.com/office/drawing/2014/main" id="{5A9964B2-42E6-2BC1-D985-08D602D9A20A}"/>
              </a:ext>
            </a:extLst>
          </p:cNvPr>
          <p:cNvSpPr>
            <a:spLocks noChangeArrowheads="1"/>
          </p:cNvSpPr>
          <p:nvPr/>
        </p:nvSpPr>
        <p:spPr bwMode="auto">
          <a:xfrm>
            <a:off x="6705600" y="4876800"/>
            <a:ext cx="3505200" cy="1600200"/>
          </a:xfrm>
          <a:prstGeom prst="wedgeRoundRectCallout">
            <a:avLst>
              <a:gd name="adj1" fmla="val -94926"/>
              <a:gd name="adj2" fmla="val -3938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000" dirty="0" err="1">
                <a:solidFill>
                  <a:srgbClr val="000000"/>
                </a:solidFill>
              </a:rPr>
              <a:t>Bôi</a:t>
            </a:r>
            <a:r>
              <a:rPr lang="en-US" altLang="en-US" sz="2000" dirty="0">
                <a:solidFill>
                  <a:srgbClr val="000000"/>
                </a:solidFill>
              </a:rPr>
              <a:t> </a:t>
            </a:r>
            <a:r>
              <a:rPr lang="en-US" altLang="en-US" sz="2000" dirty="0" err="1">
                <a:solidFill>
                  <a:srgbClr val="000000"/>
                </a:solidFill>
              </a:rPr>
              <a:t>trơn</a:t>
            </a:r>
            <a:r>
              <a:rPr lang="en-US" altLang="en-US" sz="2000" dirty="0">
                <a:solidFill>
                  <a:srgbClr val="000000"/>
                </a:solidFill>
              </a:rPr>
              <a:t> </a:t>
            </a:r>
            <a:r>
              <a:rPr lang="en-US" altLang="en-US" sz="2000" dirty="0" err="1">
                <a:solidFill>
                  <a:srgbClr val="000000"/>
                </a:solidFill>
              </a:rPr>
              <a:t>bằng</a:t>
            </a:r>
            <a:r>
              <a:rPr lang="en-US" altLang="en-US" sz="2000" dirty="0">
                <a:solidFill>
                  <a:srgbClr val="000000"/>
                </a:solidFill>
              </a:rPr>
              <a:t> </a:t>
            </a:r>
            <a:r>
              <a:rPr lang="en-US" altLang="en-US" sz="2000" dirty="0" err="1">
                <a:solidFill>
                  <a:srgbClr val="000000"/>
                </a:solidFill>
              </a:rPr>
              <a:t>phương</a:t>
            </a:r>
            <a:r>
              <a:rPr lang="en-US" altLang="en-US" sz="2000" dirty="0">
                <a:solidFill>
                  <a:srgbClr val="000000"/>
                </a:solidFill>
              </a:rPr>
              <a:t> </a:t>
            </a:r>
            <a:r>
              <a:rPr lang="en-US" altLang="en-US" sz="2000" dirty="0" err="1">
                <a:solidFill>
                  <a:srgbClr val="000000"/>
                </a:solidFill>
              </a:rPr>
              <a:t>pháp</a:t>
            </a:r>
            <a:r>
              <a:rPr lang="en-US" altLang="en-US" sz="2000" dirty="0">
                <a:solidFill>
                  <a:srgbClr val="000000"/>
                </a:solidFill>
              </a:rPr>
              <a:t> </a:t>
            </a:r>
            <a:r>
              <a:rPr lang="en-US" altLang="en-US" sz="2000" dirty="0" err="1">
                <a:solidFill>
                  <a:srgbClr val="000000"/>
                </a:solidFill>
              </a:rPr>
              <a:t>pha</a:t>
            </a:r>
            <a:r>
              <a:rPr lang="en-US" altLang="en-US" sz="2000" dirty="0">
                <a:solidFill>
                  <a:srgbClr val="000000"/>
                </a:solidFill>
              </a:rPr>
              <a:t> </a:t>
            </a:r>
            <a:r>
              <a:rPr lang="en-US" altLang="en-US" sz="2000" dirty="0" err="1">
                <a:solidFill>
                  <a:srgbClr val="000000"/>
                </a:solidFill>
              </a:rPr>
              <a:t>dầu</a:t>
            </a:r>
            <a:r>
              <a:rPr lang="en-US" altLang="en-US" sz="2000" dirty="0">
                <a:solidFill>
                  <a:srgbClr val="000000"/>
                </a:solidFill>
              </a:rPr>
              <a:t> </a:t>
            </a:r>
            <a:r>
              <a:rPr lang="en-US" altLang="en-US" sz="2000" dirty="0" err="1">
                <a:solidFill>
                  <a:srgbClr val="000000"/>
                </a:solidFill>
              </a:rPr>
              <a:t>vào</a:t>
            </a:r>
            <a:r>
              <a:rPr lang="en-US" altLang="en-US" sz="2000" dirty="0">
                <a:solidFill>
                  <a:srgbClr val="000000"/>
                </a:solidFill>
              </a:rPr>
              <a:t> </a:t>
            </a:r>
            <a:r>
              <a:rPr lang="en-US" altLang="en-US" sz="2000" dirty="0" err="1">
                <a:solidFill>
                  <a:srgbClr val="000000"/>
                </a:solidFill>
              </a:rPr>
              <a:t>nhiên</a:t>
            </a:r>
            <a:r>
              <a:rPr lang="en-US" altLang="en-US" sz="2000" dirty="0">
                <a:solidFill>
                  <a:srgbClr val="000000"/>
                </a:solidFill>
              </a:rPr>
              <a:t> </a:t>
            </a:r>
            <a:r>
              <a:rPr lang="en-US" altLang="en-US" sz="2000" dirty="0" err="1">
                <a:solidFill>
                  <a:srgbClr val="000000"/>
                </a:solidFill>
              </a:rPr>
              <a:t>liệu</a:t>
            </a:r>
            <a:r>
              <a:rPr lang="en-US" altLang="en-US" sz="2000" dirty="0">
                <a:solidFill>
                  <a:srgbClr val="000000"/>
                </a:solidFill>
              </a:rPr>
              <a:t> </a:t>
            </a:r>
            <a:r>
              <a:rPr lang="en-US" altLang="en-US" sz="2000" dirty="0" err="1">
                <a:solidFill>
                  <a:srgbClr val="000000"/>
                </a:solidFill>
              </a:rPr>
              <a:t>em</a:t>
            </a:r>
            <a:r>
              <a:rPr lang="en-US" altLang="en-US" sz="2000" dirty="0">
                <a:solidFill>
                  <a:srgbClr val="000000"/>
                </a:solidFill>
              </a:rPr>
              <a:t> </a:t>
            </a:r>
            <a:r>
              <a:rPr lang="en-US" altLang="en-US" sz="2000" dirty="0" err="1">
                <a:solidFill>
                  <a:srgbClr val="000000"/>
                </a:solidFill>
              </a:rPr>
              <a:t>thấy</a:t>
            </a:r>
            <a:r>
              <a:rPr lang="en-US" altLang="en-US" sz="2000" dirty="0">
                <a:solidFill>
                  <a:srgbClr val="000000"/>
                </a:solidFill>
              </a:rPr>
              <a:t> </a:t>
            </a:r>
            <a:r>
              <a:rPr lang="en-US" altLang="en-US" sz="2000" dirty="0" err="1">
                <a:solidFill>
                  <a:srgbClr val="000000"/>
                </a:solidFill>
              </a:rPr>
              <a:t>trên</a:t>
            </a:r>
            <a:r>
              <a:rPr lang="en-US" altLang="en-US" sz="2000" dirty="0">
                <a:solidFill>
                  <a:srgbClr val="000000"/>
                </a:solidFill>
              </a:rPr>
              <a:t> </a:t>
            </a:r>
            <a:r>
              <a:rPr lang="en-US" altLang="en-US" sz="2000" dirty="0" err="1">
                <a:solidFill>
                  <a:srgbClr val="000000"/>
                </a:solidFill>
              </a:rPr>
              <a:t>động</a:t>
            </a:r>
            <a:r>
              <a:rPr lang="en-US" altLang="en-US" sz="2000" dirty="0">
                <a:solidFill>
                  <a:srgbClr val="000000"/>
                </a:solidFill>
              </a:rPr>
              <a:t> </a:t>
            </a:r>
            <a:r>
              <a:rPr lang="en-US" altLang="en-US" sz="2000" dirty="0" err="1">
                <a:solidFill>
                  <a:srgbClr val="000000"/>
                </a:solidFill>
              </a:rPr>
              <a:t>cơ</a:t>
            </a:r>
            <a:r>
              <a:rPr lang="en-US" altLang="en-US" sz="2000" dirty="0">
                <a:solidFill>
                  <a:srgbClr val="000000"/>
                </a:solidFill>
              </a:rPr>
              <a:t> </a:t>
            </a:r>
            <a:r>
              <a:rPr lang="en-US" altLang="en-US" sz="2000" dirty="0" err="1">
                <a:solidFill>
                  <a:srgbClr val="000000"/>
                </a:solidFill>
              </a:rPr>
              <a:t>nào</a:t>
            </a:r>
            <a:r>
              <a:rPr lang="en-US" altLang="en-US" sz="2000">
                <a:solidFill>
                  <a:srgbClr val="000000"/>
                </a:solidFill>
              </a:rPr>
              <a:t>? </a:t>
            </a:r>
            <a:endParaRPr lang="en-US" altLang="en-US" sz="2000" dirty="0">
              <a:solidFill>
                <a:srgbClr val="000000"/>
              </a:solidFill>
            </a:endParaRPr>
          </a:p>
        </p:txBody>
      </p:sp>
      <p:sp>
        <p:nvSpPr>
          <p:cNvPr id="32" name="Rectangle 4">
            <a:extLst>
              <a:ext uri="{FF2B5EF4-FFF2-40B4-BE49-F238E27FC236}">
                <a16:creationId xmlns:a16="http://schemas.microsoft.com/office/drawing/2014/main" id="{C774AC21-B6CC-4152-5A44-CAAF26D660D0}"/>
              </a:ext>
            </a:extLst>
          </p:cNvPr>
          <p:cNvSpPr>
            <a:spLocks noChangeArrowheads="1"/>
          </p:cNvSpPr>
          <p:nvPr/>
        </p:nvSpPr>
        <p:spPr bwMode="auto">
          <a:xfrm>
            <a:off x="1828800" y="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buFont typeface="Wingdings" panose="05000000000000000000" pitchFamily="2" charset="2"/>
              <a:buChar char="v"/>
            </a:pPr>
            <a:r>
              <a:rPr lang="en-US" altLang="en-US" sz="2400" b="1" dirty="0">
                <a:cs typeface="Arial" panose="020B0604020202020204" pitchFamily="34" charset="0"/>
              </a:rPr>
              <a:t> </a:t>
            </a:r>
            <a:r>
              <a:rPr lang="en-US" altLang="en-US" sz="2400" b="1" dirty="0" err="1">
                <a:cs typeface="Arial" panose="020B0604020202020204" pitchFamily="34" charset="0"/>
              </a:rPr>
              <a:t>Phương</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qua </a:t>
            </a:r>
            <a:r>
              <a:rPr lang="en-US" altLang="en-US" sz="2400" b="1" dirty="0" err="1">
                <a:cs typeface="Arial" panose="020B0604020202020204" pitchFamily="34" charset="0"/>
              </a:rPr>
              <a:t>nhiên</a:t>
            </a:r>
            <a:r>
              <a:rPr lang="en-US" altLang="en-US" sz="2400" b="1" dirty="0">
                <a:cs typeface="Arial" panose="020B0604020202020204" pitchFamily="34" charset="0"/>
              </a:rPr>
              <a:t> </a:t>
            </a:r>
            <a:r>
              <a:rPr lang="en-US" altLang="en-US" sz="2400" b="1" dirty="0" err="1">
                <a:cs typeface="Arial" panose="020B0604020202020204" pitchFamily="34" charset="0"/>
              </a:rPr>
              <a:t>liệu</a:t>
            </a:r>
            <a:endParaRPr lang="en-US" altLang="en-US" sz="2400" b="1" dirty="0">
              <a:cs typeface="Arial" panose="020B0604020202020204" pitchFamily="34" charset="0"/>
            </a:endParaRPr>
          </a:p>
        </p:txBody>
      </p:sp>
    </p:spTree>
    <p:extLst>
      <p:ext uri="{BB962C8B-B14F-4D97-AF65-F5344CB8AC3E}">
        <p14:creationId xmlns:p14="http://schemas.microsoft.com/office/powerpoint/2010/main" val="17213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Object 4">
            <a:extLst>
              <a:ext uri="{FF2B5EF4-FFF2-40B4-BE49-F238E27FC236}">
                <a16:creationId xmlns:a16="http://schemas.microsoft.com/office/drawing/2014/main" id="{0BFE73EE-C056-CD05-7957-B35A99A6DB37}"/>
              </a:ext>
            </a:extLst>
          </p:cNvPr>
          <p:cNvGraphicFramePr>
            <a:graphicFrameLocks noChangeAspect="1"/>
          </p:cNvGraphicFramePr>
          <p:nvPr/>
        </p:nvGraphicFramePr>
        <p:xfrm>
          <a:off x="3905251" y="3494088"/>
          <a:ext cx="3660775" cy="1928812"/>
        </p:xfrm>
        <a:graphic>
          <a:graphicData uri="http://schemas.openxmlformats.org/presentationml/2006/ole">
            <mc:AlternateContent xmlns:mc="http://schemas.openxmlformats.org/markup-compatibility/2006">
              <mc:Choice xmlns:v="urn:schemas-microsoft-com:vml" Requires="v">
                <p:oleObj spid="_x0000_s1140" name="AutoCAD Drawing" r:id="rId4" imgW="6924675" imgH="3648075" progId="AutoCAD.Drawing.16">
                  <p:embed/>
                </p:oleObj>
              </mc:Choice>
              <mc:Fallback>
                <p:oleObj name="AutoCAD Drawing" r:id="rId4" imgW="6924675" imgH="3648075" progId="AutoCAD.Drawing.16">
                  <p:embed/>
                  <p:pic>
                    <p:nvPicPr>
                      <p:cNvPr id="4" name="Object 4">
                        <a:extLst>
                          <a:ext uri="{FF2B5EF4-FFF2-40B4-BE49-F238E27FC236}">
                            <a16:creationId xmlns:a16="http://schemas.microsoft.com/office/drawing/2014/main" id="{0BFE73EE-C056-CD05-7957-B35A99A6D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1" y="3494088"/>
                        <a:ext cx="3660775"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5">
            <a:extLst>
              <a:ext uri="{FF2B5EF4-FFF2-40B4-BE49-F238E27FC236}">
                <a16:creationId xmlns:a16="http://schemas.microsoft.com/office/drawing/2014/main" id="{6CC0783B-5E41-ADC7-A637-D31DF7D34109}"/>
              </a:ext>
            </a:extLst>
          </p:cNvPr>
          <p:cNvSpPr>
            <a:spLocks noChangeArrowheads="1"/>
          </p:cNvSpPr>
          <p:nvPr/>
        </p:nvSpPr>
        <p:spPr bwMode="auto">
          <a:xfrm>
            <a:off x="4533900" y="1619250"/>
            <a:ext cx="2438400" cy="3886200"/>
          </a:xfrm>
          <a:prstGeom prst="ellipse">
            <a:avLst/>
          </a:prstGeom>
          <a:noFill/>
          <a:ln w="57150" cmpd="thickThin">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6" name="Line 6">
            <a:extLst>
              <a:ext uri="{FF2B5EF4-FFF2-40B4-BE49-F238E27FC236}">
                <a16:creationId xmlns:a16="http://schemas.microsoft.com/office/drawing/2014/main" id="{05712488-F089-934C-C923-ADFD4D9ED0E3}"/>
              </a:ext>
            </a:extLst>
          </p:cNvPr>
          <p:cNvSpPr>
            <a:spLocks noChangeShapeType="1"/>
          </p:cNvSpPr>
          <p:nvPr/>
        </p:nvSpPr>
        <p:spPr bwMode="auto">
          <a:xfrm>
            <a:off x="6940550" y="3200400"/>
            <a:ext cx="1371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7" name="Line 7">
            <a:extLst>
              <a:ext uri="{FF2B5EF4-FFF2-40B4-BE49-F238E27FC236}">
                <a16:creationId xmlns:a16="http://schemas.microsoft.com/office/drawing/2014/main" id="{0DD7E2C9-D4D5-4CD9-3672-48688F19B310}"/>
              </a:ext>
            </a:extLst>
          </p:cNvPr>
          <p:cNvSpPr>
            <a:spLocks noChangeShapeType="1"/>
          </p:cNvSpPr>
          <p:nvPr/>
        </p:nvSpPr>
        <p:spPr bwMode="auto">
          <a:xfrm>
            <a:off x="6858000" y="4191000"/>
            <a:ext cx="1371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8" name="Line 8">
            <a:extLst>
              <a:ext uri="{FF2B5EF4-FFF2-40B4-BE49-F238E27FC236}">
                <a16:creationId xmlns:a16="http://schemas.microsoft.com/office/drawing/2014/main" id="{D0D168FF-35EF-7DEA-F30F-56DDB6B9DA65}"/>
              </a:ext>
            </a:extLst>
          </p:cNvPr>
          <p:cNvSpPr>
            <a:spLocks noChangeShapeType="1"/>
          </p:cNvSpPr>
          <p:nvPr/>
        </p:nvSpPr>
        <p:spPr bwMode="auto">
          <a:xfrm>
            <a:off x="1905000" y="4114800"/>
            <a:ext cx="2743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9" name="Line 9">
            <a:extLst>
              <a:ext uri="{FF2B5EF4-FFF2-40B4-BE49-F238E27FC236}">
                <a16:creationId xmlns:a16="http://schemas.microsoft.com/office/drawing/2014/main" id="{128E221C-75B4-7158-5BCE-6EDE6188E3C3}"/>
              </a:ext>
            </a:extLst>
          </p:cNvPr>
          <p:cNvSpPr>
            <a:spLocks noChangeShapeType="1"/>
          </p:cNvSpPr>
          <p:nvPr/>
        </p:nvSpPr>
        <p:spPr bwMode="auto">
          <a:xfrm>
            <a:off x="1905000" y="3200400"/>
            <a:ext cx="2667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0" name="Rectangle 10">
            <a:extLst>
              <a:ext uri="{FF2B5EF4-FFF2-40B4-BE49-F238E27FC236}">
                <a16:creationId xmlns:a16="http://schemas.microsoft.com/office/drawing/2014/main" id="{D6EFF6FC-038D-71BF-6D0C-0AF966BBCE7A}"/>
              </a:ext>
            </a:extLst>
          </p:cNvPr>
          <p:cNvSpPr>
            <a:spLocks noChangeArrowheads="1"/>
          </p:cNvSpPr>
          <p:nvPr/>
        </p:nvSpPr>
        <p:spPr bwMode="auto">
          <a:xfrm>
            <a:off x="4419600" y="3255963"/>
            <a:ext cx="381000" cy="838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11" name="Rectangle 11">
            <a:extLst>
              <a:ext uri="{FF2B5EF4-FFF2-40B4-BE49-F238E27FC236}">
                <a16:creationId xmlns:a16="http://schemas.microsoft.com/office/drawing/2014/main" id="{CE8E5DCD-E0CD-9630-C6A4-888ED14F59FD}"/>
              </a:ext>
            </a:extLst>
          </p:cNvPr>
          <p:cNvSpPr>
            <a:spLocks noChangeArrowheads="1"/>
          </p:cNvSpPr>
          <p:nvPr/>
        </p:nvSpPr>
        <p:spPr bwMode="auto">
          <a:xfrm>
            <a:off x="6781800" y="3276600"/>
            <a:ext cx="381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12" name="Rectangle 12">
            <a:extLst>
              <a:ext uri="{FF2B5EF4-FFF2-40B4-BE49-F238E27FC236}">
                <a16:creationId xmlns:a16="http://schemas.microsoft.com/office/drawing/2014/main" id="{FAD5CE9D-3F4D-91DF-B7DD-46735541B5E3}"/>
              </a:ext>
            </a:extLst>
          </p:cNvPr>
          <p:cNvSpPr>
            <a:spLocks noChangeArrowheads="1"/>
          </p:cNvSpPr>
          <p:nvPr/>
        </p:nvSpPr>
        <p:spPr bwMode="auto">
          <a:xfrm>
            <a:off x="6719888" y="3297239"/>
            <a:ext cx="442912" cy="858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13" name="Oval 13">
            <a:extLst>
              <a:ext uri="{FF2B5EF4-FFF2-40B4-BE49-F238E27FC236}">
                <a16:creationId xmlns:a16="http://schemas.microsoft.com/office/drawing/2014/main" id="{2E8F9B18-2541-A2D8-D018-112B20107D48}"/>
              </a:ext>
            </a:extLst>
          </p:cNvPr>
          <p:cNvSpPr>
            <a:spLocks noChangeArrowheads="1"/>
          </p:cNvSpPr>
          <p:nvPr/>
        </p:nvSpPr>
        <p:spPr bwMode="auto">
          <a:xfrm>
            <a:off x="8839200" y="5562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14" name="Line 14">
            <a:extLst>
              <a:ext uri="{FF2B5EF4-FFF2-40B4-BE49-F238E27FC236}">
                <a16:creationId xmlns:a16="http://schemas.microsoft.com/office/drawing/2014/main" id="{20C9534E-8320-77FB-B4DA-C84F44BFF47F}"/>
              </a:ext>
            </a:extLst>
          </p:cNvPr>
          <p:cNvSpPr>
            <a:spLocks noChangeShapeType="1"/>
          </p:cNvSpPr>
          <p:nvPr/>
        </p:nvSpPr>
        <p:spPr bwMode="auto">
          <a:xfrm>
            <a:off x="8229600" y="4191000"/>
            <a:ext cx="0" cy="2362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5" name="Line 15">
            <a:extLst>
              <a:ext uri="{FF2B5EF4-FFF2-40B4-BE49-F238E27FC236}">
                <a16:creationId xmlns:a16="http://schemas.microsoft.com/office/drawing/2014/main" id="{539DC4E9-62AD-EE39-FE8A-B1BF58FCA32B}"/>
              </a:ext>
            </a:extLst>
          </p:cNvPr>
          <p:cNvSpPr>
            <a:spLocks noChangeShapeType="1"/>
          </p:cNvSpPr>
          <p:nvPr/>
        </p:nvSpPr>
        <p:spPr bwMode="auto">
          <a:xfrm>
            <a:off x="8250238" y="3200400"/>
            <a:ext cx="129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6" name="Line 16">
            <a:extLst>
              <a:ext uri="{FF2B5EF4-FFF2-40B4-BE49-F238E27FC236}">
                <a16:creationId xmlns:a16="http://schemas.microsoft.com/office/drawing/2014/main" id="{068E7DBC-E452-186B-1E78-95E373970FF8}"/>
              </a:ext>
            </a:extLst>
          </p:cNvPr>
          <p:cNvSpPr>
            <a:spLocks noChangeShapeType="1"/>
          </p:cNvSpPr>
          <p:nvPr/>
        </p:nvSpPr>
        <p:spPr bwMode="auto">
          <a:xfrm>
            <a:off x="9525000" y="3200400"/>
            <a:ext cx="0" cy="3429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7" name="Line 17">
            <a:extLst>
              <a:ext uri="{FF2B5EF4-FFF2-40B4-BE49-F238E27FC236}">
                <a16:creationId xmlns:a16="http://schemas.microsoft.com/office/drawing/2014/main" id="{D3CAD638-AD39-3EBF-14B6-5EEAA2DE21CF}"/>
              </a:ext>
            </a:extLst>
          </p:cNvPr>
          <p:cNvSpPr>
            <a:spLocks noChangeShapeType="1"/>
          </p:cNvSpPr>
          <p:nvPr/>
        </p:nvSpPr>
        <p:spPr bwMode="auto">
          <a:xfrm>
            <a:off x="3581400" y="4114800"/>
            <a:ext cx="0" cy="1981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8" name="Line 18">
            <a:extLst>
              <a:ext uri="{FF2B5EF4-FFF2-40B4-BE49-F238E27FC236}">
                <a16:creationId xmlns:a16="http://schemas.microsoft.com/office/drawing/2014/main" id="{7342F97A-2710-0D93-72DA-DFF2304052C4}"/>
              </a:ext>
            </a:extLst>
          </p:cNvPr>
          <p:cNvSpPr>
            <a:spLocks noChangeShapeType="1"/>
          </p:cNvSpPr>
          <p:nvPr/>
        </p:nvSpPr>
        <p:spPr bwMode="auto">
          <a:xfrm>
            <a:off x="3886200" y="4076700"/>
            <a:ext cx="0" cy="1752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19" name="Line 19">
            <a:extLst>
              <a:ext uri="{FF2B5EF4-FFF2-40B4-BE49-F238E27FC236}">
                <a16:creationId xmlns:a16="http://schemas.microsoft.com/office/drawing/2014/main" id="{D0C93106-381B-7738-381B-EADF4F3C654B}"/>
              </a:ext>
            </a:extLst>
          </p:cNvPr>
          <p:cNvSpPr>
            <a:spLocks noChangeShapeType="1"/>
          </p:cNvSpPr>
          <p:nvPr/>
        </p:nvSpPr>
        <p:spPr bwMode="auto">
          <a:xfrm flipV="1">
            <a:off x="3886200" y="5791200"/>
            <a:ext cx="1828800" cy="19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0" name="Line 20">
            <a:extLst>
              <a:ext uri="{FF2B5EF4-FFF2-40B4-BE49-F238E27FC236}">
                <a16:creationId xmlns:a16="http://schemas.microsoft.com/office/drawing/2014/main" id="{C101A49A-9341-1729-A5FC-6949580F8571}"/>
              </a:ext>
            </a:extLst>
          </p:cNvPr>
          <p:cNvSpPr>
            <a:spLocks noChangeShapeType="1"/>
          </p:cNvSpPr>
          <p:nvPr/>
        </p:nvSpPr>
        <p:spPr bwMode="auto">
          <a:xfrm>
            <a:off x="3581400" y="6116638"/>
            <a:ext cx="1752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1" name="Line 21">
            <a:extLst>
              <a:ext uri="{FF2B5EF4-FFF2-40B4-BE49-F238E27FC236}">
                <a16:creationId xmlns:a16="http://schemas.microsoft.com/office/drawing/2014/main" id="{BCC5174C-38C1-4622-4F40-8CBE17039036}"/>
              </a:ext>
            </a:extLst>
          </p:cNvPr>
          <p:cNvSpPr>
            <a:spLocks noChangeShapeType="1"/>
          </p:cNvSpPr>
          <p:nvPr/>
        </p:nvSpPr>
        <p:spPr bwMode="auto">
          <a:xfrm>
            <a:off x="3619500" y="4111626"/>
            <a:ext cx="228600" cy="317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2" name="Line 22">
            <a:extLst>
              <a:ext uri="{FF2B5EF4-FFF2-40B4-BE49-F238E27FC236}">
                <a16:creationId xmlns:a16="http://schemas.microsoft.com/office/drawing/2014/main" id="{6F967158-239A-E42A-E925-9525488ED790}"/>
              </a:ext>
            </a:extLst>
          </p:cNvPr>
          <p:cNvSpPr>
            <a:spLocks noChangeShapeType="1"/>
          </p:cNvSpPr>
          <p:nvPr/>
        </p:nvSpPr>
        <p:spPr bwMode="auto">
          <a:xfrm>
            <a:off x="8223250" y="6172200"/>
            <a:ext cx="0" cy="304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23" name="Oval 23">
            <a:extLst>
              <a:ext uri="{FF2B5EF4-FFF2-40B4-BE49-F238E27FC236}">
                <a16:creationId xmlns:a16="http://schemas.microsoft.com/office/drawing/2014/main" id="{D644C2BA-455F-5DC2-B5A0-4B6B84B11D53}"/>
              </a:ext>
            </a:extLst>
          </p:cNvPr>
          <p:cNvSpPr>
            <a:spLocks noChangeArrowheads="1"/>
          </p:cNvSpPr>
          <p:nvPr/>
        </p:nvSpPr>
        <p:spPr bwMode="auto">
          <a:xfrm>
            <a:off x="8839200" y="35814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24" name="Oval 24">
            <a:extLst>
              <a:ext uri="{FF2B5EF4-FFF2-40B4-BE49-F238E27FC236}">
                <a16:creationId xmlns:a16="http://schemas.microsoft.com/office/drawing/2014/main" id="{7C9DC65A-625B-31F3-7B65-7B69FF5F7509}"/>
              </a:ext>
            </a:extLst>
          </p:cNvPr>
          <p:cNvSpPr>
            <a:spLocks noChangeArrowheads="1"/>
          </p:cNvSpPr>
          <p:nvPr/>
        </p:nvSpPr>
        <p:spPr bwMode="auto">
          <a:xfrm>
            <a:off x="8839200" y="45720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25" name="Oval 25">
            <a:extLst>
              <a:ext uri="{FF2B5EF4-FFF2-40B4-BE49-F238E27FC236}">
                <a16:creationId xmlns:a16="http://schemas.microsoft.com/office/drawing/2014/main" id="{EF6EC5FB-738B-95BF-A9F2-C35B1E92B4B1}"/>
              </a:ext>
            </a:extLst>
          </p:cNvPr>
          <p:cNvSpPr>
            <a:spLocks noChangeArrowheads="1"/>
          </p:cNvSpPr>
          <p:nvPr/>
        </p:nvSpPr>
        <p:spPr bwMode="auto">
          <a:xfrm>
            <a:off x="8077200" y="3657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26" name="Oval 26">
            <a:extLst>
              <a:ext uri="{FF2B5EF4-FFF2-40B4-BE49-F238E27FC236}">
                <a16:creationId xmlns:a16="http://schemas.microsoft.com/office/drawing/2014/main" id="{AACB1805-6A72-C1F1-3E7C-65DFED73DC03}"/>
              </a:ext>
            </a:extLst>
          </p:cNvPr>
          <p:cNvSpPr>
            <a:spLocks noChangeArrowheads="1"/>
          </p:cNvSpPr>
          <p:nvPr/>
        </p:nvSpPr>
        <p:spPr bwMode="auto">
          <a:xfrm>
            <a:off x="7315200" y="3657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27" name="Oval 28">
            <a:extLst>
              <a:ext uri="{FF2B5EF4-FFF2-40B4-BE49-F238E27FC236}">
                <a16:creationId xmlns:a16="http://schemas.microsoft.com/office/drawing/2014/main" id="{E5224254-253C-1BBA-310A-EB6DB12EA094}"/>
              </a:ext>
            </a:extLst>
          </p:cNvPr>
          <p:cNvSpPr>
            <a:spLocks noChangeArrowheads="1"/>
          </p:cNvSpPr>
          <p:nvPr/>
        </p:nvSpPr>
        <p:spPr bwMode="auto">
          <a:xfrm>
            <a:off x="3581400" y="379095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graphicFrame>
        <p:nvGraphicFramePr>
          <p:cNvPr id="28" name="Object 29">
            <a:extLst>
              <a:ext uri="{FF2B5EF4-FFF2-40B4-BE49-F238E27FC236}">
                <a16:creationId xmlns:a16="http://schemas.microsoft.com/office/drawing/2014/main" id="{AED5C5D6-DFF9-90BD-5680-C9F7279C407C}"/>
              </a:ext>
            </a:extLst>
          </p:cNvPr>
          <p:cNvGraphicFramePr>
            <a:graphicFrameLocks noChangeAspect="1"/>
          </p:cNvGraphicFramePr>
          <p:nvPr/>
        </p:nvGraphicFramePr>
        <p:xfrm>
          <a:off x="3829050" y="1722439"/>
          <a:ext cx="3829050" cy="2016125"/>
        </p:xfrm>
        <a:graphic>
          <a:graphicData uri="http://schemas.openxmlformats.org/presentationml/2006/ole">
            <mc:AlternateContent xmlns:mc="http://schemas.openxmlformats.org/markup-compatibility/2006">
              <mc:Choice xmlns:v="urn:schemas-microsoft-com:vml" Requires="v">
                <p:oleObj spid="_x0000_s1141" name="AutoCAD Drawing" r:id="rId6" imgW="6924675" imgH="3648075" progId="AutoCAD.Drawing.16">
                  <p:embed/>
                </p:oleObj>
              </mc:Choice>
              <mc:Fallback>
                <p:oleObj name="AutoCAD Drawing" r:id="rId6" imgW="6924675" imgH="3648075" progId="AutoCAD.Drawing.16">
                  <p:embed/>
                  <p:pic>
                    <p:nvPicPr>
                      <p:cNvPr id="28" name="Object 29">
                        <a:extLst>
                          <a:ext uri="{FF2B5EF4-FFF2-40B4-BE49-F238E27FC236}">
                            <a16:creationId xmlns:a16="http://schemas.microsoft.com/office/drawing/2014/main" id="{AED5C5D6-DFF9-90BD-5680-C9F7279C40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1722439"/>
                        <a:ext cx="38290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Line 30">
            <a:extLst>
              <a:ext uri="{FF2B5EF4-FFF2-40B4-BE49-F238E27FC236}">
                <a16:creationId xmlns:a16="http://schemas.microsoft.com/office/drawing/2014/main" id="{2EB0AFD5-0367-2F7C-A7C5-2971AB280665}"/>
              </a:ext>
            </a:extLst>
          </p:cNvPr>
          <p:cNvSpPr>
            <a:spLocks noChangeShapeType="1"/>
          </p:cNvSpPr>
          <p:nvPr/>
        </p:nvSpPr>
        <p:spPr bwMode="auto">
          <a:xfrm>
            <a:off x="5334000" y="60960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0" name="Line 31">
            <a:extLst>
              <a:ext uri="{FF2B5EF4-FFF2-40B4-BE49-F238E27FC236}">
                <a16:creationId xmlns:a16="http://schemas.microsoft.com/office/drawing/2014/main" id="{03165269-69B9-C8B9-9C72-13452233C015}"/>
              </a:ext>
            </a:extLst>
          </p:cNvPr>
          <p:cNvSpPr>
            <a:spLocks noChangeShapeType="1"/>
          </p:cNvSpPr>
          <p:nvPr/>
        </p:nvSpPr>
        <p:spPr bwMode="auto">
          <a:xfrm>
            <a:off x="5638800" y="6172200"/>
            <a:ext cx="2590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1" name="Line 32">
            <a:extLst>
              <a:ext uri="{FF2B5EF4-FFF2-40B4-BE49-F238E27FC236}">
                <a16:creationId xmlns:a16="http://schemas.microsoft.com/office/drawing/2014/main" id="{8DF58219-C035-B95A-6EFF-BB1079FD91CE}"/>
              </a:ext>
            </a:extLst>
          </p:cNvPr>
          <p:cNvSpPr>
            <a:spLocks noChangeShapeType="1"/>
          </p:cNvSpPr>
          <p:nvPr/>
        </p:nvSpPr>
        <p:spPr bwMode="auto">
          <a:xfrm>
            <a:off x="5505450" y="5791200"/>
            <a:ext cx="1600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2" name="Line 33">
            <a:extLst>
              <a:ext uri="{FF2B5EF4-FFF2-40B4-BE49-F238E27FC236}">
                <a16:creationId xmlns:a16="http://schemas.microsoft.com/office/drawing/2014/main" id="{523E7E1F-1D3F-65FE-4339-CA1A05529878}"/>
              </a:ext>
            </a:extLst>
          </p:cNvPr>
          <p:cNvSpPr>
            <a:spLocks noChangeShapeType="1"/>
          </p:cNvSpPr>
          <p:nvPr/>
        </p:nvSpPr>
        <p:spPr bwMode="auto">
          <a:xfrm>
            <a:off x="7105650" y="577215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3" name="Line 34">
            <a:extLst>
              <a:ext uri="{FF2B5EF4-FFF2-40B4-BE49-F238E27FC236}">
                <a16:creationId xmlns:a16="http://schemas.microsoft.com/office/drawing/2014/main" id="{FF3C6BF5-F662-D125-5559-26D5B67620DE}"/>
              </a:ext>
            </a:extLst>
          </p:cNvPr>
          <p:cNvSpPr>
            <a:spLocks noChangeShapeType="1"/>
          </p:cNvSpPr>
          <p:nvPr/>
        </p:nvSpPr>
        <p:spPr bwMode="auto">
          <a:xfrm>
            <a:off x="5314950" y="6496050"/>
            <a:ext cx="289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4" name="Line 35">
            <a:extLst>
              <a:ext uri="{FF2B5EF4-FFF2-40B4-BE49-F238E27FC236}">
                <a16:creationId xmlns:a16="http://schemas.microsoft.com/office/drawing/2014/main" id="{2F3F777A-A9DC-CC0B-B45B-BE8CD8CFB28A}"/>
              </a:ext>
            </a:extLst>
          </p:cNvPr>
          <p:cNvSpPr>
            <a:spLocks noChangeShapeType="1"/>
          </p:cNvSpPr>
          <p:nvPr/>
        </p:nvSpPr>
        <p:spPr bwMode="auto">
          <a:xfrm>
            <a:off x="8229600" y="645795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grpSp>
        <p:nvGrpSpPr>
          <p:cNvPr id="35" name="Group 36">
            <a:extLst>
              <a:ext uri="{FF2B5EF4-FFF2-40B4-BE49-F238E27FC236}">
                <a16:creationId xmlns:a16="http://schemas.microsoft.com/office/drawing/2014/main" id="{0D2BBB14-DFBD-4770-1DBD-E17D324D4282}"/>
              </a:ext>
            </a:extLst>
          </p:cNvPr>
          <p:cNvGrpSpPr>
            <a:grpSpLocks/>
          </p:cNvGrpSpPr>
          <p:nvPr/>
        </p:nvGrpSpPr>
        <p:grpSpPr bwMode="auto">
          <a:xfrm>
            <a:off x="5305426" y="5770563"/>
            <a:ext cx="1768475" cy="381000"/>
            <a:chOff x="2382" y="3648"/>
            <a:chExt cx="1114" cy="240"/>
          </a:xfrm>
        </p:grpSpPr>
        <p:sp>
          <p:nvSpPr>
            <p:cNvPr id="36" name="Oval 37">
              <a:extLst>
                <a:ext uri="{FF2B5EF4-FFF2-40B4-BE49-F238E27FC236}">
                  <a16:creationId xmlns:a16="http://schemas.microsoft.com/office/drawing/2014/main" id="{830304D2-0292-F600-8350-ABE6ED1E09DC}"/>
                </a:ext>
              </a:extLst>
            </p:cNvPr>
            <p:cNvSpPr>
              <a:spLocks noChangeArrowheads="1"/>
            </p:cNvSpPr>
            <p:nvPr/>
          </p:nvSpPr>
          <p:spPr bwMode="auto">
            <a:xfrm>
              <a:off x="2382" y="3648"/>
              <a:ext cx="240" cy="240"/>
            </a:xfrm>
            <a:prstGeom prst="ellipse">
              <a:avLst/>
            </a:prstGeom>
            <a:gradFill rotWithShape="1">
              <a:gsLst>
                <a:gs pos="0">
                  <a:srgbClr val="99FFCC"/>
                </a:gs>
                <a:gs pos="100000">
                  <a:srgbClr val="47765E"/>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37" name="Freeform 38">
              <a:extLst>
                <a:ext uri="{FF2B5EF4-FFF2-40B4-BE49-F238E27FC236}">
                  <a16:creationId xmlns:a16="http://schemas.microsoft.com/office/drawing/2014/main" id="{9EA74217-D2DF-C5B0-4D0C-8C80370B0B5B}"/>
                </a:ext>
              </a:extLst>
            </p:cNvPr>
            <p:cNvSpPr>
              <a:spLocks/>
            </p:cNvSpPr>
            <p:nvPr/>
          </p:nvSpPr>
          <p:spPr bwMode="auto">
            <a:xfrm>
              <a:off x="2592" y="3696"/>
              <a:ext cx="448" cy="192"/>
            </a:xfrm>
            <a:custGeom>
              <a:avLst/>
              <a:gdLst>
                <a:gd name="T0" fmla="*/ 0 w 448"/>
                <a:gd name="T1" fmla="*/ 0 h 192"/>
                <a:gd name="T2" fmla="*/ 48 w 448"/>
                <a:gd name="T3" fmla="*/ 192 h 192"/>
                <a:gd name="T4" fmla="*/ 144 w 448"/>
                <a:gd name="T5" fmla="*/ 0 h 192"/>
                <a:gd name="T6" fmla="*/ 192 w 448"/>
                <a:gd name="T7" fmla="*/ 192 h 192"/>
                <a:gd name="T8" fmla="*/ 288 w 448"/>
                <a:gd name="T9" fmla="*/ 0 h 192"/>
                <a:gd name="T10" fmla="*/ 336 w 448"/>
                <a:gd name="T11" fmla="*/ 192 h 192"/>
                <a:gd name="T12" fmla="*/ 432 w 448"/>
                <a:gd name="T13" fmla="*/ 0 h 192"/>
                <a:gd name="T14" fmla="*/ 432 w 448"/>
                <a:gd name="T15" fmla="*/ 192 h 192"/>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192"/>
                <a:gd name="T26" fmla="*/ 448 w 44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192">
                  <a:moveTo>
                    <a:pt x="0" y="0"/>
                  </a:moveTo>
                  <a:cubicBezTo>
                    <a:pt x="12" y="96"/>
                    <a:pt x="24" y="192"/>
                    <a:pt x="48" y="192"/>
                  </a:cubicBezTo>
                  <a:cubicBezTo>
                    <a:pt x="72" y="192"/>
                    <a:pt x="120" y="0"/>
                    <a:pt x="144" y="0"/>
                  </a:cubicBezTo>
                  <a:cubicBezTo>
                    <a:pt x="168" y="0"/>
                    <a:pt x="168" y="192"/>
                    <a:pt x="192" y="192"/>
                  </a:cubicBezTo>
                  <a:cubicBezTo>
                    <a:pt x="216" y="192"/>
                    <a:pt x="264" y="0"/>
                    <a:pt x="288" y="0"/>
                  </a:cubicBezTo>
                  <a:cubicBezTo>
                    <a:pt x="312" y="0"/>
                    <a:pt x="312" y="192"/>
                    <a:pt x="336" y="192"/>
                  </a:cubicBezTo>
                  <a:cubicBezTo>
                    <a:pt x="360" y="192"/>
                    <a:pt x="416" y="0"/>
                    <a:pt x="432" y="0"/>
                  </a:cubicBezTo>
                  <a:cubicBezTo>
                    <a:pt x="448" y="0"/>
                    <a:pt x="432" y="160"/>
                    <a:pt x="432"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sp>
          <p:nvSpPr>
            <p:cNvPr id="38" name="Freeform 39">
              <a:extLst>
                <a:ext uri="{FF2B5EF4-FFF2-40B4-BE49-F238E27FC236}">
                  <a16:creationId xmlns:a16="http://schemas.microsoft.com/office/drawing/2014/main" id="{EBAD4A66-9233-1729-A64D-F2603C9D5D3F}"/>
                </a:ext>
              </a:extLst>
            </p:cNvPr>
            <p:cNvSpPr>
              <a:spLocks/>
            </p:cNvSpPr>
            <p:nvPr/>
          </p:nvSpPr>
          <p:spPr bwMode="auto">
            <a:xfrm>
              <a:off x="3048" y="3672"/>
              <a:ext cx="448" cy="192"/>
            </a:xfrm>
            <a:custGeom>
              <a:avLst/>
              <a:gdLst>
                <a:gd name="T0" fmla="*/ 0 w 448"/>
                <a:gd name="T1" fmla="*/ 0 h 192"/>
                <a:gd name="T2" fmla="*/ 48 w 448"/>
                <a:gd name="T3" fmla="*/ 192 h 192"/>
                <a:gd name="T4" fmla="*/ 144 w 448"/>
                <a:gd name="T5" fmla="*/ 0 h 192"/>
                <a:gd name="T6" fmla="*/ 192 w 448"/>
                <a:gd name="T7" fmla="*/ 192 h 192"/>
                <a:gd name="T8" fmla="*/ 288 w 448"/>
                <a:gd name="T9" fmla="*/ 0 h 192"/>
                <a:gd name="T10" fmla="*/ 336 w 448"/>
                <a:gd name="T11" fmla="*/ 192 h 192"/>
                <a:gd name="T12" fmla="*/ 432 w 448"/>
                <a:gd name="T13" fmla="*/ 0 h 192"/>
                <a:gd name="T14" fmla="*/ 432 w 448"/>
                <a:gd name="T15" fmla="*/ 192 h 192"/>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192"/>
                <a:gd name="T26" fmla="*/ 448 w 44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192">
                  <a:moveTo>
                    <a:pt x="0" y="0"/>
                  </a:moveTo>
                  <a:cubicBezTo>
                    <a:pt x="12" y="96"/>
                    <a:pt x="24" y="192"/>
                    <a:pt x="48" y="192"/>
                  </a:cubicBezTo>
                  <a:cubicBezTo>
                    <a:pt x="72" y="192"/>
                    <a:pt x="120" y="0"/>
                    <a:pt x="144" y="0"/>
                  </a:cubicBezTo>
                  <a:cubicBezTo>
                    <a:pt x="168" y="0"/>
                    <a:pt x="168" y="192"/>
                    <a:pt x="192" y="192"/>
                  </a:cubicBezTo>
                  <a:cubicBezTo>
                    <a:pt x="216" y="192"/>
                    <a:pt x="264" y="0"/>
                    <a:pt x="288" y="0"/>
                  </a:cubicBezTo>
                  <a:cubicBezTo>
                    <a:pt x="312" y="0"/>
                    <a:pt x="312" y="192"/>
                    <a:pt x="336" y="192"/>
                  </a:cubicBezTo>
                  <a:cubicBezTo>
                    <a:pt x="360" y="192"/>
                    <a:pt x="416" y="0"/>
                    <a:pt x="432" y="0"/>
                  </a:cubicBezTo>
                  <a:cubicBezTo>
                    <a:pt x="448" y="0"/>
                    <a:pt x="432" y="160"/>
                    <a:pt x="432"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46" fontAlgn="base">
                <a:spcBef>
                  <a:spcPct val="0"/>
                </a:spcBef>
                <a:spcAft>
                  <a:spcPct val="0"/>
                </a:spcAft>
              </a:pPr>
              <a:endParaRPr lang="en-US">
                <a:solidFill>
                  <a:srgbClr val="000000"/>
                </a:solidFill>
                <a:latin typeface="Arial" panose="020B0604020202020204" pitchFamily="34" charset="0"/>
              </a:endParaRPr>
            </a:p>
          </p:txBody>
        </p:sp>
      </p:grpSp>
      <p:sp>
        <p:nvSpPr>
          <p:cNvPr id="39" name="Oval 40">
            <a:extLst>
              <a:ext uri="{FF2B5EF4-FFF2-40B4-BE49-F238E27FC236}">
                <a16:creationId xmlns:a16="http://schemas.microsoft.com/office/drawing/2014/main" id="{7DDD74CE-A2FF-E09F-782B-C0A4BA284A75}"/>
              </a:ext>
            </a:extLst>
          </p:cNvPr>
          <p:cNvSpPr>
            <a:spLocks noChangeArrowheads="1"/>
          </p:cNvSpPr>
          <p:nvPr/>
        </p:nvSpPr>
        <p:spPr bwMode="auto">
          <a:xfrm>
            <a:off x="8458200" y="42672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0" name="Oval 41">
            <a:extLst>
              <a:ext uri="{FF2B5EF4-FFF2-40B4-BE49-F238E27FC236}">
                <a16:creationId xmlns:a16="http://schemas.microsoft.com/office/drawing/2014/main" id="{D346FFB5-0C6B-248E-2F54-AF745021D36C}"/>
              </a:ext>
            </a:extLst>
          </p:cNvPr>
          <p:cNvSpPr>
            <a:spLocks noChangeArrowheads="1"/>
          </p:cNvSpPr>
          <p:nvPr/>
        </p:nvSpPr>
        <p:spPr bwMode="auto">
          <a:xfrm>
            <a:off x="8915400" y="4038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1" name="Oval 42">
            <a:extLst>
              <a:ext uri="{FF2B5EF4-FFF2-40B4-BE49-F238E27FC236}">
                <a16:creationId xmlns:a16="http://schemas.microsoft.com/office/drawing/2014/main" id="{029C305E-1E8F-8590-9F07-515CEC2EB416}"/>
              </a:ext>
            </a:extLst>
          </p:cNvPr>
          <p:cNvSpPr>
            <a:spLocks noChangeArrowheads="1"/>
          </p:cNvSpPr>
          <p:nvPr/>
        </p:nvSpPr>
        <p:spPr bwMode="auto">
          <a:xfrm>
            <a:off x="9067800" y="62484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2" name="Oval 43">
            <a:extLst>
              <a:ext uri="{FF2B5EF4-FFF2-40B4-BE49-F238E27FC236}">
                <a16:creationId xmlns:a16="http://schemas.microsoft.com/office/drawing/2014/main" id="{9D6E565C-44F6-7BF6-BDA6-B30D169DD0EA}"/>
              </a:ext>
            </a:extLst>
          </p:cNvPr>
          <p:cNvSpPr>
            <a:spLocks noChangeArrowheads="1"/>
          </p:cNvSpPr>
          <p:nvPr/>
        </p:nvSpPr>
        <p:spPr bwMode="auto">
          <a:xfrm>
            <a:off x="9144000" y="47244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3" name="Oval 44">
            <a:extLst>
              <a:ext uri="{FF2B5EF4-FFF2-40B4-BE49-F238E27FC236}">
                <a16:creationId xmlns:a16="http://schemas.microsoft.com/office/drawing/2014/main" id="{7EF9E617-3BA2-795C-065A-746D38EFC66E}"/>
              </a:ext>
            </a:extLst>
          </p:cNvPr>
          <p:cNvSpPr>
            <a:spLocks noChangeArrowheads="1"/>
          </p:cNvSpPr>
          <p:nvPr/>
        </p:nvSpPr>
        <p:spPr bwMode="auto">
          <a:xfrm>
            <a:off x="8305800" y="5562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4" name="Oval 45">
            <a:extLst>
              <a:ext uri="{FF2B5EF4-FFF2-40B4-BE49-F238E27FC236}">
                <a16:creationId xmlns:a16="http://schemas.microsoft.com/office/drawing/2014/main" id="{B6933023-8F5B-4ECE-F4B1-9725B27E4207}"/>
              </a:ext>
            </a:extLst>
          </p:cNvPr>
          <p:cNvSpPr>
            <a:spLocks noChangeArrowheads="1"/>
          </p:cNvSpPr>
          <p:nvPr/>
        </p:nvSpPr>
        <p:spPr bwMode="auto">
          <a:xfrm>
            <a:off x="8458200" y="5943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5" name="Oval 46">
            <a:extLst>
              <a:ext uri="{FF2B5EF4-FFF2-40B4-BE49-F238E27FC236}">
                <a16:creationId xmlns:a16="http://schemas.microsoft.com/office/drawing/2014/main" id="{60352BA6-1E27-C7CF-B0EC-E3A6E0711983}"/>
              </a:ext>
            </a:extLst>
          </p:cNvPr>
          <p:cNvSpPr>
            <a:spLocks noChangeArrowheads="1"/>
          </p:cNvSpPr>
          <p:nvPr/>
        </p:nvSpPr>
        <p:spPr bwMode="auto">
          <a:xfrm>
            <a:off x="8458200" y="51054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6" name="Oval 47">
            <a:extLst>
              <a:ext uri="{FF2B5EF4-FFF2-40B4-BE49-F238E27FC236}">
                <a16:creationId xmlns:a16="http://schemas.microsoft.com/office/drawing/2014/main" id="{FE77C063-115D-3FE8-6A2F-AB9E204B6E20}"/>
              </a:ext>
            </a:extLst>
          </p:cNvPr>
          <p:cNvSpPr>
            <a:spLocks noChangeArrowheads="1"/>
          </p:cNvSpPr>
          <p:nvPr/>
        </p:nvSpPr>
        <p:spPr bwMode="auto">
          <a:xfrm>
            <a:off x="9144000" y="5181600"/>
            <a:ext cx="228600" cy="2286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7" name="AutoShape 48">
            <a:extLst>
              <a:ext uri="{FF2B5EF4-FFF2-40B4-BE49-F238E27FC236}">
                <a16:creationId xmlns:a16="http://schemas.microsoft.com/office/drawing/2014/main" id="{994C88A2-0854-C6F7-5A28-5EBE62BD3CED}"/>
              </a:ext>
            </a:extLst>
          </p:cNvPr>
          <p:cNvSpPr>
            <a:spLocks noChangeArrowheads="1"/>
          </p:cNvSpPr>
          <p:nvPr/>
        </p:nvSpPr>
        <p:spPr bwMode="auto">
          <a:xfrm>
            <a:off x="2209800" y="3581400"/>
            <a:ext cx="990600" cy="228600"/>
          </a:xfrm>
          <a:prstGeom prst="leftArrow">
            <a:avLst>
              <a:gd name="adj1" fmla="val 50000"/>
              <a:gd name="adj2" fmla="val 108333"/>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8" name="Rectangle 49">
            <a:extLst>
              <a:ext uri="{FF2B5EF4-FFF2-40B4-BE49-F238E27FC236}">
                <a16:creationId xmlns:a16="http://schemas.microsoft.com/office/drawing/2014/main" id="{E7DA5DFE-8676-CB84-7816-3C3358CCBA94}"/>
              </a:ext>
            </a:extLst>
          </p:cNvPr>
          <p:cNvSpPr>
            <a:spLocks noChangeArrowheads="1"/>
          </p:cNvSpPr>
          <p:nvPr/>
        </p:nvSpPr>
        <p:spPr bwMode="auto">
          <a:xfrm>
            <a:off x="7142164" y="5791201"/>
            <a:ext cx="1011237" cy="360363"/>
          </a:xfrm>
          <a:prstGeom prst="rect">
            <a:avLst/>
          </a:prstGeom>
          <a:solidFill>
            <a:srgbClr val="FFFFFF"/>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000000"/>
              </a:solidFill>
              <a:cs typeface="Arial" panose="020B0604020202020204" pitchFamily="34" charset="0"/>
            </a:endParaRPr>
          </a:p>
        </p:txBody>
      </p:sp>
      <p:sp>
        <p:nvSpPr>
          <p:cNvPr id="49" name="AutoShape 50">
            <a:extLst>
              <a:ext uri="{FF2B5EF4-FFF2-40B4-BE49-F238E27FC236}">
                <a16:creationId xmlns:a16="http://schemas.microsoft.com/office/drawing/2014/main" id="{477D2A6E-FFC4-02BE-0C5B-D12FB27CB823}"/>
              </a:ext>
            </a:extLst>
          </p:cNvPr>
          <p:cNvSpPr>
            <a:spLocks noChangeArrowheads="1"/>
          </p:cNvSpPr>
          <p:nvPr/>
        </p:nvSpPr>
        <p:spPr bwMode="auto">
          <a:xfrm>
            <a:off x="8667750" y="5826125"/>
            <a:ext cx="457200" cy="990600"/>
          </a:xfrm>
          <a:prstGeom prst="upArrow">
            <a:avLst>
              <a:gd name="adj1" fmla="val 50000"/>
              <a:gd name="adj2" fmla="val 54167"/>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46" eaLnBrk="1" fontAlgn="base" hangingPunct="1">
              <a:spcBef>
                <a:spcPct val="0"/>
              </a:spcBef>
              <a:spcAft>
                <a:spcPct val="0"/>
              </a:spcAft>
            </a:pPr>
            <a:endParaRPr lang="vi-VN" altLang="en-US" b="1">
              <a:solidFill>
                <a:srgbClr val="BBE0E3"/>
              </a:solidFill>
              <a:cs typeface="Arial" panose="020B0604020202020204" pitchFamily="34" charset="0"/>
            </a:endParaRPr>
          </a:p>
        </p:txBody>
      </p:sp>
      <p:sp>
        <p:nvSpPr>
          <p:cNvPr id="50" name="AutoShape 52" descr="Parchment">
            <a:extLst>
              <a:ext uri="{FF2B5EF4-FFF2-40B4-BE49-F238E27FC236}">
                <a16:creationId xmlns:a16="http://schemas.microsoft.com/office/drawing/2014/main" id="{2B57355E-719B-0D4D-9F25-68D40B538D97}"/>
              </a:ext>
            </a:extLst>
          </p:cNvPr>
          <p:cNvSpPr>
            <a:spLocks noChangeArrowheads="1"/>
          </p:cNvSpPr>
          <p:nvPr/>
        </p:nvSpPr>
        <p:spPr bwMode="auto">
          <a:xfrm>
            <a:off x="6934200" y="1447800"/>
            <a:ext cx="1905000" cy="609600"/>
          </a:xfrm>
          <a:prstGeom prst="wedgeRoundRectCallout">
            <a:avLst>
              <a:gd name="adj1" fmla="val -53750"/>
              <a:gd name="adj2" fmla="val 183074"/>
              <a:gd name="adj3" fmla="val 16667"/>
            </a:avLst>
          </a:prstGeom>
          <a:blipFill dpi="0" rotWithShape="1">
            <a:blip r:embed="rId8"/>
            <a:srcRect/>
            <a:tile tx="0" ty="0" sx="100000" sy="100000" flip="none" algn="tl"/>
          </a:blipFill>
          <a:ln w="9525">
            <a:solidFill>
              <a:srgbClr val="FF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400" b="1">
                <a:solidFill>
                  <a:srgbClr val="0000FF"/>
                </a:solidFill>
                <a:cs typeface="Arial" panose="020B0604020202020204" pitchFamily="34" charset="0"/>
              </a:rPr>
              <a:t>Bơm dầu</a:t>
            </a:r>
          </a:p>
        </p:txBody>
      </p:sp>
      <p:sp>
        <p:nvSpPr>
          <p:cNvPr id="51" name="AutoShape 53">
            <a:extLst>
              <a:ext uri="{FF2B5EF4-FFF2-40B4-BE49-F238E27FC236}">
                <a16:creationId xmlns:a16="http://schemas.microsoft.com/office/drawing/2014/main" id="{F704E6A6-00BE-6FDB-108D-DDDD97710804}"/>
              </a:ext>
            </a:extLst>
          </p:cNvPr>
          <p:cNvSpPr>
            <a:spLocks noChangeArrowheads="1"/>
          </p:cNvSpPr>
          <p:nvPr/>
        </p:nvSpPr>
        <p:spPr bwMode="auto">
          <a:xfrm>
            <a:off x="6858000" y="4724400"/>
            <a:ext cx="1295400" cy="762000"/>
          </a:xfrm>
          <a:prstGeom prst="wedgeRectCallout">
            <a:avLst>
              <a:gd name="adj1" fmla="val -138111"/>
              <a:gd name="adj2" fmla="val 93125"/>
            </a:avLst>
          </a:prstGeom>
          <a:solidFill>
            <a:srgbClr val="DBC48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400" b="1" dirty="0">
                <a:solidFill>
                  <a:srgbClr val="0000FF"/>
                </a:solidFill>
                <a:cs typeface="Arial" panose="020B0604020202020204" pitchFamily="34" charset="0"/>
              </a:rPr>
              <a:t>Van an </a:t>
            </a:r>
            <a:r>
              <a:rPr lang="en-US" altLang="en-US" sz="2400" b="1" dirty="0" err="1">
                <a:solidFill>
                  <a:srgbClr val="0000FF"/>
                </a:solidFill>
                <a:cs typeface="Arial" panose="020B0604020202020204" pitchFamily="34" charset="0"/>
              </a:rPr>
              <a:t>toan</a:t>
            </a:r>
            <a:endParaRPr lang="en-US" altLang="en-US" sz="2400" b="1" dirty="0">
              <a:solidFill>
                <a:srgbClr val="0000FF"/>
              </a:solidFill>
              <a:cs typeface="Arial" panose="020B0604020202020204" pitchFamily="34" charset="0"/>
            </a:endParaRPr>
          </a:p>
        </p:txBody>
      </p:sp>
      <p:sp>
        <p:nvSpPr>
          <p:cNvPr id="52" name="AutoShape 54">
            <a:extLst>
              <a:ext uri="{FF2B5EF4-FFF2-40B4-BE49-F238E27FC236}">
                <a16:creationId xmlns:a16="http://schemas.microsoft.com/office/drawing/2014/main" id="{CFD006F2-8B04-F4DD-C133-A1D84B1D26F1}"/>
              </a:ext>
            </a:extLst>
          </p:cNvPr>
          <p:cNvSpPr>
            <a:spLocks noChangeArrowheads="1"/>
          </p:cNvSpPr>
          <p:nvPr/>
        </p:nvSpPr>
        <p:spPr bwMode="auto">
          <a:xfrm>
            <a:off x="2819400" y="1981200"/>
            <a:ext cx="1676400" cy="762000"/>
          </a:xfrm>
          <a:prstGeom prst="wedgeRectCallout">
            <a:avLst>
              <a:gd name="adj1" fmla="val -92616"/>
              <a:gd name="adj2" fmla="val 112500"/>
            </a:avLst>
          </a:prstGeom>
          <a:solidFill>
            <a:srgbClr val="DBC489"/>
          </a:solidFill>
          <a:ln w="9525">
            <a:solidFill>
              <a:srgbClr val="FF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46" eaLnBrk="1" fontAlgn="base" hangingPunct="1">
              <a:spcBef>
                <a:spcPct val="0"/>
              </a:spcBef>
              <a:spcAft>
                <a:spcPct val="0"/>
              </a:spcAft>
            </a:pPr>
            <a:r>
              <a:rPr lang="en-US" altLang="en-US" sz="2400" b="1" dirty="0" err="1">
                <a:solidFill>
                  <a:srgbClr val="0000FF"/>
                </a:solidFill>
                <a:cs typeface="Arial" panose="020B0604020202020204" pitchFamily="34" charset="0"/>
              </a:rPr>
              <a:t>Dầu</a:t>
            </a:r>
            <a:r>
              <a:rPr lang="en-US" altLang="en-US" sz="2400" b="1" dirty="0">
                <a:solidFill>
                  <a:srgbClr val="0000FF"/>
                </a:solidFill>
                <a:cs typeface="Arial" panose="020B0604020202020204" pitchFamily="34" charset="0"/>
              </a:rPr>
              <a:t> </a:t>
            </a:r>
            <a:r>
              <a:rPr lang="en-US" altLang="en-US" sz="2400" b="1" dirty="0" err="1">
                <a:solidFill>
                  <a:srgbClr val="0000FF"/>
                </a:solidFill>
                <a:cs typeface="Arial" panose="020B0604020202020204" pitchFamily="34" charset="0"/>
              </a:rPr>
              <a:t>đi</a:t>
            </a:r>
            <a:r>
              <a:rPr lang="en-US" altLang="en-US" sz="2400" b="1" dirty="0">
                <a:solidFill>
                  <a:srgbClr val="0000FF"/>
                </a:solidFill>
                <a:cs typeface="Arial" panose="020B0604020202020204" pitchFamily="34" charset="0"/>
              </a:rPr>
              <a:t> </a:t>
            </a:r>
            <a:r>
              <a:rPr lang="en-US" altLang="en-US" sz="2400" b="1" dirty="0" err="1">
                <a:solidFill>
                  <a:srgbClr val="0000FF"/>
                </a:solidFill>
                <a:cs typeface="Arial" panose="020B0604020202020204" pitchFamily="34" charset="0"/>
              </a:rPr>
              <a:t>bôi</a:t>
            </a:r>
            <a:r>
              <a:rPr lang="en-US" altLang="en-US" sz="2400" b="1" dirty="0">
                <a:solidFill>
                  <a:srgbClr val="0000FF"/>
                </a:solidFill>
                <a:cs typeface="Arial" panose="020B0604020202020204" pitchFamily="34" charset="0"/>
              </a:rPr>
              <a:t> </a:t>
            </a:r>
            <a:r>
              <a:rPr lang="en-US" altLang="en-US" sz="2400" b="1" dirty="0" err="1">
                <a:solidFill>
                  <a:srgbClr val="0000FF"/>
                </a:solidFill>
                <a:cs typeface="Arial" panose="020B0604020202020204" pitchFamily="34" charset="0"/>
              </a:rPr>
              <a:t>trơn</a:t>
            </a:r>
            <a:endParaRPr lang="en-US" altLang="en-US" sz="2400" b="1" dirty="0">
              <a:solidFill>
                <a:srgbClr val="0000FF"/>
              </a:solidFill>
              <a:cs typeface="Arial" panose="020B0604020202020204" pitchFamily="34" charset="0"/>
            </a:endParaRPr>
          </a:p>
        </p:txBody>
      </p:sp>
      <p:sp>
        <p:nvSpPr>
          <p:cNvPr id="53" name="Rectangle 51">
            <a:extLst>
              <a:ext uri="{FF2B5EF4-FFF2-40B4-BE49-F238E27FC236}">
                <a16:creationId xmlns:a16="http://schemas.microsoft.com/office/drawing/2014/main" id="{B54E56A1-2348-D4C8-5C00-7C3EA2DA6E9E}"/>
              </a:ext>
            </a:extLst>
          </p:cNvPr>
          <p:cNvSpPr>
            <a:spLocks noChangeArrowheads="1"/>
          </p:cNvSpPr>
          <p:nvPr/>
        </p:nvSpPr>
        <p:spPr bwMode="auto">
          <a:xfrm>
            <a:off x="2057400" y="228600"/>
            <a:ext cx="701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17" indent="-342917" defTabSz="914446" eaLnBrk="1" fontAlgn="base" hangingPunct="1">
              <a:spcBef>
                <a:spcPct val="20000"/>
              </a:spcBef>
              <a:spcAft>
                <a:spcPct val="0"/>
              </a:spcAft>
              <a:buFont typeface="Wingdings" panose="05000000000000000000" pitchFamily="2" charset="2"/>
              <a:buChar char="v"/>
            </a:pPr>
            <a:r>
              <a:rPr lang="en-US" altLang="en-US" sz="2800" b="1" i="1" dirty="0">
                <a:cs typeface="Arial" panose="020B0604020202020204" pitchFamily="34" charset="0"/>
              </a:rPr>
              <a:t> </a:t>
            </a:r>
            <a:r>
              <a:rPr lang="en-US" altLang="en-US" sz="2800" b="1" i="1" dirty="0" err="1">
                <a:cs typeface="Arial" panose="020B0604020202020204" pitchFamily="34" charset="0"/>
              </a:rPr>
              <a:t>Phương</a:t>
            </a:r>
            <a:r>
              <a:rPr lang="en-US" altLang="en-US" sz="2800" b="1" i="1" dirty="0">
                <a:cs typeface="Arial" panose="020B0604020202020204" pitchFamily="34" charset="0"/>
              </a:rPr>
              <a:t> </a:t>
            </a:r>
            <a:r>
              <a:rPr lang="en-US" altLang="en-US" sz="2800" b="1" i="1" dirty="0" err="1">
                <a:cs typeface="Arial" panose="020B0604020202020204" pitchFamily="34" charset="0"/>
              </a:rPr>
              <a:t>pháp</a:t>
            </a:r>
            <a:r>
              <a:rPr lang="en-US" altLang="en-US" sz="2800" b="1" i="1" dirty="0">
                <a:cs typeface="Arial" panose="020B0604020202020204" pitchFamily="34" charset="0"/>
              </a:rPr>
              <a:t> </a:t>
            </a:r>
            <a:r>
              <a:rPr lang="en-US" altLang="en-US" sz="2800" b="1" i="1" dirty="0" err="1">
                <a:cs typeface="Arial" panose="020B0604020202020204" pitchFamily="34" charset="0"/>
              </a:rPr>
              <a:t>bôi</a:t>
            </a:r>
            <a:r>
              <a:rPr lang="en-US" altLang="en-US" sz="2800" b="1" i="1" dirty="0">
                <a:cs typeface="Arial" panose="020B0604020202020204" pitchFamily="34" charset="0"/>
              </a:rPr>
              <a:t> </a:t>
            </a:r>
            <a:r>
              <a:rPr lang="en-US" altLang="en-US" sz="2800" b="1" i="1" dirty="0" err="1">
                <a:cs typeface="Arial" panose="020B0604020202020204" pitchFamily="34" charset="0"/>
              </a:rPr>
              <a:t>trơn</a:t>
            </a:r>
            <a:r>
              <a:rPr lang="en-US" altLang="en-US" sz="2800" b="1" i="1" dirty="0">
                <a:cs typeface="Arial" panose="020B0604020202020204" pitchFamily="34" charset="0"/>
              </a:rPr>
              <a:t> </a:t>
            </a:r>
            <a:r>
              <a:rPr lang="en-US" altLang="en-US" sz="2800" b="1" i="1" dirty="0" err="1">
                <a:cs typeface="Arial" panose="020B0604020202020204" pitchFamily="34" charset="0"/>
              </a:rPr>
              <a:t>cưỡng</a:t>
            </a:r>
            <a:r>
              <a:rPr lang="en-US" altLang="en-US" sz="2800" b="1" i="1" dirty="0">
                <a:cs typeface="Arial" panose="020B0604020202020204" pitchFamily="34" charset="0"/>
              </a:rPr>
              <a:t> </a:t>
            </a:r>
            <a:r>
              <a:rPr lang="en-US" altLang="en-US" sz="2800" b="1" i="1" dirty="0" err="1">
                <a:cs typeface="Arial" panose="020B0604020202020204" pitchFamily="34" charset="0"/>
              </a:rPr>
              <a:t>bức</a:t>
            </a:r>
            <a:endParaRPr lang="en-US" altLang="en-US" sz="2800" b="1" i="1" dirty="0">
              <a:cs typeface="Arial" panose="020B0604020202020204" pitchFamily="34" charset="0"/>
            </a:endParaRPr>
          </a:p>
        </p:txBody>
      </p:sp>
    </p:spTree>
    <p:extLst>
      <p:ext uri="{BB962C8B-B14F-4D97-AF65-F5344CB8AC3E}">
        <p14:creationId xmlns:p14="http://schemas.microsoft.com/office/powerpoint/2010/main" val="41043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00" accel="50000" decel="50000" fill="hold" nodeType="withEffect">
                                  <p:stCondLst>
                                    <p:cond delay="0"/>
                                  </p:stCondLst>
                                  <p:childTnLst>
                                    <p:animMotion origin="layout" path="M -0.00417 0.01389 L -0.00417 -0.11019 L -0.00191 -0.27894 L -0.21753 -0.27894 L -0.2441 -0.35301 L -0.25087 -0.39746 L -0.2842 -0.48912 L -0.3309 -0.55417 L -0.37969 -0.53634 L -0.42187 -0.4831 L -0.4441 -0.40301 L -0.47309 -0.31736 L -0.70417 -0.32037 " pathEditMode="relative" rAng="0" ptsTypes="AAAAAAAAAAAAA">
                                      <p:cBhvr>
                                        <p:cTn id="6" dur="10000" fill="hold"/>
                                        <p:tgtEl>
                                          <p:spTgt spid="13"/>
                                        </p:tgtEl>
                                        <p:attrNameLst>
                                          <p:attrName>ppt_x</p:attrName>
                                          <p:attrName>ppt_y</p:attrName>
                                        </p:attrNameLst>
                                      </p:cBhvr>
                                      <p:rCtr x="-34896" y="-28403"/>
                                    </p:animMotion>
                                  </p:childTnLst>
                                </p:cTn>
                              </p:par>
                              <p:par>
                                <p:cTn id="7" presetID="0" presetClass="path" presetSubtype="0" repeatCount="500000" accel="50000" decel="50000" fill="hold" nodeType="withEffect">
                                  <p:stCondLst>
                                    <p:cond delay="0"/>
                                  </p:stCondLst>
                                  <p:childTnLst>
                                    <p:animMotion origin="layout" path="M -0.01701 -0.00255 L -0.21927 -0.01458 L -0.23976 -0.1206 L -0.24653 -0.17222 L -0.26927 -0.22685 L -0.29653 -0.2662 L -0.35122 -0.28426 L -0.38073 -0.27222 L -0.41476 -0.2419 L -0.4375 -0.19051 L -0.45573 -0.1206 L -0.47378 -0.03287 L -0.60799 -0.03287 " pathEditMode="relative" ptsTypes="AAAAAAAAAAAAA">
                                      <p:cBhvr>
                                        <p:cTn id="8" dur="5000" fill="hold"/>
                                        <p:tgtEl>
                                          <p:spTgt spid="23"/>
                                        </p:tgtEl>
                                        <p:attrNameLst>
                                          <p:attrName>ppt_x</p:attrName>
                                          <p:attrName>ppt_y</p:attrName>
                                        </p:attrNameLst>
                                      </p:cBhvr>
                                    </p:animMotion>
                                  </p:childTnLst>
                                </p:cTn>
                              </p:par>
                              <p:par>
                                <p:cTn id="9" presetID="0" presetClass="path" presetSubtype="0" repeatCount="500000" accel="50000" decel="50000" fill="hold" nodeType="withEffect">
                                  <p:stCondLst>
                                    <p:cond delay="2000"/>
                                  </p:stCondLst>
                                  <p:childTnLst>
                                    <p:animMotion origin="layout" path="M 0.00122 -0.0287 L -0.02847 -0.13495 L -0.21476 -0.1287 L -0.24427 -0.04398 L -0.25122 -0.00764 L -0.27153 0.04098 L -0.30122 0.08033 L -0.33524 0.10764 L -0.37847 0.09838 L -0.4125 0.06505 L -0.43299 0.0257 L -0.44878 -0.03171 L -0.46024 -0.11365 L -0.62153 -0.11064 " pathEditMode="relative" ptsTypes="AAAAAAAAAAAAAA">
                                      <p:cBhvr>
                                        <p:cTn id="10" dur="10000" fill="hold"/>
                                        <p:tgtEl>
                                          <p:spTgt spid="24"/>
                                        </p:tgtEl>
                                        <p:attrNameLst>
                                          <p:attrName>ppt_x</p:attrName>
                                          <p:attrName>ppt_y</p:attrName>
                                        </p:attrNameLst>
                                      </p:cBhvr>
                                    </p:animMotion>
                                  </p:childTnLst>
                                </p:cTn>
                              </p:par>
                              <p:par>
                                <p:cTn id="11" presetID="0" presetClass="path" presetSubtype="0" repeatCount="70000" accel="50000" decel="50000" fill="hold" nodeType="withEffect">
                                  <p:stCondLst>
                                    <p:cond delay="0"/>
                                  </p:stCondLst>
                                  <p:childTnLst>
                                    <p:animMotion origin="layout" path="M -0.0224 -0.00162 L -0.15191 -0.00764 L -0.15868 -0.11667 L -0.16545 -0.16829 L -0.1724 -0.19838 L -0.19045 -0.24097 L -0.2224 -0.28032 L -0.25643 -0.29838 L -0.29514 -0.28333 L -0.33594 -0.25 L -0.35417 -0.20162 L -0.3632 -0.15903 L -0.37014 -0.08935 L -0.38368 -0.02269 L -0.45643 -0.01968 " pathEditMode="relative" ptsTypes="AAAAAAAAAAAAAAA">
                                      <p:cBhvr>
                                        <p:cTn id="12" dur="8000" fill="hold"/>
                                        <p:tgtEl>
                                          <p:spTgt spid="25"/>
                                        </p:tgtEl>
                                        <p:attrNameLst>
                                          <p:attrName>ppt_x</p:attrName>
                                          <p:attrName>ppt_y</p:attrName>
                                        </p:attrNameLst>
                                      </p:cBhvr>
                                    </p:animMotion>
                                  </p:childTnLst>
                                </p:cTn>
                              </p:par>
                              <p:par>
                                <p:cTn id="13" presetID="0" presetClass="path" presetSubtype="0" repeatCount="70000" accel="50000" decel="50000" fill="hold" nodeType="withEffect">
                                  <p:stCondLst>
                                    <p:cond delay="0"/>
                                  </p:stCondLst>
                                  <p:childTnLst>
                                    <p:animMotion origin="layout" path="M 4.72222E-6 3.7037E-7 L -0.07031 0.05162 L -0.07483 0.09699 L -0.08195 0.12731 L -0.09774 0.17893 L -0.13177 0.2213 L -0.16806 0.23958 L -0.20903 0.23032 L -0.24306 0.20926 L -0.26354 0.16065 L -0.28403 0.09398 L -0.29757 0.02431 L -0.51354 0.03032 " pathEditMode="relative" ptsTypes="AAAAAAAAAAAAA">
                                      <p:cBhvr>
                                        <p:cTn id="14" dur="5000" fill="hold"/>
                                        <p:tgtEl>
                                          <p:spTgt spid="26"/>
                                        </p:tgtEl>
                                        <p:attrNameLst>
                                          <p:attrName>ppt_x</p:attrName>
                                          <p:attrName>ppt_y</p:attrName>
                                        </p:attrNameLst>
                                      </p:cBhvr>
                                    </p:animMotion>
                                  </p:childTnLst>
                                </p:cTn>
                              </p:par>
                              <p:par>
                                <p:cTn id="15" presetID="8" presetClass="emph" presetSubtype="0" repeatCount="500000" fill="hold" nodeType="withEffect">
                                  <p:stCondLst>
                                    <p:cond delay="0"/>
                                  </p:stCondLst>
                                  <p:childTnLst>
                                    <p:animRot by="43200000">
                                      <p:cBhvr>
                                        <p:cTn id="16" dur="5000" fill="hold"/>
                                        <p:tgtEl>
                                          <p:spTgt spid="4"/>
                                        </p:tgtEl>
                                        <p:attrNameLst>
                                          <p:attrName>r</p:attrName>
                                        </p:attrNameLst>
                                      </p:cBhvr>
                                    </p:animRot>
                                  </p:childTnLst>
                                </p:cTn>
                              </p:par>
                              <p:par>
                                <p:cTn id="17" presetID="8" presetClass="emph" presetSubtype="0" repeatCount="500000" fill="hold" nodeType="withEffect">
                                  <p:stCondLst>
                                    <p:cond delay="0"/>
                                  </p:stCondLst>
                                  <p:childTnLst>
                                    <p:animRot by="-43200000">
                                      <p:cBhvr>
                                        <p:cTn id="18" dur="5000" fill="hold"/>
                                        <p:tgtEl>
                                          <p:spTgt spid="28"/>
                                        </p:tgtEl>
                                        <p:attrNameLst>
                                          <p:attrName>r</p:attrName>
                                        </p:attrNameLst>
                                      </p:cBhvr>
                                    </p:animRot>
                                  </p:childTnLst>
                                </p:cTn>
                              </p:par>
                              <p:par>
                                <p:cTn id="19" presetID="0" presetClass="path" presetSubtype="0" repeatCount="1000000" accel="50000" decel="50000" fill="hold" nodeType="withEffect">
                                  <p:stCondLst>
                                    <p:cond delay="0"/>
                                  </p:stCondLst>
                                  <p:childTnLst>
                                    <p:animMotion origin="layout" path="M 0.00139 0.01202 L 0.00347 0.29543 L 0.19722 0.30375 L 0.20347 0.35645 L 0.54514 0.35645 L 0.57431 0.27046 " pathEditMode="relative" rAng="0" ptsTypes="AAAAAA">
                                      <p:cBhvr>
                                        <p:cTn id="20" dur="3000" fill="hold"/>
                                        <p:tgtEl>
                                          <p:spTgt spid="27"/>
                                        </p:tgtEl>
                                        <p:attrNameLst>
                                          <p:attrName>ppt_x</p:attrName>
                                          <p:attrName>ppt_y</p:attrName>
                                        </p:attrNameLst>
                                      </p:cBhvr>
                                      <p:rCtr x="28646" y="17221"/>
                                    </p:animMotion>
                                  </p:childTnLst>
                                </p:cTn>
                              </p:par>
                              <p:par>
                                <p:cTn id="21" presetID="0" presetClass="path" presetSubtype="0" repeatCount="500000" accel="50000" decel="50000" fill="hold" nodeType="withEffect">
                                  <p:stCondLst>
                                    <p:cond delay="2000"/>
                                  </p:stCondLst>
                                  <p:childTnLst>
                                    <p:animMotion origin="layout" path="M 6.66667E-6 2.22222E-6 C 0.01147 -0.03797 0.02292 -0.07593 -0.00624 -0.09445 C -0.03541 -0.11297 -0.14374 -0.08658 -0.17499 -0.11111 C -0.20624 -0.13565 -0.18437 -0.20278 -0.19374 -0.24167 C -0.20312 -0.28056 -0.21423 -0.31898 -0.23124 -0.34445 C -0.24826 -0.36991 -0.2736 -0.39121 -0.29583 -0.39445 C -0.31805 -0.39769 -0.34478 -0.39028 -0.36458 -0.36389 C -0.38437 -0.3375 -0.40485 -0.27593 -0.41458 -0.23611 C -0.4243 -0.1963 -0.39235 -0.14537 -0.42291 -0.125 C -0.45347 -0.10463 -0.56874 -0.11574 -0.59791 -0.11389 " pathEditMode="relative" ptsTypes="aaaaaaaaaA">
                                      <p:cBhvr>
                                        <p:cTn id="22" dur="5000" fill="hold"/>
                                        <p:tgtEl>
                                          <p:spTgt spid="39"/>
                                        </p:tgtEl>
                                        <p:attrNameLst>
                                          <p:attrName>ppt_x</p:attrName>
                                          <p:attrName>ppt_y</p:attrName>
                                        </p:attrNameLst>
                                      </p:cBhvr>
                                    </p:animMotion>
                                  </p:childTnLst>
                                </p:cTn>
                              </p:par>
                              <p:par>
                                <p:cTn id="23" presetID="0" presetClass="path" presetSubtype="0" repeatCount="500000" accel="50000" decel="50000" fill="hold" nodeType="withEffect">
                                  <p:stCondLst>
                                    <p:cond delay="4000"/>
                                  </p:stCondLst>
                                  <p:childTnLst>
                                    <p:animMotion origin="layout" path="M -3.33333E-6 0.00556 C 0.01754 -0.06967 0.03507 -0.14491 0.00209 -0.175 C -0.0309 -0.20509 -0.16701 -0.15602 -0.19791 -0.175 C -0.22882 -0.19398 -0.18159 -0.24861 -0.18333 -0.28889 C -0.18507 -0.32917 -0.19791 -0.38426 -0.20833 -0.41667 C -0.21875 -0.44907 -0.23229 -0.46852 -0.24583 -0.48333 C -0.25937 -0.49815 -0.27222 -0.50555 -0.28958 -0.50555 C -0.30694 -0.50555 -0.33333 -0.49768 -0.35 -0.48333 C -0.36666 -0.46898 -0.37916 -0.44352 -0.38958 -0.41944 C -0.4 -0.39537 -0.40694 -0.36759 -0.4125 -0.33889 C -0.41805 -0.31018 -0.38958 -0.26759 -0.42291 -0.24722 C -0.45625 -0.22685 -0.53437 -0.22176 -0.6125 -0.21667 " pathEditMode="relative" rAng="0" ptsTypes="aaaaaaaaaaaA">
                                      <p:cBhvr>
                                        <p:cTn id="24" dur="5000" fill="hold"/>
                                        <p:tgtEl>
                                          <p:spTgt spid="45"/>
                                        </p:tgtEl>
                                        <p:attrNameLst>
                                          <p:attrName>ppt_x</p:attrName>
                                          <p:attrName>ppt_y</p:attrName>
                                        </p:attrNameLst>
                                      </p:cBhvr>
                                      <p:rCtr x="-28872" y="-25556"/>
                                    </p:animMotion>
                                  </p:childTnLst>
                                </p:cTn>
                              </p:par>
                              <p:par>
                                <p:cTn id="25" presetID="0" presetClass="path" presetSubtype="0" repeatCount="500000" accel="50000" decel="50000" fill="hold" nodeType="withEffect">
                                  <p:stCondLst>
                                    <p:cond delay="5000"/>
                                  </p:stCondLst>
                                  <p:childTnLst>
                                    <p:animMotion origin="layout" path="M 1.11022E-16 -2.59259E-6 C 0.02031 -0.07731 0.04063 -0.15463 1.11022E-16 -0.18889 C -0.04062 -0.22315 -0.19722 -0.21481 -0.24375 -0.20555 C -0.29028 -0.19629 -0.26944 -0.15694 -0.27917 -0.13333 C -0.28889 -0.10972 -0.29062 -0.08426 -0.30208 -0.06389 C -0.31354 -0.04352 -0.33472 -0.02268 -0.34792 -0.01111 C -0.36111 0.00047 -0.3684 0.00602 -0.38125 0.00556 C -0.3941 0.0051 -0.41215 -0.00092 -0.425 -0.01389 C -0.43785 -0.02685 -0.44965 -0.05046 -0.45833 -0.07222 C -0.46701 -0.09398 -0.47222 -0.12176 -0.47708 -0.14444 C -0.48194 -0.16713 -0.46111 -0.19722 -0.4875 -0.20833 C -0.51389 -0.21944 -0.57465 -0.21528 -0.63542 -0.21111 " pathEditMode="relative" rAng="0" ptsTypes="aaaaaaaaaaaA">
                                      <p:cBhvr>
                                        <p:cTn id="26" dur="5000" fill="hold"/>
                                        <p:tgtEl>
                                          <p:spTgt spid="46"/>
                                        </p:tgtEl>
                                        <p:attrNameLst>
                                          <p:attrName>ppt_x</p:attrName>
                                          <p:attrName>ppt_y</p:attrName>
                                        </p:attrNameLst>
                                      </p:cBhvr>
                                      <p:rCtr x="-29740" y="-10856"/>
                                    </p:animMotion>
                                  </p:childTnLst>
                                </p:cTn>
                              </p:par>
                              <p:par>
                                <p:cTn id="27" presetID="0" presetClass="path" presetSubtype="0" repeatCount="500000" accel="50000" decel="50000" fill="hold" nodeType="withEffect">
                                  <p:stCondLst>
                                    <p:cond delay="6000"/>
                                  </p:stCondLst>
                                  <p:childTnLst>
                                    <p:animMotion origin="layout" path="M -3.33333E-6 2.22222E-6 C 0.01719 -0.13218 0.03438 -0.26436 -0.00625 -0.325 C -0.04687 -0.38565 -0.1993 -0.36991 -0.24375 -0.36389 C -0.28819 -0.35787 -0.26458 -0.3125 -0.27291 -0.28889 C -0.28125 -0.26528 -0.28229 -0.24306 -0.29375 -0.22223 C -0.3052 -0.20139 -0.32812 -0.17593 -0.34166 -0.16389 C -0.3552 -0.15186 -0.36215 -0.14815 -0.375 -0.15 C -0.38784 -0.15186 -0.40625 -0.16297 -0.41875 -0.175 C -0.43125 -0.18704 -0.43923 -0.20047 -0.45 -0.22223 C -0.46076 -0.24399 -0.47534 -0.28195 -0.48333 -0.30556 C -0.49132 -0.32917 -0.46389 -0.35047 -0.49791 -0.36389 C -0.53194 -0.37732 -0.60972 -0.38172 -0.6875 -0.38612 " pathEditMode="relative" ptsTypes="aaaaaaaaaaaA">
                                      <p:cBhvr>
                                        <p:cTn id="28" dur="5000" fill="hold"/>
                                        <p:tgtEl>
                                          <p:spTgt spid="41"/>
                                        </p:tgtEl>
                                        <p:attrNameLst>
                                          <p:attrName>ppt_x</p:attrName>
                                          <p:attrName>ppt_y</p:attrName>
                                        </p:attrNameLst>
                                      </p:cBhvr>
                                    </p:animMotion>
                                  </p:childTnLst>
                                </p:cTn>
                              </p:par>
                              <p:par>
                                <p:cTn id="29" presetID="0" presetClass="path" presetSubtype="0" repeatCount="500000" accel="50000" decel="50000" fill="hold" nodeType="withEffect">
                                  <p:stCondLst>
                                    <p:cond delay="7000"/>
                                  </p:stCondLst>
                                  <p:childTnLst>
                                    <p:animMotion origin="layout" path="M -6.66667E-6 -6.66667E-6 L 0.00624 -0.23056 L -0.1856 -0.28612 L -0.17292 -0.38612 L -0.18959 -0.47778 L -0.22917 -0.53334 L -0.26251 -0.55556 L -0.31042 -0.55278 L -0.35834 -0.51112 L -0.37917 -0.44723 L -0.38959 -0.34445 L -0.40626 -0.29167 L -0.59376 -0.30556 " pathEditMode="relative" ptsTypes="AAAAAAAAAAAAA">
                                      <p:cBhvr>
                                        <p:cTn id="30" dur="5000" fill="hold"/>
                                        <p:tgtEl>
                                          <p:spTgt spid="43"/>
                                        </p:tgtEl>
                                        <p:attrNameLst>
                                          <p:attrName>ppt_x</p:attrName>
                                          <p:attrName>ppt_y</p:attrName>
                                        </p:attrNameLst>
                                      </p:cBhvr>
                                    </p:animMotion>
                                  </p:childTnLst>
                                </p:cTn>
                              </p:par>
                              <p:par>
                                <p:cTn id="31" presetID="0" presetClass="path" presetSubtype="0" repeatCount="500000" accel="50000" decel="50000" fill="hold" nodeType="withEffect">
                                  <p:stCondLst>
                                    <p:cond delay="7000"/>
                                  </p:stCondLst>
                                  <p:childTnLst>
                                    <p:animMotion origin="layout" path="M 6.66667E-6 -7.77778E-6 L -0.05833 -0.09445 L -0.24583 -0.10278 L -0.25624 -0.21112 L -0.28958 -0.29723 L -0.33333 -0.3389 L -0.38749 -0.34445 L -0.42291 -0.31112 L -0.45208 -0.25001 L -0.47083 -0.18056 L -0.47291 -0.0889 L -0.69374 -0.07778 " pathEditMode="relative" ptsTypes="AAAAAAAAAAAA">
                                      <p:cBhvr>
                                        <p:cTn id="32" dur="2000" fill="hold"/>
                                        <p:tgtEl>
                                          <p:spTgt spid="40"/>
                                        </p:tgtEl>
                                        <p:attrNameLst>
                                          <p:attrName>ppt_x</p:attrName>
                                          <p:attrName>ppt_y</p:attrName>
                                        </p:attrNameLst>
                                      </p:cBhvr>
                                    </p:animMotion>
                                  </p:childTnLst>
                                </p:cTn>
                              </p:par>
                              <p:par>
                                <p:cTn id="33" presetID="0" presetClass="path" presetSubtype="0" repeatCount="500000" accel="50000" decel="50000" fill="hold" nodeType="withEffect">
                                  <p:stCondLst>
                                    <p:cond delay="4000"/>
                                  </p:stCondLst>
                                  <p:childTnLst>
                                    <p:animMotion origin="layout" path="M 1.11022E-16 -4.81481E-6 C 0.00608 -0.07384 0.01215 -0.14768 -0.00625 -0.18055 C -0.02465 -0.21342 -0.06493 -0.19861 -0.11042 -0.19722 C -0.15608 -0.19583 -0.25174 -0.19027 -0.27917 -0.17222 C -0.3066 -0.15416 -0.27257 -0.1162 -0.275 -0.08888 C -0.27743 -0.06157 -0.28437 -0.03101 -0.29375 -0.00833 C -0.30312 0.01436 -0.31736 0.03241 -0.33125 0.04723 C -0.34514 0.06204 -0.35972 0.08102 -0.37708 0.08056 C -0.39444 0.0801 -0.42118 0.06065 -0.43542 0.04445 C -0.44965 0.02825 -0.45486 0.0051 -0.4625 -0.01666 C -0.47014 -0.03842 -0.47812 -0.06481 -0.48125 -0.08611 C -0.48437 -0.1074 -0.47847 -0.13101 -0.48125 -0.14444 C -0.48403 -0.15787 -0.47118 -0.16296 -0.49792 -0.16666 C -0.52465 -0.17037 -0.58316 -0.16851 -0.64167 -0.16666 " pathEditMode="relative" rAng="0" ptsTypes="aaaaaaaaaaaaaA">
                                      <p:cBhvr>
                                        <p:cTn id="34" dur="2000" fill="hold"/>
                                        <p:tgtEl>
                                          <p:spTgt spid="42"/>
                                        </p:tgtEl>
                                        <p:attrNameLst>
                                          <p:attrName>ppt_x</p:attrName>
                                          <p:attrName>ppt_y</p:attrName>
                                        </p:attrNameLst>
                                      </p:cBhvr>
                                      <p:rCtr x="-31476" y="-6620"/>
                                    </p:animMotion>
                                  </p:childTnLst>
                                </p:cTn>
                              </p:par>
                              <p:par>
                                <p:cTn id="35" presetID="0" presetClass="path" presetSubtype="0" repeatCount="500000" accel="50000" decel="50000" fill="hold" nodeType="withEffect">
                                  <p:stCondLst>
                                    <p:cond delay="4000"/>
                                  </p:stCondLst>
                                  <p:childTnLst>
                                    <p:animMotion origin="layout" path="M -3.33333E-6 2.22222E-6 L 0.00417 -0.30278 L -0.21666 -0.35 L -0.20833 -0.44167 L -0.20625 -0.51944 L -0.22916 -0.58333 L -0.275 -0.61944 L -0.32916 -0.63055 L -0.37916 -0.575 L -0.40416 -0.49167 L -0.43125 -0.39722 L -0.61875 -0.39167 " pathEditMode="relative" ptsTypes="AAAAAAAAAAAA">
                                      <p:cBhvr>
                                        <p:cTn id="36" dur="3000" fill="hold"/>
                                        <p:tgtEl>
                                          <p:spTgt spid="44"/>
                                        </p:tgtEl>
                                        <p:attrNameLst>
                                          <p:attrName>ppt_x</p:attrName>
                                          <p:attrName>ppt_y</p:attrName>
                                        </p:attrNameLst>
                                      </p:cBhvr>
                                    </p:animMotion>
                                  </p:childTnLst>
                                </p:cTn>
                              </p:par>
                              <p:par>
                                <p:cTn id="37" presetID="0" presetClass="path" presetSubtype="0" repeatCount="1000000" accel="50000" decel="50000" fill="hold" nodeType="withEffect">
                                  <p:stCondLst>
                                    <p:cond delay="0"/>
                                  </p:stCondLst>
                                  <p:childTnLst>
                                    <p:animMotion origin="layout" path="M -2.77778E-7 5.63107E-6 L 0.11771 5.63107E-6 L -2.77778E-7 5.63107E-6 Z " pathEditMode="relative" ptsTypes="AAA">
                                      <p:cBhvr>
                                        <p:cTn id="38" dur="3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animBg="1"/>
      <p:bldP spid="25" grpId="0" animBg="1"/>
      <p:bldP spid="26" grpId="0" animBg="1"/>
      <p:bldP spid="27"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pic>
        <p:nvPicPr>
          <p:cNvPr id="3" name="Picture 2"/>
          <p:cNvPicPr>
            <a:picLocks noChangeAspect="1"/>
          </p:cNvPicPr>
          <p:nvPr/>
        </p:nvPicPr>
        <p:blipFill>
          <a:blip r:embed="rId4"/>
          <a:stretch>
            <a:fillRect/>
          </a:stretch>
        </p:blipFill>
        <p:spPr>
          <a:xfrm>
            <a:off x="5887756" y="749458"/>
            <a:ext cx="5569811" cy="3399223"/>
          </a:xfrm>
          <a:prstGeom prst="rect">
            <a:avLst/>
          </a:prstGeom>
        </p:spPr>
      </p:pic>
      <p:sp>
        <p:nvSpPr>
          <p:cNvPr id="19" name="Rounded Rectangular Callout 18"/>
          <p:cNvSpPr/>
          <p:nvPr/>
        </p:nvSpPr>
        <p:spPr>
          <a:xfrm>
            <a:off x="3291319" y="3283527"/>
            <a:ext cx="4010025" cy="1127730"/>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Dầu bôi trơn được đưa đến bề mặt của những chi tiết nào ?</a:t>
            </a:r>
            <a:endParaRPr lang="en-US" sz="2000" dirty="0">
              <a:solidFill>
                <a:schemeClr val="accent2">
                  <a:lumMod val="75000"/>
                </a:schemeClr>
              </a:solidFill>
              <a:latin typeface="Arial" panose="020B0604020202020204" pitchFamily="34" charset="0"/>
              <a:cs typeface="Arial" panose="020B0604020202020204" pitchFamily="34" charset="0"/>
            </a:endParaRPr>
          </a:p>
          <a:p>
            <a:pPr algn="just"/>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20" name="Rounded Rectangle 19"/>
          <p:cNvSpPr/>
          <p:nvPr/>
        </p:nvSpPr>
        <p:spPr>
          <a:xfrm>
            <a:off x="2673928" y="4946499"/>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B050"/>
                </a:solidFill>
                <a:latin typeface="Arial" panose="020B0604020202020204" pitchFamily="34" charset="0"/>
                <a:cs typeface="Arial" panose="020B0604020202020204" pitchFamily="34" charset="0"/>
              </a:rPr>
              <a:t>Dầu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bôi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a:t>
            </a:r>
            <a:r>
              <a:rPr lang="vi-VN" sz="2000" dirty="0">
                <a:solidFill>
                  <a:srgbClr val="00B050"/>
                </a:solidFill>
                <a:latin typeface="Arial" panose="020B0604020202020204" pitchFamily="34" charset="0"/>
                <a:cs typeface="Arial" panose="020B0604020202020204" pitchFamily="34" charset="0"/>
              </a:rPr>
              <a:t>ơ</a:t>
            </a:r>
            <a:r>
              <a:rPr lang="en-US" sz="2000" dirty="0">
                <a:solidFill>
                  <a:srgbClr val="00B050"/>
                </a:solidFill>
                <a:latin typeface="Arial" panose="020B0604020202020204" pitchFamily="34" charset="0"/>
                <a:cs typeface="Arial" panose="020B0604020202020204" pitchFamily="34" charset="0"/>
              </a:rPr>
              <a:t>n đ</a:t>
            </a:r>
            <a:r>
              <a:rPr lang="vi-VN" sz="2000" dirty="0">
                <a:solidFill>
                  <a:srgbClr val="00B050"/>
                </a:solidFill>
                <a:latin typeface="Arial" panose="020B0604020202020204" pitchFamily="34" charset="0"/>
                <a:cs typeface="Arial" panose="020B0604020202020204" pitchFamily="34" charset="0"/>
              </a:rPr>
              <a:t>ượ</a:t>
            </a:r>
            <a:r>
              <a:rPr lang="en-US" sz="2000" dirty="0">
                <a:solidFill>
                  <a:srgbClr val="00B050"/>
                </a:solidFill>
                <a:latin typeface="Arial" panose="020B0604020202020204" pitchFamily="34" charset="0"/>
                <a:cs typeface="Arial" panose="020B0604020202020204" pitchFamily="34" charset="0"/>
              </a:rPr>
              <a:t>c đ</a:t>
            </a:r>
            <a:r>
              <a:rPr lang="vi-VN" sz="2000" dirty="0">
                <a:solidFill>
                  <a:srgbClr val="00B050"/>
                </a:solidFill>
                <a:latin typeface="Arial" panose="020B0604020202020204" pitchFamily="34" charset="0"/>
                <a:cs typeface="Arial" panose="020B0604020202020204" pitchFamily="34" charset="0"/>
              </a:rPr>
              <a:t>ư</a:t>
            </a:r>
            <a:r>
              <a:rPr lang="en-US" sz="2000" dirty="0">
                <a:solidFill>
                  <a:srgbClr val="00B050"/>
                </a:solidFill>
                <a:latin typeface="Arial" panose="020B0604020202020204" pitchFamily="34" charset="0"/>
                <a:cs typeface="Arial" panose="020B0604020202020204" pitchFamily="34" charset="0"/>
              </a:rPr>
              <a:t>a </a:t>
            </a:r>
            <a:r>
              <a:rPr lang="en-US" sz="2000" dirty="0" err="1">
                <a:solidFill>
                  <a:srgbClr val="00B050"/>
                </a:solidFill>
                <a:latin typeface="Arial" panose="020B0604020202020204" pitchFamily="34" charset="0"/>
                <a:cs typeface="Arial" panose="020B0604020202020204" pitchFamily="34" charset="0"/>
              </a:rPr>
              <a:t>đến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bề</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mặt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các</a:t>
            </a:r>
            <a:r>
              <a:rPr lang="en-US" sz="2000" dirty="0">
                <a:solidFill>
                  <a:srgbClr val="00B050"/>
                </a:solidFill>
                <a:latin typeface="Arial" panose="020B0604020202020204" pitchFamily="34" charset="0"/>
                <a:cs typeface="Arial" panose="020B0604020202020204" pitchFamily="34" charset="0"/>
              </a:rPr>
              <a:t> chi </a:t>
            </a:r>
            <a:r>
              <a:rPr lang="en-US" sz="2000" dirty="0" err="1">
                <a:solidFill>
                  <a:srgbClr val="00B050"/>
                </a:solidFill>
                <a:latin typeface="Arial" panose="020B0604020202020204" pitchFamily="34" charset="0"/>
                <a:cs typeface="Arial" panose="020B0604020202020204" pitchFamily="34" charset="0"/>
              </a:rPr>
              <a:t>tiết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chuyển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t</a:t>
            </a:r>
            <a:r>
              <a:rPr lang="vi-VN" sz="2000" dirty="0">
                <a:solidFill>
                  <a:srgbClr val="00B050"/>
                </a:solidFill>
                <a:latin typeface="Arial" panose="020B0604020202020204" pitchFamily="34" charset="0"/>
                <a:cs typeface="Arial" panose="020B0604020202020204" pitchFamily="34" charset="0"/>
              </a:rPr>
              <a:t>ươ</a:t>
            </a:r>
            <a:r>
              <a:rPr lang="en-US" sz="2000" dirty="0">
                <a:solidFill>
                  <a:srgbClr val="00B050"/>
                </a:solidFill>
                <a:latin typeface="Arial" panose="020B0604020202020204" pitchFamily="34" charset="0"/>
                <a:cs typeface="Arial" panose="020B0604020202020204" pitchFamily="34" charset="0"/>
              </a:rPr>
              <a:t>ng </a:t>
            </a:r>
            <a:r>
              <a:rPr lang="en-US" sz="2000" dirty="0" err="1">
                <a:solidFill>
                  <a:srgbClr val="00B050"/>
                </a:solidFill>
                <a:latin typeface="Arial" panose="020B0604020202020204" pitchFamily="34" charset="0"/>
                <a:cs typeface="Arial" panose="020B0604020202020204" pitchFamily="34" charset="0"/>
              </a:rPr>
              <a:t>đối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với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nhau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a:t>
            </a:r>
            <a:r>
              <a:rPr lang="vi-VN" sz="2000" dirty="0">
                <a:solidFill>
                  <a:srgbClr val="00B050"/>
                </a:solidFill>
                <a:latin typeface="Arial" panose="020B0604020202020204" pitchFamily="34" charset="0"/>
                <a:cs typeface="Arial" panose="020B0604020202020204" pitchFamily="34" charset="0"/>
              </a:rPr>
              <a:t>ư</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cổ</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trục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khuỷu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chốt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khuỷu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cổ</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trục</a:t>
            </a:r>
            <a:r>
              <a:rPr lang="en-US" sz="2000" dirty="0">
                <a:solidFill>
                  <a:srgbClr val="00B050"/>
                </a:solidFill>
                <a:latin typeface="Arial" panose="020B0604020202020204" pitchFamily="34" charset="0"/>
                <a:cs typeface="Arial" panose="020B0604020202020204" pitchFamily="34" charset="0"/>
              </a:rPr>
              <a:t> cam, </a:t>
            </a:r>
            <a:r>
              <a:rPr lang="en-US" sz="2000" dirty="0" err="1">
                <a:solidFill>
                  <a:srgbClr val="00B050"/>
                </a:solidFill>
                <a:latin typeface="Arial" panose="020B0604020202020204" pitchFamily="34" charset="0"/>
                <a:cs typeface="Arial" panose="020B0604020202020204" pitchFamily="34" charset="0"/>
              </a:rPr>
              <a:t>các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cặp</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bánh</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răng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của</a:t>
            </a:r>
            <a:r>
              <a:rPr lang="en-US" sz="2000" dirty="0">
                <a:solidFill>
                  <a:srgbClr val="00B050"/>
                </a:solidFill>
                <a:latin typeface="Arial" panose="020B0604020202020204" pitchFamily="34" charset="0"/>
                <a:cs typeface="Arial" panose="020B0604020202020204" pitchFamily="34" charset="0"/>
              </a:rPr>
              <a:t> c</a:t>
            </a:r>
            <a:r>
              <a:rPr lang="vi-VN" sz="2000" dirty="0">
                <a:solidFill>
                  <a:srgbClr val="00B050"/>
                </a:solidFill>
                <a:latin typeface="Arial" panose="020B0604020202020204" pitchFamily="34" charset="0"/>
                <a:cs typeface="Arial" panose="020B0604020202020204" pitchFamily="34" charset="0"/>
              </a:rPr>
              <a:t>ơ</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cấu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phân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phối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khí</a:t>
            </a:r>
            <a:r>
              <a:rPr lang="en-US" sz="2000" dirty="0">
                <a:solidFill>
                  <a:srgbClr val="00B050"/>
                </a:solidFill>
                <a:latin typeface="Arial" panose="020B0604020202020204" pitchFamily="34" charset="0"/>
                <a:cs typeface="Arial" panose="020B0604020202020204" pitchFamily="34" charset="0"/>
              </a:rPr>
              <a:t>…</a:t>
            </a:r>
          </a:p>
        </p:txBody>
      </p:sp>
      <p:sp>
        <p:nvSpPr>
          <p:cNvPr id="22" name="Rounded Rectangular Callout 21"/>
          <p:cNvSpPr/>
          <p:nvPr/>
        </p:nvSpPr>
        <p:spPr>
          <a:xfrm>
            <a:off x="3443719" y="3435926"/>
            <a:ext cx="4010025" cy="1225981"/>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Bộ phận nào có chức năng làm sạch dầu, bộ phận nào làm mát dầu?</a:t>
            </a:r>
            <a:endParaRPr lang="en-US" sz="2000" dirty="0">
              <a:solidFill>
                <a:schemeClr val="accent2">
                  <a:lumMod val="75000"/>
                </a:schemeClr>
              </a:solidFill>
              <a:latin typeface="Arial" panose="020B0604020202020204" pitchFamily="34" charset="0"/>
              <a:cs typeface="Arial" panose="020B0604020202020204" pitchFamily="34" charset="0"/>
            </a:endParaRPr>
          </a:p>
          <a:p>
            <a:pPr algn="just"/>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23" name="Rounded Rectangle 22"/>
          <p:cNvSpPr/>
          <p:nvPr/>
        </p:nvSpPr>
        <p:spPr>
          <a:xfrm>
            <a:off x="2826328" y="5098899"/>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B050"/>
                </a:solidFill>
                <a:latin typeface="Arial" panose="020B0604020202020204" pitchFamily="34" charset="0"/>
                <a:cs typeface="Arial" panose="020B0604020202020204" pitchFamily="34" charset="0"/>
              </a:rPr>
              <a:t>Chi </a:t>
            </a:r>
            <a:r>
              <a:rPr lang="en-US" sz="2000" dirty="0" err="1">
                <a:solidFill>
                  <a:srgbClr val="00B050"/>
                </a:solidFill>
                <a:latin typeface="Arial" panose="020B0604020202020204" pitchFamily="34" charset="0"/>
                <a:cs typeface="Arial" panose="020B0604020202020204" pitchFamily="34" charset="0"/>
              </a:rPr>
              <a:t>tiết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lọc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dầu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số</a:t>
            </a:r>
            <a:r>
              <a:rPr lang="en-US" sz="2000" dirty="0">
                <a:solidFill>
                  <a:srgbClr val="00B050"/>
                </a:solidFill>
                <a:latin typeface="Arial" panose="020B0604020202020204" pitchFamily="34" charset="0"/>
                <a:cs typeface="Arial" panose="020B0604020202020204" pitchFamily="34" charset="0"/>
              </a:rPr>
              <a:t> (2) </a:t>
            </a:r>
            <a:r>
              <a:rPr lang="en-US" sz="2000" dirty="0" err="1">
                <a:solidFill>
                  <a:srgbClr val="00B050"/>
                </a:solidFill>
                <a:latin typeface="Arial" panose="020B0604020202020204" pitchFamily="34" charset="0"/>
                <a:cs typeface="Arial" panose="020B0604020202020204" pitchFamily="34" charset="0"/>
              </a:rPr>
              <a:t>và</a:t>
            </a:r>
            <a:r>
              <a:rPr lang="en-US" sz="2000" dirty="0">
                <a:solidFill>
                  <a:srgbClr val="00B050"/>
                </a:solidFill>
                <a:latin typeface="Arial" panose="020B0604020202020204" pitchFamily="34" charset="0"/>
                <a:cs typeface="Arial" panose="020B0604020202020204" pitchFamily="34" charset="0"/>
              </a:rPr>
              <a:t> (6)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nhiệm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vụ</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lọc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dầu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bôi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a:t>
            </a:r>
            <a:r>
              <a:rPr lang="vi-VN" sz="2000" dirty="0">
                <a:solidFill>
                  <a:srgbClr val="00B050"/>
                </a:solidFill>
                <a:latin typeface="Arial" panose="020B0604020202020204" pitchFamily="34" charset="0"/>
                <a:cs typeface="Arial" panose="020B0604020202020204" pitchFamily="34" charset="0"/>
              </a:rPr>
              <a:t>ơ</a:t>
            </a:r>
            <a:r>
              <a:rPr lang="en-US" sz="2000" dirty="0">
                <a:solidFill>
                  <a:srgbClr val="00B050"/>
                </a:solidFill>
                <a:latin typeface="Arial" panose="020B0604020202020204" pitchFamily="34" charset="0"/>
                <a:cs typeface="Arial" panose="020B0604020202020204" pitchFamily="34" charset="0"/>
              </a:rPr>
              <a:t>n, chi </a:t>
            </a:r>
            <a:r>
              <a:rPr lang="en-US" sz="2000" dirty="0" err="1">
                <a:solidFill>
                  <a:srgbClr val="00B050"/>
                </a:solidFill>
                <a:latin typeface="Arial" panose="020B0604020202020204" pitchFamily="34" charset="0"/>
                <a:cs typeface="Arial" panose="020B0604020202020204" pitchFamily="34" charset="0"/>
              </a:rPr>
              <a:t>tiết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số</a:t>
            </a:r>
            <a:r>
              <a:rPr lang="en-US" sz="2000" dirty="0">
                <a:solidFill>
                  <a:srgbClr val="00B050"/>
                </a:solidFill>
                <a:latin typeface="Arial" panose="020B0604020202020204" pitchFamily="34" charset="0"/>
                <a:cs typeface="Arial" panose="020B0604020202020204" pitchFamily="34" charset="0"/>
              </a:rPr>
              <a:t> (8) </a:t>
            </a:r>
            <a:r>
              <a:rPr lang="en-US" sz="2000" dirty="0" err="1">
                <a:solidFill>
                  <a:srgbClr val="00B050"/>
                </a:solidFill>
                <a:latin typeface="Arial" panose="020B0604020202020204" pitchFamily="34" charset="0"/>
                <a:cs typeface="Arial" panose="020B0604020202020204" pitchFamily="34" charset="0"/>
              </a:rPr>
              <a:t>két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làm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mát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dầu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nhiệm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vụ</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làm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mát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dầu</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690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pic>
        <p:nvPicPr>
          <p:cNvPr id="14" name="Picture 2" descr="112">
            <a:extLst>
              <a:ext uri="{FF2B5EF4-FFF2-40B4-BE49-F238E27FC236}">
                <a16:creationId xmlns:a16="http://schemas.microsoft.com/office/drawing/2014/main" id="{66803C63-7E42-5C73-43B9-4B35C5479EA1}"/>
              </a:ext>
            </a:extLst>
          </p:cNvPr>
          <p:cNvPicPr>
            <a:picLocks noChangeAspect="1" noChangeArrowheads="1"/>
          </p:cNvPicPr>
          <p:nvPr/>
        </p:nvPicPr>
        <p:blipFill rotWithShape="1">
          <a:blip r:embed="rId4">
            <a:lum contrast="30000"/>
            <a:extLst>
              <a:ext uri="{28A0092B-C50C-407E-A947-70E740481C1C}">
                <a14:useLocalDpi xmlns:a14="http://schemas.microsoft.com/office/drawing/2010/main" val="0"/>
              </a:ext>
            </a:extLst>
          </a:blip>
          <a:srcRect l="8890" t="32571" r="48239" b="34056"/>
          <a:stretch/>
        </p:blipFill>
        <p:spPr bwMode="auto">
          <a:xfrm>
            <a:off x="3527418" y="1511943"/>
            <a:ext cx="7105345" cy="34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BA1C63C5-532F-7CA6-CE49-12774DDEFF4F}"/>
              </a:ext>
            </a:extLst>
          </p:cNvPr>
          <p:cNvSpPr txBox="1">
            <a:spLocks noChangeArrowheads="1"/>
          </p:cNvSpPr>
          <p:nvPr/>
        </p:nvSpPr>
        <p:spPr bwMode="auto">
          <a:xfrm>
            <a:off x="2205170" y="4600422"/>
            <a:ext cx="47885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defTabSz="1371600" eaLnBrk="1" fontAlgn="base" hangingPunct="1">
              <a:spcBef>
                <a:spcPct val="0"/>
              </a:spcBef>
              <a:spcAft>
                <a:spcPct val="0"/>
              </a:spcAft>
              <a:buFontTx/>
              <a:buAutoNum type="arabicPeriod"/>
            </a:pPr>
            <a:r>
              <a:rPr lang="en-US" altLang="en-US" sz="2000" b="1" dirty="0" err="1">
                <a:solidFill>
                  <a:srgbClr val="000000"/>
                </a:solidFill>
                <a:cs typeface="Arial" panose="020B0604020202020204" pitchFamily="34" charset="0"/>
              </a:rPr>
              <a:t>Cacte</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r>
              <a:rPr lang="en-US" altLang="en-US" sz="2000" b="1" dirty="0" err="1">
                <a:solidFill>
                  <a:srgbClr val="000000"/>
                </a:solidFill>
                <a:cs typeface="Arial" panose="020B0604020202020204" pitchFamily="34" charset="0"/>
              </a:rPr>
              <a:t>Lưới</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lọc</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r>
              <a:rPr lang="en-US" altLang="en-US" sz="2000" b="1" dirty="0" err="1">
                <a:solidFill>
                  <a:srgbClr val="000000"/>
                </a:solidFill>
                <a:cs typeface="Arial" panose="020B0604020202020204" pitchFamily="34" charset="0"/>
              </a:rPr>
              <a:t>Bơm</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r>
              <a:rPr lang="en-US" altLang="en-US" sz="2000" b="1" dirty="0">
                <a:solidFill>
                  <a:srgbClr val="000000"/>
                </a:solidFill>
                <a:cs typeface="Arial" panose="020B0604020202020204" pitchFamily="34" charset="0"/>
              </a:rPr>
              <a:t>Van an </a:t>
            </a:r>
            <a:r>
              <a:rPr lang="en-US" altLang="en-US" sz="2000" b="1" dirty="0" err="1">
                <a:solidFill>
                  <a:srgbClr val="000000"/>
                </a:solidFill>
                <a:cs typeface="Arial" panose="020B0604020202020204" pitchFamily="34" charset="0"/>
              </a:rPr>
              <a:t>toàn</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bơm</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r>
              <a:rPr lang="en-US" altLang="en-US" sz="2000" b="1" dirty="0" err="1">
                <a:solidFill>
                  <a:srgbClr val="000000"/>
                </a:solidFill>
                <a:cs typeface="Arial" panose="020B0604020202020204" pitchFamily="34" charset="0"/>
              </a:rPr>
              <a:t>Bầu</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lọc</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r>
              <a:rPr lang="en-US" altLang="en-US" sz="2000" b="1" dirty="0">
                <a:solidFill>
                  <a:srgbClr val="000000"/>
                </a:solidFill>
                <a:cs typeface="Arial" panose="020B0604020202020204" pitchFamily="34" charset="0"/>
              </a:rPr>
              <a:t>Van </a:t>
            </a:r>
            <a:r>
              <a:rPr lang="en-US" altLang="en-US" sz="2000" b="1" dirty="0" err="1">
                <a:solidFill>
                  <a:srgbClr val="000000"/>
                </a:solidFill>
                <a:cs typeface="Arial" panose="020B0604020202020204" pitchFamily="34" charset="0"/>
              </a:rPr>
              <a:t>khống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chế</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lượng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r>
              <a:rPr lang="en-US" altLang="en-US" sz="2000" b="1" dirty="0">
                <a:solidFill>
                  <a:srgbClr val="000000"/>
                </a:solidFill>
                <a:cs typeface="Arial" panose="020B0604020202020204" pitchFamily="34" charset="0"/>
              </a:rPr>
              <a:t> qua </a:t>
            </a:r>
            <a:r>
              <a:rPr lang="en-US" altLang="en-US" sz="2000" b="1" dirty="0" err="1">
                <a:solidFill>
                  <a:srgbClr val="000000"/>
                </a:solidFill>
                <a:cs typeface="Arial" panose="020B0604020202020204" pitchFamily="34" charset="0"/>
              </a:rPr>
              <a:t>két</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Tx/>
              <a:buAutoNum type="arabicPeriod"/>
            </a:pPr>
            <a:endParaRPr lang="en-US" altLang="en-US" sz="2000" b="1" dirty="0">
              <a:solidFill>
                <a:srgbClr val="000000"/>
              </a:solidFill>
              <a:cs typeface="Arial" panose="020B0604020202020204" pitchFamily="34" charset="0"/>
            </a:endParaRPr>
          </a:p>
        </p:txBody>
      </p:sp>
      <p:sp>
        <p:nvSpPr>
          <p:cNvPr id="19" name="TextBox 18">
            <a:extLst>
              <a:ext uri="{FF2B5EF4-FFF2-40B4-BE49-F238E27FC236}">
                <a16:creationId xmlns:a16="http://schemas.microsoft.com/office/drawing/2014/main" id="{FCB7940D-7C9B-7784-41C0-9377D9540896}"/>
              </a:ext>
            </a:extLst>
          </p:cNvPr>
          <p:cNvSpPr txBox="1">
            <a:spLocks noChangeArrowheads="1"/>
          </p:cNvSpPr>
          <p:nvPr/>
        </p:nvSpPr>
        <p:spPr bwMode="auto">
          <a:xfrm>
            <a:off x="6833316" y="4636215"/>
            <a:ext cx="634465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Két</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làm</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mát</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Đồng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hồ</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báo</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áp</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suất</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Đường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chính</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Đường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bôi</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trơn</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trục</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khuỷu</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Đường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bôi</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trơn</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trục</a:t>
            </a:r>
            <a:r>
              <a:rPr lang="en-US" altLang="en-US" sz="2000" b="1" dirty="0">
                <a:solidFill>
                  <a:srgbClr val="000000"/>
                </a:solidFill>
                <a:cs typeface="Arial" panose="020B0604020202020204" pitchFamily="34" charset="0"/>
              </a:rPr>
              <a:t> cam</a:t>
            </a:r>
          </a:p>
          <a:p>
            <a:pPr marL="514350" indent="-514350" defTabSz="1371600" eaLnBrk="1" fontAlgn="base" hangingPunct="1">
              <a:spcBef>
                <a:spcPct val="0"/>
              </a:spcBef>
              <a:spcAft>
                <a:spcPct val="0"/>
              </a:spcAft>
              <a:buFont typeface="Arial" panose="020B0604020202020204" pitchFamily="34" charset="0"/>
              <a:buAutoNum type="arabicPeriod" startAt="7"/>
            </a:pPr>
            <a:r>
              <a:rPr lang="en-US" altLang="en-US" sz="2000" b="1" dirty="0" err="1">
                <a:solidFill>
                  <a:srgbClr val="000000"/>
                </a:solidFill>
                <a:cs typeface="Arial" panose="020B0604020202020204" pitchFamily="34" charset="0"/>
              </a:rPr>
              <a:t>Đường</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dầu</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bôi</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trơn</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các</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bộ</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phận</a:t>
            </a:r>
            <a:r>
              <a:rPr lang="en-US" altLang="en-US" sz="2000" b="1" dirty="0">
                <a:solidFill>
                  <a:srgbClr val="000000"/>
                </a:solidFill>
                <a:cs typeface="Arial" panose="020B0604020202020204" pitchFamily="34" charset="0"/>
              </a:rPr>
              <a:t> </a:t>
            </a:r>
            <a:r>
              <a:rPr lang="en-US" altLang="en-US" sz="2000" b="1" dirty="0" err="1">
                <a:solidFill>
                  <a:srgbClr val="000000"/>
                </a:solidFill>
                <a:cs typeface="Arial" panose="020B0604020202020204" pitchFamily="34" charset="0"/>
              </a:rPr>
              <a:t>khác</a:t>
            </a:r>
            <a:endParaRPr lang="en-US" altLang="en-US" sz="2000" b="1" dirty="0">
              <a:solidFill>
                <a:srgbClr val="000000"/>
              </a:solidFill>
              <a:cs typeface="Arial" panose="020B0604020202020204" pitchFamily="34" charset="0"/>
            </a:endParaRPr>
          </a:p>
          <a:p>
            <a:pPr marL="514350" indent="-514350" defTabSz="1371600" eaLnBrk="1" fontAlgn="base" hangingPunct="1">
              <a:spcBef>
                <a:spcPct val="0"/>
              </a:spcBef>
              <a:spcAft>
                <a:spcPct val="0"/>
              </a:spcAft>
            </a:pPr>
            <a:endParaRPr lang="en-US" altLang="en-US" sz="2000" dirty="0">
              <a:solidFill>
                <a:srgbClr val="000000"/>
              </a:solidFill>
              <a:cs typeface="Arial" panose="020B0604020202020204" pitchFamily="34" charset="0"/>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2"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Tree>
    <p:extLst>
      <p:ext uri="{BB962C8B-B14F-4D97-AF65-F5344CB8AC3E}">
        <p14:creationId xmlns:p14="http://schemas.microsoft.com/office/powerpoint/2010/main" val="1581521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 calcmode="lin" valueType="num">
                                      <p:cBhvr additive="base">
                                        <p:cTn id="49"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9">
                                            <p:txEl>
                                              <p:pRg st="2" end="2"/>
                                            </p:txEl>
                                          </p:spTgt>
                                        </p:tgtEl>
                                        <p:attrNameLst>
                                          <p:attrName>style.visibility</p:attrName>
                                        </p:attrNameLst>
                                      </p:cBhvr>
                                      <p:to>
                                        <p:strVal val="visible"/>
                                      </p:to>
                                    </p:set>
                                    <p:anim calcmode="lin" valueType="num">
                                      <p:cBhvr additive="base">
                                        <p:cTn id="55"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9">
                                            <p:txEl>
                                              <p:pRg st="3" end="3"/>
                                            </p:txEl>
                                          </p:spTgt>
                                        </p:tgtEl>
                                        <p:attrNameLst>
                                          <p:attrName>style.visibility</p:attrName>
                                        </p:attrNameLst>
                                      </p:cBhvr>
                                      <p:to>
                                        <p:strVal val="visible"/>
                                      </p:to>
                                    </p:set>
                                    <p:anim calcmode="lin" valueType="num">
                                      <p:cBhvr additive="base">
                                        <p:cTn id="61"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9">
                                            <p:txEl>
                                              <p:pRg st="4" end="4"/>
                                            </p:txEl>
                                          </p:spTgt>
                                        </p:tgtEl>
                                        <p:attrNameLst>
                                          <p:attrName>style.visibility</p:attrName>
                                        </p:attrNameLst>
                                      </p:cBhvr>
                                      <p:to>
                                        <p:strVal val="visible"/>
                                      </p:to>
                                    </p:set>
                                    <p:anim calcmode="lin" valueType="num">
                                      <p:cBhvr additive="base">
                                        <p:cTn id="67"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9">
                                            <p:txEl>
                                              <p:pRg st="5" end="5"/>
                                            </p:txEl>
                                          </p:spTgt>
                                        </p:tgtEl>
                                        <p:attrNameLst>
                                          <p:attrName>style.visibility</p:attrName>
                                        </p:attrNameLst>
                                      </p:cBhvr>
                                      <p:to>
                                        <p:strVal val="visible"/>
                                      </p:to>
                                    </p:set>
                                    <p:anim calcmode="lin" valueType="num">
                                      <p:cBhvr additive="base">
                                        <p:cTn id="73" dur="500" fill="hold"/>
                                        <p:tgtEl>
                                          <p:spTgt spid="19">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2"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834051807"/>
              </p:ext>
            </p:extLst>
          </p:nvPr>
        </p:nvGraphicFramePr>
        <p:xfrm>
          <a:off x="2870558" y="1991698"/>
          <a:ext cx="8289565" cy="4235136"/>
        </p:xfrm>
        <a:graphic>
          <a:graphicData uri="http://schemas.openxmlformats.org/drawingml/2006/table">
            <a:tbl>
              <a:tblPr firstRow="1" bandRow="1">
                <a:tableStyleId>{5940675A-B579-460E-94D1-54222C63F5DA}</a:tableStyleId>
              </a:tblPr>
              <a:tblGrid>
                <a:gridCol w="1474427">
                  <a:extLst>
                    <a:ext uri="{9D8B030D-6E8A-4147-A177-3AD203B41FA5}">
                      <a16:colId xmlns:a16="http://schemas.microsoft.com/office/drawing/2014/main" val="1367258380"/>
                    </a:ext>
                  </a:extLst>
                </a:gridCol>
                <a:gridCol w="6815138">
                  <a:extLst>
                    <a:ext uri="{9D8B030D-6E8A-4147-A177-3AD203B41FA5}">
                      <a16:colId xmlns:a16="http://schemas.microsoft.com/office/drawing/2014/main" val="2125507195"/>
                    </a:ext>
                  </a:extLst>
                </a:gridCol>
              </a:tblGrid>
              <a:tr h="516555">
                <a:tc>
                  <a:txBody>
                    <a:bodyPr/>
                    <a:lstStyle/>
                    <a:p>
                      <a:pPr algn="ctr"/>
                      <a:r>
                        <a:rPr lang="en-US" sz="1800" dirty="0" smtClean="0">
                          <a:solidFill>
                            <a:schemeClr val="accent2"/>
                          </a:solidFill>
                          <a:latin typeface="Arial" panose="020B0604020202020204" pitchFamily="34" charset="0"/>
                          <a:cs typeface="Arial" panose="020B0604020202020204" pitchFamily="34" charset="0"/>
                        </a:rPr>
                        <a:t>NHÓM</a:t>
                      </a:r>
                      <a:endParaRPr lang="en-US" sz="18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solidFill>
                            <a:schemeClr val="accent2"/>
                          </a:solidFill>
                          <a:latin typeface="Arial" panose="020B0604020202020204" pitchFamily="34" charset="0"/>
                          <a:cs typeface="Arial" panose="020B0604020202020204" pitchFamily="34" charset="0"/>
                        </a:rPr>
                        <a:t>PHIẾU</a:t>
                      </a:r>
                      <a:r>
                        <a:rPr lang="en-US" sz="1800" baseline="0" dirty="0" smtClean="0">
                          <a:solidFill>
                            <a:schemeClr val="accent2"/>
                          </a:solidFill>
                          <a:latin typeface="Arial" panose="020B0604020202020204" pitchFamily="34" charset="0"/>
                          <a:cs typeface="Arial" panose="020B0604020202020204" pitchFamily="34" charset="0"/>
                        </a:rPr>
                        <a:t> HỌC TẬP</a:t>
                      </a:r>
                      <a:endParaRPr lang="en-US" sz="1800"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89943183"/>
                  </a:ext>
                </a:extLst>
              </a:tr>
              <a:tr h="996947">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1: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1:</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Vẽ sơ đồ khối cấu tạo hệ thống bôi trơn.</a:t>
                      </a:r>
                      <a:endParaRPr lang="en-US" sz="1800" dirty="0" smtClean="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Dựa vào sơ đồ cấu tạo, nêu nguyên lí làm việc của hệ thống bôi trơn</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khi</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hệ</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thống</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bình</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thường</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smtClean="0">
                        <a:solidFill>
                          <a:schemeClr val="accent6">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5393809"/>
                  </a:ext>
                </a:extLst>
              </a:tr>
              <a:tr h="1274618">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2: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1: </a:t>
                      </a:r>
                      <a:r>
                        <a:rPr lang="vi-VN" sz="1800" dirty="0" smtClean="0">
                          <a:solidFill>
                            <a:schemeClr val="accent6">
                              <a:lumMod val="75000"/>
                            </a:schemeClr>
                          </a:solidFill>
                          <a:effectLst/>
                          <a:latin typeface="+mn-lt"/>
                          <a:ea typeface="Times New Roman" panose="02020603050405020304" pitchFamily="18" charset="0"/>
                          <a:cs typeface="Arial" panose="020B0604020202020204" pitchFamily="34" charset="0"/>
                        </a:rPr>
                        <a:t>Vẽ </a:t>
                      </a:r>
                      <a:r>
                        <a:rPr lang="vi-VN" sz="1800" dirty="0" smtClean="0">
                          <a:solidFill>
                            <a:schemeClr val="accent6">
                              <a:lumMod val="75000"/>
                            </a:schemeClr>
                          </a:solidFill>
                          <a:effectLst/>
                          <a:latin typeface="+mn-lt"/>
                          <a:ea typeface="Times New Roman" panose="02020603050405020304" pitchFamily="18" charset="0"/>
                          <a:cs typeface="Arial" panose="020B0604020202020204" pitchFamily="34" charset="0"/>
                        </a:rPr>
                        <a:t>sơ đồ khối cấu tạo hệ thống bôi trơn.</a:t>
                      </a:r>
                      <a:endParaRPr lang="en-US" sz="1800" dirty="0" smtClean="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smtClean="0">
                          <a:solidFill>
                            <a:schemeClr val="accent6">
                              <a:lumMod val="75000"/>
                            </a:schemeClr>
                          </a:solidFill>
                          <a:effectLst/>
                          <a:latin typeface="+mn-lt"/>
                          <a:ea typeface="Times New Roman" panose="02020603050405020304" pitchFamily="18" charset="0"/>
                          <a:cs typeface="Arial" panose="020B0604020202020204" pitchFamily="34" charset="0"/>
                        </a:rPr>
                        <a:t>Dựa vào sơ đồ cấu tạo, nêu nguyên lí làm việc của hệ thống bôi trơn</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khi</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áp</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suất</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dầu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vượt</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quá</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trị</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cho</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phép</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smtClean="0">
                        <a:solidFill>
                          <a:schemeClr val="accent6">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814818"/>
                  </a:ext>
                </a:extLst>
              </a:tr>
              <a:tr h="1447016">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3 VÀ NHÓM 4</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3: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mn-lt"/>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 1:</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smtClean="0">
                          <a:solidFill>
                            <a:schemeClr val="accent6">
                              <a:lumMod val="75000"/>
                            </a:schemeClr>
                          </a:solidFill>
                          <a:effectLst/>
                          <a:latin typeface="+mn-lt"/>
                          <a:ea typeface="Times New Roman" panose="02020603050405020304" pitchFamily="18" charset="0"/>
                          <a:cs typeface="Arial" panose="020B0604020202020204" pitchFamily="34" charset="0"/>
                        </a:rPr>
                        <a:t>Vẽ sơ đồ khối cấu tạo hệ thống bôi trơn.</a:t>
                      </a:r>
                      <a:endParaRPr lang="en-US" sz="1800" dirty="0" smtClean="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smtClean="0">
                          <a:solidFill>
                            <a:schemeClr val="accent6">
                              <a:lumMod val="75000"/>
                            </a:schemeClr>
                          </a:solidFill>
                          <a:effectLst/>
                          <a:latin typeface="+mn-lt"/>
                          <a:ea typeface="Times New Roman" panose="02020603050405020304" pitchFamily="18" charset="0"/>
                          <a:cs typeface="Arial" panose="020B0604020202020204" pitchFamily="34" charset="0"/>
                        </a:rPr>
                        <a:t>Dựa vào sơ đồ cấu tạo, nêu nguyên lí làm việc của hệ thống bôi trơn</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khi</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dầu</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bôi</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trơn</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nóng</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quá</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mức</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qui </a:t>
                      </a:r>
                      <a:r>
                        <a:rPr lang="en-US" sz="18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8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smtClean="0">
                        <a:solidFill>
                          <a:schemeClr val="accent6">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6010979"/>
                  </a:ext>
                </a:extLst>
              </a:tr>
            </a:tbl>
          </a:graphicData>
        </a:graphic>
      </p:graphicFrame>
    </p:spTree>
    <p:extLst>
      <p:ext uri="{BB962C8B-B14F-4D97-AF65-F5344CB8AC3E}">
        <p14:creationId xmlns:p14="http://schemas.microsoft.com/office/powerpoint/2010/main" val="6469962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25</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2"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14" name="TextBox 13">
            <a:extLst>
              <a:ext uri="{FF2B5EF4-FFF2-40B4-BE49-F238E27FC236}">
                <a16:creationId xmlns:a16="http://schemas.microsoft.com/office/drawing/2014/main" id="{D82D2554-8FEC-BE1C-1A12-31720DC675B3}"/>
              </a:ext>
            </a:extLst>
          </p:cNvPr>
          <p:cNvSpPr txBox="1"/>
          <p:nvPr/>
        </p:nvSpPr>
        <p:spPr>
          <a:xfrm>
            <a:off x="9452281" y="2164071"/>
            <a:ext cx="1620532" cy="1323439"/>
          </a:xfrm>
          <a:prstGeom prst="rect">
            <a:avLst/>
          </a:prstGeom>
          <a:noFill/>
        </p:spPr>
        <p:txBody>
          <a:bodyPr wrap="square">
            <a:spAutoFit/>
          </a:bodyPr>
          <a:lstStyle/>
          <a:p>
            <a:pPr algn="just"/>
            <a:r>
              <a:rPr lang="en-US" altLang="en-US" sz="2000" b="1" dirty="0">
                <a:latin typeface="Arial" panose="020B0604020202020204" pitchFamily="34" charset="0"/>
                <a:cs typeface="Arial" panose="020B0604020202020204" pitchFamily="34" charset="0"/>
              </a:rPr>
              <a:t>TH1: </a:t>
            </a:r>
            <a:r>
              <a:rPr lang="en-US" altLang="en-US" sz="2000" b="1" dirty="0" err="1">
                <a:latin typeface="Arial" panose="020B0604020202020204" pitchFamily="34" charset="0"/>
                <a:cs typeface="Arial" panose="020B0604020202020204" pitchFamily="34" charset="0"/>
              </a:rPr>
              <a:t>Hệ</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thống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làm</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việc</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bình</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thường</a:t>
            </a:r>
            <a:endParaRPr lang="en-US" altLang="en-US" sz="2000" b="1" dirty="0">
              <a:solidFill>
                <a:srgbClr val="0000FF"/>
              </a:solidFill>
            </a:endParaRPr>
          </a:p>
        </p:txBody>
      </p:sp>
      <p:pic>
        <p:nvPicPr>
          <p:cNvPr id="16" name="Picture 2">
            <a:hlinkClick r:id="" action="ppaction://media"/>
            <a:extLst>
              <a:ext uri="{FF2B5EF4-FFF2-40B4-BE49-F238E27FC236}">
                <a16:creationId xmlns:a16="http://schemas.microsoft.com/office/drawing/2014/main" id="{4D720672-DA80-C2DC-F837-3A506BE831B4}"/>
              </a:ext>
            </a:extLst>
          </p:cNvPr>
          <p:cNvPicPr>
            <a:picLocks noChangeAspect="1"/>
          </p:cNvPicPr>
          <p:nvPr>
            <a:videoFile r:link="rId2"/>
            <p:extLst>
              <p:ext uri="{DAA4B4D4-6D71-4841-9C94-3DE7FCFB9230}">
                <p14:media xmlns:p14="http://schemas.microsoft.com/office/powerpoint/2010/main" r:embed="rId1"/>
              </p:ext>
            </p:extLst>
          </p:nvPr>
        </p:nvPicPr>
        <p:blipFill>
          <a:blip r:embed="rId6"/>
          <a:srcRect/>
          <a:stretch>
            <a:fillRect/>
          </a:stretch>
        </p:blipFill>
        <p:spPr>
          <a:xfrm>
            <a:off x="2887871" y="1991698"/>
            <a:ext cx="6360837" cy="4343127"/>
          </a:xfrm>
          <a:prstGeom prst="rect">
            <a:avLst/>
          </a:prstGeom>
        </p:spPr>
      </p:pic>
    </p:spTree>
    <p:extLst>
      <p:ext uri="{BB962C8B-B14F-4D97-AF65-F5344CB8AC3E}">
        <p14:creationId xmlns:p14="http://schemas.microsoft.com/office/powerpoint/2010/main" val="3393731020"/>
      </p:ext>
    </p:extLst>
  </p:cSld>
  <p:clrMapOvr>
    <a:masterClrMapping/>
  </p:clrMapOvr>
  <p:transition/>
  <p:timing>
    <p:tnLst>
      <p:par>
        <p:cTn id="1" dur="indefinite" restart="never" nodeType="tmRoot">
          <p:childTnLst>
            <p:video>
              <p:cMediaNode vol="100000">
                <p:cTn id="2" fill="hold" display="0">
                  <p:stCondLst>
                    <p:cond delay="indefinite"/>
                  </p:stCondLst>
                </p:cTn>
                <p:tgtEl>
                  <p:spTgt spid="1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25</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2"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pic>
        <p:nvPicPr>
          <p:cNvPr id="2" name="Picture 1"/>
          <p:cNvPicPr>
            <a:picLocks noChangeAspect="1"/>
          </p:cNvPicPr>
          <p:nvPr/>
        </p:nvPicPr>
        <p:blipFill>
          <a:blip r:embed="rId4"/>
          <a:stretch>
            <a:fillRect/>
          </a:stretch>
        </p:blipFill>
        <p:spPr>
          <a:xfrm>
            <a:off x="3024769" y="2323307"/>
            <a:ext cx="5509631" cy="4119540"/>
          </a:xfrm>
          <a:prstGeom prst="rect">
            <a:avLst/>
          </a:prstGeom>
        </p:spPr>
      </p:pic>
      <p:sp>
        <p:nvSpPr>
          <p:cNvPr id="3" name="Rectangle 2"/>
          <p:cNvSpPr/>
          <p:nvPr/>
        </p:nvSpPr>
        <p:spPr>
          <a:xfrm>
            <a:off x="8597900" y="3098156"/>
            <a:ext cx="2568543" cy="1015663"/>
          </a:xfrm>
          <a:prstGeom prst="rect">
            <a:avLst/>
          </a:prstGeom>
        </p:spPr>
        <p:txBody>
          <a:bodyPr wrap="square">
            <a:spAutoFit/>
          </a:bodyPr>
          <a:lstStyle/>
          <a:p>
            <a:pPr algn="just"/>
            <a:r>
              <a:rPr lang="en-US" altLang="en-US" sz="2000" b="1" dirty="0">
                <a:latin typeface="Arial" panose="020B0604020202020204" pitchFamily="34" charset="0"/>
                <a:cs typeface="Arial" panose="020B0604020202020204" pitchFamily="34" charset="0"/>
              </a:rPr>
              <a:t>TH2: </a:t>
            </a:r>
            <a:r>
              <a:rPr lang="en-US" altLang="en-US" sz="2000" b="1" dirty="0" err="1">
                <a:latin typeface="Arial" panose="020B0604020202020204" pitchFamily="34" charset="0"/>
                <a:cs typeface="Arial" panose="020B0604020202020204" pitchFamily="34" charset="0"/>
              </a:rPr>
              <a:t>Áp</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suất</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dầu</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vượt</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quá</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giá</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trị</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cho</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phép</a:t>
            </a:r>
            <a:r>
              <a:rPr lang="en-US" alt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98729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2" name="Text Box 31"/>
          <p:cNvSpPr txBox="1">
            <a:spLocks noChangeArrowheads="1"/>
          </p:cNvSpPr>
          <p:nvPr/>
        </p:nvSpPr>
        <p:spPr bwMode="auto">
          <a:xfrm>
            <a:off x="2879441" y="1653144"/>
            <a:ext cx="3188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2" name="Rectangle 1"/>
          <p:cNvSpPr/>
          <p:nvPr/>
        </p:nvSpPr>
        <p:spPr>
          <a:xfrm>
            <a:off x="9102437" y="2453990"/>
            <a:ext cx="1551708" cy="1631216"/>
          </a:xfrm>
          <a:prstGeom prst="rect">
            <a:avLst/>
          </a:prstGeom>
        </p:spPr>
        <p:txBody>
          <a:bodyPr wrap="square">
            <a:spAutoFit/>
          </a:bodyPr>
          <a:lstStyle/>
          <a:p>
            <a:pPr algn="just"/>
            <a:r>
              <a:rPr lang="en-US" altLang="en-US" sz="2000" b="1" dirty="0">
                <a:latin typeface="Arial" panose="020B0604020202020204" pitchFamily="34" charset="0"/>
                <a:cs typeface="Arial" panose="020B0604020202020204" pitchFamily="34" charset="0"/>
              </a:rPr>
              <a:t>TH3: </a:t>
            </a:r>
            <a:r>
              <a:rPr lang="en-US" altLang="en-US" sz="2000" b="1" dirty="0" err="1">
                <a:latin typeface="Arial" panose="020B0604020202020204" pitchFamily="34" charset="0"/>
                <a:cs typeface="Arial" panose="020B0604020202020204" pitchFamily="34" charset="0"/>
              </a:rPr>
              <a:t>Khi</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dầu</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bôi</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trơn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nóng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quá</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mức</a:t>
            </a:r>
            <a:r>
              <a:rPr lang="en-US" altLang="en-US" sz="2000" b="1" dirty="0">
                <a:latin typeface="Arial" panose="020B0604020202020204" pitchFamily="34" charset="0"/>
                <a:cs typeface="Arial" panose="020B0604020202020204" pitchFamily="34" charset="0"/>
              </a:rPr>
              <a:t> qui </a:t>
            </a:r>
            <a:r>
              <a:rPr lang="en-US" altLang="en-US" sz="2000" b="1" dirty="0" err="1">
                <a:latin typeface="Arial" panose="020B0604020202020204" pitchFamily="34" charset="0"/>
                <a:cs typeface="Arial" panose="020B0604020202020204" pitchFamily="34" charset="0"/>
              </a:rPr>
              <a:t>định</a:t>
            </a:r>
            <a:r>
              <a:rPr lang="en-US" altLang="en-US" sz="2000" b="1"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4"/>
          <a:stretch>
            <a:fillRect/>
          </a:stretch>
        </p:blipFill>
        <p:spPr>
          <a:xfrm>
            <a:off x="2670537" y="2091970"/>
            <a:ext cx="6321063" cy="4599157"/>
          </a:xfrm>
          <a:prstGeom prst="rect">
            <a:avLst/>
          </a:prstGeom>
        </p:spPr>
      </p:pic>
    </p:spTree>
    <p:extLst>
      <p:ext uri="{BB962C8B-B14F-4D97-AF65-F5344CB8AC3E}">
        <p14:creationId xmlns:p14="http://schemas.microsoft.com/office/powerpoint/2010/main" val="28167539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1646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rmAutofit fontScale="92500"/>
          </a:bodyPr>
          <a:lstStyle/>
          <a:p>
            <a:pPr marL="0" indent="0" algn="just">
              <a:buNone/>
            </a:pPr>
            <a:r>
              <a:rPr lang="pt-BR" b="1" dirty="0" smtClean="0">
                <a:solidFill>
                  <a:srgbClr val="92D050"/>
                </a:solidFill>
                <a:latin typeface="Times New Roman" panose="02020603050405020304" pitchFamily="18" charset="0"/>
                <a:cs typeface="Times New Roman" panose="02020603050405020304" pitchFamily="18" charset="0"/>
              </a:rPr>
              <a:t>Trong </a:t>
            </a:r>
            <a:r>
              <a:rPr lang="pt-BR" b="1" dirty="0">
                <a:solidFill>
                  <a:srgbClr val="92D050"/>
                </a:solidFill>
                <a:latin typeface="Times New Roman" panose="02020603050405020304" pitchFamily="18" charset="0"/>
                <a:cs typeface="Times New Roman" panose="02020603050405020304" pitchFamily="18" charset="0"/>
              </a:rPr>
              <a:t>quá trình động cơ làm việc lâu, khí cháy có nhiệt độ cao quá sẽ gây ảnh hưởng xấu đến chất lượng làm việc và độ bền của động cơ. Để khắc phục hậu quả xấu này, chúng ta phải làm gì cho động cơ? </a:t>
            </a:r>
            <a:endParaRPr lang="en-US" sz="4400" b="1" dirty="0">
              <a:solidFill>
                <a:srgbClr val="92D050"/>
              </a:solidFill>
              <a:latin typeface="Times New Roman" panose="02020603050405020304" pitchFamily="18" charset="0"/>
              <a:cs typeface="Times New Roman" panose="02020603050405020304" pitchFamily="18" charset="0"/>
            </a:endParaRP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92D05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1: 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6</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11736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666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13" name="Text Box 31"/>
          <p:cNvSpPr txBox="1">
            <a:spLocks noChangeArrowheads="1"/>
          </p:cNvSpPr>
          <p:nvPr/>
        </p:nvSpPr>
        <p:spPr bwMode="auto">
          <a:xfrm>
            <a:off x="2879440" y="1653144"/>
            <a:ext cx="2471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pic>
        <p:nvPicPr>
          <p:cNvPr id="14" name="Picture 13">
            <a:extLst>
              <a:ext uri="{FF2B5EF4-FFF2-40B4-BE49-F238E27FC236}">
                <a16:creationId xmlns:a16="http://schemas.microsoft.com/office/drawing/2014/main" id="{EBA274F1-F710-70DF-B8E1-32EC7D63446E}"/>
              </a:ext>
            </a:extLst>
          </p:cNvPr>
          <p:cNvPicPr>
            <a:picLocks noChangeAspect="1"/>
          </p:cNvPicPr>
          <p:nvPr/>
        </p:nvPicPr>
        <p:blipFill rotWithShape="1">
          <a:blip r:embed="rId4"/>
          <a:srcRect l="8031" r="6949"/>
          <a:stretch/>
        </p:blipFill>
        <p:spPr>
          <a:xfrm>
            <a:off x="2661005" y="2235635"/>
            <a:ext cx="2833492" cy="2386730"/>
          </a:xfrm>
          <a:prstGeom prst="rect">
            <a:avLst/>
          </a:prstGeom>
        </p:spPr>
      </p:pic>
      <p:sp>
        <p:nvSpPr>
          <p:cNvPr id="16" name="Rounded Rectangular Callout 15"/>
          <p:cNvSpPr/>
          <p:nvPr/>
        </p:nvSpPr>
        <p:spPr>
          <a:xfrm>
            <a:off x="7941055" y="791445"/>
            <a:ext cx="3115943" cy="1681453"/>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i="1" dirty="0" err="1">
                <a:solidFill>
                  <a:schemeClr val="accent2">
                    <a:lumMod val="75000"/>
                  </a:schemeClr>
                </a:solidFill>
                <a:latin typeface="Arial" panose="020B0604020202020204" pitchFamily="34" charset="0"/>
                <a:cs typeface="Arial" panose="020B0604020202020204" pitchFamily="34" charset="0"/>
              </a:rPr>
              <a:t>Việc</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nóng</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lên</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của</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động</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cơ</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ảnh</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hưởng</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như</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thế</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nào</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đến</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quá</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trình</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làm</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việc</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của</a:t>
            </a:r>
            <a:r>
              <a:rPr lang="en-US" sz="1600" b="1" i="1" dirty="0">
                <a:solidFill>
                  <a:schemeClr val="accent2">
                    <a:lumMod val="75000"/>
                  </a:schemeClr>
                </a:solidFill>
                <a:latin typeface="Arial" panose="020B0604020202020204" pitchFamily="34" charset="0"/>
                <a:cs typeface="Arial" panose="020B0604020202020204" pitchFamily="34" charset="0"/>
              </a:rPr>
              <a:t> </a:t>
            </a:r>
            <a:r>
              <a:rPr lang="en-US" sz="1600" b="1" i="1" dirty="0" err="1">
                <a:solidFill>
                  <a:schemeClr val="accent2">
                    <a:lumMod val="75000"/>
                  </a:schemeClr>
                </a:solidFill>
                <a:latin typeface="Arial" panose="020B0604020202020204" pitchFamily="34" charset="0"/>
                <a:cs typeface="Arial" panose="020B0604020202020204" pitchFamily="34" charset="0"/>
              </a:rPr>
              <a:t>các</a:t>
            </a:r>
            <a:r>
              <a:rPr lang="en-US" sz="1600" b="1" i="1" dirty="0">
                <a:solidFill>
                  <a:schemeClr val="accent2">
                    <a:lumMod val="75000"/>
                  </a:schemeClr>
                </a:solidFill>
                <a:latin typeface="Arial" panose="020B0604020202020204" pitchFamily="34" charset="0"/>
                <a:cs typeface="Arial" panose="020B0604020202020204" pitchFamily="34" charset="0"/>
              </a:rPr>
              <a:t> chi </a:t>
            </a:r>
            <a:r>
              <a:rPr lang="en-US" sz="1600" b="1" i="1" dirty="0" err="1">
                <a:solidFill>
                  <a:schemeClr val="accent2">
                    <a:lumMod val="75000"/>
                  </a:schemeClr>
                </a:solidFill>
                <a:latin typeface="Arial" panose="020B0604020202020204" pitchFamily="34" charset="0"/>
                <a:cs typeface="Arial" panose="020B0604020202020204" pitchFamily="34" charset="0"/>
              </a:rPr>
              <a:t>tiết</a:t>
            </a:r>
            <a:r>
              <a:rPr lang="en-US" sz="1600" b="1" i="1" dirty="0">
                <a:solidFill>
                  <a:schemeClr val="accent2">
                    <a:lumMod val="75000"/>
                  </a:schemeClr>
                </a:solidFill>
                <a:latin typeface="Arial" panose="020B0604020202020204" pitchFamily="34" charset="0"/>
                <a:cs typeface="Arial" panose="020B0604020202020204" pitchFamily="34" charset="0"/>
              </a:rPr>
              <a:t>? </a:t>
            </a:r>
          </a:p>
          <a:p>
            <a:pPr algn="just"/>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17" name="Rounded Rectangle 16"/>
          <p:cNvSpPr/>
          <p:nvPr/>
        </p:nvSpPr>
        <p:spPr>
          <a:xfrm>
            <a:off x="7190508" y="3082851"/>
            <a:ext cx="2760606" cy="2530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2000" dirty="0" err="1">
                <a:solidFill>
                  <a:srgbClr val="00B050"/>
                </a:solidFill>
                <a:latin typeface="Arial" panose="020B0604020202020204" pitchFamily="34" charset="0"/>
                <a:cs typeface="Arial" panose="020B0604020202020204" pitchFamily="34" charset="0"/>
              </a:rPr>
              <a:t>Giảm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sức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bền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các</a:t>
            </a:r>
            <a:r>
              <a:rPr lang="en-US" sz="2000" dirty="0">
                <a:solidFill>
                  <a:srgbClr val="00B050"/>
                </a:solidFill>
                <a:latin typeface="Arial" panose="020B0604020202020204" pitchFamily="34" charset="0"/>
                <a:cs typeface="Arial" panose="020B0604020202020204" pitchFamily="34" charset="0"/>
              </a:rPr>
              <a:t> chi </a:t>
            </a:r>
            <a:r>
              <a:rPr lang="en-US" sz="2000" dirty="0" err="1">
                <a:solidFill>
                  <a:srgbClr val="00B050"/>
                </a:solidFill>
                <a:latin typeface="Arial" panose="020B0604020202020204" pitchFamily="34" charset="0"/>
                <a:cs typeface="Arial" panose="020B0604020202020204" pitchFamily="34" charset="0"/>
              </a:rPr>
              <a:t>tiết</a:t>
            </a:r>
            <a:endParaRPr lang="en-US" sz="2000" dirty="0">
              <a:solidFill>
                <a:srgbClr val="00B050"/>
              </a:solidFill>
              <a:latin typeface="Arial" panose="020B0604020202020204" pitchFamily="34" charset="0"/>
              <a:cs typeface="Arial" panose="020B0604020202020204" pitchFamily="34" charset="0"/>
            </a:endParaRPr>
          </a:p>
          <a:p>
            <a:pPr marL="285750" indent="-285750" algn="just">
              <a:buFontTx/>
              <a:buChar char="-"/>
            </a:pPr>
            <a:r>
              <a:rPr lang="en-US" sz="2000" dirty="0" err="1">
                <a:solidFill>
                  <a:srgbClr val="00B050"/>
                </a:solidFill>
                <a:latin typeface="Arial" panose="020B0604020202020204" pitchFamily="34" charset="0"/>
                <a:cs typeface="Arial" panose="020B0604020202020204" pitchFamily="34" charset="0"/>
              </a:rPr>
              <a:t>Hiện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tượng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pittong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kẹt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trong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xilanh</a:t>
            </a:r>
            <a:endParaRPr lang="en-US" sz="2000" dirty="0">
              <a:solidFill>
                <a:srgbClr val="00B050"/>
              </a:solidFill>
              <a:latin typeface="Arial" panose="020B0604020202020204" pitchFamily="34" charset="0"/>
              <a:cs typeface="Arial" panose="020B0604020202020204" pitchFamily="34" charset="0"/>
            </a:endParaRPr>
          </a:p>
          <a:p>
            <a:pPr marL="285750" indent="-285750" algn="just">
              <a:buFontTx/>
              <a:buChar char="-"/>
            </a:pPr>
            <a:r>
              <a:rPr lang="en-US" sz="2000" dirty="0" err="1">
                <a:solidFill>
                  <a:srgbClr val="00B050"/>
                </a:solidFill>
                <a:latin typeface="Arial" panose="020B0604020202020204" pitchFamily="34" charset="0"/>
                <a:cs typeface="Arial" panose="020B0604020202020204" pitchFamily="34" charset="0"/>
              </a:rPr>
              <a:t>Dễ</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gây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cháy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nổ</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trong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cơ</a:t>
            </a:r>
            <a:endParaRPr lang="en-US" sz="2000" dirty="0">
              <a:solidFill>
                <a:srgbClr val="00B05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21D51A0-FADE-A1EF-A234-66558A618344}"/>
              </a:ext>
            </a:extLst>
          </p:cNvPr>
          <p:cNvSpPr txBox="1"/>
          <p:nvPr/>
        </p:nvSpPr>
        <p:spPr>
          <a:xfrm>
            <a:off x="4146933" y="4892598"/>
            <a:ext cx="5407789" cy="1584280"/>
          </a:xfrm>
          <a:prstGeom prst="rect">
            <a:avLst/>
          </a:prstGeom>
          <a:noFill/>
        </p:spPr>
        <p:txBody>
          <a:bodyPr wrap="square">
            <a:spAutoFit/>
          </a:bodyPr>
          <a:lstStyle/>
          <a:p>
            <a:pPr marL="0" marR="0" lvl="0" indent="0" rtl="0">
              <a:lnSpc>
                <a:spcPct val="140016"/>
              </a:lnSpc>
              <a:spcBef>
                <a:spcPts val="0"/>
              </a:spcBef>
              <a:spcAft>
                <a:spcPts val="0"/>
              </a:spcAft>
              <a:buNone/>
            </a:pPr>
            <a:r>
              <a:rPr lang="vi-VN" sz="2400" dirty="0">
                <a:latin typeface="Arial" panose="020B0604020202020204" pitchFamily="34" charset="0"/>
                <a:cs typeface="Arial" panose="020B0604020202020204" pitchFamily="34" charset="0"/>
              </a:rPr>
              <a:t>Hệ thống làm mát có nhiệm vụ giữ cho nhiệt độ của các chi tiết không vượt quá giới hạn cho phép.</a:t>
            </a:r>
          </a:p>
        </p:txBody>
      </p:sp>
      <p:sp>
        <p:nvSpPr>
          <p:cNvPr id="21" name="Arrow: Right 11">
            <a:extLst>
              <a:ext uri="{FF2B5EF4-FFF2-40B4-BE49-F238E27FC236}">
                <a16:creationId xmlns:a16="http://schemas.microsoft.com/office/drawing/2014/main" id="{FAED5127-36AE-F199-1541-3E89B9A57C6B}"/>
              </a:ext>
            </a:extLst>
          </p:cNvPr>
          <p:cNvSpPr/>
          <p:nvPr/>
        </p:nvSpPr>
        <p:spPr>
          <a:xfrm>
            <a:off x="3124426" y="5332351"/>
            <a:ext cx="703968" cy="39002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31"/>
          <p:cNvSpPr txBox="1">
            <a:spLocks noChangeArrowheads="1"/>
          </p:cNvSpPr>
          <p:nvPr/>
        </p:nvSpPr>
        <p:spPr bwMode="auto">
          <a:xfrm>
            <a:off x="804495" y="304974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3</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không</a:t>
            </a:r>
            <a:r>
              <a:rPr lang="en-US" altLang="en-US" sz="1600" dirty="0" smtClean="0">
                <a:solidFill>
                  <a:srgbClr val="0000FF"/>
                </a:solidFill>
              </a:rPr>
              <a:t> </a:t>
            </a:r>
            <a:r>
              <a:rPr lang="en-US" altLang="en-US" sz="1600" dirty="0" err="1" smtClean="0">
                <a:solidFill>
                  <a:srgbClr val="0000FF"/>
                </a:solidFill>
              </a:rPr>
              <a:t>khí</a:t>
            </a:r>
            <a:endParaRPr lang="en-US" altLang="en-US" sz="1600" dirty="0">
              <a:solidFill>
                <a:srgbClr val="0000FF"/>
              </a:solidFill>
            </a:endParaRPr>
          </a:p>
        </p:txBody>
      </p:sp>
    </p:spTree>
    <p:extLst>
      <p:ext uri="{BB962C8B-B14F-4D97-AF65-F5344CB8AC3E}">
        <p14:creationId xmlns:p14="http://schemas.microsoft.com/office/powerpoint/2010/main" val="430768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13" name="Text Box 31"/>
          <p:cNvSpPr txBox="1">
            <a:spLocks noChangeArrowheads="1"/>
          </p:cNvSpPr>
          <p:nvPr/>
        </p:nvSpPr>
        <p:spPr bwMode="auto">
          <a:xfrm>
            <a:off x="2879440" y="1653144"/>
            <a:ext cx="2471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23" name="Text Box 31"/>
          <p:cNvSpPr txBox="1">
            <a:spLocks noChangeArrowheads="1"/>
          </p:cNvSpPr>
          <p:nvPr/>
        </p:nvSpPr>
        <p:spPr bwMode="auto">
          <a:xfrm>
            <a:off x="804495" y="304974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3</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không</a:t>
            </a:r>
            <a:r>
              <a:rPr lang="en-US" altLang="en-US" sz="1600" dirty="0" smtClean="0">
                <a:solidFill>
                  <a:srgbClr val="0000FF"/>
                </a:solidFill>
              </a:rPr>
              <a:t> </a:t>
            </a:r>
            <a:r>
              <a:rPr lang="en-US" altLang="en-US" sz="1600" dirty="0" err="1" smtClean="0">
                <a:solidFill>
                  <a:srgbClr val="0000FF"/>
                </a:solidFill>
              </a:rPr>
              <a:t>khí</a:t>
            </a:r>
            <a:endParaRPr lang="en-US" altLang="en-US" sz="1600" dirty="0">
              <a:solidFill>
                <a:srgbClr val="0000FF"/>
              </a:solidFill>
            </a:endParaRPr>
          </a:p>
        </p:txBody>
      </p:sp>
      <p:sp>
        <p:nvSpPr>
          <p:cNvPr id="16" name="Oval 15">
            <a:extLst>
              <a:ext uri="{FF2B5EF4-FFF2-40B4-BE49-F238E27FC236}">
                <a16:creationId xmlns:a16="http://schemas.microsoft.com/office/drawing/2014/main" id="{8977859F-5BF4-70D7-1133-C9176D2A52F5}"/>
              </a:ext>
            </a:extLst>
          </p:cNvPr>
          <p:cNvSpPr/>
          <p:nvPr/>
        </p:nvSpPr>
        <p:spPr>
          <a:xfrm>
            <a:off x="5621120" y="731948"/>
            <a:ext cx="2394334" cy="14650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endParaRPr lang="en-US" sz="2400" dirty="0">
              <a:latin typeface="Arial" panose="020B0604020202020204" pitchFamily="34" charset="0"/>
              <a:cs typeface="Arial" panose="020B0604020202020204" pitchFamily="34" charset="0"/>
            </a:endParaRPr>
          </a:p>
        </p:txBody>
      </p:sp>
      <p:sp>
        <p:nvSpPr>
          <p:cNvPr id="17" name="Rectangle: Rounded Corners 4">
            <a:extLst>
              <a:ext uri="{FF2B5EF4-FFF2-40B4-BE49-F238E27FC236}">
                <a16:creationId xmlns:a16="http://schemas.microsoft.com/office/drawing/2014/main" id="{806CDF8B-4596-94EC-CD70-ED5BDB92720C}"/>
              </a:ext>
            </a:extLst>
          </p:cNvPr>
          <p:cNvSpPr/>
          <p:nvPr/>
        </p:nvSpPr>
        <p:spPr>
          <a:xfrm>
            <a:off x="6818287" y="2868579"/>
            <a:ext cx="4522321" cy="13536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
        <p:nvSpPr>
          <p:cNvPr id="19" name="Rectangle: Rounded Corners 5">
            <a:extLst>
              <a:ext uri="{FF2B5EF4-FFF2-40B4-BE49-F238E27FC236}">
                <a16:creationId xmlns:a16="http://schemas.microsoft.com/office/drawing/2014/main" id="{5DA2471F-DB43-B716-0B97-176B33F9FFD3}"/>
              </a:ext>
            </a:extLst>
          </p:cNvPr>
          <p:cNvSpPr/>
          <p:nvPr/>
        </p:nvSpPr>
        <p:spPr>
          <a:xfrm>
            <a:off x="2780711" y="2903258"/>
            <a:ext cx="3853884" cy="1353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khí</a:t>
            </a:r>
            <a:endParaRPr lang="en-US" sz="2400" dirty="0">
              <a:latin typeface="Arial" panose="020B0604020202020204" pitchFamily="34" charset="0"/>
              <a:cs typeface="Arial" panose="020B0604020202020204" pitchFamily="34" charset="0"/>
            </a:endParaRPr>
          </a:p>
        </p:txBody>
      </p:sp>
      <p:sp>
        <p:nvSpPr>
          <p:cNvPr id="21" name="Rectangle: Single Corner Snipped 6">
            <a:extLst>
              <a:ext uri="{FF2B5EF4-FFF2-40B4-BE49-F238E27FC236}">
                <a16:creationId xmlns:a16="http://schemas.microsoft.com/office/drawing/2014/main" id="{E20E8E0B-8137-C7B1-830F-4B268C6052D6}"/>
              </a:ext>
            </a:extLst>
          </p:cNvPr>
          <p:cNvSpPr/>
          <p:nvPr/>
        </p:nvSpPr>
        <p:spPr>
          <a:xfrm>
            <a:off x="7025830" y="4966696"/>
            <a:ext cx="1218132" cy="1492764"/>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Arial" panose="020B0604020202020204" pitchFamily="34" charset="0"/>
                <a:ea typeface="Times New Roman" panose="02020603050405020304" pitchFamily="18" charset="0"/>
                <a:cs typeface="Arial" panose="020B0604020202020204" pitchFamily="34" charset="0"/>
              </a:rPr>
              <a:t>Bốc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hơi</a:t>
            </a:r>
            <a:endParaRPr lang="en-US" sz="2400" dirty="0">
              <a:latin typeface="Arial" panose="020B0604020202020204" pitchFamily="34" charset="0"/>
              <a:ea typeface="Calibri" panose="020F050202020403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22" name="Rectangle: Single Corner Snipped 7">
            <a:extLst>
              <a:ext uri="{FF2B5EF4-FFF2-40B4-BE49-F238E27FC236}">
                <a16:creationId xmlns:a16="http://schemas.microsoft.com/office/drawing/2014/main" id="{3F3C803F-E967-A039-AEC0-5B8DC5DE2F71}"/>
              </a:ext>
            </a:extLst>
          </p:cNvPr>
          <p:cNvSpPr/>
          <p:nvPr/>
        </p:nvSpPr>
        <p:spPr>
          <a:xfrm>
            <a:off x="8890314" y="4887341"/>
            <a:ext cx="1120083" cy="1492764"/>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Arial" panose="020B0604020202020204" pitchFamily="34" charset="0"/>
                <a:ea typeface="Times New Roman" panose="02020603050405020304" pitchFamily="18" charset="0"/>
                <a:cs typeface="Arial" panose="020B0604020202020204" pitchFamily="34" charset="0"/>
              </a:rPr>
              <a:t>Đối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lưu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tự</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nhiên</a:t>
            </a:r>
            <a:endParaRPr lang="en-US" sz="2400" dirty="0">
              <a:latin typeface="Arial" panose="020B0604020202020204" pitchFamily="34" charset="0"/>
              <a:cs typeface="Arial" panose="020B0604020202020204" pitchFamily="34" charset="0"/>
            </a:endParaRPr>
          </a:p>
        </p:txBody>
      </p:sp>
      <p:sp>
        <p:nvSpPr>
          <p:cNvPr id="24" name="Rectangle: Single Corner Snipped 8">
            <a:extLst>
              <a:ext uri="{FF2B5EF4-FFF2-40B4-BE49-F238E27FC236}">
                <a16:creationId xmlns:a16="http://schemas.microsoft.com/office/drawing/2014/main" id="{C3CCD262-0822-ADFA-283C-5341877671D2}"/>
              </a:ext>
            </a:extLst>
          </p:cNvPr>
          <p:cNvSpPr/>
          <p:nvPr/>
        </p:nvSpPr>
        <p:spPr>
          <a:xfrm>
            <a:off x="10327516" y="4784138"/>
            <a:ext cx="1218132" cy="1675322"/>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Arial" panose="020B0604020202020204" pitchFamily="34" charset="0"/>
                <a:ea typeface="Times New Roman" panose="02020603050405020304" pitchFamily="18" charset="0"/>
                <a:cs typeface="Arial" panose="020B0604020202020204" pitchFamily="34" charset="0"/>
              </a:rPr>
              <a:t>Tuần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hoàn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cưỡng</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bức</a:t>
            </a:r>
            <a:endParaRPr lang="en-US" sz="2400" dirty="0">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7C13CEC3-406D-3620-89F4-0B726B55C6F0}"/>
              </a:ext>
            </a:extLst>
          </p:cNvPr>
          <p:cNvCxnSpPr>
            <a:cxnSpLocks/>
            <a:stCxn id="16" idx="4"/>
            <a:endCxn id="19" idx="0"/>
          </p:cNvCxnSpPr>
          <p:nvPr/>
        </p:nvCxnSpPr>
        <p:spPr>
          <a:xfrm flipH="1">
            <a:off x="4707653" y="2196955"/>
            <a:ext cx="2110634" cy="7063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C2353039-1E1D-B889-7BEE-994ED7FC0F06}"/>
              </a:ext>
            </a:extLst>
          </p:cNvPr>
          <p:cNvCxnSpPr>
            <a:cxnSpLocks/>
          </p:cNvCxnSpPr>
          <p:nvPr/>
        </p:nvCxnSpPr>
        <p:spPr>
          <a:xfrm>
            <a:off x="6828600" y="2214294"/>
            <a:ext cx="2483327" cy="6369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7588E242-E91D-AB53-488E-B727FE72FE05}"/>
              </a:ext>
            </a:extLst>
          </p:cNvPr>
          <p:cNvCxnSpPr>
            <a:cxnSpLocks/>
            <a:endCxn id="21" idx="3"/>
          </p:cNvCxnSpPr>
          <p:nvPr/>
        </p:nvCxnSpPr>
        <p:spPr>
          <a:xfrm flipH="1">
            <a:off x="7634896" y="4210485"/>
            <a:ext cx="745722" cy="7562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677F1FFE-B384-1713-47D4-4705F103ACB3}"/>
              </a:ext>
            </a:extLst>
          </p:cNvPr>
          <p:cNvCxnSpPr>
            <a:cxnSpLocks/>
          </p:cNvCxnSpPr>
          <p:nvPr/>
        </p:nvCxnSpPr>
        <p:spPr>
          <a:xfrm>
            <a:off x="9311927" y="4239542"/>
            <a:ext cx="28093" cy="709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2ADBC21-69DD-81B5-0D0F-AFB2E2D24F05}"/>
              </a:ext>
            </a:extLst>
          </p:cNvPr>
          <p:cNvCxnSpPr>
            <a:cxnSpLocks/>
            <a:endCxn id="24" idx="3"/>
          </p:cNvCxnSpPr>
          <p:nvPr/>
        </p:nvCxnSpPr>
        <p:spPr>
          <a:xfrm>
            <a:off x="10621014" y="4256882"/>
            <a:ext cx="315568" cy="527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145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58"/>
            <a:ext cx="12192000" cy="6858000"/>
          </a:xfrm>
          <a:prstGeom prst="rect">
            <a:avLst/>
          </a:prstGeom>
        </p:spPr>
      </p:pic>
      <p:sp>
        <p:nvSpPr>
          <p:cNvPr id="4" name="Text Box 8">
            <a:extLst>
              <a:ext uri="{FF2B5EF4-FFF2-40B4-BE49-F238E27FC236}">
                <a16:creationId xmlns:a16="http://schemas.microsoft.com/office/drawing/2014/main" id="{53B4D879-DD80-5480-B11A-467BACE2BEBE}"/>
              </a:ext>
            </a:extLst>
          </p:cNvPr>
          <p:cNvSpPr txBox="1">
            <a:spLocks noChangeArrowheads="1"/>
          </p:cNvSpPr>
          <p:nvPr/>
        </p:nvSpPr>
        <p:spPr bwMode="auto">
          <a:xfrm>
            <a:off x="951270" y="731836"/>
            <a:ext cx="467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t>Hệ</a:t>
            </a:r>
            <a:r>
              <a:rPr lang="en-US" altLang="en-US" sz="2400" dirty="0"/>
              <a:t> </a:t>
            </a:r>
            <a:r>
              <a:rPr lang="en-US" altLang="en-US" sz="2400" dirty="0" err="1"/>
              <a:t>thống</a:t>
            </a:r>
            <a:r>
              <a:rPr lang="en-US" altLang="en-US" sz="2400" dirty="0"/>
              <a:t> </a:t>
            </a:r>
            <a:r>
              <a:rPr lang="en-US" altLang="en-US" sz="2400" dirty="0" err="1"/>
              <a:t>làm</a:t>
            </a:r>
            <a:r>
              <a:rPr lang="en-US" altLang="en-US" sz="2400" dirty="0"/>
              <a:t> </a:t>
            </a:r>
            <a:r>
              <a:rPr lang="en-US" altLang="en-US" sz="2400" dirty="0" err="1"/>
              <a:t>mát</a:t>
            </a:r>
            <a:r>
              <a:rPr lang="en-US" altLang="en-US" sz="2400" dirty="0"/>
              <a:t> </a:t>
            </a:r>
            <a:r>
              <a:rPr lang="en-US" altLang="en-US" sz="2400" dirty="0" err="1"/>
              <a:t>bằng</a:t>
            </a:r>
            <a:r>
              <a:rPr lang="en-US" altLang="en-US" sz="2400" dirty="0"/>
              <a:t> </a:t>
            </a:r>
            <a:r>
              <a:rPr lang="en-US" altLang="en-US" sz="2400" dirty="0" err="1"/>
              <a:t>nước</a:t>
            </a:r>
            <a:r>
              <a:rPr lang="en-US" altLang="en-US" sz="2400" dirty="0"/>
              <a:t> </a:t>
            </a:r>
          </a:p>
        </p:txBody>
      </p:sp>
      <p:sp>
        <p:nvSpPr>
          <p:cNvPr id="5" name="Text Box 9">
            <a:extLst>
              <a:ext uri="{FF2B5EF4-FFF2-40B4-BE49-F238E27FC236}">
                <a16:creationId xmlns:a16="http://schemas.microsoft.com/office/drawing/2014/main" id="{9CB27A23-5219-4CDC-B5E9-A04976A7F6F7}"/>
              </a:ext>
            </a:extLst>
          </p:cNvPr>
          <p:cNvSpPr txBox="1">
            <a:spLocks noChangeArrowheads="1"/>
          </p:cNvSpPr>
          <p:nvPr/>
        </p:nvSpPr>
        <p:spPr bwMode="auto">
          <a:xfrm>
            <a:off x="6237338" y="731835"/>
            <a:ext cx="4943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t>Hệ</a:t>
            </a:r>
            <a:r>
              <a:rPr lang="en-US" altLang="en-US" sz="2400" dirty="0"/>
              <a:t> </a:t>
            </a:r>
            <a:r>
              <a:rPr lang="en-US" altLang="en-US" sz="2400" dirty="0" err="1"/>
              <a:t>thống</a:t>
            </a:r>
            <a:r>
              <a:rPr lang="en-US" altLang="en-US" sz="2400" dirty="0"/>
              <a:t> </a:t>
            </a:r>
            <a:r>
              <a:rPr lang="en-US" altLang="en-US" sz="2400" dirty="0" err="1"/>
              <a:t>làm</a:t>
            </a:r>
            <a:r>
              <a:rPr lang="en-US" altLang="en-US" sz="2400" dirty="0"/>
              <a:t> </a:t>
            </a:r>
            <a:r>
              <a:rPr lang="en-US" altLang="en-US" sz="2400" dirty="0" err="1"/>
              <a:t>mát</a:t>
            </a:r>
            <a:r>
              <a:rPr lang="en-US" altLang="en-US" sz="2400" dirty="0"/>
              <a:t> </a:t>
            </a:r>
            <a:r>
              <a:rPr lang="en-US" altLang="en-US" sz="2400" dirty="0" err="1"/>
              <a:t>bằng</a:t>
            </a:r>
            <a:r>
              <a:rPr lang="en-US" altLang="en-US" sz="2400" dirty="0"/>
              <a:t> </a:t>
            </a:r>
            <a:r>
              <a:rPr lang="en-US" altLang="en-US" sz="2400" dirty="0" err="1"/>
              <a:t>không</a:t>
            </a:r>
            <a:r>
              <a:rPr lang="en-US" altLang="en-US" sz="2400" dirty="0"/>
              <a:t> </a:t>
            </a:r>
            <a:r>
              <a:rPr lang="en-US" altLang="en-US" sz="2400" dirty="0" err="1"/>
              <a:t>khí</a:t>
            </a:r>
            <a:endParaRPr lang="en-US" altLang="en-US" sz="2400" dirty="0"/>
          </a:p>
        </p:txBody>
      </p:sp>
      <p:pic>
        <p:nvPicPr>
          <p:cNvPr id="6" name="Picture 10" descr="ɶ굆。">
            <a:extLst>
              <a:ext uri="{FF2B5EF4-FFF2-40B4-BE49-F238E27FC236}">
                <a16:creationId xmlns:a16="http://schemas.microsoft.com/office/drawing/2014/main" id="{9E933348-0AFE-354F-F048-A49C12379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203" y="1504333"/>
            <a:ext cx="5449211" cy="470199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stockcooling">
            <a:extLst>
              <a:ext uri="{FF2B5EF4-FFF2-40B4-BE49-F238E27FC236}">
                <a16:creationId xmlns:a16="http://schemas.microsoft.com/office/drawing/2014/main" id="{066A982C-8876-AFBF-659E-962BB7D37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19" y="1504334"/>
            <a:ext cx="5022588" cy="470199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5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bôi</a:t>
            </a:r>
            <a:r>
              <a:rPr lang="en-US" altLang="en-US" sz="1600" dirty="0" smtClean="0">
                <a:solidFill>
                  <a:srgbClr val="0000FF"/>
                </a:solidFill>
              </a:rPr>
              <a:t> </a:t>
            </a:r>
            <a:r>
              <a:rPr lang="en-US" altLang="en-US" sz="1600" dirty="0" err="1" smtClean="0">
                <a:solidFill>
                  <a:srgbClr val="0000FF"/>
                </a:solidFill>
              </a:rPr>
              <a:t>trơn</a:t>
            </a:r>
            <a:r>
              <a:rPr lang="en-US" altLang="en-US" sz="1600" dirty="0" smtClean="0">
                <a:solidFill>
                  <a:srgbClr val="0000FF"/>
                </a:solidFill>
              </a:rPr>
              <a:t> </a:t>
            </a:r>
            <a:r>
              <a:rPr lang="en-US" altLang="en-US" sz="1600" dirty="0" err="1" smtClean="0">
                <a:solidFill>
                  <a:srgbClr val="0000FF"/>
                </a:solidFill>
              </a:rPr>
              <a:t>cưỡng</a:t>
            </a:r>
            <a:r>
              <a:rPr lang="en-US" altLang="en-US" sz="1600" dirty="0" smtClean="0">
                <a:solidFill>
                  <a:srgbClr val="0000FF"/>
                </a:solidFill>
              </a:rPr>
              <a:t> </a:t>
            </a:r>
            <a:r>
              <a:rPr lang="en-US" altLang="en-US" sz="1600" dirty="0" err="1" smtClean="0">
                <a:solidFill>
                  <a:srgbClr val="0000FF"/>
                </a:solidFill>
              </a:rPr>
              <a:t>bức</a:t>
            </a:r>
            <a:endParaRPr lang="en-US" altLang="en-US" sz="1600" dirty="0">
              <a:solidFill>
                <a:srgbClr val="0000FF"/>
              </a:solidFill>
            </a:endParaRPr>
          </a:p>
        </p:txBody>
      </p:sp>
      <p:sp>
        <p:nvSpPr>
          <p:cNvPr id="13" name="Text Box 31"/>
          <p:cNvSpPr txBox="1">
            <a:spLocks noChangeArrowheads="1"/>
          </p:cNvSpPr>
          <p:nvPr/>
        </p:nvSpPr>
        <p:spPr bwMode="auto">
          <a:xfrm>
            <a:off x="2879440" y="1653144"/>
            <a:ext cx="2471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22" name="Rounded Rectangular Callout 21"/>
          <p:cNvSpPr/>
          <p:nvPr/>
        </p:nvSpPr>
        <p:spPr>
          <a:xfrm>
            <a:off x="7941055" y="791445"/>
            <a:ext cx="3115943" cy="1681453"/>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i="1" dirty="0" err="1" smtClean="0">
                <a:solidFill>
                  <a:schemeClr val="accent2">
                    <a:lumMod val="75000"/>
                  </a:schemeClr>
                </a:solidFill>
                <a:latin typeface="Arial" panose="020B0604020202020204" pitchFamily="34" charset="0"/>
                <a:cs typeface="Arial" panose="020B0604020202020204" pitchFamily="34" charset="0"/>
              </a:rPr>
              <a:t>Hãy</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kể</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tên</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một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số</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phương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tiện</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làm</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mát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bằng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nước</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và</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làm</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mát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bằng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không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khí</a:t>
            </a:r>
            <a:r>
              <a:rPr lang="en-US" sz="1600" b="1" i="1" dirty="0" smtClean="0">
                <a:solidFill>
                  <a:schemeClr val="accent2">
                    <a:lumMod val="75000"/>
                  </a:schemeClr>
                </a:solidFill>
                <a:latin typeface="Arial" panose="020B0604020202020204" pitchFamily="34" charset="0"/>
                <a:cs typeface="Arial" panose="020B0604020202020204" pitchFamily="34" charset="0"/>
              </a:rPr>
              <a:t>? </a:t>
            </a:r>
            <a:endParaRPr lang="en-US" sz="1600" b="1" i="1" dirty="0">
              <a:solidFill>
                <a:schemeClr val="accent2">
                  <a:lumMod val="75000"/>
                </a:schemeClr>
              </a:solidFill>
              <a:latin typeface="Arial" panose="020B0604020202020204" pitchFamily="34" charset="0"/>
              <a:cs typeface="Arial" panose="020B0604020202020204" pitchFamily="34" charset="0"/>
            </a:endParaRPr>
          </a:p>
          <a:p>
            <a:pPr algn="just"/>
            <a:endParaRPr lang="en-US" sz="2400" dirty="0">
              <a:solidFill>
                <a:schemeClr val="accent2">
                  <a:lumMod val="75000"/>
                </a:schemeClr>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7BE84E72-1423-7D88-A985-66D34E7E48B0}"/>
              </a:ext>
            </a:extLst>
          </p:cNvPr>
          <p:cNvPicPr>
            <a:picLocks noChangeAspect="1"/>
          </p:cNvPicPr>
          <p:nvPr/>
        </p:nvPicPr>
        <p:blipFill>
          <a:blip r:embed="rId4"/>
          <a:stretch>
            <a:fillRect/>
          </a:stretch>
        </p:blipFill>
        <p:spPr>
          <a:xfrm>
            <a:off x="2870558" y="1991698"/>
            <a:ext cx="8299269" cy="4668339"/>
          </a:xfrm>
          <a:prstGeom prst="rect">
            <a:avLst/>
          </a:prstGeom>
        </p:spPr>
      </p:pic>
    </p:spTree>
    <p:extLst>
      <p:ext uri="{BB962C8B-B14F-4D97-AF65-F5344CB8AC3E}">
        <p14:creationId xmlns:p14="http://schemas.microsoft.com/office/powerpoint/2010/main" val="3943247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13" name="Text Box 31"/>
          <p:cNvSpPr txBox="1">
            <a:spLocks noChangeArrowheads="1"/>
          </p:cNvSpPr>
          <p:nvPr/>
        </p:nvSpPr>
        <p:spPr bwMode="auto">
          <a:xfrm>
            <a:off x="2879440" y="1653144"/>
            <a:ext cx="2471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23" name="Text Box 31"/>
          <p:cNvSpPr txBox="1">
            <a:spLocks noChangeArrowheads="1"/>
          </p:cNvSpPr>
          <p:nvPr/>
        </p:nvSpPr>
        <p:spPr bwMode="auto">
          <a:xfrm>
            <a:off x="804495" y="304974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3</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không</a:t>
            </a:r>
            <a:r>
              <a:rPr lang="en-US" altLang="en-US" sz="1600" dirty="0" smtClean="0">
                <a:solidFill>
                  <a:srgbClr val="0000FF"/>
                </a:solidFill>
              </a:rPr>
              <a:t> </a:t>
            </a:r>
            <a:r>
              <a:rPr lang="en-US" altLang="en-US" sz="1600" dirty="0" err="1" smtClean="0">
                <a:solidFill>
                  <a:srgbClr val="0000FF"/>
                </a:solidFill>
              </a:rPr>
              <a:t>khí</a:t>
            </a:r>
            <a:endParaRPr lang="en-US" altLang="en-US" sz="1600" dirty="0">
              <a:solidFill>
                <a:srgbClr val="0000FF"/>
              </a:solidFill>
            </a:endParaRPr>
          </a:p>
        </p:txBody>
      </p:sp>
      <p:pic>
        <p:nvPicPr>
          <p:cNvPr id="22" name="Picture 21">
            <a:extLst>
              <a:ext uri="{FF2B5EF4-FFF2-40B4-BE49-F238E27FC236}">
                <a16:creationId xmlns:a16="http://schemas.microsoft.com/office/drawing/2014/main" id="{9B190A14-01CD-6EFE-079A-0525A9C505D4}"/>
              </a:ext>
            </a:extLst>
          </p:cNvPr>
          <p:cNvPicPr>
            <a:picLocks noChangeAspect="1"/>
          </p:cNvPicPr>
          <p:nvPr/>
        </p:nvPicPr>
        <p:blipFill>
          <a:blip r:embed="rId4"/>
          <a:stretch>
            <a:fillRect/>
          </a:stretch>
        </p:blipFill>
        <p:spPr>
          <a:xfrm>
            <a:off x="3248025" y="2053076"/>
            <a:ext cx="7835755" cy="4407612"/>
          </a:xfrm>
          <a:prstGeom prst="rect">
            <a:avLst/>
          </a:prstGeom>
        </p:spPr>
      </p:pic>
    </p:spTree>
    <p:extLst>
      <p:ext uri="{BB962C8B-B14F-4D97-AF65-F5344CB8AC3E}">
        <p14:creationId xmlns:p14="http://schemas.microsoft.com/office/powerpoint/2010/main" val="2471899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23" name="Text Box 31"/>
          <p:cNvSpPr txBox="1">
            <a:spLocks noChangeArrowheads="1"/>
          </p:cNvSpPr>
          <p:nvPr/>
        </p:nvSpPr>
        <p:spPr bwMode="auto">
          <a:xfrm>
            <a:off x="804495" y="304974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3</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không</a:t>
            </a:r>
            <a:r>
              <a:rPr lang="en-US" altLang="en-US" sz="1600" dirty="0" smtClean="0">
                <a:solidFill>
                  <a:srgbClr val="0000FF"/>
                </a:solidFill>
              </a:rPr>
              <a:t> </a:t>
            </a:r>
            <a:r>
              <a:rPr lang="en-US" altLang="en-US" sz="1600" dirty="0" err="1" smtClean="0">
                <a:solidFill>
                  <a:srgbClr val="0000FF"/>
                </a:solidFill>
              </a:rPr>
              <a:t>khí</a:t>
            </a:r>
            <a:endParaRPr lang="en-US" altLang="en-US" sz="1600" dirty="0">
              <a:solidFill>
                <a:srgbClr val="0000FF"/>
              </a:solidFill>
            </a:endParaRPr>
          </a:p>
        </p:txBody>
      </p:sp>
      <p:pic>
        <p:nvPicPr>
          <p:cNvPr id="14" name="Picture 2" descr="Không có mô tả.">
            <a:extLst>
              <a:ext uri="{FF2B5EF4-FFF2-40B4-BE49-F238E27FC236}">
                <a16:creationId xmlns:a16="http://schemas.microsoft.com/office/drawing/2014/main" id="{03E5B4D8-789F-6098-B2BB-A79EE3C1CE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43506" r="25074" b="27978"/>
          <a:stretch/>
        </p:blipFill>
        <p:spPr bwMode="auto">
          <a:xfrm>
            <a:off x="2877192" y="2073046"/>
            <a:ext cx="5768044" cy="34613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1AA322B-D97C-BB66-EB0B-6575C7204058}"/>
              </a:ext>
            </a:extLst>
          </p:cNvPr>
          <p:cNvSpPr txBox="1">
            <a:spLocks noChangeArrowheads="1"/>
          </p:cNvSpPr>
          <p:nvPr/>
        </p:nvSpPr>
        <p:spPr bwMode="auto">
          <a:xfrm>
            <a:off x="1422758" y="5687544"/>
            <a:ext cx="8549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i="1" dirty="0" err="1">
                <a:cs typeface="Arial" panose="020B0604020202020204" pitchFamily="34" charset="0"/>
              </a:rPr>
              <a:t>Hình</a:t>
            </a:r>
            <a:r>
              <a:rPr lang="en-US" altLang="en-US" sz="2000" b="1" i="1" dirty="0">
                <a:cs typeface="Arial" panose="020B0604020202020204" pitchFamily="34" charset="0"/>
              </a:rPr>
              <a:t> 20.3. S</a:t>
            </a:r>
            <a:r>
              <a:rPr lang="vi-VN" altLang="en-US" sz="2000" b="1" i="1" dirty="0">
                <a:cs typeface="Arial" panose="020B0604020202020204" pitchFamily="34" charset="0"/>
              </a:rPr>
              <a:t>ơ</a:t>
            </a:r>
            <a:r>
              <a:rPr lang="en-US" altLang="en-US" sz="2000" b="1" i="1" dirty="0">
                <a:cs typeface="Arial" panose="020B0604020202020204" pitchFamily="34" charset="0"/>
              </a:rPr>
              <a:t> </a:t>
            </a:r>
            <a:r>
              <a:rPr lang="en-US" altLang="en-US" sz="2000" b="1" i="1" dirty="0" err="1">
                <a:cs typeface="Arial" panose="020B0604020202020204" pitchFamily="34" charset="0"/>
              </a:rPr>
              <a:t>đồ</a:t>
            </a:r>
            <a:r>
              <a:rPr lang="en-US" altLang="en-US" sz="2000" b="1" i="1" dirty="0">
                <a:cs typeface="Arial" panose="020B0604020202020204" pitchFamily="34" charset="0"/>
              </a:rPr>
              <a:t> </a:t>
            </a:r>
            <a:r>
              <a:rPr lang="en-US" altLang="en-US" sz="2000" b="1" i="1" dirty="0" err="1">
                <a:cs typeface="Arial" panose="020B0604020202020204" pitchFamily="34" charset="0"/>
              </a:rPr>
              <a:t>hệ</a:t>
            </a:r>
            <a:r>
              <a:rPr lang="en-US" altLang="en-US" sz="2000" b="1" i="1" dirty="0">
                <a:cs typeface="Arial" panose="020B0604020202020204" pitchFamily="34" charset="0"/>
              </a:rPr>
              <a:t> </a:t>
            </a:r>
            <a:r>
              <a:rPr lang="en-US" altLang="en-US" sz="2000" b="1" i="1" dirty="0" err="1">
                <a:cs typeface="Arial" panose="020B0604020202020204" pitchFamily="34" charset="0"/>
              </a:rPr>
              <a:t>thống</a:t>
            </a:r>
            <a:r>
              <a:rPr lang="en-US" altLang="en-US" sz="2000" b="1" i="1" dirty="0">
                <a:cs typeface="Arial" panose="020B0604020202020204" pitchFamily="34" charset="0"/>
              </a:rPr>
              <a:t> </a:t>
            </a:r>
            <a:r>
              <a:rPr lang="en-US" altLang="en-US" sz="2000" b="1" i="1" dirty="0" err="1">
                <a:cs typeface="Arial" panose="020B0604020202020204" pitchFamily="34" charset="0"/>
              </a:rPr>
              <a:t>làm</a:t>
            </a:r>
            <a:r>
              <a:rPr lang="en-US" altLang="en-US" sz="2000" b="1" i="1" dirty="0">
                <a:cs typeface="Arial" panose="020B0604020202020204" pitchFamily="34" charset="0"/>
              </a:rPr>
              <a:t> </a:t>
            </a:r>
            <a:r>
              <a:rPr lang="en-US" altLang="en-US" sz="2000" b="1" i="1" dirty="0" err="1">
                <a:cs typeface="Arial" panose="020B0604020202020204" pitchFamily="34" charset="0"/>
              </a:rPr>
              <a:t>mát</a:t>
            </a:r>
            <a:r>
              <a:rPr lang="en-US" altLang="en-US" sz="2000" b="1" i="1" dirty="0">
                <a:cs typeface="Arial" panose="020B0604020202020204" pitchFamily="34" charset="0"/>
              </a:rPr>
              <a:t> </a:t>
            </a:r>
            <a:r>
              <a:rPr lang="en-US" altLang="en-US" sz="2000" b="1" i="1" dirty="0" err="1">
                <a:cs typeface="Arial" panose="020B0604020202020204" pitchFamily="34" charset="0"/>
              </a:rPr>
              <a:t>tuần</a:t>
            </a:r>
            <a:r>
              <a:rPr lang="en-US" altLang="en-US" sz="2000" b="1" i="1" dirty="0">
                <a:cs typeface="Arial" panose="020B0604020202020204" pitchFamily="34" charset="0"/>
              </a:rPr>
              <a:t> </a:t>
            </a:r>
            <a:r>
              <a:rPr lang="en-US" altLang="en-US" sz="2000" b="1" i="1" dirty="0" err="1">
                <a:cs typeface="Arial" panose="020B0604020202020204" pitchFamily="34" charset="0"/>
              </a:rPr>
              <a:t>hoàn</a:t>
            </a:r>
            <a:r>
              <a:rPr lang="en-US" altLang="en-US" sz="2000" b="1" i="1" dirty="0">
                <a:cs typeface="Arial" panose="020B0604020202020204" pitchFamily="34" charset="0"/>
              </a:rPr>
              <a:t> </a:t>
            </a:r>
            <a:r>
              <a:rPr lang="en-US" altLang="en-US" sz="2000" b="1" i="1" dirty="0" err="1">
                <a:cs typeface="Arial" panose="020B0604020202020204" pitchFamily="34" charset="0"/>
              </a:rPr>
              <a:t>cưỡng</a:t>
            </a:r>
            <a:r>
              <a:rPr lang="en-US" altLang="en-US" sz="2000" b="1" i="1" dirty="0">
                <a:cs typeface="Arial" panose="020B0604020202020204" pitchFamily="34" charset="0"/>
              </a:rPr>
              <a:t> </a:t>
            </a:r>
            <a:r>
              <a:rPr lang="en-US" altLang="en-US" sz="2000" b="1" i="1" dirty="0" err="1">
                <a:cs typeface="Arial" panose="020B0604020202020204" pitchFamily="34" charset="0"/>
              </a:rPr>
              <a:t>bức</a:t>
            </a:r>
            <a:endParaRPr lang="en-US" altLang="en-US" sz="2000" b="1" i="1" dirty="0">
              <a:cs typeface="Arial" panose="020B0604020202020204" pitchFamily="34" charset="0"/>
            </a:endParaRPr>
          </a:p>
        </p:txBody>
      </p:sp>
      <p:sp>
        <p:nvSpPr>
          <p:cNvPr id="17" name="Text Box 31"/>
          <p:cNvSpPr txBox="1">
            <a:spLocks noChangeArrowheads="1"/>
          </p:cNvSpPr>
          <p:nvPr/>
        </p:nvSpPr>
        <p:spPr bwMode="auto">
          <a:xfrm>
            <a:off x="2868819" y="1622715"/>
            <a:ext cx="33518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19" name="Rounded Rectangular Callout 18"/>
          <p:cNvSpPr/>
          <p:nvPr/>
        </p:nvSpPr>
        <p:spPr>
          <a:xfrm>
            <a:off x="7941055" y="791445"/>
            <a:ext cx="3115943" cy="1681453"/>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i="1" dirty="0" err="1" smtClean="0">
                <a:solidFill>
                  <a:schemeClr val="accent2">
                    <a:lumMod val="75000"/>
                  </a:schemeClr>
                </a:solidFill>
                <a:latin typeface="Arial" panose="020B0604020202020204" pitchFamily="34" charset="0"/>
                <a:cs typeface="Arial" panose="020B0604020202020204" pitchFamily="34" charset="0"/>
              </a:rPr>
              <a:t>Hãy</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kể</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tên</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một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số</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phương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tiện</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làm</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mát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bằng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nước</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và</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làm</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mát</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bằng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không</a:t>
            </a:r>
            <a:r>
              <a:rPr lang="en-US" sz="1600" b="1" i="1" dirty="0" smtClean="0">
                <a:solidFill>
                  <a:schemeClr val="accent2">
                    <a:lumMod val="75000"/>
                  </a:schemeClr>
                </a:solidFill>
                <a:latin typeface="Arial" panose="020B0604020202020204" pitchFamily="34" charset="0"/>
                <a:cs typeface="Arial" panose="020B0604020202020204" pitchFamily="34" charset="0"/>
              </a:rPr>
              <a:t> </a:t>
            </a:r>
            <a:r>
              <a:rPr lang="en-US" sz="1600" b="1" i="1" dirty="0" err="1" smtClean="0">
                <a:solidFill>
                  <a:schemeClr val="accent2">
                    <a:lumMod val="75000"/>
                  </a:schemeClr>
                </a:solidFill>
                <a:latin typeface="Arial" panose="020B0604020202020204" pitchFamily="34" charset="0"/>
                <a:cs typeface="Arial" panose="020B0604020202020204" pitchFamily="34" charset="0"/>
              </a:rPr>
              <a:t>khí</a:t>
            </a:r>
            <a:r>
              <a:rPr lang="en-US" sz="1600" b="1" i="1" dirty="0" smtClean="0">
                <a:solidFill>
                  <a:schemeClr val="accent2">
                    <a:lumMod val="75000"/>
                  </a:schemeClr>
                </a:solidFill>
                <a:latin typeface="Arial" panose="020B0604020202020204" pitchFamily="34" charset="0"/>
                <a:cs typeface="Arial" panose="020B0604020202020204" pitchFamily="34" charset="0"/>
              </a:rPr>
              <a:t>? </a:t>
            </a:r>
            <a:endParaRPr lang="en-US" sz="1600" b="1" i="1" dirty="0">
              <a:solidFill>
                <a:schemeClr val="accent2">
                  <a:lumMod val="75000"/>
                </a:schemeClr>
              </a:solidFill>
              <a:latin typeface="Arial" panose="020B0604020202020204" pitchFamily="34" charset="0"/>
              <a:cs typeface="Arial" panose="020B0604020202020204" pitchFamily="34" charset="0"/>
            </a:endParaRPr>
          </a:p>
          <a:p>
            <a:pPr algn="just"/>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B44079C9-74ED-8938-69A5-F53D112B2A91}"/>
              </a:ext>
            </a:extLst>
          </p:cNvPr>
          <p:cNvSpPr>
            <a:spLocks/>
          </p:cNvSpPr>
          <p:nvPr/>
        </p:nvSpPr>
        <p:spPr bwMode="auto">
          <a:xfrm>
            <a:off x="8786328" y="2007405"/>
            <a:ext cx="2824316" cy="127057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rgbClr val="0033CC"/>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1 - </a:t>
            </a:r>
            <a:r>
              <a:rPr lang="en-US" altLang="en-US" sz="2000" dirty="0" err="1">
                <a:solidFill>
                  <a:schemeClr val="accent5">
                    <a:lumMod val="75000"/>
                  </a:schemeClr>
                </a:solidFill>
                <a:cs typeface="Arial" panose="020B0604020202020204" pitchFamily="34" charset="0"/>
              </a:rPr>
              <a:t>Thân</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máy</a:t>
            </a:r>
            <a:endParaRPr lang="en-US" altLang="en-US" sz="2000" dirty="0">
              <a:solidFill>
                <a:schemeClr val="accent5">
                  <a:lumMod val="75000"/>
                </a:schemeClr>
              </a:solidFill>
              <a:cs typeface="Arial" panose="020B0604020202020204" pitchFamily="34" charset="0"/>
            </a:endParaRP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3 - Đ</a:t>
            </a:r>
            <a:r>
              <a:rPr lang="vi-VN" altLang="en-US" sz="2000" dirty="0">
                <a:solidFill>
                  <a:schemeClr val="accent5">
                    <a:lumMod val="75000"/>
                  </a:schemeClr>
                </a:solidFill>
                <a:cs typeface="Arial" panose="020B0604020202020204" pitchFamily="34" charset="0"/>
              </a:rPr>
              <a:t>ường</a:t>
            </a:r>
            <a:r>
              <a:rPr lang="en-US" altLang="en-US" sz="2000" dirty="0">
                <a:solidFill>
                  <a:schemeClr val="accent5">
                    <a:lumMod val="75000"/>
                  </a:schemeClr>
                </a:solidFill>
                <a:cs typeface="Arial" panose="020B0604020202020204" pitchFamily="34" charset="0"/>
              </a:rPr>
              <a:t> n</a:t>
            </a:r>
            <a:r>
              <a:rPr lang="vi-VN" altLang="en-US" sz="2000" dirty="0">
                <a:solidFill>
                  <a:schemeClr val="accent5">
                    <a:lumMod val="75000"/>
                  </a:schemeClr>
                </a:solidFill>
                <a:cs typeface="Arial" panose="020B0604020202020204" pitchFamily="34" charset="0"/>
              </a:rPr>
              <a:t>ước</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nóng</a:t>
            </a:r>
            <a:endParaRPr lang="en-US" altLang="en-US" sz="2000" dirty="0">
              <a:solidFill>
                <a:schemeClr val="accent5">
                  <a:lumMod val="75000"/>
                </a:schemeClr>
              </a:solidFill>
              <a:cs typeface="Arial" panose="020B0604020202020204" pitchFamily="34" charset="0"/>
            </a:endParaRP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5 - </a:t>
            </a:r>
            <a:r>
              <a:rPr lang="en-US" altLang="en-US" sz="2000" dirty="0" err="1">
                <a:solidFill>
                  <a:schemeClr val="accent5">
                    <a:lumMod val="75000"/>
                  </a:schemeClr>
                </a:solidFill>
                <a:cs typeface="Arial" panose="020B0604020202020204" pitchFamily="34" charset="0"/>
              </a:rPr>
              <a:t>Két</a:t>
            </a:r>
            <a:r>
              <a:rPr lang="en-US" altLang="en-US" sz="2000" dirty="0">
                <a:solidFill>
                  <a:schemeClr val="accent5">
                    <a:lumMod val="75000"/>
                  </a:schemeClr>
                </a:solidFill>
                <a:cs typeface="Arial" panose="020B0604020202020204" pitchFamily="34" charset="0"/>
              </a:rPr>
              <a:t> n</a:t>
            </a:r>
            <a:r>
              <a:rPr lang="vi-VN" altLang="en-US" sz="2000" dirty="0">
                <a:solidFill>
                  <a:schemeClr val="accent5">
                    <a:lumMod val="75000"/>
                  </a:schemeClr>
                </a:solidFill>
                <a:cs typeface="Arial" panose="020B0604020202020204" pitchFamily="34" charset="0"/>
              </a:rPr>
              <a:t>ước</a:t>
            </a:r>
            <a:endParaRPr lang="en-US" altLang="en-US" sz="2000" dirty="0">
              <a:solidFill>
                <a:schemeClr val="accent5">
                  <a:lumMod val="75000"/>
                </a:schemeClr>
              </a:solidFill>
              <a:cs typeface="Arial" panose="020B0604020202020204" pitchFamily="34" charset="0"/>
            </a:endParaRPr>
          </a:p>
        </p:txBody>
      </p:sp>
      <p:sp>
        <p:nvSpPr>
          <p:cNvPr id="22" name="Content Placeholder 2">
            <a:extLst>
              <a:ext uri="{FF2B5EF4-FFF2-40B4-BE49-F238E27FC236}">
                <a16:creationId xmlns:a16="http://schemas.microsoft.com/office/drawing/2014/main" id="{09FBD154-7A2B-6AF8-694D-2E0095122D55}"/>
              </a:ext>
            </a:extLst>
          </p:cNvPr>
          <p:cNvSpPr>
            <a:spLocks/>
          </p:cNvSpPr>
          <p:nvPr/>
        </p:nvSpPr>
        <p:spPr bwMode="auto">
          <a:xfrm>
            <a:off x="8794265" y="4512875"/>
            <a:ext cx="2628110" cy="1390601"/>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rgbClr val="0033CC"/>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7- </a:t>
            </a:r>
            <a:r>
              <a:rPr lang="en-US" altLang="en-US" sz="2000" dirty="0" err="1">
                <a:solidFill>
                  <a:schemeClr val="accent5">
                    <a:lumMod val="75000"/>
                  </a:schemeClr>
                </a:solidFill>
                <a:cs typeface="Arial" panose="020B0604020202020204" pitchFamily="34" charset="0"/>
              </a:rPr>
              <a:t>Quạt</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gió</a:t>
            </a:r>
            <a:r>
              <a:rPr lang="en-US" altLang="en-US" sz="2000" dirty="0">
                <a:solidFill>
                  <a:schemeClr val="accent5">
                    <a:lumMod val="75000"/>
                  </a:schemeClr>
                </a:solidFill>
                <a:cs typeface="Arial" panose="020B0604020202020204" pitchFamily="34" charset="0"/>
              </a:rPr>
              <a:t>                </a:t>
            </a: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8- </a:t>
            </a:r>
            <a:r>
              <a:rPr lang="en-US" altLang="en-US" sz="2000" dirty="0" err="1">
                <a:solidFill>
                  <a:schemeClr val="accent5">
                    <a:lumMod val="75000"/>
                  </a:schemeClr>
                </a:solidFill>
                <a:cs typeface="Arial" panose="020B0604020202020204" pitchFamily="34" charset="0"/>
              </a:rPr>
              <a:t>Ống</a:t>
            </a:r>
            <a:r>
              <a:rPr lang="en-US" altLang="en-US" sz="2000" dirty="0">
                <a:solidFill>
                  <a:schemeClr val="accent5">
                    <a:lumMod val="75000"/>
                  </a:schemeClr>
                </a:solidFill>
                <a:cs typeface="Arial" panose="020B0604020202020204" pitchFamily="34" charset="0"/>
              </a:rPr>
              <a:t> n</a:t>
            </a:r>
            <a:r>
              <a:rPr lang="vi-VN" altLang="en-US" sz="2000" dirty="0">
                <a:solidFill>
                  <a:schemeClr val="accent5">
                    <a:lumMod val="75000"/>
                  </a:schemeClr>
                </a:solidFill>
                <a:cs typeface="Arial" panose="020B0604020202020204" pitchFamily="34" charset="0"/>
              </a:rPr>
              <a:t>ước</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nối</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tắt</a:t>
            </a:r>
            <a:endParaRPr lang="en-US" altLang="en-US" sz="2000" dirty="0">
              <a:solidFill>
                <a:schemeClr val="accent5">
                  <a:lumMod val="75000"/>
                </a:schemeClr>
              </a:solidFill>
              <a:cs typeface="Arial" panose="020B0604020202020204" pitchFamily="34" charset="0"/>
            </a:endParaRP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9- Puli </a:t>
            </a:r>
            <a:r>
              <a:rPr lang="en-US" altLang="en-US" sz="2000" dirty="0" err="1">
                <a:solidFill>
                  <a:schemeClr val="accent5">
                    <a:lumMod val="75000"/>
                  </a:schemeClr>
                </a:solidFill>
                <a:cs typeface="Arial" panose="020B0604020202020204" pitchFamily="34" charset="0"/>
              </a:rPr>
              <a:t>và</a:t>
            </a:r>
            <a:r>
              <a:rPr lang="en-US" altLang="en-US" sz="2000" dirty="0">
                <a:solidFill>
                  <a:schemeClr val="accent5">
                    <a:lumMod val="75000"/>
                  </a:schemeClr>
                </a:solidFill>
                <a:cs typeface="Arial" panose="020B0604020202020204" pitchFamily="34" charset="0"/>
              </a:rPr>
              <a:t> </a:t>
            </a:r>
            <a:r>
              <a:rPr lang="vi-VN" altLang="en-US" sz="2000" dirty="0">
                <a:solidFill>
                  <a:schemeClr val="accent5">
                    <a:lumMod val="75000"/>
                  </a:schemeClr>
                </a:solidFill>
                <a:cs typeface="Arial" panose="020B0604020202020204" pitchFamily="34" charset="0"/>
              </a:rPr>
              <a:t>đ</a:t>
            </a:r>
            <a:r>
              <a:rPr lang="en-US" altLang="en-US" sz="2000" dirty="0">
                <a:solidFill>
                  <a:schemeClr val="accent5">
                    <a:lumMod val="75000"/>
                  </a:schemeClr>
                </a:solidFill>
                <a:cs typeface="Arial" panose="020B0604020202020204" pitchFamily="34" charset="0"/>
              </a:rPr>
              <a:t>ai </a:t>
            </a:r>
            <a:r>
              <a:rPr lang="en-US" altLang="en-US" sz="2000" dirty="0" err="1">
                <a:solidFill>
                  <a:schemeClr val="accent5">
                    <a:lumMod val="75000"/>
                  </a:schemeClr>
                </a:solidFill>
                <a:cs typeface="Arial" panose="020B0604020202020204" pitchFamily="34" charset="0"/>
              </a:rPr>
              <a:t>truyền</a:t>
            </a:r>
            <a:endParaRPr lang="en-US" altLang="en-US" sz="2000" dirty="0">
              <a:solidFill>
                <a:schemeClr val="accent5">
                  <a:lumMod val="75000"/>
                </a:schemeClr>
              </a:solidFill>
              <a:cs typeface="Arial" panose="020B0604020202020204" pitchFamily="34" charset="0"/>
            </a:endParaRPr>
          </a:p>
        </p:txBody>
      </p:sp>
      <p:sp>
        <p:nvSpPr>
          <p:cNvPr id="24" name="Text Box 18">
            <a:extLst>
              <a:ext uri="{FF2B5EF4-FFF2-40B4-BE49-F238E27FC236}">
                <a16:creationId xmlns:a16="http://schemas.microsoft.com/office/drawing/2014/main" id="{AAFC7CC3-7208-AB3A-2607-8EED6E876B1E}"/>
              </a:ext>
            </a:extLst>
          </p:cNvPr>
          <p:cNvSpPr txBox="1">
            <a:spLocks noChangeArrowheads="1"/>
          </p:cNvSpPr>
          <p:nvPr/>
        </p:nvSpPr>
        <p:spPr bwMode="auto">
          <a:xfrm>
            <a:off x="8794265" y="3304820"/>
            <a:ext cx="2400372" cy="123110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solidFill>
                  <a:schemeClr val="accent5">
                    <a:lumMod val="75000"/>
                  </a:schemeClr>
                </a:solidFill>
                <a:cs typeface="Arial" panose="020B0604020202020204" pitchFamily="34" charset="0"/>
              </a:rPr>
              <a:t>2 - </a:t>
            </a:r>
            <a:r>
              <a:rPr lang="en-US" altLang="en-US" sz="2000" dirty="0" err="1">
                <a:solidFill>
                  <a:schemeClr val="accent5">
                    <a:lumMod val="75000"/>
                  </a:schemeClr>
                </a:solidFill>
                <a:cs typeface="Arial" panose="020B0604020202020204" pitchFamily="34" charset="0"/>
              </a:rPr>
              <a:t>Nắp</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máy</a:t>
            </a:r>
            <a:endParaRPr lang="en-US" altLang="en-US" sz="2000" dirty="0">
              <a:solidFill>
                <a:schemeClr val="accent5">
                  <a:lumMod val="75000"/>
                </a:schemeClr>
              </a:solidFill>
              <a:cs typeface="Arial" panose="020B0604020202020204" pitchFamily="34" charset="0"/>
            </a:endParaRPr>
          </a:p>
          <a:p>
            <a:pPr eaLnBrk="1" hangingPunct="1">
              <a:spcBef>
                <a:spcPct val="50000"/>
              </a:spcBef>
            </a:pPr>
            <a:r>
              <a:rPr lang="en-US" altLang="en-US" sz="2000" dirty="0">
                <a:solidFill>
                  <a:schemeClr val="accent5">
                    <a:lumMod val="75000"/>
                  </a:schemeClr>
                </a:solidFill>
                <a:cs typeface="Arial" panose="020B0604020202020204" pitchFamily="34" charset="0"/>
              </a:rPr>
              <a:t>4 - Van </a:t>
            </a:r>
            <a:r>
              <a:rPr lang="en-US" altLang="en-US" sz="2000" dirty="0" err="1">
                <a:solidFill>
                  <a:schemeClr val="accent5">
                    <a:lumMod val="75000"/>
                  </a:schemeClr>
                </a:solidFill>
                <a:cs typeface="Arial" panose="020B0604020202020204" pitchFamily="34" charset="0"/>
              </a:rPr>
              <a:t>hằng</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nhiệt</a:t>
            </a:r>
            <a:r>
              <a:rPr lang="en-US" altLang="en-US" sz="2000" dirty="0">
                <a:solidFill>
                  <a:schemeClr val="accent5">
                    <a:lumMod val="75000"/>
                  </a:schemeClr>
                </a:solidFill>
                <a:cs typeface="Arial" panose="020B0604020202020204" pitchFamily="34" charset="0"/>
              </a:rPr>
              <a:t> </a:t>
            </a: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6 - </a:t>
            </a:r>
            <a:r>
              <a:rPr lang="en-US" altLang="en-US" sz="2000" dirty="0" err="1">
                <a:solidFill>
                  <a:schemeClr val="accent5">
                    <a:lumMod val="75000"/>
                  </a:schemeClr>
                </a:solidFill>
                <a:cs typeface="Arial" panose="020B0604020202020204" pitchFamily="34" charset="0"/>
              </a:rPr>
              <a:t>Giàn</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ống</a:t>
            </a:r>
            <a:r>
              <a:rPr lang="en-US" altLang="en-US" sz="2000" dirty="0">
                <a:solidFill>
                  <a:schemeClr val="accent5">
                    <a:lumMod val="75000"/>
                  </a:schemeClr>
                </a:solidFill>
                <a:cs typeface="Arial" panose="020B0604020202020204" pitchFamily="34" charset="0"/>
              </a:rPr>
              <a:t> </a:t>
            </a:r>
          </a:p>
        </p:txBody>
      </p:sp>
      <p:sp>
        <p:nvSpPr>
          <p:cNvPr id="25" name="Text Box 19">
            <a:extLst>
              <a:ext uri="{FF2B5EF4-FFF2-40B4-BE49-F238E27FC236}">
                <a16:creationId xmlns:a16="http://schemas.microsoft.com/office/drawing/2014/main" id="{82A05450-E75F-979D-63CA-8B96C4D17B7A}"/>
              </a:ext>
            </a:extLst>
          </p:cNvPr>
          <p:cNvSpPr txBox="1">
            <a:spLocks noChangeArrowheads="1"/>
          </p:cNvSpPr>
          <p:nvPr/>
        </p:nvSpPr>
        <p:spPr bwMode="auto">
          <a:xfrm>
            <a:off x="8696141" y="5906214"/>
            <a:ext cx="4114800" cy="76944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accent5">
                    <a:lumMod val="75000"/>
                  </a:schemeClr>
                </a:solidFill>
                <a:cs typeface="Arial" panose="020B0604020202020204" pitchFamily="34" charset="0"/>
              </a:rPr>
              <a:t>10- B</a:t>
            </a:r>
            <a:r>
              <a:rPr lang="vi-VN" altLang="en-US" sz="2000" dirty="0">
                <a:solidFill>
                  <a:schemeClr val="accent5">
                    <a:lumMod val="75000"/>
                  </a:schemeClr>
                </a:solidFill>
                <a:cs typeface="Arial" panose="020B0604020202020204" pitchFamily="34" charset="0"/>
              </a:rPr>
              <a:t>ơ</a:t>
            </a:r>
            <a:r>
              <a:rPr lang="en-US" altLang="en-US" sz="2000" dirty="0">
                <a:solidFill>
                  <a:schemeClr val="accent5">
                    <a:lumMod val="75000"/>
                  </a:schemeClr>
                </a:solidFill>
                <a:cs typeface="Arial" panose="020B0604020202020204" pitchFamily="34" charset="0"/>
              </a:rPr>
              <a:t>m </a:t>
            </a:r>
          </a:p>
          <a:p>
            <a:pPr eaLnBrk="1" hangingPunct="1">
              <a:spcBef>
                <a:spcPct val="20000"/>
              </a:spcBef>
              <a:buClr>
                <a:schemeClr val="hlink"/>
              </a:buClr>
              <a:buSzPct val="80000"/>
              <a:buFont typeface="Arial" panose="020B0604020202020204" pitchFamily="34" charset="0"/>
              <a:buNone/>
            </a:pPr>
            <a:r>
              <a:rPr lang="en-US" altLang="en-US" sz="2000" dirty="0">
                <a:solidFill>
                  <a:schemeClr val="accent5">
                    <a:lumMod val="75000"/>
                  </a:schemeClr>
                </a:solidFill>
                <a:cs typeface="Arial" panose="020B0604020202020204" pitchFamily="34" charset="0"/>
              </a:rPr>
              <a:t>11- </a:t>
            </a:r>
            <a:r>
              <a:rPr lang="en-US" altLang="en-US" sz="2000" dirty="0" err="1">
                <a:solidFill>
                  <a:schemeClr val="accent5">
                    <a:lumMod val="75000"/>
                  </a:schemeClr>
                </a:solidFill>
                <a:cs typeface="Arial" panose="020B0604020202020204" pitchFamily="34" charset="0"/>
              </a:rPr>
              <a:t>Ống</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phân</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phối</a:t>
            </a:r>
            <a:r>
              <a:rPr lang="en-US" altLang="en-US" sz="2000" dirty="0">
                <a:solidFill>
                  <a:schemeClr val="accent5">
                    <a:lumMod val="75000"/>
                  </a:schemeClr>
                </a:solidFill>
                <a:cs typeface="Arial" panose="020B0604020202020204" pitchFamily="34" charset="0"/>
              </a:rPr>
              <a:t> n</a:t>
            </a:r>
            <a:r>
              <a:rPr lang="vi-VN" altLang="en-US" sz="2000" dirty="0">
                <a:solidFill>
                  <a:schemeClr val="accent5">
                    <a:lumMod val="75000"/>
                  </a:schemeClr>
                </a:solidFill>
                <a:cs typeface="Arial" panose="020B0604020202020204" pitchFamily="34" charset="0"/>
              </a:rPr>
              <a:t>ước</a:t>
            </a:r>
            <a:r>
              <a:rPr lang="en-US" altLang="en-US" sz="2000" dirty="0">
                <a:solidFill>
                  <a:schemeClr val="accent5">
                    <a:lumMod val="75000"/>
                  </a:schemeClr>
                </a:solidFill>
                <a:cs typeface="Arial" panose="020B0604020202020204" pitchFamily="34" charset="0"/>
              </a:rPr>
              <a:t> </a:t>
            </a:r>
            <a:r>
              <a:rPr lang="en-US" altLang="en-US" sz="2000" dirty="0" err="1">
                <a:solidFill>
                  <a:schemeClr val="accent5">
                    <a:lumMod val="75000"/>
                  </a:schemeClr>
                </a:solidFill>
                <a:cs typeface="Arial" panose="020B0604020202020204" pitchFamily="34" charset="0"/>
              </a:rPr>
              <a:t>lạnh</a:t>
            </a:r>
            <a:endParaRPr lang="en-US" altLang="en-US" sz="2000" dirty="0">
              <a:solidFill>
                <a:schemeClr val="accent5">
                  <a:lumMod val="75000"/>
                </a:schemeClr>
              </a:solidFill>
              <a:cs typeface="Arial" panose="020B0604020202020204" pitchFamily="34" charset="0"/>
            </a:endParaRPr>
          </a:p>
        </p:txBody>
      </p:sp>
      <p:sp>
        <p:nvSpPr>
          <p:cNvPr id="26" name="Rounded Rectangular Callout 25"/>
          <p:cNvSpPr/>
          <p:nvPr/>
        </p:nvSpPr>
        <p:spPr>
          <a:xfrm>
            <a:off x="4779818" y="2192473"/>
            <a:ext cx="3481835" cy="1112347"/>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1200"/>
              </a:spcAft>
            </a:pPr>
            <a:r>
              <a:rPr lang="vi-VN" sz="2000" i="1"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Khi quạt gió (7) quay, gió được hút vào hay thổi </a:t>
            </a:r>
            <a:r>
              <a:rPr lang="vi-VN" sz="2000" i="1" dirty="0"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ra</a:t>
            </a:r>
            <a:r>
              <a:rPr lang="en-US" sz="2000" i="1" dirty="0"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2000"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endParaRPr>
          </a:p>
          <a:p>
            <a:pPr algn="ctr"/>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7" name="Rounded Rectangle 26"/>
          <p:cNvSpPr/>
          <p:nvPr/>
        </p:nvSpPr>
        <p:spPr>
          <a:xfrm>
            <a:off x="1538708" y="4327323"/>
            <a:ext cx="6608905" cy="844676"/>
          </a:xfrm>
          <a:prstGeom prst="roundRect">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Khi quạt gió 7 quay, gió được hút vào.</a:t>
            </a:r>
            <a:endParaRPr lang="en-US" sz="2000" dirty="0">
              <a:solidFill>
                <a:srgbClr val="00B050"/>
              </a:solidFill>
              <a:latin typeface="Arial" panose="020B0604020202020204" pitchFamily="34" charset="0"/>
              <a:ea typeface="Arial" panose="020B0604020202020204" pitchFamily="34" charset="0"/>
              <a:cs typeface="Arial" panose="020B0604020202020204" pitchFamily="34" charset="0"/>
            </a:endParaRPr>
          </a:p>
        </p:txBody>
      </p:sp>
      <p:sp>
        <p:nvSpPr>
          <p:cNvPr id="28" name="Rounded Rectangular Callout 27"/>
          <p:cNvSpPr/>
          <p:nvPr/>
        </p:nvSpPr>
        <p:spPr>
          <a:xfrm>
            <a:off x="4932218" y="2344873"/>
            <a:ext cx="3481835" cy="1112347"/>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Trên các đường ống dẫn nước, màu đỏ, màu xanh thể hiện điều gì?</a:t>
            </a:r>
            <a:endParaRPr lang="en-US" sz="2000" dirty="0">
              <a:solidFill>
                <a:schemeClr val="accent2">
                  <a:lumMod val="75000"/>
                </a:schemeClr>
              </a:solidFill>
              <a:latin typeface="Arial" panose="020B0604020202020204" pitchFamily="34" charset="0"/>
              <a:cs typeface="Arial" panose="020B0604020202020204" pitchFamily="34" charset="0"/>
            </a:endParaRPr>
          </a:p>
          <a:p>
            <a:pPr algn="just"/>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9" name="Rounded Rectangle 28"/>
          <p:cNvSpPr/>
          <p:nvPr/>
        </p:nvSpPr>
        <p:spPr>
          <a:xfrm>
            <a:off x="1691108" y="4076101"/>
            <a:ext cx="6608905" cy="1372229"/>
          </a:xfrm>
          <a:prstGeom prst="roundRect">
            <a:avLst/>
          </a:prstGeom>
          <a:solidFill>
            <a:schemeClr val="accent2">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Trên các đường ống dẫn nước, màu đỏ thể hiện nước có nhiệt độ cao, màu xanh thể hiện nước có nhiệt độ thấp.</a:t>
            </a:r>
            <a:endParaRPr lang="en-US" sz="2000" dirty="0">
              <a:solidFill>
                <a:srgbClr val="00B050"/>
              </a:solidFill>
              <a:latin typeface="Arial" panose="020B0604020202020204" pitchFamily="34" charset="0"/>
              <a:ea typeface="Arial" panose="020B0604020202020204" pitchFamily="34" charset="0"/>
              <a:cs typeface="Arial" panose="020B0604020202020204" pitchFamily="34" charset="0"/>
            </a:endParaRPr>
          </a:p>
          <a:p>
            <a:pPr lvl="0" algn="just"/>
            <a:r>
              <a:rPr lang="vi-VN" sz="2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00B05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731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checkerboard(across)">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checkerboard(across)">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checkerboard(across)">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Effect transition="in" filter="box(in)">
                                      <p:cBhvr>
                                        <p:cTn id="37" dur="500"/>
                                        <p:tgtEl>
                                          <p:spTgt spid="2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checkerboard(across)">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4">
                                            <p:txEl>
                                              <p:pRg st="2" end="2"/>
                                            </p:txEl>
                                          </p:spTgt>
                                        </p:tgtEl>
                                        <p:attrNameLst>
                                          <p:attrName>style.visibility</p:attrName>
                                        </p:attrNameLst>
                                      </p:cBhvr>
                                      <p:to>
                                        <p:strVal val="visible"/>
                                      </p:to>
                                    </p:set>
                                    <p:animEffect transition="in" filter="checkerboard(across)">
                                      <p:cBhvr>
                                        <p:cTn id="47" dur="500"/>
                                        <p:tgtEl>
                                          <p:spTgt spid="2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blinds(horizontal)">
                                      <p:cBhvr>
                                        <p:cTn id="52" dur="500"/>
                                        <p:tgtEl>
                                          <p:spTgt spid="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animEffect transition="in" filter="checkerboard(across)">
                                      <p:cBhvr>
                                        <p:cTn id="57" dur="500"/>
                                        <p:tgtEl>
                                          <p:spTgt spid="2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2">
                                            <p:txEl>
                                              <p:pRg st="2" end="2"/>
                                            </p:txEl>
                                          </p:spTgt>
                                        </p:tgtEl>
                                        <p:attrNameLst>
                                          <p:attrName>style.visibility</p:attrName>
                                        </p:attrNameLst>
                                      </p:cBhvr>
                                      <p:to>
                                        <p:strVal val="visible"/>
                                      </p:to>
                                    </p:set>
                                    <p:animEffect transition="in" filter="checkerboard(across)">
                                      <p:cBhvr>
                                        <p:cTn id="62" dur="500"/>
                                        <p:tgtEl>
                                          <p:spTgt spid="2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checkerboard(across)">
                                      <p:cBhvr>
                                        <p:cTn id="67" dur="500"/>
                                        <p:tgtEl>
                                          <p:spTgt spid="2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25">
                                            <p:txEl>
                                              <p:pRg st="1" end="1"/>
                                            </p:txEl>
                                          </p:spTgt>
                                        </p:tgtEl>
                                        <p:attrNameLst>
                                          <p:attrName>style.visibility</p:attrName>
                                        </p:attrNameLst>
                                      </p:cBhvr>
                                      <p:to>
                                        <p:strVal val="visible"/>
                                      </p:to>
                                    </p:set>
                                    <p:animEffect transition="in" filter="checkerboard(across)">
                                      <p:cBhvr>
                                        <p:cTn id="72" dur="500"/>
                                        <p:tgtEl>
                                          <p:spTgt spid="2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grpId="1" nodeType="clickEffect">
                                  <p:stCondLst>
                                    <p:cond delay="0"/>
                                  </p:stCondLst>
                                  <p:childTnLst>
                                    <p:animEffect transition="out" filter="barn(inVertical)">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barn(inVertical)">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arn(inVertical)">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xit" presetSubtype="21" fill="hold" grpId="1" nodeType="clickEffect">
                                  <p:stCondLst>
                                    <p:cond delay="0"/>
                                  </p:stCondLst>
                                  <p:childTnLst>
                                    <p:animEffect transition="out" filter="barn(inVertical)">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16" presetClass="exit" presetSubtype="21" fill="hold" grpId="1" nodeType="withEffect">
                                  <p:stCondLst>
                                    <p:cond delay="0"/>
                                  </p:stCondLst>
                                  <p:childTnLst>
                                    <p:animEffect transition="out" filter="barn(inVertical)">
                                      <p:cBhvr>
                                        <p:cTn id="107" dur="500"/>
                                        <p:tgtEl>
                                          <p:spTgt spid="29"/>
                                        </p:tgtEl>
                                      </p:cBhvr>
                                    </p:animEffect>
                                    <p:set>
                                      <p:cBhvr>
                                        <p:cTn id="10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19"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làm</a:t>
            </a:r>
            <a:r>
              <a:rPr lang="en-US" altLang="en-US" b="1" u="sng" dirty="0" smtClean="0">
                <a:solidFill>
                  <a:srgbClr val="92D050"/>
                </a:solidFill>
              </a:rPr>
              <a:t> </a:t>
            </a:r>
            <a:r>
              <a:rPr lang="en-US" altLang="en-US" b="1" u="sng" dirty="0" err="1" smtClean="0">
                <a:solidFill>
                  <a:srgbClr val="92D050"/>
                </a:solidFill>
              </a:rPr>
              <a:t>mát</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20"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nước</a:t>
            </a:r>
            <a:endParaRPr lang="en-US" altLang="en-US" sz="1600" dirty="0">
              <a:solidFill>
                <a:srgbClr val="0000FF"/>
              </a:solidFill>
            </a:endParaRPr>
          </a:p>
        </p:txBody>
      </p:sp>
      <p:sp>
        <p:nvSpPr>
          <p:cNvPr id="23" name="Text Box 31"/>
          <p:cNvSpPr txBox="1">
            <a:spLocks noChangeArrowheads="1"/>
          </p:cNvSpPr>
          <p:nvPr/>
        </p:nvSpPr>
        <p:spPr bwMode="auto">
          <a:xfrm>
            <a:off x="804495" y="3049741"/>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3</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mát</a:t>
            </a:r>
            <a:r>
              <a:rPr lang="en-US" altLang="en-US" sz="1600" dirty="0" smtClean="0">
                <a:solidFill>
                  <a:srgbClr val="0000FF"/>
                </a:solidFill>
              </a:rPr>
              <a:t> </a:t>
            </a:r>
            <a:r>
              <a:rPr lang="en-US" altLang="en-US" sz="1600" dirty="0" err="1" smtClean="0">
                <a:solidFill>
                  <a:srgbClr val="0000FF"/>
                </a:solidFill>
              </a:rPr>
              <a:t>bằng</a:t>
            </a:r>
            <a:r>
              <a:rPr lang="en-US" altLang="en-US" sz="1600" dirty="0" smtClean="0">
                <a:solidFill>
                  <a:srgbClr val="0000FF"/>
                </a:solidFill>
              </a:rPr>
              <a:t> </a:t>
            </a:r>
            <a:r>
              <a:rPr lang="en-US" altLang="en-US" sz="1600" dirty="0" err="1" smtClean="0">
                <a:solidFill>
                  <a:srgbClr val="0000FF"/>
                </a:solidFill>
              </a:rPr>
              <a:t>không</a:t>
            </a:r>
            <a:r>
              <a:rPr lang="en-US" altLang="en-US" sz="1600" dirty="0" smtClean="0">
                <a:solidFill>
                  <a:srgbClr val="0000FF"/>
                </a:solidFill>
              </a:rPr>
              <a:t> </a:t>
            </a:r>
            <a:r>
              <a:rPr lang="en-US" altLang="en-US" sz="1600" dirty="0" err="1" smtClean="0">
                <a:solidFill>
                  <a:srgbClr val="0000FF"/>
                </a:solidFill>
              </a:rPr>
              <a:t>khí</a:t>
            </a:r>
            <a:endParaRPr lang="en-US" altLang="en-US" sz="1600" dirty="0">
              <a:solidFill>
                <a:srgbClr val="0000FF"/>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1554075208"/>
              </p:ext>
            </p:extLst>
          </p:nvPr>
        </p:nvGraphicFramePr>
        <p:xfrm>
          <a:off x="2689509" y="850889"/>
          <a:ext cx="8864242" cy="5939150"/>
        </p:xfrm>
        <a:graphic>
          <a:graphicData uri="http://schemas.openxmlformats.org/drawingml/2006/table">
            <a:tbl>
              <a:tblPr firstRow="1" bandRow="1">
                <a:tableStyleId>{5940675A-B579-460E-94D1-54222C63F5DA}</a:tableStyleId>
              </a:tblPr>
              <a:tblGrid>
                <a:gridCol w="1576642">
                  <a:extLst>
                    <a:ext uri="{9D8B030D-6E8A-4147-A177-3AD203B41FA5}">
                      <a16:colId xmlns:a16="http://schemas.microsoft.com/office/drawing/2014/main" val="1367258380"/>
                    </a:ext>
                  </a:extLst>
                </a:gridCol>
                <a:gridCol w="7287600">
                  <a:extLst>
                    <a:ext uri="{9D8B030D-6E8A-4147-A177-3AD203B41FA5}">
                      <a16:colId xmlns:a16="http://schemas.microsoft.com/office/drawing/2014/main" val="2125507195"/>
                    </a:ext>
                  </a:extLst>
                </a:gridCol>
              </a:tblGrid>
              <a:tr h="473716">
                <a:tc>
                  <a:txBody>
                    <a:bodyPr/>
                    <a:lstStyle/>
                    <a:p>
                      <a:pPr algn="ctr"/>
                      <a:r>
                        <a:rPr lang="en-US" sz="1800" b="1" dirty="0" smtClean="0">
                          <a:solidFill>
                            <a:schemeClr val="accent6">
                              <a:lumMod val="75000"/>
                            </a:schemeClr>
                          </a:solidFill>
                          <a:latin typeface="Arial" panose="020B0604020202020204" pitchFamily="34" charset="0"/>
                          <a:cs typeface="Arial" panose="020B0604020202020204" pitchFamily="34" charset="0"/>
                        </a:rPr>
                        <a:t>NHÓM</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pPr algn="ctr"/>
                      <a:r>
                        <a:rPr lang="en-US" sz="1800" b="1" dirty="0"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HỌC TẬP</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89943183"/>
                  </a:ext>
                </a:extLst>
              </a:tr>
              <a:tr h="1297041">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4: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pPr>
                        <a:lnSpc>
                          <a:spcPct val="100000"/>
                        </a:lnSpc>
                        <a:spcBef>
                          <a:spcPts val="1200"/>
                        </a:spcBef>
                        <a:spcAft>
                          <a:spcPts val="12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1: </a:t>
                      </a:r>
                      <a:r>
                        <a:rPr lang="vi-VN"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Vẽ sơ đồ khối cấu tạo hệ thống bôi trơn.</a:t>
                      </a:r>
                      <a:endPar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8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hợp</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thứ</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nhất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Khi</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 NLM)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nhỏ</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hơn</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quy</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p>
                  </a:txBody>
                  <a:tcPr/>
                </a:tc>
                <a:extLst>
                  <a:ext uri="{0D108BD9-81ED-4DB2-BD59-A6C34878D82A}">
                    <a16:rowId xmlns:a16="http://schemas.microsoft.com/office/drawing/2014/main" val="3125393809"/>
                  </a:ext>
                </a:extLst>
              </a:tr>
              <a:tr h="1332108">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5: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pPr>
                        <a:lnSpc>
                          <a:spcPct val="100000"/>
                        </a:lnSpc>
                        <a:spcBef>
                          <a:spcPts val="1200"/>
                        </a:spcBef>
                        <a:spcAft>
                          <a:spcPts val="12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1: </a:t>
                      </a:r>
                      <a:r>
                        <a:rPr lang="vi-VN"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Vẽ sơ đồ khối cấu tạo hệ thống bôi trơn.</a:t>
                      </a:r>
                      <a:endPar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rường</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hợp</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thứ</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hai</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K</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hi</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(NLM)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bằng</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quy</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endParaRPr lang="en-US" sz="1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17814818"/>
                  </a:ext>
                </a:extLst>
              </a:tr>
              <a:tr h="1341707">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3 </a:t>
                      </a: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6: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pPr>
                        <a:lnSpc>
                          <a:spcPct val="100000"/>
                        </a:lnSpc>
                        <a:spcBef>
                          <a:spcPts val="1200"/>
                        </a:spcBef>
                        <a:spcAft>
                          <a:spcPts val="12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1: </a:t>
                      </a:r>
                      <a:r>
                        <a:rPr lang="vi-VN"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Vẽ sơ đồ khối cấu tạo hệ thống bôi trơn.</a:t>
                      </a:r>
                      <a:endPar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kern="12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baseline="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rường</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hợp</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thứ</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ba</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K</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hi</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mát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(NLM)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lớn</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hơn</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quy</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800"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536010979"/>
                  </a:ext>
                </a:extLst>
              </a:tr>
              <a:tr h="1327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accent6">
                              <a:lumMod val="75000"/>
                            </a:schemeClr>
                          </a:solidFill>
                          <a:latin typeface="Arial" panose="020B0604020202020204" pitchFamily="34" charset="0"/>
                          <a:cs typeface="Arial" panose="020B0604020202020204" pitchFamily="34" charset="0"/>
                        </a:rPr>
                        <a:t>NHÓM 4</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7: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80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1: </a:t>
                      </a:r>
                      <a:r>
                        <a:rPr lang="en-US" sz="18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H</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ãy</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cho</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biết</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đặc</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điểm</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của</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cách</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làm</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mát</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sử</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dụng</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cánh</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tản</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nhiệt</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r>
                        <a:rPr lang="en-US" altLang="en-US" sz="1800" dirty="0" err="1" smtClean="0">
                          <a:solidFill>
                            <a:schemeClr val="accent6">
                              <a:lumMod val="75000"/>
                            </a:schemeClr>
                          </a:solidFill>
                          <a:latin typeface="Arial" panose="020B0604020202020204" pitchFamily="34" charset="0"/>
                          <a:cs typeface="Arial" panose="020B0604020202020204" pitchFamily="34" charset="0"/>
                        </a:rPr>
                        <a:t>trên</a:t>
                      </a:r>
                      <a:r>
                        <a:rPr lang="en-US" altLang="en-US" sz="1800" dirty="0" smtClean="0">
                          <a:solidFill>
                            <a:schemeClr val="accent6">
                              <a:lumMod val="75000"/>
                            </a:schemeClr>
                          </a:solidFill>
                          <a:latin typeface="Arial" panose="020B0604020202020204" pitchFamily="34" charset="0"/>
                          <a:cs typeface="Arial" panose="020B0604020202020204" pitchFamily="34" charset="0"/>
                        </a:rPr>
                        <a:t> ?</a:t>
                      </a:r>
                    </a:p>
                    <a:p>
                      <a:pPr>
                        <a:lnSpc>
                          <a:spcPct val="107000"/>
                        </a:lnSpc>
                        <a:spcAft>
                          <a:spcPts val="800"/>
                        </a:spcAft>
                      </a:pPr>
                      <a:r>
                        <a:rPr lang="en-US" sz="180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Câu</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2: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Nêu</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nguyên</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lí</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làm</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việc</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của</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hệ</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thống</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làm</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mát</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bằng</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không</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khí</a:t>
                      </a:r>
                      <a:r>
                        <a:rPr lang="en-US" sz="1800" baseline="0" dirty="0" smtClean="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54780801"/>
                  </a:ext>
                </a:extLst>
              </a:tr>
            </a:tbl>
          </a:graphicData>
        </a:graphic>
      </p:graphicFrame>
    </p:spTree>
    <p:extLst>
      <p:ext uri="{BB962C8B-B14F-4D97-AF65-F5344CB8AC3E}">
        <p14:creationId xmlns:p14="http://schemas.microsoft.com/office/powerpoint/2010/main" val="19329228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descr="Nguyên lý làm việc của hệ thống làm mát bằng nước ">
            <a:extLst>
              <a:ext uri="{FF2B5EF4-FFF2-40B4-BE49-F238E27FC236}">
                <a16:creationId xmlns:a16="http://schemas.microsoft.com/office/drawing/2014/main" id="{ABE307E7-94FD-0C61-905E-6D32D6C79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259" y="1179615"/>
            <a:ext cx="6647481" cy="4016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4C1F28-007E-E07D-7902-5AD5AF96BD90}"/>
              </a:ext>
            </a:extLst>
          </p:cNvPr>
          <p:cNvSpPr txBox="1"/>
          <p:nvPr/>
        </p:nvSpPr>
        <p:spPr>
          <a:xfrm>
            <a:off x="909384" y="5312632"/>
            <a:ext cx="11282616" cy="1261564"/>
          </a:xfrm>
          <a:prstGeom prst="rect">
            <a:avLst/>
          </a:prstGeom>
          <a:noFill/>
        </p:spPr>
        <p:txBody>
          <a:bodyPr wrap="square">
            <a:spAutoFit/>
          </a:bodyPr>
          <a:lstStyle/>
          <a:p>
            <a:pPr>
              <a:lnSpc>
                <a:spcPct val="107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2000" dirty="0">
                <a:effectLst/>
                <a:latin typeface="Arial" panose="020B0604020202020204" pitchFamily="34" charset="0"/>
                <a:ea typeface="Times New Roman" panose="02020603050405020304" pitchFamily="18" charset="0"/>
                <a:cs typeface="Arial" panose="020B0604020202020204" pitchFamily="34" charset="0"/>
              </a:rPr>
              <a:t>: Khi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000" dirty="0">
                <a:effectLst/>
                <a:latin typeface="Arial" panose="020B0604020202020204" pitchFamily="34" charset="0"/>
                <a:ea typeface="Times New Roman" panose="02020603050405020304" pitchFamily="18" charset="0"/>
                <a:cs typeface="Arial" panose="020B0604020202020204" pitchFamily="34" charset="0"/>
              </a:rPr>
              <a:t> ( NLM)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nhỏ</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K</a:t>
            </a:r>
            <a:r>
              <a:rPr lang="en-US" sz="2000" dirty="0">
                <a:effectLst/>
                <a:latin typeface="Arial" panose="020B0604020202020204" pitchFamily="34" charset="0"/>
                <a:ea typeface="Times New Roman" panose="02020603050405020304" pitchFamily="18" charset="0"/>
                <a:cs typeface="Arial" panose="020B0604020202020204" pitchFamily="34" charset="0"/>
              </a:rPr>
              <a:t>hi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000" dirty="0">
                <a:effectLst/>
                <a:latin typeface="Arial" panose="020B0604020202020204" pitchFamily="34" charset="0"/>
                <a:ea typeface="Times New Roman" panose="02020603050405020304" pitchFamily="18" charset="0"/>
                <a:cs typeface="Arial" panose="020B0604020202020204" pitchFamily="34" charset="0"/>
              </a:rPr>
              <a:t> (NLM)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K</a:t>
            </a:r>
            <a:r>
              <a:rPr lang="en-US" sz="2000" dirty="0">
                <a:effectLst/>
                <a:latin typeface="Arial" panose="020B0604020202020204" pitchFamily="34" charset="0"/>
                <a:ea typeface="Times New Roman" panose="02020603050405020304" pitchFamily="18" charset="0"/>
                <a:cs typeface="Arial" panose="020B0604020202020204" pitchFamily="34" charset="0"/>
              </a:rPr>
              <a:t>hi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000" dirty="0">
                <a:effectLst/>
                <a:latin typeface="Arial" panose="020B0604020202020204" pitchFamily="34" charset="0"/>
                <a:ea typeface="Times New Roman" panose="02020603050405020304" pitchFamily="18" charset="0"/>
                <a:cs typeface="Arial" panose="020B0604020202020204" pitchFamily="34" charset="0"/>
              </a:rPr>
              <a:t> (NLM)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D14A656-D571-CB59-B22A-C32785212390}"/>
              </a:ext>
            </a:extLst>
          </p:cNvPr>
          <p:cNvSpPr txBox="1"/>
          <p:nvPr/>
        </p:nvSpPr>
        <p:spPr>
          <a:xfrm>
            <a:off x="1302675" y="283804"/>
            <a:ext cx="406072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 </a:t>
            </a:r>
            <a:r>
              <a:rPr lang="en-US" sz="2800" b="1" dirty="0" err="1">
                <a:latin typeface="Arial" panose="020B0604020202020204" pitchFamily="34" charset="0"/>
                <a:cs typeface="Arial" panose="020B0604020202020204" pitchFamily="34" charset="0"/>
              </a:rPr>
              <a:t>Nguyên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làm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việc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8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471BE1D-AD49-9366-B42F-CC0CC9C54EBC}"/>
              </a:ext>
            </a:extLst>
          </p:cNvPr>
          <p:cNvSpPr txBox="1"/>
          <p:nvPr/>
        </p:nvSpPr>
        <p:spPr>
          <a:xfrm>
            <a:off x="997857" y="274639"/>
            <a:ext cx="10889343" cy="519886"/>
          </a:xfrm>
          <a:prstGeom prst="rect">
            <a:avLst/>
          </a:prstGeom>
          <a:noFill/>
        </p:spPr>
        <p:txBody>
          <a:bodyPr wrap="square">
            <a:spAutoFit/>
          </a:bodyPr>
          <a:lstStyle/>
          <a:p>
            <a:pPr>
              <a:lnSpc>
                <a:spcPct val="107000"/>
              </a:lnSpc>
              <a:spcAft>
                <a:spcPts val="800"/>
              </a:spcAft>
            </a:pPr>
            <a:r>
              <a:rPr lang="en-US" sz="28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1</a:t>
            </a:r>
            <a:r>
              <a:rPr lang="en-US" sz="2800" dirty="0">
                <a:effectLst/>
                <a:latin typeface="Arial" panose="020B0604020202020204" pitchFamily="34" charset="0"/>
                <a:ea typeface="Times New Roman" panose="02020603050405020304" pitchFamily="18" charset="0"/>
                <a:cs typeface="Arial" panose="020B0604020202020204" pitchFamily="34" charset="0"/>
              </a:rPr>
              <a:t>: 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nhỏ</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y2mate.com - Hệ thống làm mát_480p">
            <a:hlinkClick r:id="" action="ppaction://media"/>
            <a:extLst>
              <a:ext uri="{FF2B5EF4-FFF2-40B4-BE49-F238E27FC236}">
                <a16:creationId xmlns:a16="http://schemas.microsoft.com/office/drawing/2014/main" id="{C86A3CD4-5E7B-D768-8070-FDA0BAB93ADC}"/>
              </a:ext>
            </a:extLst>
          </p:cNvPr>
          <p:cNvPicPr>
            <a:picLocks noChangeAspect="1"/>
          </p:cNvPicPr>
          <p:nvPr>
            <a:videoFile r:link="rId1"/>
            <p:extLst>
              <p:ext uri="{DAA4B4D4-6D71-4841-9C94-3DE7FCFB9230}">
                <p14:media xmlns:p14="http://schemas.microsoft.com/office/powerpoint/2010/main" r:embed="rId2">
                  <p14:trim st="7924" end="27103.9999"/>
                </p14:media>
              </p:ext>
            </p:extLst>
          </p:nvPr>
        </p:nvPicPr>
        <p:blipFill rotWithShape="1">
          <a:blip r:embed="rId6"/>
          <a:srcRect l="15171" t="22484" r="16438" b="9525"/>
          <a:stretch>
            <a:fillRect/>
          </a:stretch>
        </p:blipFill>
        <p:spPr>
          <a:xfrm>
            <a:off x="2300747" y="794525"/>
            <a:ext cx="7157885" cy="3861986"/>
          </a:xfrm>
          <a:prstGeom prst="rect">
            <a:avLst/>
          </a:prstGeom>
        </p:spPr>
      </p:pic>
      <p:sp>
        <p:nvSpPr>
          <p:cNvPr id="7" name="TextBox 6">
            <a:extLst>
              <a:ext uri="{FF2B5EF4-FFF2-40B4-BE49-F238E27FC236}">
                <a16:creationId xmlns:a16="http://schemas.microsoft.com/office/drawing/2014/main" id="{3FF50092-F39B-36D9-3124-FEC843AB5BDD}"/>
              </a:ext>
            </a:extLst>
          </p:cNvPr>
          <p:cNvSpPr txBox="1"/>
          <p:nvPr/>
        </p:nvSpPr>
        <p:spPr>
          <a:xfrm>
            <a:off x="1273276" y="5018846"/>
            <a:ext cx="92128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Van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06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2041">
                <p:cTn id="12"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2B726AA-55C4-7329-8D1F-921F3CDD71B1}"/>
              </a:ext>
            </a:extLst>
          </p:cNvPr>
          <p:cNvSpPr txBox="1"/>
          <p:nvPr/>
        </p:nvSpPr>
        <p:spPr>
          <a:xfrm>
            <a:off x="1037186" y="274639"/>
            <a:ext cx="11154814" cy="519886"/>
          </a:xfrm>
          <a:prstGeom prst="rect">
            <a:avLst/>
          </a:prstGeom>
          <a:noFill/>
        </p:spPr>
        <p:txBody>
          <a:bodyPr wrap="square">
            <a:spAutoFit/>
          </a:bodyPr>
          <a:lstStyle/>
          <a:p>
            <a:pPr>
              <a:lnSpc>
                <a:spcPct val="107000"/>
              </a:lnSpc>
              <a:spcAft>
                <a:spcPts val="800"/>
              </a:spcAft>
            </a:pPr>
            <a:r>
              <a:rPr lang="en-US" sz="28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800" dirty="0">
                <a:effectLst/>
                <a:latin typeface="Arial" panose="020B0604020202020204" pitchFamily="34" charset="0"/>
                <a:ea typeface="Times New Roman" panose="02020603050405020304" pitchFamily="18" charset="0"/>
                <a:cs typeface="Arial" panose="020B0604020202020204" pitchFamily="34" charset="0"/>
              </a:rPr>
              <a:t> 2: 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bằng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y2mate.com - Hệ thống làm mát_480p">
            <a:hlinkClick r:id="" action="ppaction://media"/>
            <a:extLst>
              <a:ext uri="{FF2B5EF4-FFF2-40B4-BE49-F238E27FC236}">
                <a16:creationId xmlns:a16="http://schemas.microsoft.com/office/drawing/2014/main" id="{72C60FFD-A330-2993-12FF-8F695807787E}"/>
              </a:ext>
            </a:extLst>
          </p:cNvPr>
          <p:cNvPicPr>
            <a:picLocks noChangeAspect="1"/>
          </p:cNvPicPr>
          <p:nvPr>
            <a:videoFile r:link="rId1"/>
            <p:extLst>
              <p:ext uri="{DAA4B4D4-6D71-4841-9C94-3DE7FCFB9230}">
                <p14:media xmlns:p14="http://schemas.microsoft.com/office/powerpoint/2010/main" r:embed="rId2">
                  <p14:trim st="2927" end="31466.9999"/>
                </p14:media>
              </p:ext>
            </p:extLst>
          </p:nvPr>
        </p:nvPicPr>
        <p:blipFill rotWithShape="1">
          <a:blip r:embed="rId5"/>
          <a:srcRect l="15171" t="22484" r="16438" b="9525"/>
          <a:stretch>
            <a:fillRect/>
          </a:stretch>
        </p:blipFill>
        <p:spPr>
          <a:xfrm>
            <a:off x="1238866" y="731836"/>
            <a:ext cx="9163664" cy="4287921"/>
          </a:xfrm>
          <a:prstGeom prst="rect">
            <a:avLst/>
          </a:prstGeom>
        </p:spPr>
      </p:pic>
      <p:sp>
        <p:nvSpPr>
          <p:cNvPr id="7" name="TextBox 6">
            <a:extLst>
              <a:ext uri="{FF2B5EF4-FFF2-40B4-BE49-F238E27FC236}">
                <a16:creationId xmlns:a16="http://schemas.microsoft.com/office/drawing/2014/main" id="{274C412B-5705-767E-2E34-C78995501F76}"/>
              </a:ext>
            </a:extLst>
          </p:cNvPr>
          <p:cNvSpPr txBox="1"/>
          <p:nvPr/>
        </p:nvSpPr>
        <p:spPr>
          <a:xfrm>
            <a:off x="1076515" y="5200474"/>
            <a:ext cx="10225548"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Van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1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27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0">
                <p:cTn id="12"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Autofit/>
          </a:bodyPr>
          <a:lstStyle/>
          <a:p>
            <a:pPr marL="0" indent="0">
              <a:buNone/>
            </a:pPr>
            <a:r>
              <a:rPr lang="pt-BR" sz="4000" b="1" dirty="0">
                <a:solidFill>
                  <a:srgbClr val="92D050"/>
                </a:solidFill>
                <a:latin typeface="Times New Roman" panose="02020603050405020304" pitchFamily="18" charset="0"/>
                <a:cs typeface="Times New Roman" panose="02020603050405020304" pitchFamily="18" charset="0"/>
              </a:rPr>
              <a:t>Xe máy sử dụng nhiên liệu gì để hoạt động? </a:t>
            </a:r>
            <a:endParaRPr lang="en-US" sz="4000" b="1" dirty="0">
              <a:solidFill>
                <a:srgbClr val="92D050"/>
              </a:solidFill>
              <a:latin typeface="Times New Roman" panose="02020603050405020304" pitchFamily="18" charset="0"/>
              <a:cs typeface="Times New Roman" panose="02020603050405020304" pitchFamily="18" charset="0"/>
            </a:endParaRP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FF000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2</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a:solidFill>
                  <a:srgbClr val="FF0000"/>
                </a:solidFill>
                <a:latin typeface="Times New Roman" panose="02020603050405020304" pitchFamily="18" charset="0"/>
                <a:cs typeface="Times New Roman" panose="02020603050405020304" pitchFamily="18" charset="0"/>
              </a:rPr>
              <a:t>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4</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564" y="542405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5978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186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91071-53D6-42DD-3F1A-F6F79ECDA4B3}"/>
              </a:ext>
            </a:extLst>
          </p:cNvPr>
          <p:cNvSpPr>
            <a:spLocks noGrp="1"/>
          </p:cNvSpPr>
          <p:nvPr>
            <p:ph/>
          </p:nvPr>
        </p:nvSpPr>
        <p:spPr/>
        <p:txBody>
          <a:bodyPr/>
          <a:lstStyle/>
          <a:p>
            <a:endParaRPr lang="en-US" dirty="0"/>
          </a:p>
        </p:txBody>
      </p:sp>
      <p:pic>
        <p:nvPicPr>
          <p:cNvPr id="3" name="Picture 2">
            <a:extLst>
              <a:ext uri="{FF2B5EF4-FFF2-40B4-BE49-F238E27FC236}">
                <a16:creationId xmlns:a16="http://schemas.microsoft.com/office/drawing/2014/main" id="{8E834406-249E-2872-BFD3-A5ACC14F8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32E8ECE-EB05-3195-0F53-9064A39676ED}"/>
              </a:ext>
            </a:extLst>
          </p:cNvPr>
          <p:cNvSpPr txBox="1"/>
          <p:nvPr/>
        </p:nvSpPr>
        <p:spPr>
          <a:xfrm>
            <a:off x="897135" y="274639"/>
            <a:ext cx="10397730" cy="519886"/>
          </a:xfrm>
          <a:prstGeom prst="rect">
            <a:avLst/>
          </a:prstGeom>
          <a:noFill/>
        </p:spPr>
        <p:txBody>
          <a:bodyPr wrap="square">
            <a:spAutoFit/>
          </a:bodyPr>
          <a:lstStyle/>
          <a:p>
            <a:pPr>
              <a:lnSpc>
                <a:spcPct val="107000"/>
              </a:lnSpc>
              <a:spcAft>
                <a:spcPts val="800"/>
              </a:spcAft>
            </a:pPr>
            <a:r>
              <a:rPr lang="en-US" sz="28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3</a:t>
            </a:r>
            <a:r>
              <a:rPr lang="en-US" sz="2800" dirty="0">
                <a:effectLst/>
                <a:latin typeface="Arial" panose="020B0604020202020204" pitchFamily="34" charset="0"/>
                <a:ea typeface="Times New Roman" panose="02020603050405020304" pitchFamily="18" charset="0"/>
                <a:cs typeface="Arial" panose="020B0604020202020204" pitchFamily="34" charset="0"/>
              </a:rPr>
              <a:t>: 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mát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a:t>
            </a:r>
            <a:r>
              <a:rPr lang="en-US" sz="2800" dirty="0" err="1">
                <a:latin typeface="Arial" panose="020B0604020202020204" pitchFamily="34" charset="0"/>
                <a:ea typeface="Times New Roman" panose="02020603050405020304" pitchFamily="18" charset="0"/>
                <a:cs typeface="Arial" panose="020B0604020202020204" pitchFamily="34" charset="0"/>
              </a:rPr>
              <a:t>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định</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y2mate.com - Hệ thống làm mát_480p">
            <a:hlinkClick r:id="" action="ppaction://media"/>
            <a:extLst>
              <a:ext uri="{FF2B5EF4-FFF2-40B4-BE49-F238E27FC236}">
                <a16:creationId xmlns:a16="http://schemas.microsoft.com/office/drawing/2014/main" id="{B23B57F9-0E67-8F93-ADC5-9D775449BA07}"/>
              </a:ext>
            </a:extLst>
          </p:cNvPr>
          <p:cNvPicPr>
            <a:picLocks noChangeAspect="1"/>
          </p:cNvPicPr>
          <p:nvPr>
            <a:videoFile r:link="rId1"/>
            <p:extLst>
              <p:ext uri="{DAA4B4D4-6D71-4841-9C94-3DE7FCFB9230}">
                <p14:media xmlns:p14="http://schemas.microsoft.com/office/powerpoint/2010/main" r:embed="rId2">
                  <p14:trim st="18398" end="16178.9999"/>
                </p14:media>
              </p:ext>
            </p:extLst>
          </p:nvPr>
        </p:nvPicPr>
        <p:blipFill rotWithShape="1">
          <a:blip r:embed="rId5"/>
          <a:srcRect l="15171" t="22484" r="16438" b="9525"/>
          <a:stretch>
            <a:fillRect/>
          </a:stretch>
        </p:blipFill>
        <p:spPr>
          <a:xfrm>
            <a:off x="1848465" y="794525"/>
            <a:ext cx="9193161" cy="4292040"/>
          </a:xfrm>
          <a:prstGeom prst="rect">
            <a:avLst/>
          </a:prstGeom>
        </p:spPr>
      </p:pic>
      <p:sp>
        <p:nvSpPr>
          <p:cNvPr id="7" name="TextBox 6">
            <a:extLst>
              <a:ext uri="{FF2B5EF4-FFF2-40B4-BE49-F238E27FC236}">
                <a16:creationId xmlns:a16="http://schemas.microsoft.com/office/drawing/2014/main" id="{1B035A8B-108B-4382-1DD9-B3E179073201}"/>
              </a:ext>
            </a:extLst>
          </p:cNvPr>
          <p:cNvSpPr txBox="1"/>
          <p:nvPr/>
        </p:nvSpPr>
        <p:spPr>
          <a:xfrm>
            <a:off x="1720645" y="5076390"/>
            <a:ext cx="9320981"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Van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NLM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193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0">
                <p:cTn id="12"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6" name="Group 30"/>
          <p:cNvGrpSpPr>
            <a:grpSpLocks/>
          </p:cNvGrpSpPr>
          <p:nvPr/>
        </p:nvGrpSpPr>
        <p:grpSpPr bwMode="auto">
          <a:xfrm>
            <a:off x="813158" y="1188778"/>
            <a:ext cx="1852613" cy="1189038"/>
            <a:chOff x="61" y="754"/>
            <a:chExt cx="1167" cy="749"/>
          </a:xfrm>
        </p:grpSpPr>
        <p:sp>
          <p:nvSpPr>
            <p:cNvPr id="7191" name="Text Box 31"/>
            <p:cNvSpPr txBox="1">
              <a:spLocks noChangeArrowheads="1"/>
            </p:cNvSpPr>
            <p:nvPr/>
          </p:nvSpPr>
          <p:spPr bwMode="auto">
            <a:xfrm>
              <a:off x="76" y="1135"/>
              <a:ext cx="11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sp>
          <p:nvSpPr>
            <p:cNvPr id="7192" name="Text Box 32"/>
            <p:cNvSpPr txBox="1">
              <a:spLocks noChangeArrowheads="1"/>
            </p:cNvSpPr>
            <p:nvPr/>
          </p:nvSpPr>
          <p:spPr bwMode="auto">
            <a:xfrm>
              <a:off x="61" y="754"/>
              <a:ext cx="11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gr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2439729"/>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3" name="Action Button: Forward or Next 2">
            <a:hlinkClick r:id="" action="ppaction://noaction" highlightClick="1"/>
          </p:cNvPr>
          <p:cNvSpPr/>
          <p:nvPr/>
        </p:nvSpPr>
        <p:spPr>
          <a:xfrm>
            <a:off x="10460181" y="6390415"/>
            <a:ext cx="609600" cy="27709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1"/>
          <p:cNvSpPr txBox="1">
            <a:spLocks noChangeArrowheads="1"/>
          </p:cNvSpPr>
          <p:nvPr/>
        </p:nvSpPr>
        <p:spPr bwMode="auto">
          <a:xfrm>
            <a:off x="832205" y="311901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22" name="Text Box 31"/>
          <p:cNvSpPr txBox="1">
            <a:spLocks noChangeArrowheads="1"/>
          </p:cNvSpPr>
          <p:nvPr/>
        </p:nvSpPr>
        <p:spPr bwMode="auto">
          <a:xfrm>
            <a:off x="813158" y="3784810"/>
            <a:ext cx="2038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Diesel</a:t>
            </a:r>
            <a:endParaRPr lang="en-US" altLang="en-US" sz="1600" dirty="0">
              <a:solidFill>
                <a:srgbClr val="FF0000"/>
              </a:solidFill>
            </a:endParaRPr>
          </a:p>
        </p:txBody>
      </p:sp>
      <p:sp>
        <p:nvSpPr>
          <p:cNvPr id="24" name="Text Box 31"/>
          <p:cNvSpPr txBox="1">
            <a:spLocks noChangeArrowheads="1"/>
          </p:cNvSpPr>
          <p:nvPr/>
        </p:nvSpPr>
        <p:spPr bwMode="auto">
          <a:xfrm>
            <a:off x="836971" y="4450603"/>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25" name="Text Box 31"/>
          <p:cNvSpPr txBox="1">
            <a:spLocks noChangeArrowheads="1"/>
          </p:cNvSpPr>
          <p:nvPr/>
        </p:nvSpPr>
        <p:spPr bwMode="auto">
          <a:xfrm>
            <a:off x="832205" y="5129892"/>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99486389"/>
              </p:ext>
            </p:extLst>
          </p:nvPr>
        </p:nvGraphicFramePr>
        <p:xfrm>
          <a:off x="2932473" y="1331972"/>
          <a:ext cx="8289565" cy="4905675"/>
        </p:xfrm>
        <a:graphic>
          <a:graphicData uri="http://schemas.openxmlformats.org/drawingml/2006/table">
            <a:tbl>
              <a:tblPr firstRow="1" bandRow="1">
                <a:tableStyleId>{5940675A-B579-460E-94D1-54222C63F5DA}</a:tableStyleId>
              </a:tblPr>
              <a:tblGrid>
                <a:gridCol w="1474427">
                  <a:extLst>
                    <a:ext uri="{9D8B030D-6E8A-4147-A177-3AD203B41FA5}">
                      <a16:colId xmlns:a16="http://schemas.microsoft.com/office/drawing/2014/main" val="1367258380"/>
                    </a:ext>
                  </a:extLst>
                </a:gridCol>
                <a:gridCol w="6815138">
                  <a:extLst>
                    <a:ext uri="{9D8B030D-6E8A-4147-A177-3AD203B41FA5}">
                      <a16:colId xmlns:a16="http://schemas.microsoft.com/office/drawing/2014/main" val="2125507195"/>
                    </a:ext>
                  </a:extLst>
                </a:gridCol>
              </a:tblGrid>
              <a:tr h="516555">
                <a:tc>
                  <a:txBody>
                    <a:bodyPr/>
                    <a:lstStyle/>
                    <a:p>
                      <a:pPr algn="ctr"/>
                      <a:r>
                        <a:rPr lang="en-US" sz="1800" dirty="0" smtClean="0">
                          <a:solidFill>
                            <a:schemeClr val="accent2"/>
                          </a:solidFill>
                          <a:latin typeface="Arial" panose="020B0604020202020204" pitchFamily="34" charset="0"/>
                          <a:cs typeface="Arial" panose="020B0604020202020204" pitchFamily="34" charset="0"/>
                        </a:rPr>
                        <a:t>NHÓM</a:t>
                      </a:r>
                      <a:endParaRPr lang="en-US" sz="1800" dirty="0">
                        <a:solidFill>
                          <a:schemeClr val="accent2"/>
                        </a:solidFill>
                        <a:latin typeface="Arial" panose="020B0604020202020204" pitchFamily="34" charset="0"/>
                        <a:cs typeface="Arial" panose="020B0604020202020204" pitchFamily="34" charset="0"/>
                      </a:endParaRPr>
                    </a:p>
                  </a:txBody>
                  <a:tcPr anchor="ctr"/>
                </a:tc>
                <a:tc>
                  <a:txBody>
                    <a:bodyPr/>
                    <a:lstStyle/>
                    <a:p>
                      <a:pPr algn="ctr"/>
                      <a:r>
                        <a:rPr lang="en-US" sz="1800" dirty="0" smtClean="0">
                          <a:solidFill>
                            <a:schemeClr val="accent2"/>
                          </a:solidFill>
                          <a:latin typeface="Arial" panose="020B0604020202020204" pitchFamily="34" charset="0"/>
                          <a:cs typeface="Arial" panose="020B0604020202020204" pitchFamily="34" charset="0"/>
                        </a:rPr>
                        <a:t>PHIẾU</a:t>
                      </a:r>
                      <a:r>
                        <a:rPr lang="en-US" sz="1800" baseline="0" dirty="0" smtClean="0">
                          <a:solidFill>
                            <a:schemeClr val="accent2"/>
                          </a:solidFill>
                          <a:latin typeface="Arial" panose="020B0604020202020204" pitchFamily="34" charset="0"/>
                          <a:cs typeface="Arial" panose="020B0604020202020204" pitchFamily="34" charset="0"/>
                        </a:rPr>
                        <a:t> HỌC TẬP</a:t>
                      </a:r>
                      <a:endParaRPr lang="en-US" sz="1800"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89943183"/>
                  </a:ext>
                </a:extLst>
              </a:tr>
              <a:tr h="1175701">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8: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1: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trong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động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xăng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nhiệm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vụ</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gì</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cấu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tạo</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và</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vẽ</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sơ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đồ</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khối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dùng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bộ</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chế</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hòa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khí</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từ</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trình</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bày</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3: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Trả</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lời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các</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hỏi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ở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phần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khám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phá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trang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103.</a:t>
                      </a:r>
                    </a:p>
                  </a:txBody>
                  <a:tcPr/>
                </a:tc>
                <a:extLst>
                  <a:ext uri="{0D108BD9-81ED-4DB2-BD59-A6C34878D82A}">
                    <a16:rowId xmlns:a16="http://schemas.microsoft.com/office/drawing/2014/main" val="3125393809"/>
                  </a:ext>
                </a:extLst>
              </a:tr>
              <a:tr h="1447016">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9: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1: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trong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động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xăng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nhiệm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vụ</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gì</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cấu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tạo</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và</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vẽ</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sơ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đồ</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khối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phun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xăng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từ</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trình</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bày</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3: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Nêu</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sự</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khác</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nhau</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giữa</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đặc</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điểm</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cấu</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tạo</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phun</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xăng</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và</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dung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bộ</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chế</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hòa</a:t>
                      </a:r>
                      <a:r>
                        <a:rPr lang="en-US" sz="1800" kern="1200" baseline="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accent6">
                              <a:lumMod val="75000"/>
                            </a:schemeClr>
                          </a:solidFill>
                          <a:effectLst/>
                          <a:latin typeface="Arial" panose="020B0604020202020204" pitchFamily="34" charset="0"/>
                          <a:ea typeface="+mn-ea"/>
                          <a:cs typeface="Arial" panose="020B0604020202020204" pitchFamily="34" charset="0"/>
                        </a:rPr>
                        <a:t>khí</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17814818"/>
                  </a:ext>
                </a:extLst>
              </a:tr>
              <a:tr h="1447016">
                <a:tc>
                  <a:txBody>
                    <a:bodyPr/>
                    <a:lstStyle/>
                    <a:p>
                      <a:r>
                        <a:rPr lang="en-US" sz="1800" b="1" dirty="0" smtClean="0">
                          <a:solidFill>
                            <a:schemeClr val="accent6">
                              <a:lumMod val="75000"/>
                            </a:schemeClr>
                          </a:solidFill>
                          <a:latin typeface="Arial" panose="020B0604020202020204" pitchFamily="34" charset="0"/>
                          <a:cs typeface="Arial" panose="020B0604020202020204" pitchFamily="34" charset="0"/>
                        </a:rPr>
                        <a:t>NHÓM</a:t>
                      </a:r>
                      <a:r>
                        <a:rPr lang="en-US" sz="1800" b="1" baseline="0" dirty="0" smtClean="0">
                          <a:solidFill>
                            <a:schemeClr val="accent6">
                              <a:lumMod val="75000"/>
                            </a:schemeClr>
                          </a:solidFill>
                          <a:latin typeface="Arial" panose="020B0604020202020204" pitchFamily="34" charset="0"/>
                          <a:cs typeface="Arial" panose="020B0604020202020204" pitchFamily="34" charset="0"/>
                        </a:rPr>
                        <a:t> 3 VÀ NHÓM 4</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accent6">
                              <a:lumMod val="75000"/>
                            </a:schemeClr>
                          </a:solidFill>
                          <a:latin typeface="Arial" panose="020B0604020202020204" pitchFamily="34" charset="0"/>
                          <a:cs typeface="Arial" panose="020B0604020202020204" pitchFamily="34" charset="0"/>
                        </a:rPr>
                        <a:t>Phiếu</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học</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tập</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err="1" smtClean="0">
                          <a:solidFill>
                            <a:schemeClr val="accent6">
                              <a:lumMod val="75000"/>
                            </a:schemeClr>
                          </a:solidFill>
                          <a:latin typeface="Arial" panose="020B0604020202020204" pitchFamily="34" charset="0"/>
                          <a:cs typeface="Arial" panose="020B0604020202020204" pitchFamily="34" charset="0"/>
                        </a:rPr>
                        <a:t>số</a:t>
                      </a:r>
                      <a:r>
                        <a:rPr lang="en-US" sz="1800" b="1" baseline="0" dirty="0" smtClean="0">
                          <a:solidFill>
                            <a:schemeClr val="accent6">
                              <a:lumMod val="75000"/>
                            </a:schemeClr>
                          </a:solidFill>
                          <a:latin typeface="Arial" panose="020B0604020202020204" pitchFamily="34" charset="0"/>
                          <a:cs typeface="Arial" panose="020B0604020202020204" pitchFamily="34" charset="0"/>
                        </a:rPr>
                        <a:t> </a:t>
                      </a:r>
                      <a:r>
                        <a:rPr lang="en-US" sz="1800" b="1" baseline="0" dirty="0" smtClean="0">
                          <a:solidFill>
                            <a:schemeClr val="accent6">
                              <a:lumMod val="75000"/>
                            </a:schemeClr>
                          </a:solidFill>
                          <a:latin typeface="Arial" panose="020B0604020202020204" pitchFamily="34" charset="0"/>
                          <a:cs typeface="Arial" panose="020B0604020202020204" pitchFamily="34" charset="0"/>
                        </a:rPr>
                        <a:t>10: </a:t>
                      </a:r>
                      <a:endParaRPr lang="en-US" sz="1800" b="1" baseline="0" dirty="0" smtClean="0">
                        <a:solidFill>
                          <a:schemeClr val="accent6">
                            <a:lumMod val="75000"/>
                          </a:schemeClr>
                        </a:solidFill>
                        <a:latin typeface="Arial" panose="020B0604020202020204" pitchFamily="34" charset="0"/>
                        <a:cs typeface="Arial" panose="020B0604020202020204" pitchFamily="34" charset="0"/>
                      </a:endParaRPr>
                    </a:p>
                    <a:p>
                      <a:endParaRPr lang="en-US" sz="1800" b="1" dirty="0">
                        <a:solidFill>
                          <a:schemeClr val="accent6">
                            <a:lumMod val="75000"/>
                          </a:schemeClr>
                        </a:solidFill>
                        <a:latin typeface="Arial" panose="020B0604020202020204" pitchFamily="34" charset="0"/>
                        <a:cs typeface="Arial" panose="020B0604020202020204" pitchFamily="34" charset="0"/>
                      </a:endParaRPr>
                    </a:p>
                  </a:txBody>
                  <a:tcPr anchor="ctr"/>
                </a:tc>
                <a:tc>
                  <a:txBody>
                    <a:bodyPr/>
                    <a:lstStyle/>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1: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động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điêzen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nhiệm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vụ</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gì</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Gồm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những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loại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nào</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2: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Nêu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cấu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tạo</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và</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vẽ</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sơ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đồ</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khối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nhiên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liệu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động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điêzen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từ</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đó</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trình</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bày</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nguyên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lí</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làm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việc</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của</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hệ</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thống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a:t>
                      </a:r>
                    </a:p>
                    <a:p>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3: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Trả</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lời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câu</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hỏi</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ở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phần</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khám</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phá</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a:t>
                      </a:r>
                      <a:r>
                        <a:rPr lang="en-US" sz="1800" kern="1200" dirty="0" err="1" smtClean="0">
                          <a:solidFill>
                            <a:schemeClr val="accent6">
                              <a:lumMod val="75000"/>
                            </a:schemeClr>
                          </a:solidFill>
                          <a:effectLst/>
                          <a:latin typeface="Arial" panose="020B0604020202020204" pitchFamily="34" charset="0"/>
                          <a:ea typeface="+mn-ea"/>
                          <a:cs typeface="Arial" panose="020B0604020202020204" pitchFamily="34" charset="0"/>
                        </a:rPr>
                        <a:t>trang</a:t>
                      </a:r>
                      <a:r>
                        <a:rPr lang="en-US" sz="1800" kern="1200" dirty="0" smtClean="0">
                          <a:solidFill>
                            <a:schemeClr val="accent6">
                              <a:lumMod val="75000"/>
                            </a:schemeClr>
                          </a:solidFill>
                          <a:effectLst/>
                          <a:latin typeface="Arial" panose="020B0604020202020204" pitchFamily="34" charset="0"/>
                          <a:ea typeface="+mn-ea"/>
                          <a:cs typeface="Arial" panose="020B0604020202020204" pitchFamily="34" charset="0"/>
                        </a:rPr>
                        <a:t> 104?</a:t>
                      </a:r>
                    </a:p>
                  </a:txBody>
                  <a:tcPr/>
                </a:tc>
                <a:extLst>
                  <a:ext uri="{0D108BD9-81ED-4DB2-BD59-A6C34878D82A}">
                    <a16:rowId xmlns:a16="http://schemas.microsoft.com/office/drawing/2014/main" val="536010979"/>
                  </a:ext>
                </a:extLst>
              </a:tr>
            </a:tbl>
          </a:graphicData>
        </a:graphic>
      </p:graphicFrame>
    </p:spTree>
    <p:extLst>
      <p:ext uri="{BB962C8B-B14F-4D97-AF65-F5344CB8AC3E}">
        <p14:creationId xmlns:p14="http://schemas.microsoft.com/office/powerpoint/2010/main" val="2511827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6" name="Group 30"/>
          <p:cNvGrpSpPr>
            <a:grpSpLocks/>
          </p:cNvGrpSpPr>
          <p:nvPr/>
        </p:nvGrpSpPr>
        <p:grpSpPr bwMode="auto">
          <a:xfrm>
            <a:off x="813158" y="1188778"/>
            <a:ext cx="1852613" cy="1189038"/>
            <a:chOff x="61" y="754"/>
            <a:chExt cx="1167" cy="749"/>
          </a:xfrm>
        </p:grpSpPr>
        <p:sp>
          <p:nvSpPr>
            <p:cNvPr id="7191" name="Text Box 31"/>
            <p:cNvSpPr txBox="1">
              <a:spLocks noChangeArrowheads="1"/>
            </p:cNvSpPr>
            <p:nvPr/>
          </p:nvSpPr>
          <p:spPr bwMode="auto">
            <a:xfrm>
              <a:off x="76" y="1135"/>
              <a:ext cx="11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sp>
          <p:nvSpPr>
            <p:cNvPr id="7192" name="Text Box 32"/>
            <p:cNvSpPr txBox="1">
              <a:spLocks noChangeArrowheads="1"/>
            </p:cNvSpPr>
            <p:nvPr/>
          </p:nvSpPr>
          <p:spPr bwMode="auto">
            <a:xfrm>
              <a:off x="61" y="754"/>
              <a:ext cx="11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gr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2439729"/>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3" name="Action Button: Forward or Next 2">
            <a:hlinkClick r:id="" action="ppaction://noaction" highlightClick="1"/>
          </p:cNvPr>
          <p:cNvSpPr/>
          <p:nvPr/>
        </p:nvSpPr>
        <p:spPr>
          <a:xfrm>
            <a:off x="10460181" y="6390415"/>
            <a:ext cx="609600" cy="27709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1"/>
          <p:cNvSpPr txBox="1">
            <a:spLocks noChangeArrowheads="1"/>
          </p:cNvSpPr>
          <p:nvPr/>
        </p:nvSpPr>
        <p:spPr bwMode="auto">
          <a:xfrm>
            <a:off x="832205" y="311901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22" name="Text Box 31"/>
          <p:cNvSpPr txBox="1">
            <a:spLocks noChangeArrowheads="1"/>
          </p:cNvSpPr>
          <p:nvPr/>
        </p:nvSpPr>
        <p:spPr bwMode="auto">
          <a:xfrm>
            <a:off x="813158" y="3784810"/>
            <a:ext cx="2038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Diesel</a:t>
            </a:r>
            <a:endParaRPr lang="en-US" altLang="en-US" sz="1600" dirty="0">
              <a:solidFill>
                <a:srgbClr val="FF0000"/>
              </a:solidFill>
            </a:endParaRPr>
          </a:p>
        </p:txBody>
      </p:sp>
      <p:sp>
        <p:nvSpPr>
          <p:cNvPr id="24" name="Text Box 31"/>
          <p:cNvSpPr txBox="1">
            <a:spLocks noChangeArrowheads="1"/>
          </p:cNvSpPr>
          <p:nvPr/>
        </p:nvSpPr>
        <p:spPr bwMode="auto">
          <a:xfrm>
            <a:off x="836971" y="4450603"/>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25" name="Text Box 31"/>
          <p:cNvSpPr txBox="1">
            <a:spLocks noChangeArrowheads="1"/>
          </p:cNvSpPr>
          <p:nvPr/>
        </p:nvSpPr>
        <p:spPr bwMode="auto">
          <a:xfrm>
            <a:off x="832205" y="5129892"/>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pic>
        <p:nvPicPr>
          <p:cNvPr id="2" name="Picture 1"/>
          <p:cNvPicPr>
            <a:picLocks noChangeAspect="1"/>
          </p:cNvPicPr>
          <p:nvPr/>
        </p:nvPicPr>
        <p:blipFill>
          <a:blip r:embed="rId4"/>
          <a:stretch>
            <a:fillRect/>
          </a:stretch>
        </p:blipFill>
        <p:spPr>
          <a:xfrm>
            <a:off x="3683715" y="2085715"/>
            <a:ext cx="5446429" cy="3972999"/>
          </a:xfrm>
          <a:prstGeom prst="rect">
            <a:avLst/>
          </a:prstGeom>
        </p:spPr>
      </p:pic>
      <p:sp>
        <p:nvSpPr>
          <p:cNvPr id="20" name="Text Box 31"/>
          <p:cNvSpPr txBox="1">
            <a:spLocks noChangeArrowheads="1"/>
          </p:cNvSpPr>
          <p:nvPr/>
        </p:nvSpPr>
        <p:spPr bwMode="auto">
          <a:xfrm>
            <a:off x="2859727" y="1724336"/>
            <a:ext cx="3721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spTree>
    <p:extLst>
      <p:ext uri="{BB962C8B-B14F-4D97-AF65-F5344CB8AC3E}">
        <p14:creationId xmlns:p14="http://schemas.microsoft.com/office/powerpoint/2010/main" val="16143990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6" name="Group 30"/>
          <p:cNvGrpSpPr>
            <a:grpSpLocks/>
          </p:cNvGrpSpPr>
          <p:nvPr/>
        </p:nvGrpSpPr>
        <p:grpSpPr bwMode="auto">
          <a:xfrm>
            <a:off x="813158" y="1188778"/>
            <a:ext cx="1852613" cy="1189038"/>
            <a:chOff x="61" y="754"/>
            <a:chExt cx="1167" cy="749"/>
          </a:xfrm>
        </p:grpSpPr>
        <p:sp>
          <p:nvSpPr>
            <p:cNvPr id="7191" name="Text Box 31"/>
            <p:cNvSpPr txBox="1">
              <a:spLocks noChangeArrowheads="1"/>
            </p:cNvSpPr>
            <p:nvPr/>
          </p:nvSpPr>
          <p:spPr bwMode="auto">
            <a:xfrm>
              <a:off x="76" y="1135"/>
              <a:ext cx="11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sp>
          <p:nvSpPr>
            <p:cNvPr id="7192" name="Text Box 32"/>
            <p:cNvSpPr txBox="1">
              <a:spLocks noChangeArrowheads="1"/>
            </p:cNvSpPr>
            <p:nvPr/>
          </p:nvSpPr>
          <p:spPr bwMode="auto">
            <a:xfrm>
              <a:off x="61" y="754"/>
              <a:ext cx="11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gr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2439729"/>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3" name="Action Button: Forward or Next 2">
            <a:hlinkClick r:id="" action="ppaction://noaction" highlightClick="1"/>
          </p:cNvPr>
          <p:cNvSpPr/>
          <p:nvPr/>
        </p:nvSpPr>
        <p:spPr>
          <a:xfrm>
            <a:off x="10460181" y="6390415"/>
            <a:ext cx="609600" cy="27709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1"/>
          <p:cNvSpPr txBox="1">
            <a:spLocks noChangeArrowheads="1"/>
          </p:cNvSpPr>
          <p:nvPr/>
        </p:nvSpPr>
        <p:spPr bwMode="auto">
          <a:xfrm>
            <a:off x="832205" y="311901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22" name="Text Box 31"/>
          <p:cNvSpPr txBox="1">
            <a:spLocks noChangeArrowheads="1"/>
          </p:cNvSpPr>
          <p:nvPr/>
        </p:nvSpPr>
        <p:spPr bwMode="auto">
          <a:xfrm>
            <a:off x="813158" y="3784810"/>
            <a:ext cx="2038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Diesel</a:t>
            </a:r>
            <a:endParaRPr lang="en-US" altLang="en-US" sz="1600" dirty="0">
              <a:solidFill>
                <a:srgbClr val="FF0000"/>
              </a:solidFill>
            </a:endParaRPr>
          </a:p>
        </p:txBody>
      </p:sp>
      <p:sp>
        <p:nvSpPr>
          <p:cNvPr id="24" name="Text Box 31"/>
          <p:cNvSpPr txBox="1">
            <a:spLocks noChangeArrowheads="1"/>
          </p:cNvSpPr>
          <p:nvPr/>
        </p:nvSpPr>
        <p:spPr bwMode="auto">
          <a:xfrm>
            <a:off x="836971" y="4450603"/>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25" name="Text Box 31"/>
          <p:cNvSpPr txBox="1">
            <a:spLocks noChangeArrowheads="1"/>
          </p:cNvSpPr>
          <p:nvPr/>
        </p:nvSpPr>
        <p:spPr bwMode="auto">
          <a:xfrm>
            <a:off x="832205" y="5129892"/>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2859727" y="1724336"/>
            <a:ext cx="3721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pic>
        <p:nvPicPr>
          <p:cNvPr id="4" name="Picture 3"/>
          <p:cNvPicPr>
            <a:picLocks noChangeAspect="1"/>
          </p:cNvPicPr>
          <p:nvPr/>
        </p:nvPicPr>
        <p:blipFill>
          <a:blip r:embed="rId4"/>
          <a:stretch>
            <a:fillRect/>
          </a:stretch>
        </p:blipFill>
        <p:spPr>
          <a:xfrm>
            <a:off x="3167062" y="2270277"/>
            <a:ext cx="7619781" cy="3444389"/>
          </a:xfrm>
          <a:prstGeom prst="rect">
            <a:avLst/>
          </a:prstGeom>
        </p:spPr>
      </p:pic>
    </p:spTree>
    <p:extLst>
      <p:ext uri="{BB962C8B-B14F-4D97-AF65-F5344CB8AC3E}">
        <p14:creationId xmlns:p14="http://schemas.microsoft.com/office/powerpoint/2010/main" val="2587128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6" name="Group 30"/>
          <p:cNvGrpSpPr>
            <a:grpSpLocks/>
          </p:cNvGrpSpPr>
          <p:nvPr/>
        </p:nvGrpSpPr>
        <p:grpSpPr bwMode="auto">
          <a:xfrm>
            <a:off x="813158" y="1188778"/>
            <a:ext cx="1852613" cy="1189038"/>
            <a:chOff x="61" y="754"/>
            <a:chExt cx="1167" cy="749"/>
          </a:xfrm>
        </p:grpSpPr>
        <p:sp>
          <p:nvSpPr>
            <p:cNvPr id="7191" name="Text Box 31"/>
            <p:cNvSpPr txBox="1">
              <a:spLocks noChangeArrowheads="1"/>
            </p:cNvSpPr>
            <p:nvPr/>
          </p:nvSpPr>
          <p:spPr bwMode="auto">
            <a:xfrm>
              <a:off x="76" y="1135"/>
              <a:ext cx="11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sp>
          <p:nvSpPr>
            <p:cNvPr id="7192" name="Text Box 32"/>
            <p:cNvSpPr txBox="1">
              <a:spLocks noChangeArrowheads="1"/>
            </p:cNvSpPr>
            <p:nvPr/>
          </p:nvSpPr>
          <p:spPr bwMode="auto">
            <a:xfrm>
              <a:off x="61" y="754"/>
              <a:ext cx="11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gr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2439729"/>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17" name="Text Box 31"/>
          <p:cNvSpPr txBox="1">
            <a:spLocks noChangeArrowheads="1"/>
          </p:cNvSpPr>
          <p:nvPr/>
        </p:nvSpPr>
        <p:spPr bwMode="auto">
          <a:xfrm>
            <a:off x="832205" y="311901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22" name="Text Box 31"/>
          <p:cNvSpPr txBox="1">
            <a:spLocks noChangeArrowheads="1"/>
          </p:cNvSpPr>
          <p:nvPr/>
        </p:nvSpPr>
        <p:spPr bwMode="auto">
          <a:xfrm>
            <a:off x="813158" y="3784810"/>
            <a:ext cx="2038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Diesel</a:t>
            </a:r>
            <a:endParaRPr lang="en-US" altLang="en-US" sz="1600" dirty="0">
              <a:solidFill>
                <a:srgbClr val="FF0000"/>
              </a:solidFill>
            </a:endParaRPr>
          </a:p>
        </p:txBody>
      </p:sp>
      <p:sp>
        <p:nvSpPr>
          <p:cNvPr id="24" name="Text Box 31"/>
          <p:cNvSpPr txBox="1">
            <a:spLocks noChangeArrowheads="1"/>
          </p:cNvSpPr>
          <p:nvPr/>
        </p:nvSpPr>
        <p:spPr bwMode="auto">
          <a:xfrm>
            <a:off x="836971" y="4450603"/>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a.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25" name="Text Box 31"/>
          <p:cNvSpPr txBox="1">
            <a:spLocks noChangeArrowheads="1"/>
          </p:cNvSpPr>
          <p:nvPr/>
        </p:nvSpPr>
        <p:spPr bwMode="auto">
          <a:xfrm>
            <a:off x="832205" y="5129892"/>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b.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III.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nhiên</a:t>
            </a:r>
            <a:r>
              <a:rPr lang="en-US" altLang="en-US" b="1" u="sng" dirty="0" smtClean="0">
                <a:solidFill>
                  <a:srgbClr val="92D050"/>
                </a:solidFill>
              </a:rPr>
              <a:t> </a:t>
            </a:r>
            <a:r>
              <a:rPr lang="en-US" altLang="en-US" b="1" u="sng" dirty="0" err="1" smtClean="0">
                <a:solidFill>
                  <a:srgbClr val="92D050"/>
                </a:solidFill>
              </a:rPr>
              <a:t>liệu</a:t>
            </a:r>
            <a:r>
              <a:rPr lang="en-US" altLang="en-US" b="1" u="sng" dirty="0" smtClean="0">
                <a:solidFill>
                  <a:srgbClr val="92D050"/>
                </a:solidFill>
              </a:rPr>
              <a:t> </a:t>
            </a:r>
            <a:endParaRPr lang="en-US" altLang="en-US" b="1" u="sng" dirty="0">
              <a:solidFill>
                <a:srgbClr val="92D050"/>
              </a:solidFill>
            </a:endParaRPr>
          </a:p>
        </p:txBody>
      </p:sp>
      <p:sp>
        <p:nvSpPr>
          <p:cNvPr id="20" name="Text Box 31"/>
          <p:cNvSpPr txBox="1">
            <a:spLocks noChangeArrowheads="1"/>
          </p:cNvSpPr>
          <p:nvPr/>
        </p:nvSpPr>
        <p:spPr bwMode="auto">
          <a:xfrm>
            <a:off x="2859727" y="1724336"/>
            <a:ext cx="3721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FF0000"/>
                </a:solidFill>
              </a:rPr>
              <a:t>1. </a:t>
            </a:r>
            <a:r>
              <a:rPr lang="en-US" altLang="en-US" sz="1600" dirty="0" err="1" smtClean="0">
                <a:solidFill>
                  <a:srgbClr val="FF0000"/>
                </a:solidFill>
              </a:rPr>
              <a:t>Hệ</a:t>
            </a:r>
            <a:r>
              <a:rPr lang="en-US" altLang="en-US" sz="1600" dirty="0" smtClean="0">
                <a:solidFill>
                  <a:srgbClr val="FF0000"/>
                </a:solidFill>
              </a:rPr>
              <a:t> </a:t>
            </a:r>
            <a:r>
              <a:rPr lang="en-US" altLang="en-US" sz="1600" dirty="0" err="1" smtClean="0">
                <a:solidFill>
                  <a:srgbClr val="FF0000"/>
                </a:solidFill>
              </a:rPr>
              <a:t>thống</a:t>
            </a:r>
            <a:r>
              <a:rPr lang="en-US" altLang="en-US" sz="1600" dirty="0" smtClean="0">
                <a:solidFill>
                  <a:srgbClr val="FF0000"/>
                </a:solidFill>
              </a:rPr>
              <a:t> </a:t>
            </a:r>
            <a:r>
              <a:rPr lang="en-US" altLang="en-US" sz="1600" dirty="0" err="1" smtClean="0">
                <a:solidFill>
                  <a:srgbClr val="FF0000"/>
                </a:solidFill>
              </a:rPr>
              <a:t>nhiên</a:t>
            </a:r>
            <a:r>
              <a:rPr lang="en-US" altLang="en-US" sz="1600" dirty="0" smtClean="0">
                <a:solidFill>
                  <a:srgbClr val="FF0000"/>
                </a:solidFill>
              </a:rPr>
              <a:t> </a:t>
            </a:r>
            <a:r>
              <a:rPr lang="en-US" altLang="en-US" sz="1600" dirty="0" err="1" smtClean="0">
                <a:solidFill>
                  <a:srgbClr val="FF0000"/>
                </a:solidFill>
              </a:rPr>
              <a:t>liệu</a:t>
            </a:r>
            <a:r>
              <a:rPr lang="en-US" altLang="en-US" sz="1600" dirty="0" smtClean="0">
                <a:solidFill>
                  <a:srgbClr val="FF0000"/>
                </a:solidFill>
              </a:rPr>
              <a:t> </a:t>
            </a:r>
            <a:r>
              <a:rPr lang="en-US" altLang="en-US" sz="1600" dirty="0" err="1" smtClean="0">
                <a:solidFill>
                  <a:srgbClr val="FF0000"/>
                </a:solidFill>
              </a:rPr>
              <a:t>động</a:t>
            </a:r>
            <a:r>
              <a:rPr lang="en-US" altLang="en-US" sz="1600" dirty="0" smtClean="0">
                <a:solidFill>
                  <a:srgbClr val="FF0000"/>
                </a:solidFill>
              </a:rPr>
              <a:t> </a:t>
            </a:r>
            <a:r>
              <a:rPr lang="en-US" altLang="en-US" sz="1600" dirty="0" err="1" smtClean="0">
                <a:solidFill>
                  <a:srgbClr val="FF0000"/>
                </a:solidFill>
              </a:rPr>
              <a:t>cơ</a:t>
            </a:r>
            <a:r>
              <a:rPr lang="en-US" altLang="en-US" sz="1600" dirty="0" smtClean="0">
                <a:solidFill>
                  <a:srgbClr val="FF0000"/>
                </a:solidFill>
              </a:rPr>
              <a:t> </a:t>
            </a:r>
            <a:r>
              <a:rPr lang="en-US" altLang="en-US" sz="1600" dirty="0" err="1" smtClean="0">
                <a:solidFill>
                  <a:srgbClr val="FF0000"/>
                </a:solidFill>
              </a:rPr>
              <a:t>xăng</a:t>
            </a:r>
            <a:endParaRPr lang="en-US" altLang="en-US" sz="1600" dirty="0">
              <a:solidFill>
                <a:srgbClr val="FF0000"/>
              </a:solidFill>
            </a:endParaRPr>
          </a:p>
        </p:txBody>
      </p:sp>
      <p:pic>
        <p:nvPicPr>
          <p:cNvPr id="2" name="Picture 1"/>
          <p:cNvPicPr>
            <a:picLocks noChangeAspect="1"/>
          </p:cNvPicPr>
          <p:nvPr/>
        </p:nvPicPr>
        <p:blipFill>
          <a:blip r:embed="rId4"/>
          <a:stretch>
            <a:fillRect/>
          </a:stretch>
        </p:blipFill>
        <p:spPr>
          <a:xfrm>
            <a:off x="2985654" y="2192738"/>
            <a:ext cx="7667327" cy="3806280"/>
          </a:xfrm>
          <a:prstGeom prst="rect">
            <a:avLst/>
          </a:prstGeom>
        </p:spPr>
      </p:pic>
    </p:spTree>
    <p:extLst>
      <p:ext uri="{BB962C8B-B14F-4D97-AF65-F5344CB8AC3E}">
        <p14:creationId xmlns:p14="http://schemas.microsoft.com/office/powerpoint/2010/main" val="15262042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1</a:t>
            </a:r>
            <a:r>
              <a:rPr lang="en-US" altLang="en-US" sz="1600" dirty="0" smtClean="0">
                <a:solidFill>
                  <a:srgbClr val="FF0000"/>
                </a:solidFill>
              </a:rPr>
              <a:t>. </a:t>
            </a:r>
            <a:r>
              <a:rPr lang="en-US" altLang="en-US" sz="1600" dirty="0" err="1" smtClean="0">
                <a:solidFill>
                  <a:srgbClr val="FF0000"/>
                </a:solidFill>
              </a:rPr>
              <a:t>Nhiệm</a:t>
            </a:r>
            <a:r>
              <a:rPr lang="en-US" altLang="en-US" sz="1600" dirty="0" smtClean="0">
                <a:solidFill>
                  <a:srgbClr val="FF0000"/>
                </a:solidFill>
              </a:rPr>
              <a:t> </a:t>
            </a:r>
            <a:r>
              <a:rPr lang="en-US" altLang="en-US" sz="1600" dirty="0" err="1" smtClean="0">
                <a:solidFill>
                  <a:srgbClr val="FF0000"/>
                </a:solidFill>
              </a:rPr>
              <a:t>vụ</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phân</a:t>
            </a:r>
            <a:r>
              <a:rPr lang="en-US" altLang="en-US" sz="1600" dirty="0" smtClean="0">
                <a:solidFill>
                  <a:srgbClr val="FF0000"/>
                </a:solidFill>
              </a:rPr>
              <a:t> </a:t>
            </a:r>
            <a:r>
              <a:rPr lang="en-US" altLang="en-US" sz="1600" dirty="0" err="1" smtClean="0">
                <a:solidFill>
                  <a:srgbClr val="FF0000"/>
                </a:solidFill>
              </a:rPr>
              <a:t>loại</a:t>
            </a:r>
            <a:endParaRPr lang="en-US" altLang="en-US" sz="1600" dirty="0">
              <a:solidFill>
                <a:srgbClr val="FF0000"/>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2</a:t>
            </a:r>
            <a:r>
              <a:rPr lang="en-US" altLang="en-US" sz="1600" dirty="0" smtClean="0">
                <a:solidFill>
                  <a:srgbClr val="000099"/>
                </a:solidFill>
              </a:rPr>
              <a:t>.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1</a:t>
            </a:r>
            <a:r>
              <a:rPr lang="en-US" altLang="en-US" sz="1600" dirty="0" smtClean="0">
                <a:solidFill>
                  <a:srgbClr val="000099"/>
                </a:solidFill>
              </a:rPr>
              <a:t>.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4" name="Rounded Rectangular Callout 3"/>
          <p:cNvSpPr/>
          <p:nvPr/>
        </p:nvSpPr>
        <p:spPr>
          <a:xfrm>
            <a:off x="6864705" y="1170458"/>
            <a:ext cx="3266210" cy="1380778"/>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2">
                    <a:lumMod val="75000"/>
                  </a:schemeClr>
                </a:solidFill>
                <a:latin typeface="Arial" panose="020B0604020202020204" pitchFamily="34" charset="0"/>
                <a:cs typeface="Arial" panose="020B0604020202020204" pitchFamily="34" charset="0"/>
              </a:rPr>
              <a:t>Trong</a:t>
            </a:r>
            <a:r>
              <a:rPr lang="en-US" sz="2400" dirty="0" smtClean="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thực</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có</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các</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cách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khởi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động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nào</a:t>
            </a:r>
            <a:r>
              <a:rPr lang="en-US" sz="2400" dirty="0">
                <a:solidFill>
                  <a:schemeClr val="accent2">
                    <a:lumMod val="75000"/>
                  </a:schemeClr>
                </a:solidFill>
                <a:latin typeface="Arial" panose="020B0604020202020204" pitchFamily="34" charset="0"/>
                <a:cs typeface="Arial" panose="020B0604020202020204" pitchFamily="34" charset="0"/>
              </a:rPr>
              <a:t>?</a:t>
            </a: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3407970" y="3305308"/>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cơ</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xe</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máy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đạp</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cần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khởi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hay </a:t>
            </a:r>
            <a:r>
              <a:rPr lang="en-US" sz="2000" dirty="0" err="1">
                <a:solidFill>
                  <a:srgbClr val="00B050"/>
                </a:solidFill>
                <a:latin typeface="Arial" panose="020B0604020202020204" pitchFamily="34" charset="0"/>
                <a:cs typeface="Arial" panose="020B0604020202020204" pitchFamily="34" charset="0"/>
              </a:rPr>
              <a:t>bấm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nút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khởi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điện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với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cơ</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suồng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máy</a:t>
            </a:r>
            <a:r>
              <a:rPr lang="en-US" sz="2000" dirty="0">
                <a:solidFill>
                  <a:srgbClr val="00B050"/>
                </a:solidFill>
                <a:latin typeface="Arial" panose="020B0604020202020204" pitchFamily="34" charset="0"/>
                <a:cs typeface="Arial" panose="020B0604020202020204" pitchFamily="34" charset="0"/>
              </a:rPr>
              <a:t> co </a:t>
            </a:r>
            <a:r>
              <a:rPr lang="en-US" sz="2000" dirty="0" err="1">
                <a:solidFill>
                  <a:srgbClr val="00B050"/>
                </a:solidFill>
                <a:latin typeface="Arial" panose="020B0604020202020204" pitchFamily="34" charset="0"/>
                <a:cs typeface="Arial" panose="020B0604020202020204" pitchFamily="34" charset="0"/>
              </a:rPr>
              <a:t>giật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dây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cơ</a:t>
            </a:r>
            <a:r>
              <a:rPr lang="en-US" sz="2000" dirty="0">
                <a:solidFill>
                  <a:srgbClr val="00B050"/>
                </a:solidFill>
                <a:latin typeface="Arial" panose="020B0604020202020204" pitchFamily="34" charset="0"/>
                <a:cs typeface="Arial" panose="020B0604020202020204" pitchFamily="34" charset="0"/>
              </a:rPr>
              <a:t> tĩnh </a:t>
            </a:r>
            <a:r>
              <a:rPr lang="en-US" sz="2000" dirty="0" err="1">
                <a:solidFill>
                  <a:srgbClr val="00B050"/>
                </a:solidFill>
                <a:latin typeface="Arial" panose="020B0604020202020204" pitchFamily="34" charset="0"/>
                <a:cs typeface="Arial" panose="020B0604020202020204" pitchFamily="34" charset="0"/>
              </a:rPr>
              <a:t>tại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dùng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tay</a:t>
            </a:r>
            <a:r>
              <a:rPr lang="en-US" sz="2000" dirty="0">
                <a:solidFill>
                  <a:srgbClr val="00B050"/>
                </a:solidFill>
                <a:latin typeface="Arial" panose="020B0604020202020204" pitchFamily="34" charset="0"/>
                <a:cs typeface="Arial" panose="020B0604020202020204" pitchFamily="34" charset="0"/>
              </a:rPr>
              <a:t> </a:t>
            </a:r>
            <a:r>
              <a:rPr lang="en-US" sz="2000" dirty="0" smtClean="0">
                <a:solidFill>
                  <a:srgbClr val="00B050"/>
                </a:solidFill>
                <a:latin typeface="Arial" panose="020B0604020202020204" pitchFamily="34" charset="0"/>
                <a:cs typeface="Arial" panose="020B0604020202020204" pitchFamily="34" charset="0"/>
              </a:rPr>
              <a:t>quay,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tàu</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thủy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khởi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bằng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phụ</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bay dung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khí</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nén</a:t>
            </a:r>
            <a:r>
              <a:rPr lang="en-US" sz="2000" dirty="0" smtClean="0">
                <a:solidFill>
                  <a:srgbClr val="00B050"/>
                </a:solidFill>
                <a:latin typeface="Arial" panose="020B0604020202020204" pitchFamily="34" charset="0"/>
                <a:cs typeface="Arial" panose="020B0604020202020204" pitchFamily="34" charset="0"/>
              </a:rPr>
              <a:t>....</a:t>
            </a:r>
            <a:endParaRPr lang="en-US" sz="2000" dirty="0">
              <a:solidFill>
                <a:srgbClr val="00B05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557" y="2143305"/>
            <a:ext cx="3633895" cy="24177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2730" y="2066926"/>
            <a:ext cx="3745380" cy="249413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071" y="4494977"/>
            <a:ext cx="3367934" cy="2245289"/>
          </a:xfrm>
          <a:prstGeom prst="rect">
            <a:avLst/>
          </a:prstGeom>
        </p:spPr>
      </p:pic>
    </p:spTree>
    <p:extLst>
      <p:ext uri="{BB962C8B-B14F-4D97-AF65-F5344CB8AC3E}">
        <p14:creationId xmlns:p14="http://schemas.microsoft.com/office/powerpoint/2010/main" val="4108632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1</a:t>
            </a:r>
            <a:r>
              <a:rPr lang="en-US" altLang="en-US" sz="1600" dirty="0" smtClean="0">
                <a:solidFill>
                  <a:srgbClr val="FF0000"/>
                </a:solidFill>
              </a:rPr>
              <a:t>. </a:t>
            </a:r>
            <a:r>
              <a:rPr lang="en-US" altLang="en-US" sz="1600" dirty="0" err="1" smtClean="0">
                <a:solidFill>
                  <a:srgbClr val="FF0000"/>
                </a:solidFill>
              </a:rPr>
              <a:t>Nhiệm</a:t>
            </a:r>
            <a:r>
              <a:rPr lang="en-US" altLang="en-US" sz="1600" dirty="0" smtClean="0">
                <a:solidFill>
                  <a:srgbClr val="FF0000"/>
                </a:solidFill>
              </a:rPr>
              <a:t> </a:t>
            </a:r>
            <a:r>
              <a:rPr lang="en-US" altLang="en-US" sz="1600" dirty="0" err="1" smtClean="0">
                <a:solidFill>
                  <a:srgbClr val="FF0000"/>
                </a:solidFill>
              </a:rPr>
              <a:t>vụ</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phân</a:t>
            </a:r>
            <a:r>
              <a:rPr lang="en-US" altLang="en-US" sz="1600" dirty="0" smtClean="0">
                <a:solidFill>
                  <a:srgbClr val="FF0000"/>
                </a:solidFill>
              </a:rPr>
              <a:t> </a:t>
            </a:r>
            <a:r>
              <a:rPr lang="en-US" altLang="en-US" sz="1600" dirty="0" err="1" smtClean="0">
                <a:solidFill>
                  <a:srgbClr val="FF0000"/>
                </a:solidFill>
              </a:rPr>
              <a:t>loại</a:t>
            </a:r>
            <a:endParaRPr lang="en-US" altLang="en-US" sz="1600" dirty="0">
              <a:solidFill>
                <a:srgbClr val="FF0000"/>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2</a:t>
            </a:r>
            <a:r>
              <a:rPr lang="en-US" altLang="en-US" sz="1600" dirty="0" smtClean="0">
                <a:solidFill>
                  <a:srgbClr val="000099"/>
                </a:solidFill>
              </a:rPr>
              <a:t>.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1</a:t>
            </a:r>
            <a:r>
              <a:rPr lang="en-US" altLang="en-US" sz="1600" dirty="0" smtClean="0">
                <a:solidFill>
                  <a:srgbClr val="000099"/>
                </a:solidFill>
              </a:rPr>
              <a:t>.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4" name="Rounded Rectangular Callout 3"/>
          <p:cNvSpPr/>
          <p:nvPr/>
        </p:nvSpPr>
        <p:spPr>
          <a:xfrm>
            <a:off x="6091965" y="1144502"/>
            <a:ext cx="3266210" cy="1380778"/>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75000"/>
                  </a:schemeClr>
                </a:solidFill>
                <a:latin typeface="Arial" panose="020B0604020202020204" pitchFamily="34" charset="0"/>
                <a:cs typeface="Arial" panose="020B0604020202020204" pitchFamily="34" charset="0"/>
              </a:rPr>
              <a:t>Hệ</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thống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khởi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động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có</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nhiệm</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vụ</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gì</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smtClean="0">
                <a:solidFill>
                  <a:schemeClr val="accent2">
                    <a:lumMod val="75000"/>
                  </a:schemeClr>
                </a:solidFill>
                <a:latin typeface="Arial" panose="020B0604020202020204" pitchFamily="34" charset="0"/>
                <a:cs typeface="Arial" panose="020B0604020202020204" pitchFamily="34" charset="0"/>
              </a:rPr>
              <a:t>?</a:t>
            </a:r>
            <a:endParaRPr lang="en-US" sz="2400" dirty="0">
              <a:solidFill>
                <a:schemeClr val="accent2">
                  <a:lumMod val="75000"/>
                </a:schemeClr>
              </a:solidFill>
              <a:latin typeface="Arial" panose="020B0604020202020204" pitchFamily="34" charset="0"/>
              <a:cs typeface="Arial" panose="020B0604020202020204" pitchFamily="34" charset="0"/>
            </a:endParaRP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3043108" y="3044442"/>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00B050"/>
                </a:solidFill>
                <a:latin typeface="Arial" panose="020B0604020202020204" pitchFamily="34" charset="0"/>
                <a:cs typeface="Arial" panose="020B0604020202020204" pitchFamily="34" charset="0"/>
              </a:rPr>
              <a:t>Làm</a:t>
            </a:r>
            <a:r>
              <a:rPr lang="en-US" sz="2400" dirty="0" smtClean="0">
                <a:solidFill>
                  <a:srgbClr val="00B050"/>
                </a:solidFill>
                <a:latin typeface="Arial" panose="020B0604020202020204" pitchFamily="34" charset="0"/>
                <a:cs typeface="Arial" panose="020B0604020202020204" pitchFamily="34" charset="0"/>
              </a:rPr>
              <a:t> </a:t>
            </a:r>
            <a:r>
              <a:rPr lang="en-US" sz="2400" dirty="0">
                <a:solidFill>
                  <a:srgbClr val="00B050"/>
                </a:solidFill>
                <a:latin typeface="Arial" panose="020B0604020202020204" pitchFamily="34" charset="0"/>
                <a:cs typeface="Arial" panose="020B0604020202020204" pitchFamily="34" charset="0"/>
              </a:rPr>
              <a:t>quay </a:t>
            </a:r>
            <a:r>
              <a:rPr lang="en-US" sz="2400" dirty="0" err="1">
                <a:solidFill>
                  <a:srgbClr val="00B050"/>
                </a:solidFill>
                <a:latin typeface="Arial" panose="020B0604020202020204" pitchFamily="34" charset="0"/>
                <a:cs typeface="Arial" panose="020B0604020202020204" pitchFamily="34" charset="0"/>
              </a:rPr>
              <a:t>trục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khuỷu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số</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vòng</a:t>
            </a:r>
            <a:r>
              <a:rPr lang="en-US" sz="2400" dirty="0">
                <a:solidFill>
                  <a:srgbClr val="00B050"/>
                </a:solidFill>
                <a:latin typeface="Arial" panose="020B0604020202020204" pitchFamily="34" charset="0"/>
                <a:cs typeface="Arial" panose="020B0604020202020204" pitchFamily="34" charset="0"/>
              </a:rPr>
              <a:t> quay </a:t>
            </a:r>
            <a:r>
              <a:rPr lang="en-US" sz="2400" dirty="0" err="1">
                <a:solidFill>
                  <a:srgbClr val="00B050"/>
                </a:solidFill>
                <a:latin typeface="Arial" panose="020B0604020202020204" pitchFamily="34" charset="0"/>
                <a:cs typeface="Arial" panose="020B0604020202020204" pitchFamily="34" charset="0"/>
              </a:rPr>
              <a:t>nhất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định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có</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nổ</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được</a:t>
            </a:r>
            <a:r>
              <a:rPr lang="en-US" sz="2400" dirty="0">
                <a:solidFill>
                  <a:srgbClr val="00B050"/>
                </a:solidFill>
                <a:latin typeface="Arial" panose="020B0604020202020204" pitchFamily="34" charset="0"/>
                <a:cs typeface="Arial" panose="020B0604020202020204" pitchFamily="34" charset="0"/>
              </a:rPr>
              <a:t>.</a:t>
            </a:r>
          </a:p>
        </p:txBody>
      </p:sp>
      <p:sp>
        <p:nvSpPr>
          <p:cNvPr id="19" name="Rounded Rectangular Callout 18"/>
          <p:cNvSpPr/>
          <p:nvPr/>
        </p:nvSpPr>
        <p:spPr>
          <a:xfrm>
            <a:off x="6621613" y="1246488"/>
            <a:ext cx="3266210" cy="1380778"/>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2">
                    <a:lumMod val="75000"/>
                  </a:schemeClr>
                </a:solidFill>
                <a:latin typeface="Arial" panose="020B0604020202020204" pitchFamily="34" charset="0"/>
                <a:cs typeface="Arial" panose="020B0604020202020204" pitchFamily="34" charset="0"/>
              </a:rPr>
              <a:t>Tại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sao</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phải</a:t>
            </a:r>
            <a:r>
              <a:rPr lang="en-US" sz="2000" dirty="0">
                <a:solidFill>
                  <a:schemeClr val="accent2">
                    <a:lumMod val="75000"/>
                  </a:schemeClr>
                </a:solidFill>
                <a:latin typeface="Arial" panose="020B0604020202020204" pitchFamily="34" charset="0"/>
                <a:cs typeface="Arial" panose="020B0604020202020204" pitchFamily="34" charset="0"/>
              </a:rPr>
              <a:t> quay </a:t>
            </a:r>
            <a:r>
              <a:rPr lang="en-US" sz="2000" dirty="0" err="1">
                <a:solidFill>
                  <a:schemeClr val="accent2">
                    <a:lumMod val="75000"/>
                  </a:schemeClr>
                </a:solidFill>
                <a:latin typeface="Arial" panose="020B0604020202020204" pitchFamily="34" charset="0"/>
                <a:cs typeface="Arial" panose="020B0604020202020204" pitchFamily="34" charset="0"/>
              </a:rPr>
              <a:t>trục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khuỷu</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của</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cơ</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đến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vận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tốc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nhất</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định</a:t>
            </a:r>
            <a:r>
              <a:rPr lang="en-US" sz="2000" dirty="0">
                <a:solidFill>
                  <a:schemeClr val="accent2">
                    <a:lumMod val="75000"/>
                  </a:schemeClr>
                </a:solidFill>
                <a:latin typeface="Arial" panose="020B0604020202020204" pitchFamily="34" charset="0"/>
                <a:cs typeface="Arial" panose="020B0604020202020204" pitchFamily="34" charset="0"/>
              </a:rPr>
              <a:t>?</a:t>
            </a:r>
          </a:p>
        </p:txBody>
      </p:sp>
      <p:sp>
        <p:nvSpPr>
          <p:cNvPr id="20" name="Rounded Rectangle 19"/>
          <p:cNvSpPr/>
          <p:nvPr/>
        </p:nvSpPr>
        <p:spPr>
          <a:xfrm>
            <a:off x="3043108" y="3202489"/>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Arial" panose="020B0604020202020204" pitchFamily="34" charset="0"/>
                <a:cs typeface="Arial" panose="020B0604020202020204" pitchFamily="34" charset="0"/>
              </a:rPr>
              <a:t>Khi</a:t>
            </a:r>
            <a:r>
              <a:rPr lang="en-US" sz="2400" dirty="0">
                <a:solidFill>
                  <a:srgbClr val="00B050"/>
                </a:solidFill>
                <a:latin typeface="Arial" panose="020B0604020202020204" pitchFamily="34" charset="0"/>
                <a:cs typeface="Arial" panose="020B0604020202020204" pitchFamily="34" charset="0"/>
              </a:rPr>
              <a:t> quay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tốc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nhất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định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các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hệ</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thống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khác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làm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việc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làm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việc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nổ</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được</a:t>
            </a:r>
            <a:r>
              <a:rPr lang="en-US" sz="2400" dirty="0">
                <a:solidFill>
                  <a:srgbClr val="00B050"/>
                </a:solidFill>
                <a:latin typeface="Arial" panose="020B0604020202020204" pitchFamily="34" charset="0"/>
                <a:cs typeface="Arial" panose="020B0604020202020204" pitchFamily="34" charset="0"/>
              </a:rPr>
              <a:t>.</a:t>
            </a:r>
            <a:r>
              <a:rPr lang="en-US" sz="2400" dirty="0" smtClean="0">
                <a:solidFill>
                  <a:srgbClr val="00B050"/>
                </a:solidFill>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p:txBody>
      </p:sp>
      <p:sp>
        <p:nvSpPr>
          <p:cNvPr id="22" name="Rounded Rectangular Callout 21"/>
          <p:cNvSpPr/>
          <p:nvPr/>
        </p:nvSpPr>
        <p:spPr>
          <a:xfrm>
            <a:off x="6774013" y="1398888"/>
            <a:ext cx="3266210" cy="1380778"/>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2">
                    <a:lumMod val="75000"/>
                  </a:schemeClr>
                </a:solidFill>
                <a:latin typeface="Arial" panose="020B0604020202020204" pitchFamily="34" charset="0"/>
                <a:cs typeface="Arial" panose="020B0604020202020204" pitchFamily="34" charset="0"/>
              </a:rPr>
              <a:t>Trong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lúc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cơ</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làm</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việc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còn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cần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hệ</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thống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khởi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không</a:t>
            </a:r>
            <a:r>
              <a:rPr lang="en-US" sz="2000" dirty="0">
                <a:solidFill>
                  <a:schemeClr val="accent2">
                    <a:lumMod val="75000"/>
                  </a:schemeClr>
                </a:solidFill>
                <a:latin typeface="Arial" panose="020B0604020202020204" pitchFamily="34" charset="0"/>
                <a:cs typeface="Arial" panose="020B0604020202020204" pitchFamily="34" charset="0"/>
              </a:rPr>
              <a:t> ?</a:t>
            </a:r>
          </a:p>
        </p:txBody>
      </p:sp>
      <p:sp>
        <p:nvSpPr>
          <p:cNvPr id="23" name="Rounded Rectangle 22"/>
          <p:cNvSpPr/>
          <p:nvPr/>
        </p:nvSpPr>
        <p:spPr>
          <a:xfrm>
            <a:off x="3043108" y="3338133"/>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B050"/>
                </a:solidFill>
                <a:latin typeface="Arial" panose="020B0604020202020204" pitchFamily="34" charset="0"/>
                <a:cs typeface="Arial" panose="020B0604020202020204" pitchFamily="34" charset="0"/>
              </a:rPr>
              <a:t>Không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cần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Vì</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tốc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trục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khuỷu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tốc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trục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khởi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bằng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nhau</a:t>
            </a:r>
            <a:r>
              <a:rPr lang="en-US" sz="2400" dirty="0">
                <a:solidFill>
                  <a:srgbClr val="00B050"/>
                </a:solidFill>
                <a:latin typeface="Arial" panose="020B0604020202020204" pitchFamily="34" charset="0"/>
                <a:cs typeface="Arial" panose="020B0604020202020204" pitchFamily="34" charset="0"/>
              </a:rPr>
              <a:t>.</a:t>
            </a:r>
          </a:p>
        </p:txBody>
      </p:sp>
      <p:sp>
        <p:nvSpPr>
          <p:cNvPr id="26" name="Rounded Rectangular Callout 25"/>
          <p:cNvSpPr/>
          <p:nvPr/>
        </p:nvSpPr>
        <p:spPr>
          <a:xfrm>
            <a:off x="6926413" y="1551288"/>
            <a:ext cx="3266210" cy="1380778"/>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2">
                    <a:lumMod val="75000"/>
                  </a:schemeClr>
                </a:solidFill>
                <a:latin typeface="Arial" panose="020B0604020202020204" pitchFamily="34" charset="0"/>
                <a:cs typeface="Arial" panose="020B0604020202020204" pitchFamily="34" charset="0"/>
              </a:rPr>
              <a:t>Vậy</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hệ</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thống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khởi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được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phân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thành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mấy</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loại</a:t>
            </a:r>
            <a:r>
              <a:rPr lang="en-US" sz="2000" dirty="0" smtClean="0">
                <a:solidFill>
                  <a:schemeClr val="accent2">
                    <a:lumMod val="75000"/>
                  </a:schemeClr>
                </a:solidFill>
                <a:latin typeface="Arial" panose="020B0604020202020204" pitchFamily="34" charset="0"/>
                <a:cs typeface="Arial" panose="020B0604020202020204" pitchFamily="34" charset="0"/>
              </a:rPr>
              <a:t>?</a:t>
            </a:r>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27" name="Rounded Rectangle 26"/>
          <p:cNvSpPr/>
          <p:nvPr/>
        </p:nvSpPr>
        <p:spPr>
          <a:xfrm>
            <a:off x="3043107" y="3471156"/>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Arial" panose="020B0604020202020204" pitchFamily="34" charset="0"/>
                <a:cs typeface="Arial" panose="020B0604020202020204" pitchFamily="34" charset="0"/>
              </a:rPr>
              <a:t>Khởi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bằng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tay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bằng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bằng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phụ</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khởi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bằng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khí</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nén</a:t>
            </a:r>
            <a:r>
              <a:rPr lang="en-US" sz="2400" dirty="0">
                <a:solidFill>
                  <a:srgbClr val="00B050"/>
                </a:solidFill>
                <a:latin typeface="Arial" panose="020B0604020202020204" pitchFamily="34" charset="0"/>
                <a:cs typeface="Arial" panose="020B0604020202020204" pitchFamily="34" charset="0"/>
              </a:rPr>
              <a:t>.</a:t>
            </a:r>
            <a:r>
              <a:rPr lang="en-US" sz="2400" dirty="0" smtClean="0">
                <a:solidFill>
                  <a:srgbClr val="00B050"/>
                </a:solidFill>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p:txBody>
      </p:sp>
      <p:sp>
        <p:nvSpPr>
          <p:cNvPr id="28" name="Rounded Rectangular Callout 27"/>
          <p:cNvSpPr/>
          <p:nvPr/>
        </p:nvSpPr>
        <p:spPr>
          <a:xfrm>
            <a:off x="6790441" y="1286432"/>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2">
                    <a:lumMod val="75000"/>
                  </a:schemeClr>
                </a:solidFill>
                <a:latin typeface="Arial" panose="020B0604020202020204" pitchFamily="34" charset="0"/>
                <a:cs typeface="Arial" panose="020B0604020202020204" pitchFamily="34" charset="0"/>
              </a:rPr>
              <a:t>Em</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hãy</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kể</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tên</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một</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số</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phương</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tiện</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ứng</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với</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mỗi</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phương</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pháp</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khởi</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động</a:t>
            </a:r>
            <a:r>
              <a:rPr lang="en-US" sz="2000" dirty="0" smtClean="0">
                <a:solidFill>
                  <a:schemeClr val="accent2">
                    <a:lumMod val="75000"/>
                  </a:schemeClr>
                </a:solidFill>
                <a:latin typeface="Arial" panose="020B0604020202020204" pitchFamily="34" charset="0"/>
                <a:cs typeface="Arial" panose="020B0604020202020204" pitchFamily="34" charset="0"/>
              </a:rPr>
              <a:t>. </a:t>
            </a:r>
            <a:endParaRPr lang="en-US" sz="2000" dirty="0">
              <a:solidFill>
                <a:schemeClr val="accent2">
                  <a:lumMod val="75000"/>
                </a:schemeClr>
              </a:solidFill>
              <a:latin typeface="Arial" panose="020B0604020202020204" pitchFamily="34" charset="0"/>
              <a:cs typeface="Arial" panose="020B0604020202020204" pitchFamily="34" charset="0"/>
            </a:endParaRPr>
          </a:p>
          <a:p>
            <a:pPr algn="ctr"/>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29" name="Rounded Rectangle 28"/>
          <p:cNvSpPr/>
          <p:nvPr/>
        </p:nvSpPr>
        <p:spPr>
          <a:xfrm>
            <a:off x="3056614" y="3774055"/>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B050"/>
                </a:solidFill>
                <a:latin typeface="Arial" panose="020B0604020202020204" pitchFamily="34" charset="0"/>
                <a:cs typeface="Arial" panose="020B0604020202020204" pitchFamily="34" charset="0"/>
              </a:rPr>
              <a:t>Khởi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bằng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tay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cắt</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cỏ</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phát</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điện</a:t>
            </a:r>
            <a:endParaRPr lang="en-US" sz="2000" dirty="0" smtClean="0">
              <a:solidFill>
                <a:srgbClr val="00B050"/>
              </a:solidFill>
              <a:latin typeface="Arial" panose="020B0604020202020204" pitchFamily="34" charset="0"/>
              <a:cs typeface="Arial" panose="020B0604020202020204" pitchFamily="34" charset="0"/>
            </a:endParaRPr>
          </a:p>
          <a:p>
            <a:r>
              <a:rPr lang="en-US" sz="2000" dirty="0" err="1" smtClean="0">
                <a:solidFill>
                  <a:srgbClr val="00B050"/>
                </a:solidFill>
                <a:latin typeface="Arial" panose="020B0604020202020204" pitchFamily="34" charset="0"/>
                <a:cs typeface="Arial" panose="020B0604020202020204" pitchFamily="34" charset="0"/>
              </a:rPr>
              <a:t>Khởi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bằng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điện</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otô</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xe</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a:t>
            </a:r>
          </a:p>
          <a:p>
            <a:r>
              <a:rPr lang="en-US" sz="2000" dirty="0" err="1" smtClean="0">
                <a:solidFill>
                  <a:srgbClr val="00B050"/>
                </a:solidFill>
                <a:latin typeface="Arial" panose="020B0604020202020204" pitchFamily="34" charset="0"/>
                <a:cs typeface="Arial" panose="020B0604020202020204" pitchFamily="34" charset="0"/>
              </a:rPr>
              <a:t>Khởi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bằng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cơ</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phụ</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tàu</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thủy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kéo</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bánh</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xích</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ủi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đất</a:t>
            </a:r>
            <a:r>
              <a:rPr lang="en-US" sz="2000" dirty="0" smtClean="0">
                <a:solidFill>
                  <a:srgbClr val="00B050"/>
                </a:solidFill>
                <a:latin typeface="Arial" panose="020B0604020202020204" pitchFamily="34" charset="0"/>
                <a:cs typeface="Arial" panose="020B0604020202020204" pitchFamily="34" charset="0"/>
              </a:rPr>
              <a:t> …</a:t>
            </a:r>
          </a:p>
          <a:p>
            <a:r>
              <a:rPr lang="en-US" sz="2000" dirty="0" err="1" smtClean="0">
                <a:solidFill>
                  <a:srgbClr val="00B050"/>
                </a:solidFill>
                <a:latin typeface="Arial" panose="020B0604020202020204" pitchFamily="34" charset="0"/>
                <a:cs typeface="Arial" panose="020B0604020202020204" pitchFamily="34" charset="0"/>
              </a:rPr>
              <a:t>Khởi</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động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bằng</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khí</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nén</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máy</a:t>
            </a:r>
            <a:r>
              <a:rPr lang="en-US" sz="2000" dirty="0" smtClean="0">
                <a:solidFill>
                  <a:srgbClr val="00B050"/>
                </a:solidFill>
                <a:latin typeface="Arial" panose="020B0604020202020204" pitchFamily="34" charset="0"/>
                <a:cs typeface="Arial" panose="020B0604020202020204" pitchFamily="34" charset="0"/>
              </a:rPr>
              <a:t> bay, </a:t>
            </a:r>
            <a:r>
              <a:rPr lang="en-US" sz="2000" dirty="0" err="1" smtClean="0">
                <a:solidFill>
                  <a:srgbClr val="00B050"/>
                </a:solidFill>
                <a:latin typeface="Arial" panose="020B0604020202020204" pitchFamily="34" charset="0"/>
                <a:cs typeface="Arial" panose="020B0604020202020204" pitchFamily="34" charset="0"/>
              </a:rPr>
              <a:t>tên</a:t>
            </a:r>
            <a:r>
              <a:rPr lang="en-US" sz="2000" dirty="0" smtClean="0">
                <a:solidFill>
                  <a:srgbClr val="00B050"/>
                </a:solidFill>
                <a:latin typeface="Arial" panose="020B0604020202020204" pitchFamily="34" charset="0"/>
                <a:cs typeface="Arial" panose="020B0604020202020204" pitchFamily="34" charset="0"/>
              </a:rPr>
              <a:t> </a:t>
            </a:r>
            <a:r>
              <a:rPr lang="en-US" sz="2000" dirty="0" err="1" smtClean="0">
                <a:solidFill>
                  <a:srgbClr val="00B050"/>
                </a:solidFill>
                <a:latin typeface="Arial" panose="020B0604020202020204" pitchFamily="34" charset="0"/>
                <a:cs typeface="Arial" panose="020B0604020202020204" pitchFamily="34" charset="0"/>
              </a:rPr>
              <a:t>lửa</a:t>
            </a:r>
            <a:r>
              <a:rPr lang="en-US" sz="2000" dirty="0" smtClean="0">
                <a:solidFill>
                  <a:srgbClr val="00B050"/>
                </a:solidFill>
                <a:latin typeface="Arial" panose="020B0604020202020204" pitchFamily="34" charset="0"/>
                <a:cs typeface="Arial" panose="020B0604020202020204" pitchFamily="34" charset="0"/>
              </a:rPr>
              <a:t>…</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864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grpId="1" nodeType="clickEffect">
                                  <p:stCondLst>
                                    <p:cond delay="0"/>
                                  </p:stCondLst>
                                  <p:childTnLst>
                                    <p:animEffect transition="out" filter="barn(inVertical)">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par>
                                <p:cTn id="72" presetID="16" presetClass="exit" presetSubtype="21" fill="hold" grpId="1" nodeType="withEffect">
                                  <p:stCondLst>
                                    <p:cond delay="0"/>
                                  </p:stCondLst>
                                  <p:childTnLst>
                                    <p:animEffect transition="out" filter="barn(inVertical)">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xit" presetSubtype="21" fill="hold" grpId="1" nodeType="clickEffect">
                                  <p:stCondLst>
                                    <p:cond delay="0"/>
                                  </p:stCondLst>
                                  <p:childTnLst>
                                    <p:animEffect transition="out" filter="barn(inVertic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6" presetClass="exit" presetSubtype="21" fill="hold" grpId="1" nodeType="withEffect">
                                  <p:stCondLst>
                                    <p:cond delay="0"/>
                                  </p:stCondLst>
                                  <p:childTnLst>
                                    <p:animEffect transition="out" filter="barn(inVertic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9" grpId="0" animBg="1"/>
      <p:bldP spid="19" grpId="1" animBg="1"/>
      <p:bldP spid="20" grpId="0" animBg="1"/>
      <p:bldP spid="20" grpId="1" animBg="1"/>
      <p:bldP spid="22" grpId="0" animBg="1"/>
      <p:bldP spid="22" grpId="1" animBg="1"/>
      <p:bldP spid="23" grpId="0" animBg="1"/>
      <p:bldP spid="23"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2</a:t>
            </a:r>
            <a:r>
              <a:rPr lang="en-US" altLang="en-US" sz="1600" dirty="0" smtClean="0">
                <a:solidFill>
                  <a:srgbClr val="FF0000"/>
                </a:solidFill>
              </a:rPr>
              <a:t>. </a:t>
            </a:r>
            <a:r>
              <a:rPr lang="en-US" altLang="en-US" sz="1600" dirty="0" err="1" smtClean="0">
                <a:solidFill>
                  <a:srgbClr val="FF0000"/>
                </a:solidFill>
              </a:rPr>
              <a:t>Cấu</a:t>
            </a:r>
            <a:r>
              <a:rPr lang="en-US" altLang="en-US" sz="1600" dirty="0" smtClean="0">
                <a:solidFill>
                  <a:srgbClr val="FF0000"/>
                </a:solidFill>
              </a:rPr>
              <a:t> </a:t>
            </a:r>
            <a:r>
              <a:rPr lang="en-US" altLang="en-US" sz="1600" dirty="0" err="1" smtClean="0">
                <a:solidFill>
                  <a:srgbClr val="FF0000"/>
                </a:solidFill>
              </a:rPr>
              <a:t>tạo</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nguyên</a:t>
            </a:r>
            <a:r>
              <a:rPr lang="en-US" altLang="en-US" sz="1600" dirty="0" smtClean="0">
                <a:solidFill>
                  <a:srgbClr val="FF0000"/>
                </a:solidFill>
              </a:rPr>
              <a:t> </a:t>
            </a:r>
            <a:r>
              <a:rPr lang="en-US" altLang="en-US" sz="1600" dirty="0" err="1" smtClean="0">
                <a:solidFill>
                  <a:srgbClr val="FF0000"/>
                </a:solidFill>
              </a:rPr>
              <a:t>lí</a:t>
            </a:r>
            <a:r>
              <a:rPr lang="en-US" altLang="en-US" sz="1600" dirty="0" smtClean="0">
                <a:solidFill>
                  <a:srgbClr val="FF0000"/>
                </a:solidFill>
              </a:rPr>
              <a:t> </a:t>
            </a:r>
            <a:r>
              <a:rPr lang="en-US" altLang="en-US" sz="1600" dirty="0" err="1" smtClean="0">
                <a:solidFill>
                  <a:srgbClr val="FF0000"/>
                </a:solidFill>
              </a:rPr>
              <a:t>làm</a:t>
            </a:r>
            <a:r>
              <a:rPr lang="en-US" altLang="en-US" sz="1600" dirty="0" smtClean="0">
                <a:solidFill>
                  <a:srgbClr val="FF0000"/>
                </a:solidFill>
              </a:rPr>
              <a:t> </a:t>
            </a:r>
            <a:r>
              <a:rPr lang="en-US" altLang="en-US" sz="1600" dirty="0" err="1" smtClean="0">
                <a:solidFill>
                  <a:srgbClr val="FF0000"/>
                </a:solidFill>
              </a:rPr>
              <a:t>việc</a:t>
            </a:r>
            <a:endParaRPr lang="en-US" altLang="en-US" sz="1600" dirty="0">
              <a:solidFill>
                <a:srgbClr val="FF0000"/>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2.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pic>
        <p:nvPicPr>
          <p:cNvPr id="2" name="Picture 1"/>
          <p:cNvPicPr>
            <a:picLocks noChangeAspect="1"/>
          </p:cNvPicPr>
          <p:nvPr/>
        </p:nvPicPr>
        <p:blipFill>
          <a:blip r:embed="rId4"/>
          <a:stretch>
            <a:fillRect/>
          </a:stretch>
        </p:blipFill>
        <p:spPr>
          <a:xfrm>
            <a:off x="2569173" y="2283846"/>
            <a:ext cx="5673814" cy="3571712"/>
          </a:xfrm>
          <a:prstGeom prst="rect">
            <a:avLst/>
          </a:prstGeom>
        </p:spPr>
      </p:pic>
      <p:pic>
        <p:nvPicPr>
          <p:cNvPr id="9" name="Picture 8"/>
          <p:cNvPicPr>
            <a:picLocks noChangeAspect="1"/>
          </p:cNvPicPr>
          <p:nvPr/>
        </p:nvPicPr>
        <p:blipFill>
          <a:blip r:embed="rId5"/>
          <a:stretch>
            <a:fillRect/>
          </a:stretch>
        </p:blipFill>
        <p:spPr>
          <a:xfrm>
            <a:off x="7905640" y="2479491"/>
            <a:ext cx="4324350" cy="3009900"/>
          </a:xfrm>
          <a:prstGeom prst="rect">
            <a:avLst/>
          </a:prstGeom>
        </p:spPr>
      </p:pic>
    </p:spTree>
    <p:extLst>
      <p:ext uri="{BB962C8B-B14F-4D97-AF65-F5344CB8AC3E}">
        <p14:creationId xmlns:p14="http://schemas.microsoft.com/office/powerpoint/2010/main" val="24155210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2</a:t>
            </a:r>
            <a:r>
              <a:rPr lang="en-US" altLang="en-US" sz="1600" dirty="0" smtClean="0">
                <a:solidFill>
                  <a:srgbClr val="FF0000"/>
                </a:solidFill>
              </a:rPr>
              <a:t>. </a:t>
            </a:r>
            <a:r>
              <a:rPr lang="en-US" altLang="en-US" sz="1600" dirty="0" err="1" smtClean="0">
                <a:solidFill>
                  <a:srgbClr val="FF0000"/>
                </a:solidFill>
              </a:rPr>
              <a:t>Cấu</a:t>
            </a:r>
            <a:r>
              <a:rPr lang="en-US" altLang="en-US" sz="1600" dirty="0" smtClean="0">
                <a:solidFill>
                  <a:srgbClr val="FF0000"/>
                </a:solidFill>
              </a:rPr>
              <a:t> </a:t>
            </a:r>
            <a:r>
              <a:rPr lang="en-US" altLang="en-US" sz="1600" dirty="0" err="1" smtClean="0">
                <a:solidFill>
                  <a:srgbClr val="FF0000"/>
                </a:solidFill>
              </a:rPr>
              <a:t>tạo</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nguyên</a:t>
            </a:r>
            <a:r>
              <a:rPr lang="en-US" altLang="en-US" sz="1600" dirty="0" smtClean="0">
                <a:solidFill>
                  <a:srgbClr val="FF0000"/>
                </a:solidFill>
              </a:rPr>
              <a:t> </a:t>
            </a:r>
            <a:r>
              <a:rPr lang="en-US" altLang="en-US" sz="1600" dirty="0" err="1" smtClean="0">
                <a:solidFill>
                  <a:srgbClr val="FF0000"/>
                </a:solidFill>
              </a:rPr>
              <a:t>lí</a:t>
            </a:r>
            <a:r>
              <a:rPr lang="en-US" altLang="en-US" sz="1600" dirty="0" smtClean="0">
                <a:solidFill>
                  <a:srgbClr val="FF0000"/>
                </a:solidFill>
              </a:rPr>
              <a:t> </a:t>
            </a:r>
            <a:r>
              <a:rPr lang="en-US" altLang="en-US" sz="1600" dirty="0" err="1" smtClean="0">
                <a:solidFill>
                  <a:srgbClr val="FF0000"/>
                </a:solidFill>
              </a:rPr>
              <a:t>làm</a:t>
            </a:r>
            <a:r>
              <a:rPr lang="en-US" altLang="en-US" sz="1600" dirty="0" smtClean="0">
                <a:solidFill>
                  <a:srgbClr val="FF0000"/>
                </a:solidFill>
              </a:rPr>
              <a:t> </a:t>
            </a:r>
            <a:r>
              <a:rPr lang="en-US" altLang="en-US" sz="1600" dirty="0" err="1" smtClean="0">
                <a:solidFill>
                  <a:srgbClr val="FF0000"/>
                </a:solidFill>
              </a:rPr>
              <a:t>việc</a:t>
            </a:r>
            <a:endParaRPr lang="en-US" altLang="en-US" sz="1600" dirty="0">
              <a:solidFill>
                <a:srgbClr val="FF0000"/>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khởi</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0" y="1691570"/>
            <a:ext cx="35028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2.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4" name="Rounded Rectangular Callout 3"/>
          <p:cNvSpPr/>
          <p:nvPr/>
        </p:nvSpPr>
        <p:spPr>
          <a:xfrm>
            <a:off x="6864705" y="1170457"/>
            <a:ext cx="3266210" cy="1420343"/>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accent2">
                    <a:lumMod val="75000"/>
                  </a:schemeClr>
                </a:solidFill>
                <a:latin typeface="Arial" panose="020B0604020202020204" pitchFamily="34" charset="0"/>
                <a:cs typeface="Arial" panose="020B0604020202020204" pitchFamily="34" charset="0"/>
              </a:rPr>
              <a:t>Tại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sao</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cơ</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điện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phải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là</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cơ</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điện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một</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chiều</a:t>
            </a:r>
            <a:r>
              <a:rPr lang="en-US" sz="2000" dirty="0">
                <a:solidFill>
                  <a:schemeClr val="accent2">
                    <a:lumMod val="75000"/>
                  </a:schemeClr>
                </a:solidFill>
                <a:latin typeface="Arial" panose="020B0604020202020204" pitchFamily="34" charset="0"/>
                <a:cs typeface="Arial" panose="020B0604020202020204" pitchFamily="34" charset="0"/>
              </a:rPr>
              <a:t> ?</a:t>
            </a:r>
          </a:p>
          <a:p>
            <a:pPr algn="ctr"/>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3068435" y="3155912"/>
            <a:ext cx="7232322" cy="166547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B050"/>
                </a:solidFill>
                <a:latin typeface="Arial" panose="020B0604020202020204" pitchFamily="34" charset="0"/>
                <a:cs typeface="Arial" panose="020B0604020202020204" pitchFamily="34" charset="0"/>
              </a:rPr>
              <a:t>Do </a:t>
            </a:r>
            <a:r>
              <a:rPr lang="en-US" sz="2800" dirty="0" err="1">
                <a:solidFill>
                  <a:srgbClr val="00B050"/>
                </a:solidFill>
                <a:latin typeface="Arial" panose="020B0604020202020204" pitchFamily="34" charset="0"/>
                <a:cs typeface="Arial" panose="020B0604020202020204" pitchFamily="34" charset="0"/>
              </a:rPr>
              <a:t>acquy</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nguồn</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một</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chiều</a:t>
            </a:r>
            <a:endParaRPr lang="en-US" sz="2800" dirty="0">
              <a:solidFill>
                <a:srgbClr val="00B050"/>
              </a:solidFill>
              <a:latin typeface="Arial" panose="020B0604020202020204" pitchFamily="34" charset="0"/>
              <a:cs typeface="Arial" panose="020B0604020202020204" pitchFamily="34" charset="0"/>
            </a:endParaRPr>
          </a:p>
        </p:txBody>
      </p:sp>
      <p:sp>
        <p:nvSpPr>
          <p:cNvPr id="19" name="Rounded Rectangular Callout 18"/>
          <p:cNvSpPr/>
          <p:nvPr/>
        </p:nvSpPr>
        <p:spPr>
          <a:xfrm>
            <a:off x="6864705" y="1319952"/>
            <a:ext cx="3266210" cy="1420343"/>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accent2">
                    <a:lumMod val="75000"/>
                  </a:schemeClr>
                </a:solidFill>
                <a:latin typeface="Arial" panose="020B0604020202020204" pitchFamily="34" charset="0"/>
                <a:cs typeface="Arial" panose="020B0604020202020204" pitchFamily="34" charset="0"/>
              </a:rPr>
              <a:t>Khớp</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truyền</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động</a:t>
            </a:r>
            <a:r>
              <a:rPr lang="en-US" sz="2000" dirty="0" smtClean="0">
                <a:solidFill>
                  <a:schemeClr val="accent2">
                    <a:lumMod val="75000"/>
                  </a:schemeClr>
                </a:solidFill>
                <a:latin typeface="Arial" panose="020B0604020202020204" pitchFamily="34" charset="0"/>
                <a:cs typeface="Arial" panose="020B0604020202020204" pitchFamily="34" charset="0"/>
              </a:rPr>
              <a:t> 6 </a:t>
            </a:r>
            <a:r>
              <a:rPr lang="en-US" sz="2000" dirty="0" err="1" smtClean="0">
                <a:solidFill>
                  <a:schemeClr val="accent2">
                    <a:lumMod val="75000"/>
                  </a:schemeClr>
                </a:solidFill>
                <a:latin typeface="Arial" panose="020B0604020202020204" pitchFamily="34" charset="0"/>
                <a:cs typeface="Arial" panose="020B0604020202020204" pitchFamily="34" charset="0"/>
              </a:rPr>
              <a:t>có</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đặc</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điểm</a:t>
            </a:r>
            <a:r>
              <a:rPr lang="en-US" sz="2000" dirty="0" smtClean="0">
                <a:solidFill>
                  <a:schemeClr val="accent2">
                    <a:lumMod val="75000"/>
                  </a:schemeClr>
                </a:solidFill>
                <a:latin typeface="Arial" panose="020B0604020202020204" pitchFamily="34" charset="0"/>
                <a:cs typeface="Arial" panose="020B0604020202020204" pitchFamily="34" charset="0"/>
              </a:rPr>
              <a:t> </a:t>
            </a:r>
            <a:r>
              <a:rPr lang="en-US" sz="2000" dirty="0" err="1" smtClean="0">
                <a:solidFill>
                  <a:schemeClr val="accent2">
                    <a:lumMod val="75000"/>
                  </a:schemeClr>
                </a:solidFill>
                <a:latin typeface="Arial" panose="020B0604020202020204" pitchFamily="34" charset="0"/>
                <a:cs typeface="Arial" panose="020B0604020202020204" pitchFamily="34" charset="0"/>
              </a:rPr>
              <a:t>gì</a:t>
            </a:r>
            <a:r>
              <a:rPr lang="en-US" sz="2000" dirty="0" smtClean="0">
                <a:solidFill>
                  <a:schemeClr val="accent2">
                    <a:lumMod val="75000"/>
                  </a:schemeClr>
                </a:solidFill>
                <a:latin typeface="Arial" panose="020B0604020202020204" pitchFamily="34" charset="0"/>
                <a:cs typeface="Arial" panose="020B0604020202020204" pitchFamily="34" charset="0"/>
              </a:rPr>
              <a:t>?</a:t>
            </a:r>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20" name="Rounded Rectangle 19"/>
          <p:cNvSpPr/>
          <p:nvPr/>
        </p:nvSpPr>
        <p:spPr>
          <a:xfrm>
            <a:off x="3068435" y="3305407"/>
            <a:ext cx="7232322" cy="166547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Arial" panose="020B0604020202020204" pitchFamily="34" charset="0"/>
                <a:cs typeface="Arial" panose="020B0604020202020204" pitchFamily="34" charset="0"/>
              </a:rPr>
              <a:t>Truyền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chiều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từ</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bánh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đà</a:t>
            </a:r>
            <a:r>
              <a:rPr lang="en-US" sz="2400" dirty="0">
                <a:solidFill>
                  <a:srgbClr val="00B050"/>
                </a:solidFill>
                <a:latin typeface="Arial" panose="020B0604020202020204" pitchFamily="34" charset="0"/>
                <a:cs typeface="Arial" panose="020B0604020202020204" pitchFamily="34" charset="0"/>
              </a:rPr>
              <a:t> </a:t>
            </a:r>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răng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smtClean="0">
                <a:solidFill>
                  <a:srgbClr val="00B050"/>
                </a:solidFill>
                <a:latin typeface="Arial" panose="020B0604020202020204" pitchFamily="34" charset="0"/>
                <a:cs typeface="Arial" panose="020B0604020202020204" pitchFamily="34" charset="0"/>
              </a:rPr>
              <a:t>khớp</a:t>
            </a:r>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chỉ</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ăn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khớp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răng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bánh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đà</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smtClean="0">
                <a:solidFill>
                  <a:srgbClr val="00B050"/>
                </a:solidFill>
                <a:latin typeface="Arial" panose="020B0604020202020204" pitchFamily="34" charset="0"/>
                <a:cs typeface="Arial" panose="020B0604020202020204" pitchFamily="34" charset="0"/>
              </a:rPr>
              <a:t>cơ</a:t>
            </a:r>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lúc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khởi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a:t>
            </a:r>
          </a:p>
        </p:txBody>
      </p:sp>
      <p:sp>
        <p:nvSpPr>
          <p:cNvPr id="22" name="Rounded Rectangular Callout 21"/>
          <p:cNvSpPr/>
          <p:nvPr/>
        </p:nvSpPr>
        <p:spPr>
          <a:xfrm>
            <a:off x="6822946" y="1444895"/>
            <a:ext cx="3266210" cy="1670067"/>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accent2">
                    <a:lumMod val="75000"/>
                  </a:schemeClr>
                </a:solidFill>
                <a:latin typeface="Arial" panose="020B0604020202020204" pitchFamily="34" charset="0"/>
                <a:cs typeface="Arial" panose="020B0604020202020204" pitchFamily="34" charset="0"/>
              </a:rPr>
              <a:t>Khi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không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khởi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thì</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bánh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răng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của</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khớp</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truyền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có</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ăn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khớp</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với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bánh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răng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trên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bánh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đà</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không</a:t>
            </a:r>
            <a:r>
              <a:rPr lang="en-US" sz="2000" dirty="0">
                <a:solidFill>
                  <a:schemeClr val="accent2">
                    <a:lumMod val="75000"/>
                  </a:schemeClr>
                </a:solidFill>
                <a:latin typeface="Arial" panose="020B0604020202020204" pitchFamily="34" charset="0"/>
                <a:cs typeface="Arial" panose="020B0604020202020204" pitchFamily="34" charset="0"/>
              </a:rPr>
              <a:t>?</a:t>
            </a:r>
          </a:p>
        </p:txBody>
      </p:sp>
      <p:sp>
        <p:nvSpPr>
          <p:cNvPr id="23" name="Rounded Rectangle 22"/>
          <p:cNvSpPr/>
          <p:nvPr/>
        </p:nvSpPr>
        <p:spPr>
          <a:xfrm>
            <a:off x="2940268" y="3590342"/>
            <a:ext cx="7232322" cy="166547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00B050"/>
                </a:solidFill>
                <a:latin typeface="Arial" panose="020B0604020202020204" pitchFamily="34" charset="0"/>
                <a:cs typeface="Arial" panose="020B0604020202020204" pitchFamily="34" charset="0"/>
              </a:rPr>
              <a:t>Không</a:t>
            </a:r>
            <a:endParaRPr lang="en-US" sz="2400" dirty="0">
              <a:solidFill>
                <a:srgbClr val="00B05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3107554" y="1990837"/>
            <a:ext cx="6897749" cy="4342189"/>
          </a:xfrm>
          <a:prstGeom prst="rect">
            <a:avLst/>
          </a:prstGeom>
        </p:spPr>
      </p:pic>
    </p:spTree>
    <p:extLst>
      <p:ext uri="{BB962C8B-B14F-4D97-AF65-F5344CB8AC3E}">
        <p14:creationId xmlns:p14="http://schemas.microsoft.com/office/powerpoint/2010/main" val="3131655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9" grpId="0" animBg="1"/>
      <p:bldP spid="19" grpId="1" animBg="1"/>
      <p:bldP spid="20" grpId="0" animBg="1"/>
      <p:bldP spid="20" grpId="1" animBg="1"/>
      <p:bldP spid="22" grpId="0" animBg="1"/>
      <p:bldP spid="22" grpId="1" animBg="1"/>
      <p:bldP spid="23" grpId="0" animBg="1"/>
      <p:bldP spid="2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1</a:t>
            </a:r>
            <a:r>
              <a:rPr lang="en-US" altLang="en-US" sz="1600" dirty="0" smtClean="0">
                <a:solidFill>
                  <a:srgbClr val="FF0000"/>
                </a:solidFill>
              </a:rPr>
              <a:t>. </a:t>
            </a:r>
            <a:r>
              <a:rPr lang="en-US" altLang="en-US" sz="1600" dirty="0" err="1" smtClean="0">
                <a:solidFill>
                  <a:srgbClr val="FF0000"/>
                </a:solidFill>
              </a:rPr>
              <a:t>Nhiệm</a:t>
            </a:r>
            <a:r>
              <a:rPr lang="en-US" altLang="en-US" sz="1600" dirty="0" smtClean="0">
                <a:solidFill>
                  <a:srgbClr val="FF0000"/>
                </a:solidFill>
              </a:rPr>
              <a:t> </a:t>
            </a:r>
            <a:r>
              <a:rPr lang="en-US" altLang="en-US" sz="1600" dirty="0" err="1" smtClean="0">
                <a:solidFill>
                  <a:srgbClr val="FF0000"/>
                </a:solidFill>
              </a:rPr>
              <a:t>vụ</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phân</a:t>
            </a:r>
            <a:r>
              <a:rPr lang="en-US" altLang="en-US" sz="1600" dirty="0" smtClean="0">
                <a:solidFill>
                  <a:srgbClr val="FF0000"/>
                </a:solidFill>
              </a:rPr>
              <a:t> </a:t>
            </a:r>
            <a:r>
              <a:rPr lang="en-US" altLang="en-US" sz="1600" dirty="0" err="1" smtClean="0">
                <a:solidFill>
                  <a:srgbClr val="FF0000"/>
                </a:solidFill>
              </a:rPr>
              <a:t>loại</a:t>
            </a:r>
            <a:endParaRPr lang="en-US" altLang="en-US" sz="1600" dirty="0">
              <a:solidFill>
                <a:srgbClr val="FF0000"/>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2</a:t>
            </a:r>
            <a:r>
              <a:rPr lang="en-US" altLang="en-US" sz="1600" dirty="0" smtClean="0">
                <a:solidFill>
                  <a:srgbClr val="000099"/>
                </a:solidFill>
              </a:rPr>
              <a:t>.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1</a:t>
            </a:r>
            <a:r>
              <a:rPr lang="en-US" altLang="en-US" sz="1600" dirty="0" smtClean="0">
                <a:solidFill>
                  <a:srgbClr val="000099"/>
                </a:solidFill>
              </a:rPr>
              <a:t>.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pic>
        <p:nvPicPr>
          <p:cNvPr id="2" name="6wUbNVK6YCA"/>
          <p:cNvPicPr>
            <a:picLocks noRot="1" noChangeAspect="1"/>
          </p:cNvPicPr>
          <p:nvPr>
            <a:videoFile r:link="rId1"/>
          </p:nvPr>
        </p:nvPicPr>
        <p:blipFill>
          <a:blip r:embed="rId5"/>
          <a:stretch>
            <a:fillRect/>
          </a:stretch>
        </p:blipFill>
        <p:spPr>
          <a:xfrm>
            <a:off x="3782291" y="2237512"/>
            <a:ext cx="5593003" cy="3146064"/>
          </a:xfrm>
          <a:prstGeom prst="rect">
            <a:avLst/>
          </a:prstGeom>
        </p:spPr>
      </p:pic>
      <p:sp>
        <p:nvSpPr>
          <p:cNvPr id="3" name="TextBox 2"/>
          <p:cNvSpPr txBox="1"/>
          <p:nvPr/>
        </p:nvSpPr>
        <p:spPr>
          <a:xfrm>
            <a:off x="2870558" y="6316026"/>
            <a:ext cx="5091715" cy="369332"/>
          </a:xfrm>
          <a:prstGeom prst="rect">
            <a:avLst/>
          </a:prstGeom>
          <a:noFill/>
        </p:spPr>
        <p:txBody>
          <a:bodyPr wrap="none" rtlCol="0">
            <a:spAutoFit/>
          </a:bodyPr>
          <a:lstStyle/>
          <a:p>
            <a:r>
              <a:rPr lang="en-US"/>
              <a:t>https://www.youtube.com/watch?v=6wUbNVK6YCA</a:t>
            </a:r>
          </a:p>
        </p:txBody>
      </p:sp>
    </p:spTree>
    <p:extLst>
      <p:ext uri="{BB962C8B-B14F-4D97-AF65-F5344CB8AC3E}">
        <p14:creationId xmlns:p14="http://schemas.microsoft.com/office/powerpoint/2010/main" val="41207277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1646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Autofit/>
          </a:bodyPr>
          <a:lstStyle/>
          <a:p>
            <a:pPr marL="0" indent="0" algn="just">
              <a:buNone/>
            </a:pPr>
            <a:r>
              <a:rPr lang="pt-BR" sz="3000" b="1" dirty="0">
                <a:solidFill>
                  <a:srgbClr val="92D050"/>
                </a:solidFill>
                <a:latin typeface="Times New Roman" panose="02020603050405020304" pitchFamily="18" charset="0"/>
                <a:cs typeface="Times New Roman" panose="02020603050405020304" pitchFamily="18" charset="0"/>
              </a:rPr>
              <a:t>Ô nhiễm do động cơ đốt trong gây ra rất lớn, sau này để giảm bớt ô nhiễm, người ta đã đưa vào động cơ đốt trong thêm hệ </a:t>
            </a:r>
            <a:r>
              <a:rPr lang="pt-BR" sz="3000" b="1" dirty="0" smtClean="0">
                <a:solidFill>
                  <a:srgbClr val="92D050"/>
                </a:solidFill>
                <a:latin typeface="Times New Roman" panose="02020603050405020304" pitchFamily="18" charset="0"/>
                <a:cs typeface="Times New Roman" panose="02020603050405020304" pitchFamily="18" charset="0"/>
              </a:rPr>
              <a:t>thống</a:t>
            </a:r>
            <a:endParaRPr lang="en-US" sz="3000" b="1" dirty="0">
              <a:solidFill>
                <a:srgbClr val="92D050"/>
              </a:solidFill>
              <a:latin typeface="Times New Roman" panose="02020603050405020304" pitchFamily="18" charset="0"/>
              <a:cs typeface="Times New Roman" panose="02020603050405020304" pitchFamily="18" charset="0"/>
            </a:endParaRP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FF000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3</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a:solidFill>
                  <a:srgbClr val="FF0000"/>
                </a:solidFill>
                <a:latin typeface="Times New Roman" panose="02020603050405020304" pitchFamily="18" charset="0"/>
                <a:cs typeface="Times New Roman" panose="02020603050405020304" pitchFamily="18" charset="0"/>
              </a:rPr>
              <a:t>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smtClean="0">
                <a:solidFill>
                  <a:srgbClr val="FF0000"/>
                </a:solidFill>
                <a:latin typeface="Times New Roman" panose="02020603050405020304" pitchFamily="18" charset="0"/>
                <a:cs typeface="Times New Roman" panose="02020603050405020304" pitchFamily="18" charset="0"/>
              </a:rPr>
              <a:t>11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564" y="542405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798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438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1</a:t>
            </a:r>
            <a:r>
              <a:rPr lang="en-US" altLang="en-US" sz="1600" dirty="0" smtClean="0">
                <a:solidFill>
                  <a:srgbClr val="FF0000"/>
                </a:solidFill>
              </a:rPr>
              <a:t>. </a:t>
            </a:r>
            <a:r>
              <a:rPr lang="en-US" altLang="en-US" sz="1600" dirty="0" err="1" smtClean="0">
                <a:solidFill>
                  <a:srgbClr val="FF0000"/>
                </a:solidFill>
              </a:rPr>
              <a:t>Nhiệm</a:t>
            </a:r>
            <a:r>
              <a:rPr lang="en-US" altLang="en-US" sz="1600" dirty="0" smtClean="0">
                <a:solidFill>
                  <a:srgbClr val="FF0000"/>
                </a:solidFill>
              </a:rPr>
              <a:t> </a:t>
            </a:r>
            <a:r>
              <a:rPr lang="en-US" altLang="en-US" sz="1600" dirty="0" err="1" smtClean="0">
                <a:solidFill>
                  <a:srgbClr val="FF0000"/>
                </a:solidFill>
              </a:rPr>
              <a:t>vụ</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phân</a:t>
            </a:r>
            <a:r>
              <a:rPr lang="en-US" altLang="en-US" sz="1600" dirty="0" smtClean="0">
                <a:solidFill>
                  <a:srgbClr val="FF0000"/>
                </a:solidFill>
              </a:rPr>
              <a:t> </a:t>
            </a:r>
            <a:r>
              <a:rPr lang="en-US" altLang="en-US" sz="1600" dirty="0" err="1" smtClean="0">
                <a:solidFill>
                  <a:srgbClr val="FF0000"/>
                </a:solidFill>
              </a:rPr>
              <a:t>loại</a:t>
            </a:r>
            <a:endParaRPr lang="en-US" altLang="en-US" sz="1600" dirty="0">
              <a:solidFill>
                <a:srgbClr val="FF0000"/>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2</a:t>
            </a:r>
            <a:r>
              <a:rPr lang="en-US" altLang="en-US" sz="1600" dirty="0" smtClean="0">
                <a:solidFill>
                  <a:srgbClr val="000099"/>
                </a:solidFill>
              </a:rPr>
              <a:t>.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endParaRPr lang="en-US" altLang="en-US" sz="1600" dirty="0">
              <a:solidFill>
                <a:srgbClr val="000099"/>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99"/>
                </a:solidFill>
              </a:rPr>
              <a:t>1</a:t>
            </a:r>
            <a:r>
              <a:rPr lang="en-US" altLang="en-US" sz="1600" dirty="0" smtClean="0">
                <a:solidFill>
                  <a:srgbClr val="000099"/>
                </a:solidFill>
              </a:rPr>
              <a:t>.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sp>
        <p:nvSpPr>
          <p:cNvPr id="16" name="Rounded Rectangular Callout 15"/>
          <p:cNvSpPr/>
          <p:nvPr/>
        </p:nvSpPr>
        <p:spPr>
          <a:xfrm>
            <a:off x="6611019" y="1037251"/>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2">
                    <a:lumMod val="75000"/>
                  </a:schemeClr>
                </a:solidFill>
                <a:latin typeface="Arial" panose="020B0604020202020204" pitchFamily="34" charset="0"/>
                <a:cs typeface="Arial" panose="020B0604020202020204" pitchFamily="34" charset="0"/>
              </a:rPr>
              <a:t>Bugi</a:t>
            </a:r>
            <a:r>
              <a:rPr lang="en-US" sz="2400" dirty="0" smtClean="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bật</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tia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lửa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điện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vào</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thời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điểm</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nào</a:t>
            </a:r>
            <a:r>
              <a:rPr lang="en-US" sz="2400" dirty="0">
                <a:solidFill>
                  <a:schemeClr val="accent2">
                    <a:lumMod val="75000"/>
                  </a:schemeClr>
                </a:solidFill>
                <a:latin typeface="Arial" panose="020B0604020202020204" pitchFamily="34" charset="0"/>
                <a:cs typeface="Arial" panose="020B0604020202020204" pitchFamily="34" charset="0"/>
              </a:rPr>
              <a:t>?</a:t>
            </a: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19" name="Rounded Rectangle 18"/>
          <p:cNvSpPr/>
          <p:nvPr/>
        </p:nvSpPr>
        <p:spPr>
          <a:xfrm>
            <a:off x="2877192" y="3524874"/>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Cuồi</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kì</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nén</a:t>
            </a:r>
            <a:endParaRPr lang="en-US" sz="2800" dirty="0">
              <a:solidFill>
                <a:srgbClr val="00B050"/>
              </a:solidFill>
              <a:latin typeface="Arial" panose="020B0604020202020204" pitchFamily="34" charset="0"/>
              <a:cs typeface="Arial" panose="020B0604020202020204" pitchFamily="34" charset="0"/>
            </a:endParaRPr>
          </a:p>
        </p:txBody>
      </p:sp>
      <p:sp>
        <p:nvSpPr>
          <p:cNvPr id="20" name="Rounded Rectangular Callout 19"/>
          <p:cNvSpPr/>
          <p:nvPr/>
        </p:nvSpPr>
        <p:spPr>
          <a:xfrm>
            <a:off x="6763419" y="1189651"/>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75000"/>
                  </a:schemeClr>
                </a:solidFill>
                <a:latin typeface="Arial" panose="020B0604020202020204" pitchFamily="34" charset="0"/>
                <a:cs typeface="Arial" panose="020B0604020202020204" pitchFamily="34" charset="0"/>
              </a:rPr>
              <a:t>Tại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sao</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động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cơ</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xăng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cần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phải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có</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hệ</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thống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đánh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lửa</a:t>
            </a:r>
            <a:r>
              <a:rPr lang="en-US" sz="2400" dirty="0">
                <a:solidFill>
                  <a:schemeClr val="accent2">
                    <a:lumMod val="75000"/>
                  </a:schemeClr>
                </a:solidFill>
                <a:latin typeface="Arial" panose="020B0604020202020204" pitchFamily="34" charset="0"/>
                <a:cs typeface="Arial" panose="020B0604020202020204" pitchFamily="34" charset="0"/>
              </a:rPr>
              <a:t> ?</a:t>
            </a:r>
          </a:p>
        </p:txBody>
      </p:sp>
      <p:sp>
        <p:nvSpPr>
          <p:cNvPr id="22" name="Rounded Rectangle 21"/>
          <p:cNvSpPr/>
          <p:nvPr/>
        </p:nvSpPr>
        <p:spPr>
          <a:xfrm>
            <a:off x="3029592" y="3677274"/>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Vì</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Nhiên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liệu</a:t>
            </a:r>
            <a:r>
              <a:rPr lang="en-US" sz="2400" dirty="0">
                <a:solidFill>
                  <a:srgbClr val="00B050"/>
                </a:solidFill>
                <a:latin typeface="Arial" panose="020B0604020202020204" pitchFamily="34" charset="0"/>
                <a:cs typeface="Arial" panose="020B0604020202020204" pitchFamily="34" charset="0"/>
              </a:rPr>
              <a:t> ở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bốc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mà</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phải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có</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bugi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bật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đốt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hoa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khí</a:t>
            </a:r>
            <a:r>
              <a:rPr lang="en-US" sz="2400" dirty="0">
                <a:solidFill>
                  <a:srgbClr val="00B050"/>
                </a:solidFill>
                <a:latin typeface="Arial" panose="020B0604020202020204" pitchFamily="34" charset="0"/>
                <a:cs typeface="Arial" panose="020B0604020202020204" pitchFamily="34" charset="0"/>
              </a:rPr>
              <a:t>.</a:t>
            </a:r>
          </a:p>
        </p:txBody>
      </p:sp>
      <p:sp>
        <p:nvSpPr>
          <p:cNvPr id="23" name="Rounded Rectangular Callout 22"/>
          <p:cNvSpPr/>
          <p:nvPr/>
        </p:nvSpPr>
        <p:spPr>
          <a:xfrm>
            <a:off x="6843304" y="1189651"/>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accent2">
                    <a:lumMod val="75000"/>
                  </a:schemeClr>
                </a:solidFill>
                <a:latin typeface="Arial" panose="020B0604020202020204" pitchFamily="34" charset="0"/>
                <a:cs typeface="Arial" panose="020B0604020202020204" pitchFamily="34" charset="0"/>
              </a:rPr>
              <a:t>Nhiệm</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vụ</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của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hệ</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thống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đánh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lửa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là</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gì</a:t>
            </a:r>
            <a:r>
              <a:rPr lang="en-US" sz="2400" dirty="0">
                <a:solidFill>
                  <a:schemeClr val="accent2">
                    <a:lumMod val="75000"/>
                  </a:schemeClr>
                </a:solidFill>
                <a:latin typeface="Arial" panose="020B0604020202020204" pitchFamily="34" charset="0"/>
                <a:cs typeface="Arial" panose="020B0604020202020204" pitchFamily="34" charset="0"/>
              </a:rPr>
              <a:t>?</a:t>
            </a:r>
          </a:p>
        </p:txBody>
      </p:sp>
      <p:sp>
        <p:nvSpPr>
          <p:cNvPr id="24" name="Rounded Rectangle 23"/>
          <p:cNvSpPr/>
          <p:nvPr/>
        </p:nvSpPr>
        <p:spPr>
          <a:xfrm>
            <a:off x="3153572" y="3696720"/>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tạo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năng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lượng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cao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đốt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hòa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khí</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xilanh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xăng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đúng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thời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điểm</a:t>
            </a:r>
            <a:r>
              <a:rPr lang="en-US" sz="2400" dirty="0">
                <a:solidFill>
                  <a:srgbClr val="00B050"/>
                </a:solidFill>
                <a:latin typeface="Arial" panose="020B0604020202020204" pitchFamily="34" charset="0"/>
                <a:cs typeface="Arial" panose="020B0604020202020204" pitchFamily="34" charset="0"/>
              </a:rPr>
              <a:t>.</a:t>
            </a:r>
          </a:p>
        </p:txBody>
      </p:sp>
      <p:sp>
        <p:nvSpPr>
          <p:cNvPr id="25" name="Rounded Rectangular Callout 24"/>
          <p:cNvSpPr/>
          <p:nvPr/>
        </p:nvSpPr>
        <p:spPr>
          <a:xfrm>
            <a:off x="6866121" y="1277371"/>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accent2">
                    <a:lumMod val="75000"/>
                  </a:schemeClr>
                </a:solidFill>
                <a:latin typeface="Arial" panose="020B0604020202020204" pitchFamily="34" charset="0"/>
                <a:cs typeface="Arial" panose="020B0604020202020204" pitchFamily="34" charset="0"/>
              </a:rPr>
              <a:t>Tại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sao</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đánh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lửa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đúng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thời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điểm</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Đó</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là</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thời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điểm</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nào</a:t>
            </a:r>
            <a:r>
              <a:rPr lang="en-US" sz="2400" dirty="0">
                <a:solidFill>
                  <a:schemeClr val="accent2">
                    <a:lumMod val="75000"/>
                  </a:schemeClr>
                </a:solidFill>
                <a:latin typeface="Arial" panose="020B0604020202020204" pitchFamily="34" charset="0"/>
                <a:cs typeface="Arial" panose="020B0604020202020204" pitchFamily="34" charset="0"/>
              </a:rPr>
              <a:t>?</a:t>
            </a:r>
          </a:p>
        </p:txBody>
      </p:sp>
      <p:sp>
        <p:nvSpPr>
          <p:cNvPr id="26" name="Rounded Rectangle 25"/>
          <p:cNvSpPr/>
          <p:nvPr/>
        </p:nvSpPr>
        <p:spPr>
          <a:xfrm>
            <a:off x="3205527" y="3793501"/>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quá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trình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diễn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đúng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lúc</a:t>
            </a:r>
            <a:r>
              <a:rPr lang="en-US" sz="2400" dirty="0">
                <a:solidFill>
                  <a:srgbClr val="00B050"/>
                </a:solidFill>
                <a:latin typeface="Arial" panose="020B0604020202020204" pitchFamily="34" charset="0"/>
                <a:cs typeface="Arial" panose="020B0604020202020204" pitchFamily="34" charset="0"/>
              </a:rPr>
              <a:t> ở </a:t>
            </a:r>
            <a:r>
              <a:rPr lang="en-US" sz="2400" dirty="0" err="1">
                <a:solidFill>
                  <a:srgbClr val="00B050"/>
                </a:solidFill>
                <a:latin typeface="Arial" panose="020B0604020202020204" pitchFamily="34" charset="0"/>
                <a:cs typeface="Arial" panose="020B0604020202020204" pitchFamily="34" charset="0"/>
              </a:rPr>
              <a:t>cuối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kỳ</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pittông</a:t>
            </a:r>
            <a:r>
              <a:rPr lang="en-US" sz="2400" dirty="0">
                <a:solidFill>
                  <a:srgbClr val="00B050"/>
                </a:solidFill>
                <a:latin typeface="Arial" panose="020B0604020202020204" pitchFamily="34" charset="0"/>
                <a:cs typeface="Arial" panose="020B0604020202020204" pitchFamily="34" charset="0"/>
              </a:rPr>
              <a:t> ở </a:t>
            </a:r>
            <a:r>
              <a:rPr lang="en-US" sz="2400" dirty="0" err="1">
                <a:solidFill>
                  <a:srgbClr val="00B050"/>
                </a:solidFill>
                <a:latin typeface="Arial" panose="020B0604020202020204" pitchFamily="34" charset="0"/>
                <a:cs typeface="Arial" panose="020B0604020202020204" pitchFamily="34" charset="0"/>
              </a:rPr>
              <a:t>gần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điểm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chết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đánh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sớm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để</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đốt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cháy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hết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nhiên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liệu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cơ</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đạt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suất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tốt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nhất</a:t>
            </a:r>
            <a:r>
              <a:rPr lang="en-US" sz="2400" dirty="0">
                <a:solidFill>
                  <a:srgbClr val="00B050"/>
                </a:solidFill>
                <a:latin typeface="Arial" panose="020B0604020202020204" pitchFamily="34" charset="0"/>
                <a:cs typeface="Arial" panose="020B0604020202020204" pitchFamily="34" charset="0"/>
              </a:rPr>
              <a:t>.</a:t>
            </a:r>
          </a:p>
        </p:txBody>
      </p:sp>
      <p:sp>
        <p:nvSpPr>
          <p:cNvPr id="27" name="Rounded Rectangular Callout 26"/>
          <p:cNvSpPr/>
          <p:nvPr/>
        </p:nvSpPr>
        <p:spPr>
          <a:xfrm>
            <a:off x="7344640" y="1160486"/>
            <a:ext cx="326621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2">
                    <a:lumMod val="75000"/>
                  </a:schemeClr>
                </a:solidFill>
                <a:latin typeface="Arial" panose="020B0604020202020204" pitchFamily="34" charset="0"/>
                <a:cs typeface="Arial" panose="020B0604020202020204" pitchFamily="34" charset="0"/>
              </a:rPr>
              <a:t>Các</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em</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hãy</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cho</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biết</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hệ</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thống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đánh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lửa</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loại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điện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tử</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có</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mấy</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loại</a:t>
            </a:r>
            <a:r>
              <a:rPr lang="en-US" sz="2000" dirty="0">
                <a:solidFill>
                  <a:schemeClr val="accent2">
                    <a:lumMod val="75000"/>
                  </a:schemeClr>
                </a:solidFill>
                <a:latin typeface="Arial" panose="020B0604020202020204" pitchFamily="34" charset="0"/>
                <a:cs typeface="Arial" panose="020B0604020202020204" pitchFamily="34" charset="0"/>
              </a:rPr>
              <a:t> ? </a:t>
            </a:r>
            <a:r>
              <a:rPr lang="en-US" sz="2000" dirty="0" err="1">
                <a:solidFill>
                  <a:schemeClr val="accent2">
                    <a:lumMod val="75000"/>
                  </a:schemeClr>
                </a:solidFill>
                <a:latin typeface="Arial" panose="020B0604020202020204" pitchFamily="34" charset="0"/>
                <a:cs typeface="Arial" panose="020B0604020202020204" pitchFamily="34" charset="0"/>
              </a:rPr>
              <a:t>Đó</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là</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những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loại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nào</a:t>
            </a:r>
            <a:r>
              <a:rPr lang="en-US" sz="2000" dirty="0">
                <a:solidFill>
                  <a:schemeClr val="accent2">
                    <a:lumMod val="75000"/>
                  </a:schemeClr>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a:stretch>
            <a:fillRect/>
          </a:stretch>
        </p:blipFill>
        <p:spPr>
          <a:xfrm>
            <a:off x="3731626" y="2847469"/>
            <a:ext cx="6680246" cy="2793809"/>
          </a:xfrm>
          <a:prstGeom prst="rect">
            <a:avLst/>
          </a:prstGeom>
        </p:spPr>
      </p:pic>
      <p:sp>
        <p:nvSpPr>
          <p:cNvPr id="29" name="Rounded Rectangular Callout 28"/>
          <p:cNvSpPr/>
          <p:nvPr/>
        </p:nvSpPr>
        <p:spPr>
          <a:xfrm>
            <a:off x="6306479" y="1305082"/>
            <a:ext cx="3451780" cy="1700595"/>
          </a:xfrm>
          <a:prstGeom prst="wedgeRoundRectCallout">
            <a:avLst>
              <a:gd name="adj1" fmla="val -53251"/>
              <a:gd name="adj2" fmla="val 86357"/>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accent2">
                    <a:lumMod val="75000"/>
                  </a:schemeClr>
                </a:solidFill>
                <a:latin typeface="Arial" panose="020B0604020202020204" pitchFamily="34" charset="0"/>
                <a:cs typeface="Arial" panose="020B0604020202020204" pitchFamily="34" charset="0"/>
              </a:rPr>
              <a:t>Tại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sao</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hiện</a:t>
            </a:r>
            <a:r>
              <a:rPr lang="en-US" sz="2000" dirty="0">
                <a:solidFill>
                  <a:schemeClr val="accent2">
                    <a:lumMod val="75000"/>
                  </a:schemeClr>
                </a:solidFill>
                <a:latin typeface="Arial" panose="020B0604020202020204" pitchFamily="34" charset="0"/>
                <a:cs typeface="Arial" panose="020B0604020202020204" pitchFamily="34" charset="0"/>
              </a:rPr>
              <a:t> nay </a:t>
            </a:r>
            <a:r>
              <a:rPr lang="en-US" sz="2000" dirty="0" err="1">
                <a:solidFill>
                  <a:schemeClr val="accent2">
                    <a:lumMod val="75000"/>
                  </a:schemeClr>
                </a:solidFill>
                <a:latin typeface="Arial" panose="020B0604020202020204" pitchFamily="34" charset="0"/>
                <a:cs typeface="Arial" panose="020B0604020202020204" pitchFamily="34" charset="0"/>
              </a:rPr>
              <a:t>đa</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số</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động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cơ</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xăng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chỉ</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dùng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hệ</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thống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đánh</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lửa</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loại</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điện</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tử</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không</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tiếp</a:t>
            </a:r>
            <a:r>
              <a:rPr lang="en-US" sz="2000" dirty="0">
                <a:solidFill>
                  <a:schemeClr val="accent2">
                    <a:lumMod val="75000"/>
                  </a:schemeClr>
                </a:solidFill>
                <a:latin typeface="Arial" panose="020B0604020202020204" pitchFamily="34" charset="0"/>
                <a:cs typeface="Arial" panose="020B0604020202020204" pitchFamily="34" charset="0"/>
              </a:rPr>
              <a:t> </a:t>
            </a:r>
            <a:r>
              <a:rPr lang="en-US" sz="2000" dirty="0" err="1">
                <a:solidFill>
                  <a:schemeClr val="accent2">
                    <a:lumMod val="75000"/>
                  </a:schemeClr>
                </a:solidFill>
                <a:latin typeface="Arial" panose="020B0604020202020204" pitchFamily="34" charset="0"/>
                <a:cs typeface="Arial" panose="020B0604020202020204" pitchFamily="34" charset="0"/>
              </a:rPr>
              <a:t>điểm</a:t>
            </a:r>
            <a:r>
              <a:rPr lang="en-US" sz="2000" dirty="0">
                <a:solidFill>
                  <a:schemeClr val="accent2">
                    <a:lumMod val="75000"/>
                  </a:schemeClr>
                </a:solidFill>
                <a:latin typeface="Arial" panose="020B0604020202020204" pitchFamily="34" charset="0"/>
                <a:cs typeface="Arial" panose="020B0604020202020204" pitchFamily="34" charset="0"/>
              </a:rPr>
              <a:t> ?</a:t>
            </a:r>
          </a:p>
        </p:txBody>
      </p:sp>
      <p:sp>
        <p:nvSpPr>
          <p:cNvPr id="30" name="Rounded Rectangle 29"/>
          <p:cNvSpPr/>
          <p:nvPr/>
        </p:nvSpPr>
        <p:spPr>
          <a:xfrm>
            <a:off x="2831455" y="3821212"/>
            <a:ext cx="7232322"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Hệ</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thống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này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nhiều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ưu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điểm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nổi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bật</a:t>
            </a:r>
            <a:endParaRPr lang="en-US" sz="2000" dirty="0">
              <a:solidFill>
                <a:srgbClr val="00B050"/>
              </a:solidFill>
              <a:latin typeface="Arial" panose="020B0604020202020204" pitchFamily="34" charset="0"/>
              <a:cs typeface="Arial" panose="020B0604020202020204" pitchFamily="34" charset="0"/>
            </a:endParaRPr>
          </a:p>
          <a:p>
            <a:r>
              <a:rPr lang="en-US" sz="2000" dirty="0" err="1">
                <a:solidFill>
                  <a:srgbClr val="00B050"/>
                </a:solidFill>
                <a:latin typeface="Arial" panose="020B0604020202020204" pitchFamily="34" charset="0"/>
                <a:cs typeface="Arial" panose="020B0604020202020204" pitchFamily="34" charset="0"/>
              </a:rPr>
              <a:t>như</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Bền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ít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phải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chăm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sóc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bảo</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dưỡng.Độ</a:t>
            </a:r>
            <a:r>
              <a:rPr lang="en-US" sz="2000" dirty="0">
                <a:solidFill>
                  <a:srgbClr val="00B050"/>
                </a:solidFill>
                <a:latin typeface="Arial" panose="020B0604020202020204" pitchFamily="34" charset="0"/>
                <a:cs typeface="Arial" panose="020B0604020202020204" pitchFamily="34" charset="0"/>
              </a:rPr>
              <a:t> tin </a:t>
            </a:r>
            <a:r>
              <a:rPr lang="en-US" sz="2000" dirty="0" err="1">
                <a:solidFill>
                  <a:srgbClr val="00B050"/>
                </a:solidFill>
                <a:latin typeface="Arial" panose="020B0604020202020204" pitchFamily="34" charset="0"/>
                <a:cs typeface="Arial" panose="020B0604020202020204" pitchFamily="34" charset="0"/>
              </a:rPr>
              <a:t>cậy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cao</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tạo</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ra</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tia</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lửa</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điện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mạnh</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nên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thể</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châm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cháy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được</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cả</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hòa</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khí</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nhạt</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hòa</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khí</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có</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tỉ</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lệ</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xăng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thấp</a:t>
            </a:r>
            <a:r>
              <a:rPr lang="en-US" sz="2000" dirty="0">
                <a:solidFill>
                  <a:srgbClr val="00B050"/>
                </a:solidFill>
                <a:latin typeface="Arial" panose="020B0604020202020204" pitchFamily="34" charset="0"/>
                <a:cs typeface="Arial" panose="020B0604020202020204" pitchFamily="34" charset="0"/>
              </a:rPr>
              <a:t>).</a:t>
            </a:r>
          </a:p>
          <a:p>
            <a:r>
              <a:rPr lang="en-US" sz="2000" dirty="0" err="1">
                <a:solidFill>
                  <a:srgbClr val="00B050"/>
                </a:solidFill>
                <a:latin typeface="Arial" panose="020B0604020202020204" pitchFamily="34" charset="0"/>
                <a:cs typeface="Arial" panose="020B0604020202020204" pitchFamily="34" charset="0"/>
              </a:rPr>
              <a:t>Vì</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vậy</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giảm</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tiêu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hao</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nhiên</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liệu</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cho</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cơ</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059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inVertic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grpId="1" nodeType="clickEffect">
                                  <p:stCondLst>
                                    <p:cond delay="0"/>
                                  </p:stCondLst>
                                  <p:childTnLst>
                                    <p:animEffect transition="out" filter="barn(inVertical)">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par>
                                <p:cTn id="72" presetID="16" presetClass="exit" presetSubtype="21" fill="hold" grpId="1" nodeType="withEffect">
                                  <p:stCondLst>
                                    <p:cond delay="0"/>
                                  </p:stCondLst>
                                  <p:childTnLst>
                                    <p:animEffect transition="out" filter="barn(inVertical)">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21" fill="hold" grpId="1" nodeType="clickEffect">
                                  <p:stCondLst>
                                    <p:cond delay="0"/>
                                  </p:stCondLst>
                                  <p:childTnLst>
                                    <p:animEffect transition="out" filter="barn(inVertical)">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barn(inVertical)">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xit" presetSubtype="21" fill="hold" nodeType="clickEffect">
                                  <p:stCondLst>
                                    <p:cond delay="0"/>
                                  </p:stCondLst>
                                  <p:childTnLst>
                                    <p:animEffect transition="out" filter="barn(inVertical)">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arn(inVertical)">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barn(inVertical)">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xit" presetSubtype="21" fill="hold" grpId="1" nodeType="clickEffect">
                                  <p:stCondLst>
                                    <p:cond delay="0"/>
                                  </p:stCondLst>
                                  <p:childTnLst>
                                    <p:animEffect transition="out" filter="barn(inVertical)">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6" presetClass="exit" presetSubtype="21" fill="hold" grpId="1" nodeType="withEffect">
                                  <p:stCondLst>
                                    <p:cond delay="0"/>
                                  </p:stCondLst>
                                  <p:childTnLst>
                                    <p:animEffect transition="out" filter="barn(inVertical)">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FF0000"/>
                </a:solidFill>
              </a:rPr>
              <a:t>2</a:t>
            </a:r>
            <a:r>
              <a:rPr lang="en-US" altLang="en-US" sz="1600" dirty="0" smtClean="0">
                <a:solidFill>
                  <a:srgbClr val="FF0000"/>
                </a:solidFill>
              </a:rPr>
              <a:t>. </a:t>
            </a:r>
            <a:r>
              <a:rPr lang="en-US" altLang="en-US" sz="1600" dirty="0" err="1" smtClean="0">
                <a:solidFill>
                  <a:srgbClr val="FF0000"/>
                </a:solidFill>
              </a:rPr>
              <a:t>Cấu</a:t>
            </a:r>
            <a:r>
              <a:rPr lang="en-US" altLang="en-US" sz="1600" dirty="0" smtClean="0">
                <a:solidFill>
                  <a:srgbClr val="FF0000"/>
                </a:solidFill>
              </a:rPr>
              <a:t> </a:t>
            </a:r>
            <a:r>
              <a:rPr lang="en-US" altLang="en-US" sz="1600" dirty="0" err="1" smtClean="0">
                <a:solidFill>
                  <a:srgbClr val="FF0000"/>
                </a:solidFill>
              </a:rPr>
              <a:t>tạo</a:t>
            </a:r>
            <a:r>
              <a:rPr lang="en-US" altLang="en-US" sz="1600" dirty="0" smtClean="0">
                <a:solidFill>
                  <a:srgbClr val="FF0000"/>
                </a:solidFill>
              </a:rPr>
              <a:t> </a:t>
            </a:r>
            <a:r>
              <a:rPr lang="en-US" altLang="en-US" sz="1600" dirty="0" err="1" smtClean="0">
                <a:solidFill>
                  <a:srgbClr val="FF0000"/>
                </a:solidFill>
              </a:rPr>
              <a:t>và</a:t>
            </a:r>
            <a:r>
              <a:rPr lang="en-US" altLang="en-US" sz="1600" dirty="0" smtClean="0">
                <a:solidFill>
                  <a:srgbClr val="FF0000"/>
                </a:solidFill>
              </a:rPr>
              <a:t> </a:t>
            </a:r>
            <a:r>
              <a:rPr lang="en-US" altLang="en-US" sz="1600" dirty="0" err="1" smtClean="0">
                <a:solidFill>
                  <a:srgbClr val="FF0000"/>
                </a:solidFill>
              </a:rPr>
              <a:t>nguyên</a:t>
            </a:r>
            <a:r>
              <a:rPr lang="en-US" altLang="en-US" sz="1600" dirty="0" smtClean="0">
                <a:solidFill>
                  <a:srgbClr val="FF0000"/>
                </a:solidFill>
              </a:rPr>
              <a:t> </a:t>
            </a:r>
            <a:r>
              <a:rPr lang="en-US" altLang="en-US" sz="1600" dirty="0" err="1" smtClean="0">
                <a:solidFill>
                  <a:srgbClr val="FF0000"/>
                </a:solidFill>
              </a:rPr>
              <a:t>lí</a:t>
            </a:r>
            <a:r>
              <a:rPr lang="en-US" altLang="en-US" sz="1600" dirty="0" smtClean="0">
                <a:solidFill>
                  <a:srgbClr val="FF0000"/>
                </a:solidFill>
              </a:rPr>
              <a:t> </a:t>
            </a:r>
            <a:r>
              <a:rPr lang="en-US" altLang="en-US" sz="1600" dirty="0" err="1" smtClean="0">
                <a:solidFill>
                  <a:srgbClr val="FF0000"/>
                </a:solidFill>
              </a:rPr>
              <a:t>làm</a:t>
            </a:r>
            <a:r>
              <a:rPr lang="en-US" altLang="en-US" sz="1600" dirty="0" smtClean="0">
                <a:solidFill>
                  <a:srgbClr val="FF0000"/>
                </a:solidFill>
              </a:rPr>
              <a:t> </a:t>
            </a:r>
            <a:r>
              <a:rPr lang="en-US" altLang="en-US" sz="1600" dirty="0" err="1" smtClean="0">
                <a:solidFill>
                  <a:srgbClr val="FF0000"/>
                </a:solidFill>
              </a:rPr>
              <a:t>việc</a:t>
            </a:r>
            <a:endParaRPr lang="en-US" altLang="en-US" sz="1600" dirty="0">
              <a:solidFill>
                <a:srgbClr val="FF0000"/>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31392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2. </a:t>
            </a:r>
            <a:r>
              <a:rPr lang="en-US" altLang="en-US" sz="1600" dirty="0" err="1" smtClean="0">
                <a:solidFill>
                  <a:srgbClr val="000099"/>
                </a:solidFill>
              </a:rPr>
              <a:t>Cấu</a:t>
            </a:r>
            <a:r>
              <a:rPr lang="en-US" altLang="en-US" sz="1600" dirty="0" smtClean="0">
                <a:solidFill>
                  <a:srgbClr val="000099"/>
                </a:solidFill>
              </a:rPr>
              <a:t> </a:t>
            </a:r>
            <a:r>
              <a:rPr lang="en-US" altLang="en-US" sz="1600" dirty="0" err="1" smtClean="0">
                <a:solidFill>
                  <a:srgbClr val="000099"/>
                </a:solidFill>
              </a:rPr>
              <a:t>tạo</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nguyên</a:t>
            </a:r>
            <a:r>
              <a:rPr lang="en-US" altLang="en-US" sz="1600" dirty="0" smtClean="0">
                <a:solidFill>
                  <a:srgbClr val="000099"/>
                </a:solidFill>
              </a:rPr>
              <a:t> </a:t>
            </a:r>
            <a:r>
              <a:rPr lang="en-US" altLang="en-US" sz="1600" dirty="0" err="1" smtClean="0">
                <a:solidFill>
                  <a:srgbClr val="000099"/>
                </a:solidFill>
              </a:rPr>
              <a:t>lí</a:t>
            </a:r>
            <a:r>
              <a:rPr lang="en-US" altLang="en-US" sz="1600" dirty="0" smtClean="0">
                <a:solidFill>
                  <a:srgbClr val="000099"/>
                </a:solidFill>
              </a:rPr>
              <a:t> </a:t>
            </a:r>
            <a:r>
              <a:rPr lang="en-US" altLang="en-US" sz="1600" dirty="0" err="1" smtClean="0">
                <a:solidFill>
                  <a:srgbClr val="000099"/>
                </a:solidFill>
              </a:rPr>
              <a:t>làm</a:t>
            </a:r>
            <a:r>
              <a:rPr lang="en-US" altLang="en-US" sz="1600" dirty="0" smtClean="0">
                <a:solidFill>
                  <a:srgbClr val="000099"/>
                </a:solidFill>
              </a:rPr>
              <a:t> </a:t>
            </a:r>
            <a:r>
              <a:rPr lang="en-US" altLang="en-US" sz="1600" dirty="0" err="1" smtClean="0">
                <a:solidFill>
                  <a:srgbClr val="000099"/>
                </a:solidFill>
              </a:rPr>
              <a:t>việc</a:t>
            </a:r>
            <a:r>
              <a:rPr lang="en-US" altLang="en-US" sz="1600" dirty="0" smtClean="0">
                <a:solidFill>
                  <a:srgbClr val="000099"/>
                </a:solidFill>
              </a:rPr>
              <a:t>:</a:t>
            </a:r>
            <a:endParaRPr lang="en-US" altLang="en-US" sz="1600" dirty="0">
              <a:solidFill>
                <a:srgbClr val="000099"/>
              </a:solidFill>
            </a:endParaRPr>
          </a:p>
        </p:txBody>
      </p:sp>
      <p:pic>
        <p:nvPicPr>
          <p:cNvPr id="4" name="Picture 3"/>
          <p:cNvPicPr>
            <a:picLocks noChangeAspect="1"/>
          </p:cNvPicPr>
          <p:nvPr/>
        </p:nvPicPr>
        <p:blipFill>
          <a:blip r:embed="rId4"/>
          <a:stretch>
            <a:fillRect/>
          </a:stretch>
        </p:blipFill>
        <p:spPr>
          <a:xfrm>
            <a:off x="2670536" y="2088407"/>
            <a:ext cx="8512365" cy="3536538"/>
          </a:xfrm>
          <a:prstGeom prst="rect">
            <a:avLst/>
          </a:prstGeom>
        </p:spPr>
      </p:pic>
    </p:spTree>
    <p:extLst>
      <p:ext uri="{BB962C8B-B14F-4D97-AF65-F5344CB8AC3E}">
        <p14:creationId xmlns:p14="http://schemas.microsoft.com/office/powerpoint/2010/main" val="4266505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19" name="Text Box 31"/>
          <p:cNvSpPr txBox="1">
            <a:spLocks noChangeArrowheads="1"/>
          </p:cNvSpPr>
          <p:nvPr/>
        </p:nvSpPr>
        <p:spPr bwMode="auto">
          <a:xfrm>
            <a:off x="2856093" y="1721120"/>
            <a:ext cx="24667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pic>
        <p:nvPicPr>
          <p:cNvPr id="20" name="Picture 2">
            <a:extLst>
              <a:ext uri="{FF2B5EF4-FFF2-40B4-BE49-F238E27FC236}">
                <a16:creationId xmlns:a16="http://schemas.microsoft.com/office/drawing/2014/main" id="{39B11D6B-B3EC-EB7D-2BEF-117577935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400" y="2112108"/>
            <a:ext cx="4180050" cy="2786700"/>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p:cNvSpPr/>
          <p:nvPr/>
        </p:nvSpPr>
        <p:spPr>
          <a:xfrm>
            <a:off x="6788241" y="1845633"/>
            <a:ext cx="2154604" cy="889216"/>
          </a:xfrm>
          <a:prstGeom prst="wedgeRoundRectCallout">
            <a:avLst>
              <a:gd name="adj1" fmla="val -91832"/>
              <a:gd name="adj2" fmla="val 137773"/>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accent2">
                    <a:lumMod val="75000"/>
                  </a:schemeClr>
                </a:solidFill>
                <a:latin typeface="Arial" panose="020B0604020202020204" pitchFamily="34" charset="0"/>
                <a:cs typeface="Arial" panose="020B0604020202020204" pitchFamily="34" charset="0"/>
              </a:rPr>
              <a:t>Đây</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là</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gì</a:t>
            </a:r>
            <a:r>
              <a:rPr lang="en-US" sz="2400" dirty="0">
                <a:solidFill>
                  <a:schemeClr val="accent2">
                    <a:lumMod val="75000"/>
                  </a:schemeClr>
                </a:solidFill>
                <a:latin typeface="Arial" panose="020B0604020202020204" pitchFamily="34" charset="0"/>
                <a:cs typeface="Arial" panose="020B0604020202020204" pitchFamily="34" charset="0"/>
              </a:rPr>
              <a:t> ? </a:t>
            </a: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23" name="Rounded Rectangle 22"/>
          <p:cNvSpPr/>
          <p:nvPr/>
        </p:nvSpPr>
        <p:spPr>
          <a:xfrm>
            <a:off x="5077027" y="3648474"/>
            <a:ext cx="2202873" cy="945551"/>
          </a:xfrm>
          <a:prstGeom prst="roundRect">
            <a:avLst/>
          </a:prstGeom>
          <a:solidFill>
            <a:schemeClr val="accent4">
              <a:lumMod val="60000"/>
              <a:lumOff val="4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B050"/>
                </a:solidFill>
                <a:latin typeface="Arial" panose="020B0604020202020204" pitchFamily="34" charset="0"/>
                <a:cs typeface="Arial" panose="020B0604020202020204" pitchFamily="34" charset="0"/>
              </a:rPr>
              <a:t>Khí</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thải</a:t>
            </a:r>
            <a:r>
              <a:rPr lang="en-US" sz="2000" dirty="0">
                <a:solidFill>
                  <a:srgbClr val="00B050"/>
                </a:solidFill>
                <a:latin typeface="Arial" panose="020B0604020202020204" pitchFamily="34" charset="0"/>
                <a:cs typeface="Arial" panose="020B0604020202020204" pitchFamily="34" charset="0"/>
              </a:rPr>
              <a:t> </a:t>
            </a:r>
            <a:r>
              <a:rPr lang="en-US" sz="2000" dirty="0" err="1">
                <a:solidFill>
                  <a:srgbClr val="00B050"/>
                </a:solidFill>
                <a:latin typeface="Arial" panose="020B0604020202020204" pitchFamily="34" charset="0"/>
                <a:cs typeface="Arial" panose="020B0604020202020204" pitchFamily="34" charset="0"/>
              </a:rPr>
              <a:t>động</a:t>
            </a:r>
            <a:r>
              <a:rPr lang="en-US" sz="2000" dirty="0">
                <a:solidFill>
                  <a:srgbClr val="00B050"/>
                </a:solidFill>
                <a:latin typeface="Arial" panose="020B0604020202020204" pitchFamily="34" charset="0"/>
                <a:cs typeface="Arial" panose="020B0604020202020204" pitchFamily="34" charset="0"/>
              </a:rPr>
              <a:t> c</a:t>
            </a:r>
            <a:r>
              <a:rPr lang="vi-VN" sz="2000" dirty="0">
                <a:solidFill>
                  <a:srgbClr val="00B050"/>
                </a:solidFill>
                <a:cs typeface="Arial" panose="020B0604020202020204" pitchFamily="34" charset="0"/>
              </a:rPr>
              <a:t>ơ</a:t>
            </a:r>
            <a:endParaRPr lang="en-US" sz="2000" dirty="0">
              <a:solidFill>
                <a:srgbClr val="00B050"/>
              </a:solidFill>
              <a:latin typeface="Arial" panose="020B0604020202020204" pitchFamily="34" charset="0"/>
              <a:cs typeface="Arial" panose="020B0604020202020204" pitchFamily="34" charset="0"/>
            </a:endParaRPr>
          </a:p>
        </p:txBody>
      </p:sp>
      <p:sp>
        <p:nvSpPr>
          <p:cNvPr id="24" name="Rounded Rectangular Callout 23"/>
          <p:cNvSpPr/>
          <p:nvPr/>
        </p:nvSpPr>
        <p:spPr>
          <a:xfrm>
            <a:off x="6940640" y="1399309"/>
            <a:ext cx="3838196" cy="1487940"/>
          </a:xfrm>
          <a:prstGeom prst="wedgeRoundRectCallout">
            <a:avLst>
              <a:gd name="adj1" fmla="val -32634"/>
              <a:gd name="adj2" fmla="val 12660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accent2">
                    <a:lumMod val="75000"/>
                  </a:schemeClr>
                </a:solidFill>
                <a:cs typeface="Arial" panose="020B0604020202020204" pitchFamily="34" charset="0"/>
              </a:rPr>
              <a:t>Em hãy nêu lên một số tác hại và cách khắc phục của khí thải động cơ.</a:t>
            </a:r>
            <a:endParaRPr lang="en-US" sz="2400" dirty="0">
              <a:solidFill>
                <a:schemeClr val="accent2">
                  <a:lumMod val="75000"/>
                </a:schemeClr>
              </a:solidFill>
              <a:latin typeface="Arial" panose="020B0604020202020204" pitchFamily="34" charset="0"/>
              <a:cs typeface="Arial" panose="020B0604020202020204" pitchFamily="34" charset="0"/>
            </a:endParaRP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25" name="Rounded Rectangle 24"/>
          <p:cNvSpPr/>
          <p:nvPr/>
        </p:nvSpPr>
        <p:spPr>
          <a:xfrm>
            <a:off x="3879273" y="4042414"/>
            <a:ext cx="6701559" cy="15542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cs typeface="Arial" panose="020B0604020202020204" pitchFamily="34" charset="0"/>
              </a:rPr>
              <a:t>Tác hại : ô nhiễm môi trường, gây ra các bệnh cho con người.</a:t>
            </a:r>
            <a:endParaRPr lang="vi-VN" sz="2000" dirty="0">
              <a:cs typeface="Arial" panose="020B0604020202020204" pitchFamily="34" charset="0"/>
            </a:endParaRPr>
          </a:p>
          <a:p>
            <a:pPr algn="just">
              <a:spcBef>
                <a:spcPts val="1200"/>
              </a:spcBef>
            </a:pPr>
            <a:r>
              <a:rPr lang="vi-VN" sz="2000" dirty="0">
                <a:solidFill>
                  <a:srgbClr val="000000"/>
                </a:solidFill>
                <a:cs typeface="Arial" panose="020B0604020202020204" pitchFamily="34" charset="0"/>
              </a:rPr>
              <a:t>- Cách khắc phục : trồng nhiều cây xanh, đeo khẩu trang, thay thế động cơ cũ thành mới…</a:t>
            </a:r>
            <a:endParaRPr lang="vi-VN" sz="2000" dirty="0">
              <a:cs typeface="Arial" panose="020B0604020202020204" pitchFamily="34" charset="0"/>
            </a:endParaRPr>
          </a:p>
        </p:txBody>
      </p:sp>
      <p:sp>
        <p:nvSpPr>
          <p:cNvPr id="26" name="Rounded Rectangular Callout 25"/>
          <p:cNvSpPr/>
          <p:nvPr/>
        </p:nvSpPr>
        <p:spPr>
          <a:xfrm>
            <a:off x="6363226" y="1845633"/>
            <a:ext cx="3838196" cy="1487940"/>
          </a:xfrm>
          <a:prstGeom prst="wedgeRoundRectCallout">
            <a:avLst>
              <a:gd name="adj1" fmla="val -32634"/>
              <a:gd name="adj2" fmla="val 12660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0000"/>
                </a:solidFill>
                <a:latin typeface="Times New Roman" panose="02020603050405020304" pitchFamily="18" charset="0"/>
              </a:rPr>
              <a:t> </a:t>
            </a:r>
            <a:r>
              <a:rPr lang="vi-VN" sz="2400" dirty="0">
                <a:solidFill>
                  <a:srgbClr val="000000"/>
                </a:solidFill>
                <a:cs typeface="Arial" panose="020B0604020202020204" pitchFamily="34" charset="0"/>
              </a:rPr>
              <a:t>Nhiệm vụ của hệ thống xử lí khí thải của động cơ là gì?</a:t>
            </a: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27" name="Rounded Rectangle 26"/>
          <p:cNvSpPr/>
          <p:nvPr/>
        </p:nvSpPr>
        <p:spPr>
          <a:xfrm>
            <a:off x="2846244" y="2241275"/>
            <a:ext cx="6701559" cy="15542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vi-VN" sz="2000" dirty="0">
                <a:solidFill>
                  <a:srgbClr val="000000"/>
                </a:solidFill>
                <a:cs typeface="Arial" panose="020B0604020202020204" pitchFamily="34" charset="0"/>
              </a:rPr>
              <a:t>Hệ thống xử lí khí thải của động cơ có nhiệm vụ xử lí, giảm bớt nồng độ các chất độc hại trong khí thải của động cơ trước khi thải ra môi trường trong quá trình động cơ làm việc.</a:t>
            </a:r>
            <a:endParaRPr lang="vi-VN" sz="2000" dirty="0">
              <a:cs typeface="Arial" panose="020B0604020202020204" pitchFamily="34" charset="0"/>
            </a:endParaRPr>
          </a:p>
        </p:txBody>
      </p:sp>
      <p:sp>
        <p:nvSpPr>
          <p:cNvPr id="28" name="Oval 27">
            <a:extLst>
              <a:ext uri="{FF2B5EF4-FFF2-40B4-BE49-F238E27FC236}">
                <a16:creationId xmlns:a16="http://schemas.microsoft.com/office/drawing/2014/main" id="{0A43A3B2-3412-12A6-F324-53D9C66B8CC3}"/>
              </a:ext>
            </a:extLst>
          </p:cNvPr>
          <p:cNvSpPr/>
          <p:nvPr/>
        </p:nvSpPr>
        <p:spPr>
          <a:xfrm>
            <a:off x="5260604" y="3924720"/>
            <a:ext cx="2408903" cy="8796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Phân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endParaRPr lang="en-US" sz="2800" dirty="0">
              <a:latin typeface="Arial" panose="020B0604020202020204" pitchFamily="34" charset="0"/>
              <a:cs typeface="Arial" panose="020B0604020202020204" pitchFamily="34" charset="0"/>
            </a:endParaRPr>
          </a:p>
        </p:txBody>
      </p:sp>
      <p:sp>
        <p:nvSpPr>
          <p:cNvPr id="29" name="Rectangle: Rounded Corners 4">
            <a:extLst>
              <a:ext uri="{FF2B5EF4-FFF2-40B4-BE49-F238E27FC236}">
                <a16:creationId xmlns:a16="http://schemas.microsoft.com/office/drawing/2014/main" id="{31807FFC-904F-6E25-50E6-F4F62AF4D48C}"/>
              </a:ext>
            </a:extLst>
          </p:cNvPr>
          <p:cNvSpPr/>
          <p:nvPr/>
        </p:nvSpPr>
        <p:spPr>
          <a:xfrm>
            <a:off x="3216817" y="5421120"/>
            <a:ext cx="3274142" cy="11602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Arial" panose="020B0604020202020204" pitchFamily="34" charset="0"/>
                <a:cs typeface="Arial" panose="020B0604020202020204" pitchFamily="34" charset="0"/>
              </a:rPr>
              <a:t>H</a:t>
            </a:r>
            <a:r>
              <a:rPr lang="vi-VN" sz="2400" b="0" i="0" u="none" strike="noStrike" dirty="0">
                <a:solidFill>
                  <a:srgbClr val="000000"/>
                </a:solidFill>
                <a:effectLst/>
                <a:latin typeface="Arial" panose="020B0604020202020204" pitchFamily="34" charset="0"/>
                <a:cs typeface="Arial" panose="020B0604020202020204" pitchFamily="34" charset="0"/>
              </a:rPr>
              <a:t>ệ thống xử lí khí thải sử dụng trên động cơ Diesel </a:t>
            </a:r>
            <a:endParaRPr lang="en-US" sz="2400" dirty="0">
              <a:latin typeface="Arial" panose="020B0604020202020204" pitchFamily="34" charset="0"/>
              <a:cs typeface="Arial" panose="020B0604020202020204" pitchFamily="34" charset="0"/>
            </a:endParaRPr>
          </a:p>
        </p:txBody>
      </p:sp>
      <p:sp>
        <p:nvSpPr>
          <p:cNvPr id="30" name="Rectangle: Rounded Corners 7">
            <a:extLst>
              <a:ext uri="{FF2B5EF4-FFF2-40B4-BE49-F238E27FC236}">
                <a16:creationId xmlns:a16="http://schemas.microsoft.com/office/drawing/2014/main" id="{7D032566-748E-3650-9CB1-AD6AE142F9E8}"/>
              </a:ext>
            </a:extLst>
          </p:cNvPr>
          <p:cNvSpPr/>
          <p:nvPr/>
        </p:nvSpPr>
        <p:spPr>
          <a:xfrm>
            <a:off x="6788241" y="5442615"/>
            <a:ext cx="2910348" cy="11602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000000"/>
                </a:solidFill>
                <a:latin typeface="Arial" panose="020B0604020202020204" pitchFamily="34" charset="0"/>
                <a:cs typeface="Arial" panose="020B0604020202020204" pitchFamily="34" charset="0"/>
              </a:rPr>
              <a:t>H</a:t>
            </a:r>
            <a:r>
              <a:rPr lang="vi-VN" sz="2400" b="0" i="0" u="none" strike="noStrike" dirty="0">
                <a:solidFill>
                  <a:srgbClr val="000000"/>
                </a:solidFill>
                <a:effectLst/>
                <a:latin typeface="Arial" panose="020B0604020202020204" pitchFamily="34" charset="0"/>
                <a:cs typeface="Arial" panose="020B0604020202020204" pitchFamily="34" charset="0"/>
              </a:rPr>
              <a:t>ệ thống xử lí khí thải sử dụng trên động cơ </a:t>
            </a:r>
            <a:r>
              <a:rPr lang="en-US" sz="2400" b="0" i="0" u="none" strike="noStrike" dirty="0" err="1">
                <a:solidFill>
                  <a:srgbClr val="000000"/>
                </a:solidFill>
                <a:effectLst/>
                <a:latin typeface="Arial" panose="020B0604020202020204" pitchFamily="34" charset="0"/>
                <a:cs typeface="Arial" panose="020B0604020202020204" pitchFamily="34" charset="0"/>
              </a:rPr>
              <a:t>xăng</a:t>
            </a:r>
            <a:endParaRPr lang="en-US" sz="2400" dirty="0">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43C7F665-9172-3D67-A83A-9EC7AD146B8E}"/>
              </a:ext>
            </a:extLst>
          </p:cNvPr>
          <p:cNvCxnSpPr>
            <a:stCxn id="28" idx="4"/>
            <a:endCxn id="29" idx="0"/>
          </p:cNvCxnSpPr>
          <p:nvPr/>
        </p:nvCxnSpPr>
        <p:spPr>
          <a:xfrm flipH="1">
            <a:off x="4853888" y="4804338"/>
            <a:ext cx="1611168" cy="6167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6BC3B2B3-B3BD-DEAF-3F55-B2BA99916F73}"/>
              </a:ext>
            </a:extLst>
          </p:cNvPr>
          <p:cNvCxnSpPr>
            <a:stCxn id="28" idx="4"/>
            <a:endCxn id="30" idx="0"/>
          </p:cNvCxnSpPr>
          <p:nvPr/>
        </p:nvCxnSpPr>
        <p:spPr>
          <a:xfrm>
            <a:off x="6465056" y="4804338"/>
            <a:ext cx="1778359" cy="6382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0986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par>
                                <p:cTn id="72" presetID="16" presetClass="entr" presetSubtype="21"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arn(inVertical)">
                                      <p:cBhvr>
                                        <p:cTn id="74" dur="500"/>
                                        <p:tgtEl>
                                          <p:spTgt spid="3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8" grpId="0" animBg="1"/>
      <p:bldP spid="29"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19" name="Text Box 31"/>
          <p:cNvSpPr txBox="1">
            <a:spLocks noChangeArrowheads="1"/>
          </p:cNvSpPr>
          <p:nvPr/>
        </p:nvSpPr>
        <p:spPr bwMode="auto">
          <a:xfrm>
            <a:off x="2856093" y="1721120"/>
            <a:ext cx="24667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33" name="TextBox 32">
            <a:extLst>
              <a:ext uri="{FF2B5EF4-FFF2-40B4-BE49-F238E27FC236}">
                <a16:creationId xmlns:a16="http://schemas.microsoft.com/office/drawing/2014/main" id="{91CB4867-AD54-D9F1-37E1-594DB4034789}"/>
              </a:ext>
            </a:extLst>
          </p:cNvPr>
          <p:cNvSpPr txBox="1"/>
          <p:nvPr/>
        </p:nvSpPr>
        <p:spPr>
          <a:xfrm>
            <a:off x="5762941" y="809378"/>
            <a:ext cx="5700922" cy="1323439"/>
          </a:xfrm>
          <a:prstGeom prst="rect">
            <a:avLst/>
          </a:prstGeom>
          <a:noFill/>
        </p:spPr>
        <p:txBody>
          <a:bodyPr wrap="square">
            <a:spAutoFit/>
          </a:bodyPr>
          <a:lstStyle/>
          <a:p>
            <a:pPr algn="just" rtl="0">
              <a:spcBef>
                <a:spcPts val="1200"/>
              </a:spcBef>
              <a:spcAft>
                <a:spcPts val="0"/>
              </a:spcAft>
            </a:pPr>
            <a:r>
              <a:rPr lang="en-US" sz="2000" i="1" dirty="0">
                <a:solidFill>
                  <a:schemeClr val="accent2">
                    <a:lumMod val="75000"/>
                  </a:schemeClr>
                </a:solidFill>
                <a:latin typeface="Arial" panose="020B0604020202020204" pitchFamily="34" charset="0"/>
                <a:cs typeface="Arial" panose="020B0604020202020204" pitchFamily="34" charset="0"/>
              </a:rPr>
              <a:t>H</a:t>
            </a:r>
            <a:r>
              <a:rPr lang="vi-VN" sz="2000" b="0" i="1" u="none" strike="noStrike" dirty="0">
                <a:solidFill>
                  <a:schemeClr val="accent2">
                    <a:lumMod val="75000"/>
                  </a:schemeClr>
                </a:solidFill>
                <a:effectLst/>
                <a:latin typeface="Arial" panose="020B0604020202020204" pitchFamily="34" charset="0"/>
                <a:cs typeface="Arial" panose="020B0604020202020204" pitchFamily="34" charset="0"/>
              </a:rPr>
              <a:t>ãy cho biết hệ thống xử lí khí thải sử dụng trên động cơ Diesel thường có ở những phương tiện nào ? Động cơ xăng thường có  ở những phương tiện nào ? </a:t>
            </a:r>
            <a:endParaRPr lang="vi-VN" sz="2000" b="0" i="1" dirty="0">
              <a:solidFill>
                <a:schemeClr val="accent2">
                  <a:lumMod val="75000"/>
                </a:schemeClr>
              </a:solidFill>
              <a:effectLst/>
              <a:latin typeface="Arial" panose="020B0604020202020204" pitchFamily="34" charset="0"/>
              <a:cs typeface="Arial" panose="020B0604020202020204" pitchFamily="34" charset="0"/>
            </a:endParaRPr>
          </a:p>
        </p:txBody>
      </p:sp>
      <p:pic>
        <p:nvPicPr>
          <p:cNvPr id="34" name="Picture 2" descr="Xe buýt – Wikipedia tiếng Việt">
            <a:extLst>
              <a:ext uri="{FF2B5EF4-FFF2-40B4-BE49-F238E27FC236}">
                <a16:creationId xmlns:a16="http://schemas.microsoft.com/office/drawing/2014/main" id="{074B5999-C842-DF19-D65A-4337CF7D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555" y="2224206"/>
            <a:ext cx="3370719" cy="20670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Tàu của Italy hủy hết điểm đến Việt Nam - VnExpress Du lịch">
            <a:extLst>
              <a:ext uri="{FF2B5EF4-FFF2-40B4-BE49-F238E27FC236}">
                <a16:creationId xmlns:a16="http://schemas.microsoft.com/office/drawing/2014/main" id="{DA6EEFD2-6C50-B50D-78B0-4CAFEC677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412" y="2182321"/>
            <a:ext cx="3439320" cy="22804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Xe chạy xăng là gì? Cách phân biệt xe chạy xăng hay dầu">
            <a:extLst>
              <a:ext uri="{FF2B5EF4-FFF2-40B4-BE49-F238E27FC236}">
                <a16:creationId xmlns:a16="http://schemas.microsoft.com/office/drawing/2014/main" id="{0830846C-BDA3-7714-05B2-2524F63BB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7192" y="4291267"/>
            <a:ext cx="3608440" cy="23197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5 mẫu xe máy số 110 phân khối giá rẻ nhất Việt Nam">
            <a:extLst>
              <a:ext uri="{FF2B5EF4-FFF2-40B4-BE49-F238E27FC236}">
                <a16:creationId xmlns:a16="http://schemas.microsoft.com/office/drawing/2014/main" id="{969E229A-23C7-C273-6D88-F8CB3A4BA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412" y="4462739"/>
            <a:ext cx="3910941" cy="205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3276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20" name="Text Box 31"/>
          <p:cNvSpPr txBox="1">
            <a:spLocks noChangeArrowheads="1"/>
          </p:cNvSpPr>
          <p:nvPr/>
        </p:nvSpPr>
        <p:spPr bwMode="auto">
          <a:xfrm>
            <a:off x="2879440" y="1650443"/>
            <a:ext cx="7372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r>
              <a:rPr lang="en-US" altLang="en-US" sz="1600" dirty="0" smtClean="0">
                <a:solidFill>
                  <a:srgbClr val="0000FF"/>
                </a:solidFill>
              </a:rPr>
              <a:t> EGR </a:t>
            </a:r>
            <a:r>
              <a:rPr lang="en-US" altLang="en-US" sz="1600" dirty="0" err="1" smtClean="0">
                <a:solidFill>
                  <a:srgbClr val="0000FF"/>
                </a:solidFill>
              </a:rPr>
              <a:t>kết</a:t>
            </a:r>
            <a:r>
              <a:rPr lang="en-US" altLang="en-US" sz="1600" dirty="0" smtClean="0">
                <a:solidFill>
                  <a:srgbClr val="0000FF"/>
                </a:solidFill>
              </a:rPr>
              <a:t> </a:t>
            </a:r>
            <a:r>
              <a:rPr lang="en-US" altLang="en-US" sz="1600" dirty="0" err="1" smtClean="0">
                <a:solidFill>
                  <a:srgbClr val="0000FF"/>
                </a:solidFill>
              </a:rPr>
              <a:t>hợp</a:t>
            </a:r>
            <a:r>
              <a:rPr lang="en-US" altLang="en-US" sz="1600" dirty="0" smtClean="0">
                <a:solidFill>
                  <a:srgbClr val="0000FF"/>
                </a:solidFill>
              </a:rPr>
              <a:t> </a:t>
            </a:r>
            <a:r>
              <a:rPr lang="en-US" altLang="en-US" sz="1600" dirty="0" err="1" smtClean="0">
                <a:solidFill>
                  <a:srgbClr val="0000FF"/>
                </a:solidFill>
              </a:rPr>
              <a:t>bộ</a:t>
            </a:r>
            <a:r>
              <a:rPr lang="en-US" altLang="en-US" sz="1600" dirty="0" smtClean="0">
                <a:solidFill>
                  <a:srgbClr val="0000FF"/>
                </a:solidFill>
              </a:rPr>
              <a:t> DOC </a:t>
            </a:r>
            <a:r>
              <a:rPr lang="en-US" altLang="en-US" sz="1600" dirty="0" err="1" smtClean="0">
                <a:solidFill>
                  <a:srgbClr val="0000FF"/>
                </a:solidFill>
              </a:rPr>
              <a:t>và</a:t>
            </a:r>
            <a:r>
              <a:rPr lang="en-US" altLang="en-US" sz="1600" dirty="0" smtClean="0">
                <a:solidFill>
                  <a:srgbClr val="0000FF"/>
                </a:solidFill>
              </a:rPr>
              <a:t> DPF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Diesel</a:t>
            </a:r>
            <a:endParaRPr lang="en-US" altLang="en-US" sz="1600" dirty="0">
              <a:solidFill>
                <a:srgbClr val="0000FF"/>
              </a:solidFill>
            </a:endParaRPr>
          </a:p>
        </p:txBody>
      </p:sp>
      <p:sp>
        <p:nvSpPr>
          <p:cNvPr id="23" name="TextBox 22">
            <a:extLst>
              <a:ext uri="{FF2B5EF4-FFF2-40B4-BE49-F238E27FC236}">
                <a16:creationId xmlns:a16="http://schemas.microsoft.com/office/drawing/2014/main" id="{82A8521B-0B4F-D947-07AD-E6D8F625C61C}"/>
              </a:ext>
            </a:extLst>
          </p:cNvPr>
          <p:cNvSpPr txBox="1"/>
          <p:nvPr/>
        </p:nvSpPr>
        <p:spPr>
          <a:xfrm>
            <a:off x="3076393" y="6084484"/>
            <a:ext cx="740369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XEM VIDEO =&gt; </a:t>
            </a:r>
            <a:r>
              <a:rPr lang="en-US" sz="1800" b="1" i="0" u="sng" strike="noStrike" dirty="0">
                <a:solidFill>
                  <a:srgbClr val="1155CC"/>
                </a:solidFill>
                <a:effectLst/>
                <a:latin typeface="Times New Roman" panose="02020603050405020304" pitchFamily="18" charset="0"/>
                <a:hlinkClick r:id="rId5"/>
              </a:rPr>
              <a:t>https://youtu.be/9WZwFp6kZk8</a:t>
            </a:r>
            <a:endParaRPr lang="en-US" b="1" dirty="0"/>
          </a:p>
        </p:txBody>
      </p:sp>
      <p:pic>
        <p:nvPicPr>
          <p:cNvPr id="3" name="9WZwFp6kZk8"/>
          <p:cNvPicPr>
            <a:picLocks noRot="1" noChangeAspect="1"/>
          </p:cNvPicPr>
          <p:nvPr>
            <a:videoFile r:link="rId1"/>
          </p:nvPr>
        </p:nvPicPr>
        <p:blipFill>
          <a:blip r:embed="rId6"/>
          <a:stretch>
            <a:fillRect/>
          </a:stretch>
        </p:blipFill>
        <p:spPr>
          <a:xfrm>
            <a:off x="3602182" y="2344040"/>
            <a:ext cx="5773799" cy="3247762"/>
          </a:xfrm>
          <a:prstGeom prst="rect">
            <a:avLst/>
          </a:prstGeom>
        </p:spPr>
      </p:pic>
    </p:spTree>
    <p:extLst>
      <p:ext uri="{BB962C8B-B14F-4D97-AF65-F5344CB8AC3E}">
        <p14:creationId xmlns:p14="http://schemas.microsoft.com/office/powerpoint/2010/main" val="651200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pic>
        <p:nvPicPr>
          <p:cNvPr id="2" name="Picture 1"/>
          <p:cNvPicPr>
            <a:picLocks noChangeAspect="1"/>
          </p:cNvPicPr>
          <p:nvPr/>
        </p:nvPicPr>
        <p:blipFill>
          <a:blip r:embed="rId4"/>
          <a:stretch>
            <a:fillRect/>
          </a:stretch>
        </p:blipFill>
        <p:spPr>
          <a:xfrm>
            <a:off x="2764848" y="2216243"/>
            <a:ext cx="4245551" cy="3791828"/>
          </a:xfrm>
          <a:prstGeom prst="rect">
            <a:avLst/>
          </a:prstGeom>
        </p:spPr>
      </p:pic>
      <p:sp>
        <p:nvSpPr>
          <p:cNvPr id="20" name="Text Box 31"/>
          <p:cNvSpPr txBox="1">
            <a:spLocks noChangeArrowheads="1"/>
          </p:cNvSpPr>
          <p:nvPr/>
        </p:nvSpPr>
        <p:spPr bwMode="auto">
          <a:xfrm>
            <a:off x="2879440" y="1650443"/>
            <a:ext cx="7372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r>
              <a:rPr lang="en-US" altLang="en-US" sz="1600" dirty="0" smtClean="0">
                <a:solidFill>
                  <a:srgbClr val="0000FF"/>
                </a:solidFill>
              </a:rPr>
              <a:t> EGR </a:t>
            </a:r>
            <a:r>
              <a:rPr lang="en-US" altLang="en-US" sz="1600" dirty="0" err="1" smtClean="0">
                <a:solidFill>
                  <a:srgbClr val="0000FF"/>
                </a:solidFill>
              </a:rPr>
              <a:t>kết</a:t>
            </a:r>
            <a:r>
              <a:rPr lang="en-US" altLang="en-US" sz="1600" dirty="0" smtClean="0">
                <a:solidFill>
                  <a:srgbClr val="0000FF"/>
                </a:solidFill>
              </a:rPr>
              <a:t> </a:t>
            </a:r>
            <a:r>
              <a:rPr lang="en-US" altLang="en-US" sz="1600" dirty="0" err="1" smtClean="0">
                <a:solidFill>
                  <a:srgbClr val="0000FF"/>
                </a:solidFill>
              </a:rPr>
              <a:t>hợp</a:t>
            </a:r>
            <a:r>
              <a:rPr lang="en-US" altLang="en-US" sz="1600" dirty="0" smtClean="0">
                <a:solidFill>
                  <a:srgbClr val="0000FF"/>
                </a:solidFill>
              </a:rPr>
              <a:t> </a:t>
            </a:r>
            <a:r>
              <a:rPr lang="en-US" altLang="en-US" sz="1600" dirty="0" err="1" smtClean="0">
                <a:solidFill>
                  <a:srgbClr val="0000FF"/>
                </a:solidFill>
              </a:rPr>
              <a:t>bộ</a:t>
            </a:r>
            <a:r>
              <a:rPr lang="en-US" altLang="en-US" sz="1600" dirty="0" smtClean="0">
                <a:solidFill>
                  <a:srgbClr val="0000FF"/>
                </a:solidFill>
              </a:rPr>
              <a:t> DOC </a:t>
            </a:r>
            <a:r>
              <a:rPr lang="en-US" altLang="en-US" sz="1600" dirty="0" err="1" smtClean="0">
                <a:solidFill>
                  <a:srgbClr val="0000FF"/>
                </a:solidFill>
              </a:rPr>
              <a:t>và</a:t>
            </a:r>
            <a:r>
              <a:rPr lang="en-US" altLang="en-US" sz="1600" dirty="0" smtClean="0">
                <a:solidFill>
                  <a:srgbClr val="0000FF"/>
                </a:solidFill>
              </a:rPr>
              <a:t> DPF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Diesel</a:t>
            </a:r>
            <a:endParaRPr lang="en-US" altLang="en-US" sz="1600" dirty="0">
              <a:solidFill>
                <a:srgbClr val="0000FF"/>
              </a:solidFill>
            </a:endParaRPr>
          </a:p>
        </p:txBody>
      </p:sp>
      <p:sp>
        <p:nvSpPr>
          <p:cNvPr id="22" name="TextBox 21">
            <a:extLst>
              <a:ext uri="{FF2B5EF4-FFF2-40B4-BE49-F238E27FC236}">
                <a16:creationId xmlns:a16="http://schemas.microsoft.com/office/drawing/2014/main" id="{7D687F74-055B-467A-652A-30157F0516EA}"/>
              </a:ext>
            </a:extLst>
          </p:cNvPr>
          <p:cNvSpPr txBox="1"/>
          <p:nvPr/>
        </p:nvSpPr>
        <p:spPr>
          <a:xfrm>
            <a:off x="7606145" y="2105443"/>
            <a:ext cx="3757948" cy="4093428"/>
          </a:xfrm>
          <a:prstGeom prst="rect">
            <a:avLst/>
          </a:prstGeom>
          <a:noFill/>
        </p:spPr>
        <p:txBody>
          <a:bodyPr wrap="square">
            <a:spAutoFit/>
          </a:bodyPr>
          <a:lstStyle/>
          <a:p>
            <a:pPr rtl="0">
              <a:spcBef>
                <a:spcPts val="1200"/>
              </a:spcBef>
              <a:spcAft>
                <a:spcPts val="0"/>
              </a:spcAft>
            </a:pPr>
            <a:r>
              <a:rPr lang="en-US" sz="2400" dirty="0">
                <a:solidFill>
                  <a:srgbClr val="000000"/>
                </a:solidFill>
                <a:latin typeface="Arial" panose="020B0604020202020204" pitchFamily="34" charset="0"/>
                <a:cs typeface="Arial" panose="020B0604020202020204" pitchFamily="34" charset="0"/>
              </a:rPr>
              <a:t>- </a:t>
            </a:r>
            <a:r>
              <a:rPr lang="vi-VN" sz="2400" b="0" i="0" u="none" strike="noStrike" dirty="0">
                <a:solidFill>
                  <a:srgbClr val="000000"/>
                </a:solidFill>
                <a:effectLst/>
                <a:latin typeface="Arial" panose="020B0604020202020204" pitchFamily="34" charset="0"/>
                <a:cs typeface="Arial" panose="020B0604020202020204" pitchFamily="34" charset="0"/>
              </a:rPr>
              <a:t>Hệ thống EGR: tuần hoàn khí thải.</a:t>
            </a:r>
            <a:endParaRPr lang="vi-VN" sz="2400" b="0" dirty="0">
              <a:effectLst/>
              <a:latin typeface="Arial" panose="020B0604020202020204" pitchFamily="34" charset="0"/>
              <a:cs typeface="Arial" panose="020B0604020202020204" pitchFamily="34" charset="0"/>
            </a:endParaRPr>
          </a:p>
          <a:p>
            <a:pPr rtl="0">
              <a:spcBef>
                <a:spcPts val="1200"/>
              </a:spcBef>
              <a:spcAft>
                <a:spcPts val="0"/>
              </a:spcAft>
            </a:pPr>
            <a:r>
              <a:rPr lang="vi-VN" sz="2400" b="0" i="0" u="none" strike="noStrike" dirty="0">
                <a:solidFill>
                  <a:srgbClr val="000000"/>
                </a:solidFill>
                <a:effectLst/>
                <a:latin typeface="Arial" panose="020B0604020202020204" pitchFamily="34" charset="0"/>
                <a:cs typeface="Arial" panose="020B0604020202020204" pitchFamily="34" charset="0"/>
              </a:rPr>
              <a:t>- Hệ thống DOC: đốt cháy muội than, oxi hóa NO trên đường thải xả động cơ diesel.</a:t>
            </a:r>
            <a:endParaRPr lang="vi-VN" sz="2400" b="0" dirty="0">
              <a:effectLst/>
              <a:latin typeface="Arial" panose="020B0604020202020204" pitchFamily="34" charset="0"/>
              <a:cs typeface="Arial" panose="020B0604020202020204" pitchFamily="34" charset="0"/>
            </a:endParaRPr>
          </a:p>
          <a:p>
            <a:pPr rtl="0">
              <a:spcBef>
                <a:spcPts val="1200"/>
              </a:spcBef>
              <a:spcAft>
                <a:spcPts val="0"/>
              </a:spcAft>
            </a:pPr>
            <a:r>
              <a:rPr lang="vi-VN" sz="2400" b="0" i="0" u="none" strike="noStrike" dirty="0">
                <a:solidFill>
                  <a:srgbClr val="000000"/>
                </a:solidFill>
                <a:effectLst/>
                <a:latin typeface="Arial" panose="020B0604020202020204" pitchFamily="34" charset="0"/>
                <a:cs typeface="Arial" panose="020B0604020202020204" pitchFamily="34" charset="0"/>
              </a:rPr>
              <a:t>- Bộ lọc DPF: loại bỏ thành phần PM.</a:t>
            </a:r>
            <a:endParaRPr lang="vi-VN" sz="2400" b="0" dirty="0">
              <a:effectLst/>
              <a:latin typeface="Arial" panose="020B0604020202020204" pitchFamily="34" charset="0"/>
              <a:cs typeface="Arial" panose="020B0604020202020204" pitchFamily="34" charset="0"/>
            </a:endParaRPr>
          </a:p>
          <a:p>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2A8521B-0B4F-D947-07AD-E6D8F625C61C}"/>
              </a:ext>
            </a:extLst>
          </p:cNvPr>
          <p:cNvSpPr txBox="1"/>
          <p:nvPr/>
        </p:nvSpPr>
        <p:spPr>
          <a:xfrm>
            <a:off x="3076393" y="6084484"/>
            <a:ext cx="740369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XEM VIDEO =&gt; </a:t>
            </a:r>
            <a:r>
              <a:rPr lang="en-US" sz="1800" b="1" i="0" u="sng" strike="noStrike" dirty="0">
                <a:solidFill>
                  <a:srgbClr val="1155CC"/>
                </a:solidFill>
                <a:effectLst/>
                <a:latin typeface="Times New Roman" panose="02020603050405020304" pitchFamily="18" charset="0"/>
                <a:hlinkClick r:id="rId5"/>
              </a:rPr>
              <a:t>https://youtu.be/9WZwFp6kZk8</a:t>
            </a:r>
            <a:endParaRPr lang="en-US" b="1" dirty="0"/>
          </a:p>
        </p:txBody>
      </p:sp>
    </p:spTree>
    <p:extLst>
      <p:ext uri="{BB962C8B-B14F-4D97-AF65-F5344CB8AC3E}">
        <p14:creationId xmlns:p14="http://schemas.microsoft.com/office/powerpoint/2010/main" val="3182586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13"/>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pic>
        <p:nvPicPr>
          <p:cNvPr id="2" name="Picture 1"/>
          <p:cNvPicPr>
            <a:picLocks noChangeAspect="1"/>
          </p:cNvPicPr>
          <p:nvPr/>
        </p:nvPicPr>
        <p:blipFill>
          <a:blip r:embed="rId4"/>
          <a:stretch>
            <a:fillRect/>
          </a:stretch>
        </p:blipFill>
        <p:spPr>
          <a:xfrm>
            <a:off x="2996224" y="2229987"/>
            <a:ext cx="3677094" cy="3284122"/>
          </a:xfrm>
          <a:prstGeom prst="rect">
            <a:avLst/>
          </a:prstGeom>
        </p:spPr>
      </p:pic>
      <p:sp>
        <p:nvSpPr>
          <p:cNvPr id="16" name="Rounded Rectangular Callout 15"/>
          <p:cNvSpPr/>
          <p:nvPr/>
        </p:nvSpPr>
        <p:spPr>
          <a:xfrm>
            <a:off x="7370039" y="1037251"/>
            <a:ext cx="3556606" cy="1570911"/>
          </a:xfrm>
          <a:prstGeom prst="wedgeRoundRectCallout">
            <a:avLst>
              <a:gd name="adj1" fmla="val -25593"/>
              <a:gd name="adj2" fmla="val 10135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err="1">
                <a:solidFill>
                  <a:schemeClr val="accent2">
                    <a:lumMod val="75000"/>
                  </a:schemeClr>
                </a:solidFill>
                <a:latin typeface="Arial" panose="020B0604020202020204" pitchFamily="34" charset="0"/>
                <a:cs typeface="Arial" panose="020B0604020202020204" pitchFamily="34" charset="0"/>
              </a:rPr>
              <a:t>Quan</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sát</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Hình</a:t>
            </a:r>
            <a:r>
              <a:rPr lang="en-US" sz="2000" i="1" dirty="0">
                <a:solidFill>
                  <a:schemeClr val="accent2">
                    <a:lumMod val="75000"/>
                  </a:schemeClr>
                </a:solidFill>
                <a:latin typeface="Arial" panose="020B0604020202020204" pitchFamily="34" charset="0"/>
                <a:cs typeface="Arial" panose="020B0604020202020204" pitchFamily="34" charset="0"/>
              </a:rPr>
              <a:t> 20.11 </a:t>
            </a:r>
            <a:r>
              <a:rPr lang="en-US" sz="2000" i="1" dirty="0" err="1">
                <a:solidFill>
                  <a:schemeClr val="accent2">
                    <a:lumMod val="75000"/>
                  </a:schemeClr>
                </a:solidFill>
                <a:latin typeface="Arial" panose="020B0604020202020204" pitchFamily="34" charset="0"/>
                <a:cs typeface="Arial" panose="020B0604020202020204" pitchFamily="34" charset="0"/>
              </a:rPr>
              <a:t>em</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hãy</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cho</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biết</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nhiệm</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vụ</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của</a:t>
            </a:r>
            <a:r>
              <a:rPr lang="en-US" sz="2000" i="1" dirty="0">
                <a:solidFill>
                  <a:schemeClr val="accent2">
                    <a:lumMod val="75000"/>
                  </a:schemeClr>
                </a:solidFill>
                <a:latin typeface="Arial" panose="020B0604020202020204" pitchFamily="34" charset="0"/>
                <a:cs typeface="Arial" panose="020B0604020202020204" pitchFamily="34" charset="0"/>
              </a:rPr>
              <a:t> van </a:t>
            </a:r>
            <a:r>
              <a:rPr lang="en-US" sz="2000" i="1" dirty="0" err="1">
                <a:solidFill>
                  <a:schemeClr val="accent2">
                    <a:lumMod val="75000"/>
                  </a:schemeClr>
                </a:solidFill>
                <a:latin typeface="Arial" panose="020B0604020202020204" pitchFamily="34" charset="0"/>
                <a:cs typeface="Arial" panose="020B0604020202020204" pitchFamily="34" charset="0"/>
              </a:rPr>
              <a:t>luân</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hồi</a:t>
            </a:r>
            <a:r>
              <a:rPr lang="en-US" sz="2000" i="1" dirty="0">
                <a:solidFill>
                  <a:schemeClr val="accent2">
                    <a:lumMod val="75000"/>
                  </a:schemeClr>
                </a:solidFill>
                <a:latin typeface="Arial" panose="020B0604020202020204" pitchFamily="34" charset="0"/>
                <a:cs typeface="Arial" panose="020B0604020202020204" pitchFamily="34" charset="0"/>
              </a:rPr>
              <a:t> EGR </a:t>
            </a:r>
            <a:r>
              <a:rPr lang="en-US" sz="2000" i="1" dirty="0" err="1">
                <a:solidFill>
                  <a:schemeClr val="accent2">
                    <a:lumMod val="75000"/>
                  </a:schemeClr>
                </a:solidFill>
                <a:latin typeface="Arial" panose="020B0604020202020204" pitchFamily="34" charset="0"/>
                <a:cs typeface="Arial" panose="020B0604020202020204" pitchFamily="34" charset="0"/>
              </a:rPr>
              <a:t>trong</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hệ</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thống</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luân</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hồi</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khí</a:t>
            </a:r>
            <a:r>
              <a:rPr lang="en-US" sz="2000" i="1" dirty="0">
                <a:solidFill>
                  <a:schemeClr val="accent2">
                    <a:lumMod val="75000"/>
                  </a:schemeClr>
                </a:solidFill>
                <a:latin typeface="Arial" panose="020B0604020202020204" pitchFamily="34" charset="0"/>
                <a:cs typeface="Arial" panose="020B0604020202020204" pitchFamily="34" charset="0"/>
              </a:rPr>
              <a:t> </a:t>
            </a:r>
            <a:r>
              <a:rPr lang="en-US" sz="2000" i="1" dirty="0" err="1">
                <a:solidFill>
                  <a:schemeClr val="accent2">
                    <a:lumMod val="75000"/>
                  </a:schemeClr>
                </a:solidFill>
                <a:latin typeface="Arial" panose="020B0604020202020204" pitchFamily="34" charset="0"/>
                <a:cs typeface="Arial" panose="020B0604020202020204" pitchFamily="34" charset="0"/>
              </a:rPr>
              <a:t>thải</a:t>
            </a:r>
            <a:r>
              <a:rPr lang="en-US" sz="2000" i="1" dirty="0">
                <a:solidFill>
                  <a:schemeClr val="accent2">
                    <a:lumMod val="75000"/>
                  </a:schemeClr>
                </a:solidFill>
                <a:latin typeface="Arial" panose="020B0604020202020204" pitchFamily="34" charset="0"/>
                <a:cs typeface="Arial" panose="020B0604020202020204" pitchFamily="34" charset="0"/>
              </a:rPr>
              <a:t> EGR</a:t>
            </a:r>
          </a:p>
          <a:p>
            <a:pPr algn="ctr"/>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0" name="Rounded Rectangle 19"/>
          <p:cNvSpPr/>
          <p:nvPr/>
        </p:nvSpPr>
        <p:spPr>
          <a:xfrm>
            <a:off x="6710309" y="3446913"/>
            <a:ext cx="5064775" cy="183166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vi-VN" sz="2000" dirty="0">
                <a:solidFill>
                  <a:srgbClr val="00B050"/>
                </a:solidFill>
                <a:cs typeface="Arial" panose="020B0604020202020204" pitchFamily="34" charset="0"/>
              </a:rPr>
              <a:t>Van EGR có nhiệm vụ định lượng phù hợp lưu lượng khí thải quay trở lại đường nạp ở các chế độ làm việc của động cơ.</a:t>
            </a:r>
          </a:p>
        </p:txBody>
      </p:sp>
      <p:sp>
        <p:nvSpPr>
          <p:cNvPr id="21" name="Rounded Rectangular Callout 20"/>
          <p:cNvSpPr/>
          <p:nvPr/>
        </p:nvSpPr>
        <p:spPr>
          <a:xfrm>
            <a:off x="7522439" y="1037252"/>
            <a:ext cx="3556606" cy="1792586"/>
          </a:xfrm>
          <a:prstGeom prst="wedgeRoundRectCallout">
            <a:avLst>
              <a:gd name="adj1" fmla="val -25593"/>
              <a:gd name="adj2" fmla="val 10135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vi-VN" sz="2000" i="1" dirty="0">
                <a:solidFill>
                  <a:schemeClr val="accent2">
                    <a:lumMod val="75000"/>
                  </a:schemeClr>
                </a:solidFill>
                <a:latin typeface="Arial" panose="020B0604020202020204" pitchFamily="34" charset="0"/>
                <a:cs typeface="Arial" panose="020B0604020202020204" pitchFamily="34" charset="0"/>
              </a:rPr>
              <a:t>Dựa theo sơ đồ 20.11 được trình chiếu trên màn </a:t>
            </a:r>
            <a:r>
              <a:rPr lang="vi-VN" sz="2000" i="1" dirty="0" smtClean="0">
                <a:solidFill>
                  <a:schemeClr val="accent2">
                    <a:lumMod val="75000"/>
                  </a:schemeClr>
                </a:solidFill>
                <a:latin typeface="Arial" panose="020B0604020202020204" pitchFamily="34" charset="0"/>
                <a:cs typeface="Arial" panose="020B0604020202020204" pitchFamily="34" charset="0"/>
              </a:rPr>
              <a:t>hình</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và</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nghiên</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cứu</a:t>
            </a:r>
            <a:r>
              <a:rPr lang="en-US" sz="2000" i="1" dirty="0" smtClean="0">
                <a:solidFill>
                  <a:schemeClr val="accent2">
                    <a:lumMod val="75000"/>
                  </a:schemeClr>
                </a:solidFill>
                <a:latin typeface="Arial" panose="020B0604020202020204" pitchFamily="34" charset="0"/>
                <a:cs typeface="Arial" panose="020B0604020202020204" pitchFamily="34" charset="0"/>
              </a:rPr>
              <a:t> SGK</a:t>
            </a:r>
            <a:r>
              <a:rPr lang="vi-VN" sz="2000" i="1" dirty="0" smtClean="0">
                <a:solidFill>
                  <a:schemeClr val="accent2">
                    <a:lumMod val="75000"/>
                  </a:schemeClr>
                </a:solidFill>
                <a:latin typeface="Arial" panose="020B0604020202020204" pitchFamily="34" charset="0"/>
                <a:cs typeface="Arial" panose="020B0604020202020204" pitchFamily="34" charset="0"/>
              </a:rPr>
              <a:t> </a:t>
            </a:r>
            <a:r>
              <a:rPr lang="vi-VN" sz="2000" i="1" dirty="0">
                <a:solidFill>
                  <a:schemeClr val="accent2">
                    <a:lumMod val="75000"/>
                  </a:schemeClr>
                </a:solidFill>
                <a:latin typeface="Arial" panose="020B0604020202020204" pitchFamily="34" charset="0"/>
                <a:cs typeface="Arial" panose="020B0604020202020204" pitchFamily="34" charset="0"/>
              </a:rPr>
              <a:t>nêu nguyên lí làm việc của hệ thống </a:t>
            </a:r>
            <a:r>
              <a:rPr lang="en-US" sz="2000" i="1" dirty="0">
                <a:solidFill>
                  <a:schemeClr val="accent2">
                    <a:lumMod val="75000"/>
                  </a:schemeClr>
                </a:solidFill>
                <a:latin typeface="Arial" panose="020B0604020202020204" pitchFamily="34" charset="0"/>
                <a:cs typeface="Arial" panose="020B0604020202020204" pitchFamily="34" charset="0"/>
              </a:rPr>
              <a:t>.</a:t>
            </a:r>
            <a:endParaRPr lang="vi-VN" sz="2000" i="1" dirty="0">
              <a:solidFill>
                <a:schemeClr val="accent2">
                  <a:lumMod val="75000"/>
                </a:schemeClr>
              </a:solidFill>
              <a:latin typeface="Arial" panose="020B0604020202020204" pitchFamily="34" charset="0"/>
              <a:cs typeface="Arial" panose="020B0604020202020204" pitchFamily="34" charset="0"/>
            </a:endParaRPr>
          </a:p>
          <a:p>
            <a:pPr algn="ctr"/>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506DB2E-DC5F-5964-D662-4A85CAC4CC15}"/>
              </a:ext>
            </a:extLst>
          </p:cNvPr>
          <p:cNvSpPr txBox="1"/>
          <p:nvPr/>
        </p:nvSpPr>
        <p:spPr>
          <a:xfrm>
            <a:off x="6606179" y="2404495"/>
            <a:ext cx="4685277" cy="3323987"/>
          </a:xfrm>
          <a:prstGeom prst="rect">
            <a:avLst/>
          </a:prstGeom>
          <a:noFill/>
        </p:spPr>
        <p:txBody>
          <a:bodyPr wrap="square">
            <a:spAutoFit/>
          </a:bodyPr>
          <a:lstStyle/>
          <a:p>
            <a:pPr rtl="0">
              <a:spcBef>
                <a:spcPts val="1200"/>
              </a:spcBef>
              <a:spcAft>
                <a:spcPts val="0"/>
              </a:spcAft>
            </a:pPr>
            <a:r>
              <a:rPr lang="vi-VN" sz="2000" b="0" i="0" u="none" strike="noStrike" dirty="0">
                <a:solidFill>
                  <a:srgbClr val="081C36"/>
                </a:solidFill>
                <a:effectLst/>
                <a:latin typeface="Arial" panose="020B0604020202020204" pitchFamily="34" charset="0"/>
                <a:cs typeface="Arial" panose="020B0604020202020204" pitchFamily="34" charset="0"/>
              </a:rPr>
              <a:t>Khị thải đi qua bộ xử lý oxi hóa DOC các thành phần CO, HC và NO trong khí thải bị oxi hóa để tạo thành CO2, H2O,  và NO2 sau đó khí thải tiếp tục đi qua bộ lọc DPF để giữ lại PM.</a:t>
            </a:r>
            <a:endParaRPr lang="vi-VN" sz="2000" b="0" dirty="0">
              <a:effectLst/>
              <a:latin typeface="Arial" panose="020B0604020202020204" pitchFamily="34" charset="0"/>
              <a:cs typeface="Arial" panose="020B0604020202020204" pitchFamily="34" charset="0"/>
            </a:endParaRPr>
          </a:p>
          <a:p>
            <a:pPr rtl="0">
              <a:spcBef>
                <a:spcPts val="1200"/>
              </a:spcBef>
              <a:spcAft>
                <a:spcPts val="0"/>
              </a:spcAft>
            </a:pPr>
            <a:r>
              <a:rPr lang="vi-VN" sz="2000" b="0" i="0" u="none" strike="noStrike" dirty="0">
                <a:solidFill>
                  <a:srgbClr val="081C36"/>
                </a:solidFill>
                <a:effectLst/>
                <a:latin typeface="Arial" panose="020B0604020202020204" pitchFamily="34" charset="0"/>
                <a:cs typeface="Arial" panose="020B0604020202020204" pitchFamily="34" charset="0"/>
              </a:rPr>
              <a:t>Một một phần thích hợp khí thải sau khi ra khỏi DPF được đưa quay trở lại đường nạp thông qua van định lượng EGR để hòa trộn với khí nạp mới trước khi nạp vào xilanh. </a:t>
            </a:r>
            <a:endParaRPr lang="vi-VN" sz="2000" b="0" dirty="0">
              <a:effectLst/>
              <a:latin typeface="Arial" panose="020B0604020202020204" pitchFamily="34" charset="0"/>
              <a:cs typeface="Arial" panose="020B0604020202020204" pitchFamily="34" charset="0"/>
            </a:endParaRPr>
          </a:p>
        </p:txBody>
      </p:sp>
      <p:sp>
        <p:nvSpPr>
          <p:cNvPr id="23" name="Text Box 31"/>
          <p:cNvSpPr txBox="1">
            <a:spLocks noChangeArrowheads="1"/>
          </p:cNvSpPr>
          <p:nvPr/>
        </p:nvSpPr>
        <p:spPr bwMode="auto">
          <a:xfrm>
            <a:off x="2879440" y="1650443"/>
            <a:ext cx="7372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r>
              <a:rPr lang="en-US" altLang="en-US" sz="1600" dirty="0" smtClean="0">
                <a:solidFill>
                  <a:srgbClr val="0000FF"/>
                </a:solidFill>
              </a:rPr>
              <a:t> EGR </a:t>
            </a:r>
            <a:r>
              <a:rPr lang="en-US" altLang="en-US" sz="1600" dirty="0" err="1" smtClean="0">
                <a:solidFill>
                  <a:srgbClr val="0000FF"/>
                </a:solidFill>
              </a:rPr>
              <a:t>kết</a:t>
            </a:r>
            <a:r>
              <a:rPr lang="en-US" altLang="en-US" sz="1600" dirty="0" smtClean="0">
                <a:solidFill>
                  <a:srgbClr val="0000FF"/>
                </a:solidFill>
              </a:rPr>
              <a:t> </a:t>
            </a:r>
            <a:r>
              <a:rPr lang="en-US" altLang="en-US" sz="1600" dirty="0" err="1" smtClean="0">
                <a:solidFill>
                  <a:srgbClr val="0000FF"/>
                </a:solidFill>
              </a:rPr>
              <a:t>hợp</a:t>
            </a:r>
            <a:r>
              <a:rPr lang="en-US" altLang="en-US" sz="1600" dirty="0" smtClean="0">
                <a:solidFill>
                  <a:srgbClr val="0000FF"/>
                </a:solidFill>
              </a:rPr>
              <a:t> </a:t>
            </a:r>
            <a:r>
              <a:rPr lang="en-US" altLang="en-US" sz="1600" dirty="0" err="1" smtClean="0">
                <a:solidFill>
                  <a:srgbClr val="0000FF"/>
                </a:solidFill>
              </a:rPr>
              <a:t>bộ</a:t>
            </a:r>
            <a:r>
              <a:rPr lang="en-US" altLang="en-US" sz="1600" dirty="0" smtClean="0">
                <a:solidFill>
                  <a:srgbClr val="0000FF"/>
                </a:solidFill>
              </a:rPr>
              <a:t> DOC </a:t>
            </a:r>
            <a:r>
              <a:rPr lang="en-US" altLang="en-US" sz="1600" dirty="0" err="1" smtClean="0">
                <a:solidFill>
                  <a:srgbClr val="0000FF"/>
                </a:solidFill>
              </a:rPr>
              <a:t>và</a:t>
            </a:r>
            <a:r>
              <a:rPr lang="en-US" altLang="en-US" sz="1600" dirty="0" smtClean="0">
                <a:solidFill>
                  <a:srgbClr val="0000FF"/>
                </a:solidFill>
              </a:rPr>
              <a:t> DPF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Diesel</a:t>
            </a:r>
            <a:endParaRPr lang="en-US" altLang="en-US" sz="1600" dirty="0">
              <a:solidFill>
                <a:srgbClr val="0000FF"/>
              </a:solidFill>
            </a:endParaRPr>
          </a:p>
        </p:txBody>
      </p:sp>
    </p:spTree>
    <p:extLst>
      <p:ext uri="{BB962C8B-B14F-4D97-AF65-F5344CB8AC3E}">
        <p14:creationId xmlns:p14="http://schemas.microsoft.com/office/powerpoint/2010/main" val="360192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1" grpId="0" animBg="1"/>
      <p:bldP spid="21" grpId="1"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16" name="Text Box 31"/>
          <p:cNvSpPr txBox="1">
            <a:spLocks noChangeArrowheads="1"/>
          </p:cNvSpPr>
          <p:nvPr/>
        </p:nvSpPr>
        <p:spPr bwMode="auto">
          <a:xfrm>
            <a:off x="2877191" y="1696609"/>
            <a:ext cx="49644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20" name="Rounded Rectangular Callout 19"/>
          <p:cNvSpPr/>
          <p:nvPr/>
        </p:nvSpPr>
        <p:spPr>
          <a:xfrm>
            <a:off x="7616635" y="1045088"/>
            <a:ext cx="4405046" cy="2205092"/>
          </a:xfrm>
          <a:prstGeom prst="wedgeRoundRectCallout">
            <a:avLst>
              <a:gd name="adj1" fmla="val -25593"/>
              <a:gd name="adj2" fmla="val 10135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1200"/>
              </a:spcBef>
              <a:buFont typeface="Arial" panose="020B0604020202020204" pitchFamily="34" charset="0"/>
              <a:buChar char="•"/>
            </a:pPr>
            <a:r>
              <a:rPr lang="vi-VN" sz="2000" i="1" dirty="0">
                <a:solidFill>
                  <a:schemeClr val="accent2">
                    <a:lumMod val="75000"/>
                  </a:schemeClr>
                </a:solidFill>
                <a:cs typeface="Arial" panose="020B0604020202020204" pitchFamily="34" charset="0"/>
              </a:rPr>
              <a:t>Bộ xử lí ba thành phần được bố trí như thế nào ?</a:t>
            </a:r>
          </a:p>
          <a:p>
            <a:pPr fontAlgn="base">
              <a:buFont typeface="Arial" panose="020B0604020202020204" pitchFamily="34" charset="0"/>
              <a:buChar char="•"/>
            </a:pPr>
            <a:r>
              <a:rPr lang="vi-VN" sz="2000" i="1" dirty="0">
                <a:solidFill>
                  <a:schemeClr val="accent2">
                    <a:lumMod val="75000"/>
                  </a:schemeClr>
                </a:solidFill>
                <a:cs typeface="Arial" panose="020B0604020202020204" pitchFamily="34" charset="0"/>
              </a:rPr>
              <a:t>Vật liệu chế tạo là gì ?</a:t>
            </a:r>
          </a:p>
          <a:p>
            <a:pPr fontAlgn="base">
              <a:buFont typeface="Arial" panose="020B0604020202020204" pitchFamily="34" charset="0"/>
              <a:buChar char="•"/>
            </a:pPr>
            <a:r>
              <a:rPr lang="vi-VN" sz="2000" i="1" dirty="0">
                <a:solidFill>
                  <a:schemeClr val="accent2">
                    <a:lumMod val="75000"/>
                  </a:schemeClr>
                </a:solidFill>
                <a:cs typeface="Arial" panose="020B0604020202020204" pitchFamily="34" charset="0"/>
              </a:rPr>
              <a:t>Cấu tạo bên trong gồm những gì ?</a:t>
            </a:r>
          </a:p>
          <a:p>
            <a:pPr algn="ctr"/>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1" name="Rounded Rectangle 20"/>
          <p:cNvSpPr/>
          <p:nvPr/>
        </p:nvSpPr>
        <p:spPr>
          <a:xfrm>
            <a:off x="2673928" y="4832165"/>
            <a:ext cx="8802223" cy="195763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1200"/>
              </a:spcBef>
            </a:pPr>
            <a:r>
              <a:rPr lang="en-US" sz="2000" dirty="0" err="1" smtClean="0">
                <a:solidFill>
                  <a:srgbClr val="000000"/>
                </a:solidFill>
                <a:latin typeface="Arial" panose="020B0604020202020204" pitchFamily="34" charset="0"/>
                <a:cs typeface="Arial" panose="020B0604020202020204" pitchFamily="34" charset="0"/>
              </a:rPr>
              <a:t>Cấu</a:t>
            </a:r>
            <a:r>
              <a:rPr lang="en-US" sz="2000" dirty="0" smtClean="0">
                <a:solidFill>
                  <a:srgbClr val="000000"/>
                </a:solidFill>
                <a:latin typeface="Arial" panose="020B0604020202020204" pitchFamily="34" charset="0"/>
                <a:cs typeface="Arial" panose="020B0604020202020204" pitchFamily="34" charset="0"/>
              </a:rPr>
              <a:t> </a:t>
            </a:r>
            <a:r>
              <a:rPr lang="en-US" sz="2000" dirty="0" err="1" smtClean="0">
                <a:solidFill>
                  <a:srgbClr val="000000"/>
                </a:solidFill>
                <a:latin typeface="Arial" panose="020B0604020202020204" pitchFamily="34" charset="0"/>
                <a:cs typeface="Arial" panose="020B0604020202020204" pitchFamily="34" charset="0"/>
              </a:rPr>
              <a:t>tạo</a:t>
            </a:r>
            <a:r>
              <a:rPr lang="en-US" sz="2000" dirty="0" smtClean="0">
                <a:solidFill>
                  <a:srgbClr val="000000"/>
                </a:solidFill>
                <a:latin typeface="Arial" panose="020B0604020202020204" pitchFamily="34" charset="0"/>
                <a:cs typeface="Arial" panose="020B0604020202020204" pitchFamily="34" charset="0"/>
              </a:rPr>
              <a:t>: </a:t>
            </a:r>
          </a:p>
          <a:p>
            <a:pPr algn="just" fontAlgn="base">
              <a:spcBef>
                <a:spcPts val="1200"/>
              </a:spcBef>
            </a:pPr>
            <a:r>
              <a:rPr lang="en-US" sz="2000" dirty="0" smtClean="0">
                <a:solidFill>
                  <a:srgbClr val="000000"/>
                </a:solidFill>
                <a:latin typeface="Arial" panose="020B0604020202020204" pitchFamily="34" charset="0"/>
                <a:cs typeface="Arial" panose="020B0604020202020204" pitchFamily="34" charset="0"/>
              </a:rPr>
              <a:t>- </a:t>
            </a:r>
            <a:r>
              <a:rPr lang="vi-VN" sz="2000" dirty="0" smtClean="0">
                <a:solidFill>
                  <a:srgbClr val="000000"/>
                </a:solidFill>
                <a:latin typeface="Arial" panose="020B0604020202020204" pitchFamily="34" charset="0"/>
                <a:cs typeface="Arial" panose="020B0604020202020204" pitchFamily="34" charset="0"/>
              </a:rPr>
              <a:t>Bộ </a:t>
            </a:r>
            <a:r>
              <a:rPr lang="vi-VN" sz="2000" dirty="0">
                <a:solidFill>
                  <a:srgbClr val="000000"/>
                </a:solidFill>
                <a:latin typeface="Arial" panose="020B0604020202020204" pitchFamily="34" charset="0"/>
                <a:cs typeface="Arial" panose="020B0604020202020204" pitchFamily="34" charset="0"/>
              </a:rPr>
              <a:t>xử lí ba thành phần được bố trí nằm giữa đường ống thải động cơ và bộ giảm âm</a:t>
            </a:r>
          </a:p>
          <a:p>
            <a:pPr algn="just" fontAlgn="base"/>
            <a:r>
              <a:rPr lang="en-US" sz="2000" dirty="0" smtClean="0">
                <a:solidFill>
                  <a:srgbClr val="000000"/>
                </a:solidFill>
                <a:latin typeface="Arial" panose="020B0604020202020204" pitchFamily="34" charset="0"/>
                <a:cs typeface="Arial" panose="020B0604020202020204" pitchFamily="34" charset="0"/>
              </a:rPr>
              <a:t>- </a:t>
            </a:r>
            <a:r>
              <a:rPr lang="vi-VN" sz="2000" dirty="0" smtClean="0">
                <a:solidFill>
                  <a:srgbClr val="000000"/>
                </a:solidFill>
                <a:latin typeface="Arial" panose="020B0604020202020204" pitchFamily="34" charset="0"/>
                <a:cs typeface="Arial" panose="020B0604020202020204" pitchFamily="34" charset="0"/>
              </a:rPr>
              <a:t>Vật </a:t>
            </a:r>
            <a:r>
              <a:rPr lang="vi-VN" sz="2000" dirty="0">
                <a:solidFill>
                  <a:srgbClr val="000000"/>
                </a:solidFill>
                <a:latin typeface="Arial" panose="020B0604020202020204" pitchFamily="34" charset="0"/>
                <a:cs typeface="Arial" panose="020B0604020202020204" pitchFamily="34" charset="0"/>
              </a:rPr>
              <a:t>liệu chế tạo là : thép không gỉ, hình trụ tròn hoặc ô van.</a:t>
            </a:r>
          </a:p>
          <a:p>
            <a:pPr algn="just" fontAlgn="base"/>
            <a:r>
              <a:rPr lang="en-US" sz="2000" dirty="0" smtClean="0">
                <a:solidFill>
                  <a:srgbClr val="000000"/>
                </a:solidFill>
                <a:latin typeface="Arial" panose="020B0604020202020204" pitchFamily="34" charset="0"/>
                <a:cs typeface="Arial" panose="020B0604020202020204" pitchFamily="34" charset="0"/>
              </a:rPr>
              <a:t>- </a:t>
            </a:r>
            <a:r>
              <a:rPr lang="vi-VN" sz="2000" dirty="0" smtClean="0">
                <a:solidFill>
                  <a:srgbClr val="000000"/>
                </a:solidFill>
                <a:latin typeface="Arial" panose="020B0604020202020204" pitchFamily="34" charset="0"/>
                <a:cs typeface="Arial" panose="020B0604020202020204" pitchFamily="34" charset="0"/>
              </a:rPr>
              <a:t>Gồm </a:t>
            </a:r>
            <a:r>
              <a:rPr lang="vi-VN" sz="2000" dirty="0">
                <a:solidFill>
                  <a:srgbClr val="000000"/>
                </a:solidFill>
                <a:latin typeface="Arial" panose="020B0604020202020204" pitchFamily="34" charset="0"/>
                <a:cs typeface="Arial" panose="020B0604020202020204" pitchFamily="34" charset="0"/>
              </a:rPr>
              <a:t>phần lõi và các hợp phủ chất xúc tác.</a:t>
            </a:r>
          </a:p>
        </p:txBody>
      </p:sp>
      <p:pic>
        <p:nvPicPr>
          <p:cNvPr id="25" name="Picture 24"/>
          <p:cNvPicPr>
            <a:picLocks noChangeAspect="1"/>
          </p:cNvPicPr>
          <p:nvPr/>
        </p:nvPicPr>
        <p:blipFill>
          <a:blip r:embed="rId4"/>
          <a:stretch>
            <a:fillRect/>
          </a:stretch>
        </p:blipFill>
        <p:spPr>
          <a:xfrm>
            <a:off x="2870558" y="2192738"/>
            <a:ext cx="4766508" cy="2645076"/>
          </a:xfrm>
          <a:prstGeom prst="rect">
            <a:avLst/>
          </a:prstGeom>
        </p:spPr>
      </p:pic>
    </p:spTree>
    <p:extLst>
      <p:ext uri="{BB962C8B-B14F-4D97-AF65-F5344CB8AC3E}">
        <p14:creationId xmlns:p14="http://schemas.microsoft.com/office/powerpoint/2010/main" val="3941406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VI.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xử</a:t>
            </a:r>
            <a:r>
              <a:rPr lang="en-US" altLang="en-US" b="1" u="sng" dirty="0" smtClean="0">
                <a:solidFill>
                  <a:srgbClr val="92D050"/>
                </a:solidFill>
              </a:rPr>
              <a:t> </a:t>
            </a:r>
            <a:r>
              <a:rPr lang="en-US" altLang="en-US" b="1" u="sng" dirty="0" err="1" smtClean="0">
                <a:solidFill>
                  <a:srgbClr val="92D050"/>
                </a:solidFill>
              </a:rPr>
              <a:t>lí</a:t>
            </a:r>
            <a:r>
              <a:rPr lang="en-US" altLang="en-US" b="1" u="sng" dirty="0" smtClean="0">
                <a:solidFill>
                  <a:srgbClr val="92D050"/>
                </a:solidFill>
              </a:rPr>
              <a:t> </a:t>
            </a:r>
            <a:r>
              <a:rPr lang="en-US" altLang="en-US" b="1" u="sng" dirty="0" err="1" smtClean="0">
                <a:solidFill>
                  <a:srgbClr val="92D050"/>
                </a:solidFill>
              </a:rPr>
              <a:t>khí</a:t>
            </a:r>
            <a:r>
              <a:rPr lang="en-US" altLang="en-US" b="1" u="sng" dirty="0" smtClean="0">
                <a:solidFill>
                  <a:srgbClr val="92D050"/>
                </a:solidFill>
              </a:rPr>
              <a:t> </a:t>
            </a:r>
            <a:r>
              <a:rPr lang="en-US" altLang="en-US" b="1" u="sng" dirty="0" err="1" smtClean="0">
                <a:solidFill>
                  <a:srgbClr val="92D050"/>
                </a:solidFill>
              </a:rPr>
              <a:t>thải</a:t>
            </a:r>
            <a:r>
              <a:rPr lang="en-US" altLang="en-US" b="1" u="sng" dirty="0" smtClean="0">
                <a:solidFill>
                  <a:srgbClr val="92D050"/>
                </a:solidFill>
              </a:rPr>
              <a:t> </a:t>
            </a:r>
            <a:r>
              <a:rPr lang="en-US" altLang="en-US" b="1" u="sng" dirty="0" err="1" smtClean="0">
                <a:solidFill>
                  <a:srgbClr val="92D050"/>
                </a:solidFill>
              </a:rPr>
              <a:t>của</a:t>
            </a:r>
            <a:r>
              <a:rPr lang="en-US" altLang="en-US" b="1" u="sng" dirty="0" smtClean="0">
                <a:solidFill>
                  <a:srgbClr val="92D050"/>
                </a:solidFill>
              </a:rPr>
              <a:t> </a:t>
            </a:r>
            <a:r>
              <a:rPr lang="en-US" altLang="en-US" b="1" u="sng" dirty="0" err="1" smtClean="0">
                <a:solidFill>
                  <a:srgbClr val="92D050"/>
                </a:solidFill>
              </a:rPr>
              <a:t>động</a:t>
            </a:r>
            <a:r>
              <a:rPr lang="en-US" altLang="en-US" b="1" u="sng" dirty="0" smtClean="0">
                <a:solidFill>
                  <a:srgbClr val="92D050"/>
                </a:solidFill>
              </a:rPr>
              <a:t> </a:t>
            </a:r>
            <a:r>
              <a:rPr lang="en-US" altLang="en-US" b="1" u="sng" dirty="0" err="1" smtClean="0">
                <a:solidFill>
                  <a:srgbClr val="92D050"/>
                </a:solidFill>
              </a:rPr>
              <a:t>cơ</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12367" y="211210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770007" y="269599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Hệ</a:t>
            </a:r>
            <a:r>
              <a:rPr lang="en-US" altLang="en-US" sz="1600" dirty="0" smtClean="0">
                <a:solidFill>
                  <a:srgbClr val="0000FF"/>
                </a:solidFill>
              </a:rPr>
              <a:t> </a:t>
            </a:r>
            <a:r>
              <a:rPr lang="en-US" altLang="en-US" sz="1600" dirty="0" err="1" smtClean="0">
                <a:solidFill>
                  <a:srgbClr val="0000FF"/>
                </a:solidFill>
              </a:rPr>
              <a:t>thống</a:t>
            </a:r>
            <a:r>
              <a:rPr lang="en-US" altLang="en-US" sz="1600" dirty="0" smtClean="0">
                <a:solidFill>
                  <a:srgbClr val="0000FF"/>
                </a:solidFill>
              </a:rPr>
              <a:t> </a:t>
            </a:r>
            <a:r>
              <a:rPr lang="en-US" altLang="en-US" sz="1600" dirty="0" err="1" smtClean="0">
                <a:solidFill>
                  <a:srgbClr val="0000FF"/>
                </a:solidFill>
              </a:rPr>
              <a:t>luân</a:t>
            </a:r>
            <a:r>
              <a:rPr lang="en-US" altLang="en-US" sz="1600" dirty="0" smtClean="0">
                <a:solidFill>
                  <a:srgbClr val="0000FF"/>
                </a:solidFill>
              </a:rPr>
              <a:t> </a:t>
            </a:r>
            <a:r>
              <a:rPr lang="en-US" altLang="en-US" sz="1600" dirty="0" err="1" smtClean="0">
                <a:solidFill>
                  <a:srgbClr val="0000FF"/>
                </a:solidFill>
              </a:rPr>
              <a:t>hồi</a:t>
            </a:r>
            <a:r>
              <a:rPr lang="en-US" altLang="en-US" sz="1600" dirty="0" smtClean="0">
                <a:solidFill>
                  <a:srgbClr val="0000FF"/>
                </a:solidFill>
              </a:rPr>
              <a:t> </a:t>
            </a:r>
            <a:r>
              <a:rPr lang="en-US" altLang="en-US" sz="1600" dirty="0" err="1" smtClean="0">
                <a:solidFill>
                  <a:srgbClr val="0000FF"/>
                </a:solidFill>
              </a:rPr>
              <a:t>khí</a:t>
            </a:r>
            <a:r>
              <a:rPr lang="en-US" altLang="en-US" sz="1600" dirty="0" smtClean="0">
                <a:solidFill>
                  <a:srgbClr val="0000FF"/>
                </a:solidFill>
              </a:rPr>
              <a:t> </a:t>
            </a:r>
            <a:r>
              <a:rPr lang="en-US" altLang="en-US" sz="1600" dirty="0" err="1" smtClean="0">
                <a:solidFill>
                  <a:srgbClr val="0000FF"/>
                </a:solidFill>
              </a:rPr>
              <a:t>thải</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đánh</a:t>
            </a:r>
            <a:r>
              <a:rPr lang="en-US" altLang="en-US" b="1" u="sng" dirty="0" smtClean="0">
                <a:solidFill>
                  <a:srgbClr val="92D050"/>
                </a:solidFill>
              </a:rPr>
              <a:t> </a:t>
            </a:r>
            <a:r>
              <a:rPr lang="en-US" altLang="en-US" b="1" u="sng" dirty="0" err="1" smtClean="0">
                <a:solidFill>
                  <a:srgbClr val="92D050"/>
                </a:solidFill>
              </a:rPr>
              <a:t>lửa</a:t>
            </a:r>
            <a:r>
              <a:rPr lang="en-US" altLang="en-US" b="1" u="sng" dirty="0" smtClean="0">
                <a:solidFill>
                  <a:srgbClr val="92D050"/>
                </a:solidFill>
              </a:rPr>
              <a:t> </a:t>
            </a:r>
            <a:endParaRPr lang="en-US" altLang="en-US" b="1" u="sng" dirty="0">
              <a:solidFill>
                <a:srgbClr val="92D050"/>
              </a:solidFill>
            </a:endParaRPr>
          </a:p>
        </p:txBody>
      </p:sp>
      <p:sp>
        <p:nvSpPr>
          <p:cNvPr id="14" name="Text Box 31"/>
          <p:cNvSpPr txBox="1">
            <a:spLocks noChangeArrowheads="1"/>
          </p:cNvSpPr>
          <p:nvPr/>
        </p:nvSpPr>
        <p:spPr bwMode="auto">
          <a:xfrm>
            <a:off x="770005" y="325018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sp>
        <p:nvSpPr>
          <p:cNvPr id="16" name="Text Box 31"/>
          <p:cNvSpPr txBox="1">
            <a:spLocks noChangeArrowheads="1"/>
          </p:cNvSpPr>
          <p:nvPr/>
        </p:nvSpPr>
        <p:spPr bwMode="auto">
          <a:xfrm>
            <a:off x="2877191" y="1696609"/>
            <a:ext cx="49644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FF"/>
                </a:solidFill>
              </a:rPr>
              <a:t>3. </a:t>
            </a:r>
            <a:r>
              <a:rPr lang="en-US" altLang="en-US" sz="1600" dirty="0" err="1" smtClean="0">
                <a:solidFill>
                  <a:srgbClr val="0000FF"/>
                </a:solidFill>
              </a:rPr>
              <a:t>Bộ</a:t>
            </a:r>
            <a:r>
              <a:rPr lang="en-US" altLang="en-US" sz="1600" dirty="0" smtClean="0">
                <a:solidFill>
                  <a:srgbClr val="0000FF"/>
                </a:solidFill>
              </a:rPr>
              <a:t> </a:t>
            </a:r>
            <a:r>
              <a:rPr lang="en-US" altLang="en-US" sz="1600" dirty="0" err="1" smtClean="0">
                <a:solidFill>
                  <a:srgbClr val="0000FF"/>
                </a:solidFill>
              </a:rPr>
              <a:t>xử</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ba</a:t>
            </a:r>
            <a:r>
              <a:rPr lang="en-US" altLang="en-US" sz="1600" dirty="0" smtClean="0">
                <a:solidFill>
                  <a:srgbClr val="0000FF"/>
                </a:solidFill>
              </a:rPr>
              <a:t> </a:t>
            </a:r>
            <a:r>
              <a:rPr lang="en-US" altLang="en-US" sz="1600" dirty="0" err="1" smtClean="0">
                <a:solidFill>
                  <a:srgbClr val="0000FF"/>
                </a:solidFill>
              </a:rPr>
              <a:t>thành</a:t>
            </a:r>
            <a:r>
              <a:rPr lang="en-US" altLang="en-US" sz="1600" dirty="0" smtClean="0">
                <a:solidFill>
                  <a:srgbClr val="0000FF"/>
                </a:solidFill>
              </a:rPr>
              <a:t> </a:t>
            </a:r>
            <a:r>
              <a:rPr lang="en-US" altLang="en-US" sz="1600" dirty="0" err="1" smtClean="0">
                <a:solidFill>
                  <a:srgbClr val="0000FF"/>
                </a:solidFill>
              </a:rPr>
              <a:t>phần</a:t>
            </a:r>
            <a:r>
              <a:rPr lang="en-US" altLang="en-US" sz="1600" dirty="0" smtClean="0">
                <a:solidFill>
                  <a:srgbClr val="0000FF"/>
                </a:solidFill>
              </a:rPr>
              <a:t> </a:t>
            </a:r>
            <a:r>
              <a:rPr lang="en-US" altLang="en-US" sz="1600" dirty="0" err="1" smtClean="0">
                <a:solidFill>
                  <a:srgbClr val="0000FF"/>
                </a:solidFill>
              </a:rPr>
              <a:t>trên</a:t>
            </a:r>
            <a:r>
              <a:rPr lang="en-US" altLang="en-US" sz="1600" dirty="0" smtClean="0">
                <a:solidFill>
                  <a:srgbClr val="0000FF"/>
                </a:solidFill>
              </a:rPr>
              <a:t> </a:t>
            </a:r>
            <a:r>
              <a:rPr lang="en-US" altLang="en-US" sz="1600" dirty="0" err="1" smtClean="0">
                <a:solidFill>
                  <a:srgbClr val="0000FF"/>
                </a:solidFill>
              </a:rPr>
              <a:t>động</a:t>
            </a:r>
            <a:r>
              <a:rPr lang="en-US" altLang="en-US" sz="1600" dirty="0" smtClean="0">
                <a:solidFill>
                  <a:srgbClr val="0000FF"/>
                </a:solidFill>
              </a:rPr>
              <a:t> </a:t>
            </a:r>
            <a:r>
              <a:rPr lang="en-US" altLang="en-US" sz="1600" dirty="0" err="1" smtClean="0">
                <a:solidFill>
                  <a:srgbClr val="0000FF"/>
                </a:solidFill>
              </a:rPr>
              <a:t>cơ</a:t>
            </a:r>
            <a:r>
              <a:rPr lang="en-US" altLang="en-US" sz="1600" dirty="0" smtClean="0">
                <a:solidFill>
                  <a:srgbClr val="0000FF"/>
                </a:solidFill>
              </a:rPr>
              <a:t> </a:t>
            </a:r>
            <a:r>
              <a:rPr lang="en-US" altLang="en-US" sz="1600" dirty="0" err="1" smtClean="0">
                <a:solidFill>
                  <a:srgbClr val="0000FF"/>
                </a:solidFill>
              </a:rPr>
              <a:t>xăng</a:t>
            </a:r>
            <a:endParaRPr lang="en-US" altLang="en-US" sz="1600" dirty="0">
              <a:solidFill>
                <a:srgbClr val="0000FF"/>
              </a:solidFill>
            </a:endParaRPr>
          </a:p>
        </p:txBody>
      </p:sp>
      <p:pic>
        <p:nvPicPr>
          <p:cNvPr id="19" name="Picture 18"/>
          <p:cNvPicPr>
            <a:picLocks noChangeAspect="1"/>
          </p:cNvPicPr>
          <p:nvPr/>
        </p:nvPicPr>
        <p:blipFill>
          <a:blip r:embed="rId4"/>
          <a:stretch>
            <a:fillRect/>
          </a:stretch>
        </p:blipFill>
        <p:spPr>
          <a:xfrm>
            <a:off x="2870558" y="2192738"/>
            <a:ext cx="4669393" cy="2591184"/>
          </a:xfrm>
          <a:prstGeom prst="rect">
            <a:avLst/>
          </a:prstGeom>
        </p:spPr>
      </p:pic>
      <p:sp>
        <p:nvSpPr>
          <p:cNvPr id="20" name="Rounded Rectangular Callout 19"/>
          <p:cNvSpPr/>
          <p:nvPr/>
        </p:nvSpPr>
        <p:spPr>
          <a:xfrm>
            <a:off x="7696006" y="1188779"/>
            <a:ext cx="4405046" cy="1854250"/>
          </a:xfrm>
          <a:prstGeom prst="wedgeRoundRectCallout">
            <a:avLst>
              <a:gd name="adj1" fmla="val -25593"/>
              <a:gd name="adj2" fmla="val 10135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vi-VN" sz="2000" i="1" dirty="0">
                <a:solidFill>
                  <a:schemeClr val="accent2">
                    <a:lumMod val="75000"/>
                  </a:schemeClr>
                </a:solidFill>
                <a:latin typeface="Arial" panose="020B0604020202020204" pitchFamily="34" charset="0"/>
                <a:cs typeface="Arial" panose="020B0604020202020204" pitchFamily="34" charset="0"/>
              </a:rPr>
              <a:t>Dựa theo sơ đồ 20.12 được trình chiếu trên màn </a:t>
            </a:r>
            <a:r>
              <a:rPr lang="vi-VN" sz="2000" i="1" dirty="0" smtClean="0">
                <a:solidFill>
                  <a:schemeClr val="accent2">
                    <a:lumMod val="75000"/>
                  </a:schemeClr>
                </a:solidFill>
                <a:latin typeface="Arial" panose="020B0604020202020204" pitchFamily="34" charset="0"/>
                <a:cs typeface="Arial" panose="020B0604020202020204" pitchFamily="34" charset="0"/>
              </a:rPr>
              <a:t>hình</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và</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nghiên</a:t>
            </a:r>
            <a:r>
              <a:rPr lang="en-US" sz="2000" i="1" dirty="0" smtClean="0">
                <a:solidFill>
                  <a:schemeClr val="accent2">
                    <a:lumMod val="75000"/>
                  </a:schemeClr>
                </a:solidFill>
                <a:latin typeface="Arial" panose="020B0604020202020204" pitchFamily="34" charset="0"/>
                <a:cs typeface="Arial" panose="020B0604020202020204" pitchFamily="34" charset="0"/>
              </a:rPr>
              <a:t> </a:t>
            </a:r>
            <a:r>
              <a:rPr lang="en-US" sz="2000" i="1" dirty="0" err="1" smtClean="0">
                <a:solidFill>
                  <a:schemeClr val="accent2">
                    <a:lumMod val="75000"/>
                  </a:schemeClr>
                </a:solidFill>
                <a:latin typeface="Arial" panose="020B0604020202020204" pitchFamily="34" charset="0"/>
                <a:cs typeface="Arial" panose="020B0604020202020204" pitchFamily="34" charset="0"/>
              </a:rPr>
              <a:t>cứu</a:t>
            </a:r>
            <a:r>
              <a:rPr lang="en-US" sz="2000" i="1" dirty="0" smtClean="0">
                <a:solidFill>
                  <a:schemeClr val="accent2">
                    <a:lumMod val="75000"/>
                  </a:schemeClr>
                </a:solidFill>
                <a:latin typeface="Arial" panose="020B0604020202020204" pitchFamily="34" charset="0"/>
                <a:cs typeface="Arial" panose="020B0604020202020204" pitchFamily="34" charset="0"/>
              </a:rPr>
              <a:t> SGK</a:t>
            </a:r>
            <a:r>
              <a:rPr lang="vi-VN" sz="2000" i="1" dirty="0" smtClean="0">
                <a:solidFill>
                  <a:schemeClr val="accent2">
                    <a:lumMod val="75000"/>
                  </a:schemeClr>
                </a:solidFill>
                <a:latin typeface="Arial" panose="020B0604020202020204" pitchFamily="34" charset="0"/>
                <a:cs typeface="Arial" panose="020B0604020202020204" pitchFamily="34" charset="0"/>
              </a:rPr>
              <a:t> </a:t>
            </a:r>
            <a:r>
              <a:rPr lang="vi-VN" sz="2000" i="1" dirty="0">
                <a:solidFill>
                  <a:schemeClr val="accent2">
                    <a:lumMod val="75000"/>
                  </a:schemeClr>
                </a:solidFill>
                <a:latin typeface="Arial" panose="020B0604020202020204" pitchFamily="34" charset="0"/>
                <a:cs typeface="Arial" panose="020B0604020202020204" pitchFamily="34" charset="0"/>
              </a:rPr>
              <a:t>nêu nguyên lí làm việc của bộ xử lí ba thành phần trên động cơ xăng.</a:t>
            </a:r>
          </a:p>
          <a:p>
            <a:pPr algn="ctr"/>
            <a:endParaRPr lang="en-US" sz="2000" i="1" dirty="0">
              <a:solidFill>
                <a:schemeClr val="accent2">
                  <a:lumMod val="75000"/>
                </a:schemeClr>
              </a:solidFill>
              <a:latin typeface="Arial" panose="020B0604020202020204" pitchFamily="34" charset="0"/>
              <a:cs typeface="Arial" panose="020B0604020202020204" pitchFamily="34" charset="0"/>
            </a:endParaRPr>
          </a:p>
        </p:txBody>
      </p:sp>
      <p:sp>
        <p:nvSpPr>
          <p:cNvPr id="22" name="Rectangle 1">
            <a:extLst>
              <a:ext uri="{FF2B5EF4-FFF2-40B4-BE49-F238E27FC236}">
                <a16:creationId xmlns:a16="http://schemas.microsoft.com/office/drawing/2014/main" id="{5B363384-FEE7-D0DB-A8E4-9EA25E0D4E6B}"/>
              </a:ext>
            </a:extLst>
          </p:cNvPr>
          <p:cNvSpPr>
            <a:spLocks noChangeArrowheads="1"/>
          </p:cNvSpPr>
          <p:nvPr/>
        </p:nvSpPr>
        <p:spPr bwMode="auto">
          <a:xfrm>
            <a:off x="7550543" y="1997839"/>
            <a:ext cx="37409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Khị</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thải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của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động</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cơ</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đi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qua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bộ</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xử</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lý</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3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thành</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phần</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các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thành</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phần</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CO, HC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và</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NO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trong</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khí</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thải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bị</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oxi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hóa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tạo</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thành</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CO2, H2O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và</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NO2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dựa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theo</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phản</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ứng</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oxi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hóa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CO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và</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HC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với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các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chất</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xúc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tác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là</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Pt, Pd;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phản</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ứng</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khử</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NO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với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chất</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xúc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tác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Rh.</a:t>
            </a:r>
          </a:p>
        </p:txBody>
      </p:sp>
      <p:pic>
        <p:nvPicPr>
          <p:cNvPr id="23" name="Picture 6">
            <a:extLst>
              <a:ext uri="{FF2B5EF4-FFF2-40B4-BE49-F238E27FC236}">
                <a16:creationId xmlns:a16="http://schemas.microsoft.com/office/drawing/2014/main" id="{824803FD-20A0-6291-5079-4B128DD09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58" y="5060747"/>
            <a:ext cx="3689224" cy="138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1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7885931" cy="3508653"/>
          </a:xfrm>
          <a:prstGeom prst="rect">
            <a:avLst/>
          </a:prstGeom>
          <a:noFill/>
        </p:spPr>
        <p:txBody>
          <a:bodyPr wrap="square">
            <a:spAutoFit/>
          </a:bodyPr>
          <a:lstStyle/>
          <a:p>
            <a:pPr marL="342900" indent="-342900" algn="just" rtl="0">
              <a:spcBef>
                <a:spcPts val="1200"/>
              </a:spcBef>
              <a:spcAft>
                <a:spcPts val="1200"/>
              </a:spcAft>
              <a:buFontTx/>
              <a:buChar char="-"/>
            </a:pPr>
            <a:r>
              <a:rPr lang="vi-VN" sz="2400" b="0" i="0" u="none" strike="noStrike" dirty="0" smtClean="0">
                <a:solidFill>
                  <a:schemeClr val="accent1">
                    <a:lumMod val="75000"/>
                  </a:schemeClr>
                </a:solidFill>
                <a:effectLst/>
                <a:latin typeface="Arial" panose="020B0604020202020204" pitchFamily="34" charset="0"/>
                <a:cs typeface="Arial" panose="020B0604020202020204" pitchFamily="34" charset="0"/>
              </a:rPr>
              <a:t>Dầu </a:t>
            </a:r>
            <a:r>
              <a:rPr lang="vi-VN" sz="2400" b="0" i="0" u="none" strike="noStrike" dirty="0">
                <a:solidFill>
                  <a:schemeClr val="accent1">
                    <a:lumMod val="75000"/>
                  </a:schemeClr>
                </a:solidFill>
                <a:effectLst/>
                <a:latin typeface="Arial" panose="020B0604020202020204" pitchFamily="34" charset="0"/>
                <a:cs typeface="Arial" panose="020B0604020202020204" pitchFamily="34" charset="0"/>
              </a:rPr>
              <a:t>nhớt bị bẩn, dùng không đúng loại dầu nhớt phù hợp, bơm nhớt hoặc màng lọc nhớt bị hỏng, van an toàn bị kẹt… </a:t>
            </a:r>
            <a:endParaRPr lang="en-US" sz="2400" dirty="0">
              <a:solidFill>
                <a:schemeClr val="accent1">
                  <a:lumMod val="75000"/>
                </a:schemeClr>
              </a:solidFill>
              <a:latin typeface="Arial" panose="020B0604020202020204" pitchFamily="34" charset="0"/>
              <a:cs typeface="Arial" panose="020B0604020202020204" pitchFamily="34" charset="0"/>
            </a:endParaRPr>
          </a:p>
          <a:p>
            <a:pPr algn="just" rtl="0">
              <a:spcBef>
                <a:spcPts val="1200"/>
              </a:spcBef>
              <a:spcAft>
                <a:spcPts val="1200"/>
              </a:spcAft>
            </a:pPr>
            <a:r>
              <a:rPr lang="vi-VN" sz="2400" b="0" dirty="0">
                <a:solidFill>
                  <a:schemeClr val="accent1">
                    <a:lumMod val="75000"/>
                  </a:schemeClr>
                </a:solidFill>
                <a:effectLst/>
                <a:latin typeface="Arial" panose="020B0604020202020204" pitchFamily="34" charset="0"/>
                <a:cs typeface="Arial" panose="020B0604020202020204" pitchFamily="34" charset="0"/>
              </a:rPr>
              <a:t/>
            </a:r>
            <a:br>
              <a:rPr lang="vi-VN" sz="2400" b="0" dirty="0">
                <a:solidFill>
                  <a:schemeClr val="accent1">
                    <a:lumMod val="75000"/>
                  </a:schemeClr>
                </a:solidFill>
                <a:effectLst/>
                <a:latin typeface="Arial" panose="020B0604020202020204" pitchFamily="34" charset="0"/>
                <a:cs typeface="Arial" panose="020B0604020202020204" pitchFamily="34" charset="0"/>
              </a:rPr>
            </a:br>
            <a:r>
              <a:rPr lang="vi-VN" sz="2400" b="0" i="0" u="none" strike="noStrike" dirty="0">
                <a:solidFill>
                  <a:schemeClr val="accent1">
                    <a:lumMod val="75000"/>
                  </a:schemeClr>
                </a:solidFill>
                <a:effectLst/>
                <a:latin typeface="Arial" panose="020B0604020202020204" pitchFamily="34" charset="0"/>
                <a:cs typeface="Arial" panose="020B0604020202020204" pitchFamily="34" charset="0"/>
              </a:rPr>
              <a:t>- Ôtô khoảng 5000km thay nhớt 1 lần, xe máy khoảng 1000km thay một lần.</a:t>
            </a:r>
            <a:endParaRPr lang="vi-VN" sz="2400" b="0" dirty="0">
              <a:solidFill>
                <a:schemeClr val="accent1">
                  <a:lumMod val="75000"/>
                </a:schemeClr>
              </a:solidFill>
              <a:effectLst/>
              <a:latin typeface="Arial" panose="020B0604020202020204" pitchFamily="34" charset="0"/>
              <a:cs typeface="Arial" panose="020B0604020202020204" pitchFamily="34" charset="0"/>
            </a:endParaRPr>
          </a:p>
          <a:p>
            <a:pPr algn="just"/>
            <a:r>
              <a:rPr lang="vi-VN" sz="2400" dirty="0">
                <a:solidFill>
                  <a:schemeClr val="accent1">
                    <a:lumMod val="75000"/>
                  </a:schemeClr>
                </a:solidFill>
                <a:latin typeface="Arial" panose="020B0604020202020204" pitchFamily="34" charset="0"/>
                <a:cs typeface="Arial" panose="020B0604020202020204" pitchFamily="34" charset="0"/>
              </a:rPr>
              <a:t/>
            </a:r>
            <a:br>
              <a:rPr lang="vi-VN" sz="2400" dirty="0">
                <a:solidFill>
                  <a:schemeClr val="accent1">
                    <a:lumMod val="75000"/>
                  </a:schemeClr>
                </a:solidFill>
                <a:latin typeface="Arial" panose="020B0604020202020204" pitchFamily="34" charset="0"/>
                <a:cs typeface="Arial" panose="020B0604020202020204" pitchFamily="34" charset="0"/>
              </a:rPr>
            </a:b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1200"/>
              </a:spcAft>
            </a:pPr>
            <a:r>
              <a:rPr lang="vi-VN" dirty="0">
                <a:solidFill>
                  <a:srgbClr val="000000"/>
                </a:solidFill>
                <a:cs typeface="Arial" panose="020B0604020202020204" pitchFamily="34" charset="0"/>
              </a:rPr>
              <a:t>- </a:t>
            </a:r>
            <a:r>
              <a:rPr lang="vi-VN" b="1" i="1" dirty="0">
                <a:solidFill>
                  <a:srgbClr val="000000"/>
                </a:solidFill>
                <a:cs typeface="Arial" panose="020B0604020202020204" pitchFamily="34" charset="0"/>
              </a:rPr>
              <a:t>Hãy liệt kê các nguyên nhân dẫn tới nhiệt độ dầu quá cao, áp suất dầu vượt quá giá trị cho phép.</a:t>
            </a:r>
            <a:endParaRPr lang="vi-VN" b="1" i="1" dirty="0">
              <a:cs typeface="Arial" panose="020B0604020202020204" pitchFamily="34" charset="0"/>
            </a:endParaRPr>
          </a:p>
          <a:p>
            <a:pPr algn="just">
              <a:spcBef>
                <a:spcPts val="1200"/>
              </a:spcBef>
              <a:spcAft>
                <a:spcPts val="1200"/>
              </a:spcAft>
            </a:pPr>
            <a:r>
              <a:rPr lang="vi-VN" b="1" i="1" dirty="0">
                <a:solidFill>
                  <a:srgbClr val="000000"/>
                </a:solidFill>
                <a:cs typeface="Arial" panose="020B0604020202020204" pitchFamily="34" charset="0"/>
              </a:rPr>
              <a:t>- Khi nào cần phải thay dầu bôi trơn cho động cơ đốt trong ? </a:t>
            </a:r>
            <a:endParaRPr lang="vi-VN" b="1" i="1" dirty="0">
              <a:cs typeface="Arial" panose="020B0604020202020204" pitchFamily="34" charset="0"/>
            </a:endParaRPr>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2479238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1646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Autofit/>
          </a:bodyPr>
          <a:lstStyle/>
          <a:p>
            <a:pPr marL="0" indent="0" algn="just">
              <a:buNone/>
            </a:pPr>
            <a:r>
              <a:rPr lang="en-US" sz="4000" b="1" dirty="0" err="1">
                <a:solidFill>
                  <a:srgbClr val="92D050"/>
                </a:solidFill>
                <a:latin typeface="Times New Roman" panose="02020603050405020304" pitchFamily="18" charset="0"/>
                <a:cs typeface="Times New Roman" panose="02020603050405020304" pitchFamily="18" charset="0"/>
              </a:rPr>
              <a:t>Tác</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dụng</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chính</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của</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dầu</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bôi</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trơn</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là</a:t>
            </a:r>
            <a:r>
              <a:rPr lang="en-US" sz="4000" b="1" dirty="0">
                <a:solidFill>
                  <a:srgbClr val="92D050"/>
                </a:solidFill>
                <a:latin typeface="Times New Roman" panose="02020603050405020304" pitchFamily="18" charset="0"/>
                <a:cs typeface="Times New Roman" panose="02020603050405020304" pitchFamily="18" charset="0"/>
              </a:rPr>
              <a:t> </a:t>
            </a:r>
            <a:r>
              <a:rPr lang="en-US" sz="4000" b="1" dirty="0" err="1">
                <a:solidFill>
                  <a:srgbClr val="92D050"/>
                </a:solidFill>
                <a:latin typeface="Times New Roman" panose="02020603050405020304" pitchFamily="18" charset="0"/>
                <a:cs typeface="Times New Roman" panose="02020603050405020304" pitchFamily="18" charset="0"/>
              </a:rPr>
              <a:t>gì</a:t>
            </a:r>
            <a:r>
              <a:rPr lang="en-US" sz="4000" b="1" dirty="0">
                <a:solidFill>
                  <a:srgbClr val="92D050"/>
                </a:solidFill>
                <a:latin typeface="Times New Roman" panose="02020603050405020304" pitchFamily="18" charset="0"/>
                <a:cs typeface="Times New Roman" panose="02020603050405020304" pitchFamily="18" charset="0"/>
              </a:rPr>
              <a:t>? </a:t>
            </a: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FF000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4</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a:solidFill>
                  <a:srgbClr val="FF0000"/>
                </a:solidFill>
                <a:latin typeface="Times New Roman" panose="02020603050405020304" pitchFamily="18" charset="0"/>
                <a:cs typeface="Times New Roman" panose="02020603050405020304" pitchFamily="18" charset="0"/>
              </a:rPr>
              <a:t>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7</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87156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174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8030805" cy="3354765"/>
          </a:xfrm>
          <a:prstGeom prst="rect">
            <a:avLst/>
          </a:prstGeom>
          <a:noFill/>
        </p:spPr>
        <p:txBody>
          <a:bodyPr wrap="square">
            <a:spAutoFit/>
          </a:bodyPr>
          <a:lstStyle/>
          <a:p>
            <a:pPr algn="just">
              <a:spcBef>
                <a:spcPts val="1200"/>
              </a:spcBef>
              <a:spcAft>
                <a:spcPts val="1200"/>
              </a:spcAft>
            </a:pPr>
            <a:r>
              <a:rPr lang="vi-VN" sz="2400" dirty="0" smtClean="0">
                <a:solidFill>
                  <a:schemeClr val="accent1">
                    <a:lumMod val="75000"/>
                  </a:schemeClr>
                </a:solidFill>
                <a:cs typeface="Arial" panose="020B0604020202020204" pitchFamily="34" charset="0"/>
              </a:rPr>
              <a:t>-</a:t>
            </a:r>
            <a:r>
              <a:rPr lang="en-US" sz="2400" dirty="0" smtClean="0">
                <a:solidFill>
                  <a:schemeClr val="accent1">
                    <a:lumMod val="75000"/>
                  </a:schemeClr>
                </a:solidFill>
                <a:cs typeface="Arial" panose="020B0604020202020204" pitchFamily="34" charset="0"/>
              </a:rPr>
              <a:t> </a:t>
            </a:r>
            <a:r>
              <a:rPr lang="vi-VN" sz="2400" dirty="0" smtClean="0">
                <a:solidFill>
                  <a:schemeClr val="accent1">
                    <a:lumMod val="75000"/>
                  </a:schemeClr>
                </a:solidFill>
                <a:cs typeface="Arial" panose="020B0604020202020204" pitchFamily="34" charset="0"/>
              </a:rPr>
              <a:t>Hiện </a:t>
            </a:r>
            <a:r>
              <a:rPr lang="vi-VN" sz="2400" dirty="0">
                <a:solidFill>
                  <a:schemeClr val="accent1">
                    <a:lumMod val="75000"/>
                  </a:schemeClr>
                </a:solidFill>
                <a:cs typeface="Arial" panose="020B0604020202020204" pitchFamily="34" charset="0"/>
              </a:rPr>
              <a:t>nay, có 2 loại nước làm mát chính được sử dụng : nước tinh khiết và nước pha chất phụ gia.</a:t>
            </a:r>
          </a:p>
          <a:p>
            <a:pPr algn="just">
              <a:spcBef>
                <a:spcPts val="1200"/>
              </a:spcBef>
              <a:spcAft>
                <a:spcPts val="1200"/>
              </a:spcAft>
            </a:pPr>
            <a:r>
              <a:rPr lang="en-US" sz="2400" dirty="0" smtClean="0">
                <a:solidFill>
                  <a:schemeClr val="accent1">
                    <a:lumMod val="75000"/>
                  </a:schemeClr>
                </a:solidFill>
                <a:cs typeface="Arial" panose="020B0604020202020204" pitchFamily="34" charset="0"/>
              </a:rPr>
              <a:t>- </a:t>
            </a:r>
            <a:r>
              <a:rPr lang="vi-VN" sz="2400" dirty="0" smtClean="0">
                <a:solidFill>
                  <a:schemeClr val="accent1">
                    <a:lumMod val="75000"/>
                  </a:schemeClr>
                </a:solidFill>
                <a:cs typeface="Arial" panose="020B0604020202020204" pitchFamily="34" charset="0"/>
              </a:rPr>
              <a:t>Khi </a:t>
            </a:r>
            <a:r>
              <a:rPr lang="vi-VN" sz="2400" dirty="0">
                <a:solidFill>
                  <a:schemeClr val="accent1">
                    <a:lumMod val="75000"/>
                  </a:schemeClr>
                </a:solidFill>
                <a:cs typeface="Arial" panose="020B0604020202020204" pitchFamily="34" charset="0"/>
              </a:rPr>
              <a:t>pha thêm chất phụ gia vào nước làm mát, các chất phụ gia sẽ làm tăng nhiệt dung riêng của nước làm mát, nhờ đó khả năng hấp thụ nhiệt và truyền tải nhiệt của nước làm mát được tăng lên, hiệu quả làm mát từ đó cũng tăng</a:t>
            </a:r>
            <a:r>
              <a:rPr lang="vi-VN" sz="2400" dirty="0">
                <a:solidFill>
                  <a:schemeClr val="accent1">
                    <a:lumMod val="75000"/>
                  </a:schemeClr>
                </a:solidFill>
                <a:latin typeface="Arial" panose="020B0604020202020204" pitchFamily="34" charset="0"/>
                <a:cs typeface="Arial" panose="020B0604020202020204" pitchFamily="34" charset="0"/>
              </a:rPr>
              <a:t/>
            </a:r>
            <a:br>
              <a:rPr lang="vi-VN" sz="2400" dirty="0">
                <a:solidFill>
                  <a:schemeClr val="accent1">
                    <a:lumMod val="75000"/>
                  </a:schemeClr>
                </a:solidFill>
                <a:latin typeface="Arial" panose="020B0604020202020204" pitchFamily="34" charset="0"/>
                <a:cs typeface="Arial" panose="020B0604020202020204" pitchFamily="34" charset="0"/>
              </a:rPr>
            </a:b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1" dirty="0" smtClean="0">
                <a:solidFill>
                  <a:srgbClr val="000000"/>
                </a:solidFill>
              </a:rPr>
              <a:t>   </a:t>
            </a:r>
            <a:r>
              <a:rPr lang="vi-VN" sz="2000" b="1" i="1" dirty="0" smtClean="0">
                <a:solidFill>
                  <a:srgbClr val="000000"/>
                </a:solidFill>
              </a:rPr>
              <a:t>Em </a:t>
            </a:r>
            <a:r>
              <a:rPr lang="vi-VN" sz="2000" b="1" i="1" dirty="0">
                <a:solidFill>
                  <a:srgbClr val="000000"/>
                </a:solidFill>
              </a:rPr>
              <a:t>hãy tìm hiểu và cho biết có những loại nước làm mát nào được sử dụng ? Tại sao người ta lại pha thêm chất phụ gia vào nước làm mát</a:t>
            </a:r>
            <a:r>
              <a:rPr lang="en-US" sz="2000" b="1" i="1" dirty="0">
                <a:solidFill>
                  <a:srgbClr val="000000"/>
                </a:solidFill>
              </a:rPr>
              <a:t>?</a:t>
            </a:r>
            <a:endParaRPr lang="en-US" sz="2000" b="1" i="1" dirty="0"/>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982145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8185369" cy="2831544"/>
          </a:xfrm>
          <a:prstGeom prst="rect">
            <a:avLst/>
          </a:prstGeom>
          <a:noFill/>
        </p:spPr>
        <p:txBody>
          <a:bodyPr wrap="square">
            <a:spAutoFit/>
          </a:bodyPr>
          <a:lstStyle/>
          <a:p>
            <a:pPr algn="just">
              <a:spcBef>
                <a:spcPts val="1200"/>
              </a:spcBef>
              <a:spcAft>
                <a:spcPts val="1200"/>
              </a:spcAft>
            </a:pPr>
            <a:r>
              <a:rPr lang="en-US" sz="2400" dirty="0">
                <a:solidFill>
                  <a:srgbClr val="0070C0"/>
                </a:solidFill>
                <a:latin typeface="Arial" panose="020B0604020202020204" pitchFamily="34" charset="0"/>
                <a:cs typeface="Arial" panose="020B0604020202020204" pitchFamily="34" charset="0"/>
              </a:rPr>
              <a:t>- </a:t>
            </a:r>
            <a:r>
              <a:rPr lang="vi-VN" sz="2400" dirty="0">
                <a:solidFill>
                  <a:srgbClr val="0070C0"/>
                </a:solidFill>
                <a:cs typeface="Arial" panose="020B0604020202020204" pitchFamily="34" charset="0"/>
              </a:rPr>
              <a:t>Đảm bảo quá trình tạo ra hòa khí với hiệu suất cao nhất.</a:t>
            </a:r>
            <a:br>
              <a:rPr lang="vi-VN" sz="2400" dirty="0">
                <a:solidFill>
                  <a:srgbClr val="0070C0"/>
                </a:solidFill>
                <a:cs typeface="Arial" panose="020B0604020202020204" pitchFamily="34" charset="0"/>
              </a:rPr>
            </a:br>
            <a:r>
              <a:rPr lang="vi-VN" sz="2400" dirty="0">
                <a:solidFill>
                  <a:srgbClr val="0070C0"/>
                </a:solidFill>
                <a:cs typeface="Arial" panose="020B0604020202020204" pitchFamily="34" charset="0"/>
              </a:rPr>
              <a:t/>
            </a:r>
            <a:br>
              <a:rPr lang="vi-VN" sz="2400" dirty="0">
                <a:solidFill>
                  <a:srgbClr val="0070C0"/>
                </a:solidFill>
                <a:cs typeface="Arial" panose="020B0604020202020204" pitchFamily="34" charset="0"/>
              </a:rPr>
            </a:br>
            <a:r>
              <a:rPr lang="vi-VN" sz="2400" dirty="0">
                <a:solidFill>
                  <a:srgbClr val="0070C0"/>
                </a:solidFill>
                <a:cs typeface="Arial" panose="020B0604020202020204" pitchFamily="34" charset="0"/>
              </a:rPr>
              <a:t>-</a:t>
            </a:r>
            <a:r>
              <a:rPr lang="en-US" sz="2400" dirty="0">
                <a:solidFill>
                  <a:srgbClr val="0070C0"/>
                </a:solidFill>
                <a:latin typeface="Arial" panose="020B0604020202020204" pitchFamily="34" charset="0"/>
                <a:cs typeface="Arial" panose="020B0604020202020204" pitchFamily="34" charset="0"/>
              </a:rPr>
              <a:t> </a:t>
            </a:r>
            <a:r>
              <a:rPr lang="vi-VN" sz="2400" dirty="0">
                <a:solidFill>
                  <a:srgbClr val="0070C0"/>
                </a:solidFill>
                <a:cs typeface="Arial" panose="020B0604020202020204" pitchFamily="34" charset="0"/>
              </a:rPr>
              <a:t>Hệ thống nhiên liệu động cơ diesel thông thường : 180 - 220bar. Hệ thống nhiên liệu động cơ diesel điện tử : hàng nghìn bar.</a:t>
            </a:r>
          </a:p>
          <a:p>
            <a:pPr algn="just"/>
            <a:r>
              <a:rPr lang="vi-VN" sz="2400" dirty="0">
                <a:solidFill>
                  <a:srgbClr val="0070C0"/>
                </a:solidFill>
                <a:latin typeface="Arial" panose="020B0604020202020204" pitchFamily="34" charset="0"/>
                <a:cs typeface="Arial" panose="020B0604020202020204" pitchFamily="34" charset="0"/>
              </a:rPr>
              <a:t/>
            </a:r>
            <a:br>
              <a:rPr lang="vi-V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pPr>
            <a:r>
              <a:rPr lang="en-US" b="1" i="1" dirty="0" smtClean="0">
                <a:solidFill>
                  <a:schemeClr val="tx1"/>
                </a:solidFill>
                <a:latin typeface="Arial" panose="020B0604020202020204" pitchFamily="34" charset="0"/>
                <a:cs typeface="Arial" panose="020B0604020202020204" pitchFamily="34" charset="0"/>
              </a:rPr>
              <a:t>- </a:t>
            </a:r>
            <a:r>
              <a:rPr lang="vi-VN" b="1" i="1" dirty="0" smtClean="0">
                <a:solidFill>
                  <a:schemeClr val="tx1"/>
                </a:solidFill>
                <a:latin typeface="Arial" panose="020B0604020202020204" pitchFamily="34" charset="0"/>
                <a:cs typeface="Arial" panose="020B0604020202020204" pitchFamily="34" charset="0"/>
              </a:rPr>
              <a:t> </a:t>
            </a:r>
            <a:r>
              <a:rPr lang="vi-VN" b="1" i="1" dirty="0">
                <a:solidFill>
                  <a:schemeClr val="tx1"/>
                </a:solidFill>
                <a:latin typeface="Arial" panose="020B0604020202020204" pitchFamily="34" charset="0"/>
                <a:cs typeface="Arial" panose="020B0604020202020204" pitchFamily="34" charset="0"/>
              </a:rPr>
              <a:t>Tại sao dầu diesel cần phải phun tơi với áp suất cao</a:t>
            </a:r>
            <a:r>
              <a:rPr lang="en-US" b="1" i="1" dirty="0">
                <a:solidFill>
                  <a:schemeClr val="tx1"/>
                </a:solidFill>
                <a:latin typeface="Arial" panose="020B0604020202020204" pitchFamily="34" charset="0"/>
                <a:cs typeface="Arial" panose="020B0604020202020204" pitchFamily="34" charset="0"/>
              </a:rPr>
              <a:t>?</a:t>
            </a:r>
            <a:r>
              <a:rPr lang="vi-VN" b="1" i="1" dirty="0">
                <a:solidFill>
                  <a:schemeClr val="tx1"/>
                </a:solidFill>
                <a:latin typeface="Arial" panose="020B0604020202020204" pitchFamily="34" charset="0"/>
                <a:cs typeface="Arial" panose="020B0604020202020204" pitchFamily="34" charset="0"/>
              </a:rPr>
              <a:t/>
            </a:r>
            <a:br>
              <a:rPr lang="vi-VN" b="1" i="1" dirty="0">
                <a:solidFill>
                  <a:schemeClr val="tx1"/>
                </a:solidFill>
                <a:latin typeface="Arial" panose="020B0604020202020204" pitchFamily="34" charset="0"/>
                <a:cs typeface="Arial" panose="020B0604020202020204" pitchFamily="34" charset="0"/>
              </a:rPr>
            </a:br>
            <a:r>
              <a:rPr lang="vi-VN" b="1" i="1" dirty="0">
                <a:solidFill>
                  <a:schemeClr val="tx1"/>
                </a:solidFill>
                <a:latin typeface="Arial" panose="020B0604020202020204" pitchFamily="34" charset="0"/>
                <a:cs typeface="Arial" panose="020B0604020202020204" pitchFamily="34" charset="0"/>
              </a:rPr>
              <a:t>- Thông thường áp suất dầu diesel phun có giá trị khoảng bao nhiêu ?</a:t>
            </a:r>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122521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7885931" cy="2308324"/>
          </a:xfrm>
          <a:prstGeom prst="rect">
            <a:avLst/>
          </a:prstGeom>
          <a:noFill/>
        </p:spPr>
        <p:txBody>
          <a:bodyPr wrap="square">
            <a:spAutoFit/>
          </a:bodyPr>
          <a:lstStyle/>
          <a:p>
            <a:r>
              <a:rPr lang="vi-VN" sz="2400" dirty="0">
                <a:solidFill>
                  <a:srgbClr val="0070C0"/>
                </a:solidFill>
                <a:cs typeface="Arial" panose="020B0604020202020204" pitchFamily="34" charset="0"/>
              </a:rPr>
              <a:t>-Hệ thống đánh lửa trên hình 20.10 Sgk là hệ thống đánh lửa dùng má vít ( tiếp điểm), trong quá trình làm việc tại má vít xuất hiện tia lửa điện (mặc dù đã có tụ 6 ) làm tróc rỗ bề mặt dẫn đến chất lượng đánh lửa kém.</a:t>
            </a:r>
            <a:endParaRPr lang="en-US" sz="2400" dirty="0">
              <a:solidFill>
                <a:srgbClr val="0070C0"/>
              </a:solidFill>
              <a:latin typeface="Arial" panose="020B0604020202020204" pitchFamily="34" charset="0"/>
              <a:cs typeface="Arial" panose="020B0604020202020204" pitchFamily="34" charset="0"/>
            </a:endParaRPr>
          </a:p>
          <a:p>
            <a:pPr algn="just"/>
            <a:r>
              <a:rPr lang="vi-VN" sz="2400" dirty="0">
                <a:solidFill>
                  <a:srgbClr val="0070C0"/>
                </a:solidFill>
                <a:latin typeface="Arial" panose="020B0604020202020204" pitchFamily="34" charset="0"/>
                <a:cs typeface="Arial" panose="020B0604020202020204" pitchFamily="34" charset="0"/>
              </a:rPr>
              <a:t/>
            </a:r>
            <a:br>
              <a:rPr lang="vi-V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i="1" dirty="0">
                <a:solidFill>
                  <a:srgbClr val="000000"/>
                </a:solidFill>
                <a:cs typeface="Arial" panose="020B0604020202020204" pitchFamily="34" charset="0"/>
              </a:rPr>
              <a:t>- Em hãy cho biết hệ thống đánh lửa thường có nhược điểm chính nào so với các hệ thống đánh lửa khác</a:t>
            </a:r>
            <a:r>
              <a:rPr lang="en-US" b="1" i="1" dirty="0">
                <a:solidFill>
                  <a:srgbClr val="000000"/>
                </a:solidFill>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3150902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7885931" cy="2308324"/>
          </a:xfrm>
          <a:prstGeom prst="rect">
            <a:avLst/>
          </a:prstGeom>
          <a:noFill/>
        </p:spPr>
        <p:txBody>
          <a:bodyPr wrap="square">
            <a:spAutoFit/>
          </a:bodyPr>
          <a:lstStyle/>
          <a:p>
            <a:pPr algn="just"/>
            <a:r>
              <a:rPr lang="vi-VN" sz="2400" dirty="0" smtClean="0">
                <a:solidFill>
                  <a:srgbClr val="0070C0"/>
                </a:solidFill>
                <a:cs typeface="Arial" panose="020B0604020202020204" pitchFamily="34" charset="0"/>
              </a:rPr>
              <a:t>-</a:t>
            </a:r>
            <a:r>
              <a:rPr lang="en-US" sz="2400" dirty="0" smtClean="0">
                <a:solidFill>
                  <a:srgbClr val="0070C0"/>
                </a:solidFill>
                <a:cs typeface="Arial" panose="020B0604020202020204" pitchFamily="34" charset="0"/>
              </a:rPr>
              <a:t> </a:t>
            </a:r>
            <a:r>
              <a:rPr lang="vi-VN" sz="2400" dirty="0" smtClean="0">
                <a:solidFill>
                  <a:srgbClr val="0070C0"/>
                </a:solidFill>
                <a:cs typeface="Arial" panose="020B0604020202020204" pitchFamily="34" charset="0"/>
              </a:rPr>
              <a:t>Ngoài </a:t>
            </a:r>
            <a:r>
              <a:rPr lang="vi-VN" sz="2400" dirty="0">
                <a:solidFill>
                  <a:srgbClr val="0070C0"/>
                </a:solidFill>
                <a:cs typeface="Arial" panose="020B0604020202020204" pitchFamily="34" charset="0"/>
              </a:rPr>
              <a:t>hệ thống đã học, còn một số những giải pháp khác như : hệ thống SCR ( Selective Catalytic Reduction ) kết hợp với DOC và DPF, hệ thống CRT ( Continuously Regenerating Trap ) trên xe tải…</a:t>
            </a:r>
            <a:endParaRPr lang="en-US" sz="2400" dirty="0">
              <a:solidFill>
                <a:srgbClr val="0070C0"/>
              </a:solidFill>
              <a:latin typeface="Arial" panose="020B0604020202020204" pitchFamily="34" charset="0"/>
              <a:cs typeface="Arial" panose="020B0604020202020204" pitchFamily="34" charset="0"/>
            </a:endParaRPr>
          </a:p>
          <a:p>
            <a:pPr algn="just"/>
            <a:r>
              <a:rPr lang="vi-VN" sz="2400" dirty="0">
                <a:solidFill>
                  <a:srgbClr val="0070C0"/>
                </a:solidFill>
                <a:latin typeface="Arial" panose="020B0604020202020204" pitchFamily="34" charset="0"/>
                <a:cs typeface="Arial" panose="020B0604020202020204" pitchFamily="34" charset="0"/>
              </a:rPr>
              <a:t/>
            </a:r>
            <a:br>
              <a:rPr lang="vi-V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pPr>
            <a:r>
              <a:rPr lang="vi-VN" b="1" i="1" dirty="0">
                <a:solidFill>
                  <a:srgbClr val="000000"/>
                </a:solidFill>
                <a:latin typeface="Arial" panose="020B0604020202020204" pitchFamily="34" charset="0"/>
                <a:cs typeface="Arial" panose="020B0604020202020204" pitchFamily="34" charset="0"/>
              </a:rPr>
              <a:t>- Em hãy cho biết hiện nay có những giải pháp xử lí khí thải nào thường được sử dụng trên ô tô</a:t>
            </a:r>
            <a:r>
              <a:rPr lang="en-US" b="1" i="1" dirty="0">
                <a:solidFill>
                  <a:srgbClr val="000000"/>
                </a:solidFill>
                <a:latin typeface="Arial" panose="020B0604020202020204" pitchFamily="34" charset="0"/>
                <a:cs typeface="Arial" panose="020B0604020202020204" pitchFamily="34" charset="0"/>
              </a:rPr>
              <a:t> ?</a:t>
            </a:r>
            <a:endParaRPr lang="vi-VN" b="1" i="1" dirty="0">
              <a:latin typeface="Arial" panose="020B0604020202020204" pitchFamily="34" charset="0"/>
              <a:cs typeface="Arial" panose="020B0604020202020204" pitchFamily="34" charset="0"/>
            </a:endParaRPr>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1242342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949" y="1332814"/>
            <a:ext cx="1847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u="sng" dirty="0" smtClean="0">
                <a:solidFill>
                  <a:srgbClr val="FF0000"/>
                </a:solidFill>
                <a:latin typeface="Times New Roman" panose="02020603050405020304" pitchFamily="18" charset="0"/>
                <a:cs typeface="Times New Roman" panose="02020603050405020304" pitchFamily="18" charset="0"/>
              </a:rPr>
              <a:t>VẬN DỤNG</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TextBox 19">
            <a:extLst>
              <a:ext uri="{FF2B5EF4-FFF2-40B4-BE49-F238E27FC236}">
                <a16:creationId xmlns:a16="http://schemas.microsoft.com/office/drawing/2014/main" id="{3141F8D5-CBBC-CDC9-6341-CCDC52FBF30F}"/>
              </a:ext>
            </a:extLst>
          </p:cNvPr>
          <p:cNvSpPr txBox="1"/>
          <p:nvPr/>
        </p:nvSpPr>
        <p:spPr>
          <a:xfrm>
            <a:off x="2870558" y="3429000"/>
            <a:ext cx="7885931" cy="2400657"/>
          </a:xfrm>
          <a:prstGeom prst="rect">
            <a:avLst/>
          </a:prstGeom>
          <a:noFill/>
        </p:spPr>
        <p:txBody>
          <a:bodyPr wrap="square">
            <a:spAutoFit/>
          </a:bodyPr>
          <a:lstStyle/>
          <a:p>
            <a:pPr algn="just">
              <a:spcBef>
                <a:spcPts val="1200"/>
              </a:spcBef>
              <a:spcAft>
                <a:spcPts val="1200"/>
              </a:spcAft>
            </a:pPr>
            <a:r>
              <a:rPr lang="vi-VN" sz="2400" dirty="0">
                <a:solidFill>
                  <a:srgbClr val="0070C0"/>
                </a:solidFill>
                <a:cs typeface="Arial" panose="020B0604020202020204" pitchFamily="34" charset="0"/>
              </a:rPr>
              <a:t>Động cơ xe máy thường sử dụng bộ xử lí ba thành phần.</a:t>
            </a:r>
          </a:p>
          <a:p>
            <a:pPr algn="just">
              <a:spcBef>
                <a:spcPts val="1200"/>
              </a:spcBef>
              <a:spcAft>
                <a:spcPts val="1200"/>
              </a:spcAft>
            </a:pPr>
            <a:r>
              <a:rPr lang="vi-VN" sz="2400" dirty="0">
                <a:solidFill>
                  <a:srgbClr val="0070C0"/>
                </a:solidFill>
                <a:cs typeface="Arial" panose="020B0604020202020204" pitchFamily="34" charset="0"/>
              </a:rPr>
              <a:t>-Chi tiết đặc trưng của hệ thống đánh lửa :  bugi</a:t>
            </a:r>
          </a:p>
          <a:p>
            <a:pPr algn="just"/>
            <a:r>
              <a:rPr lang="vi-VN" sz="2400" dirty="0">
                <a:solidFill>
                  <a:srgbClr val="0070C0"/>
                </a:solidFill>
                <a:latin typeface="Arial" panose="020B0604020202020204" pitchFamily="34" charset="0"/>
                <a:cs typeface="Arial" panose="020B0604020202020204" pitchFamily="34" charset="0"/>
              </a:rPr>
              <a:t/>
            </a:r>
            <a:br>
              <a:rPr lang="vi-V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2" name="Rounded Rectangle 1"/>
          <p:cNvSpPr/>
          <p:nvPr/>
        </p:nvSpPr>
        <p:spPr>
          <a:xfrm>
            <a:off x="2870558" y="1257237"/>
            <a:ext cx="8030805" cy="1811399"/>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1200"/>
              </a:spcBef>
              <a:spcAft>
                <a:spcPts val="1200"/>
              </a:spcAft>
              <a:buFont typeface="Arial" panose="020B0604020202020204" pitchFamily="34" charset="0"/>
              <a:buChar char="•"/>
            </a:pPr>
            <a:r>
              <a:rPr lang="vi-VN" b="1" i="1" dirty="0">
                <a:solidFill>
                  <a:srgbClr val="000000"/>
                </a:solidFill>
                <a:cs typeface="Arial" panose="020B0604020202020204" pitchFamily="34" charset="0"/>
              </a:rPr>
              <a:t>Động cơ xe máy thường được sử dụng hệ thống khởi động nào ?</a:t>
            </a:r>
          </a:p>
          <a:p>
            <a:pPr fontAlgn="base">
              <a:spcBef>
                <a:spcPts val="1200"/>
              </a:spcBef>
              <a:buFont typeface="Arial" panose="020B0604020202020204" pitchFamily="34" charset="0"/>
              <a:buChar char="•"/>
            </a:pPr>
            <a:r>
              <a:rPr lang="vi-VN" b="1" i="1" dirty="0">
                <a:solidFill>
                  <a:srgbClr val="000000"/>
                </a:solidFill>
                <a:cs typeface="Arial" panose="020B0604020202020204" pitchFamily="34" charset="0"/>
              </a:rPr>
              <a:t>Chi tiết đặc trưng của hệ thống đánh lửa sử dụng trên xe máy hoặc ô tô</a:t>
            </a:r>
            <a:r>
              <a:rPr lang="en-US" b="1" i="1" dirty="0">
                <a:solidFill>
                  <a:srgbClr val="000000"/>
                </a:solidFill>
                <a:cs typeface="Arial" panose="020B0604020202020204" pitchFamily="34" charset="0"/>
              </a:rPr>
              <a:t> ?</a:t>
            </a:r>
            <a:endParaRPr lang="vi-VN" b="1" i="1" dirty="0">
              <a:solidFill>
                <a:srgbClr val="000000"/>
              </a:solidFill>
              <a:cs typeface="Arial" panose="020B0604020202020204" pitchFamily="34" charset="0"/>
            </a:endParaRPr>
          </a:p>
        </p:txBody>
      </p:sp>
      <p:sp>
        <p:nvSpPr>
          <p:cNvPr id="3" name="Rectangle 2"/>
          <p:cNvSpPr/>
          <p:nvPr/>
        </p:nvSpPr>
        <p:spPr>
          <a:xfrm>
            <a:off x="2545476" y="1221901"/>
            <a:ext cx="112164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t>
            </a:r>
            <a:endParaRPr lang="en-US" sz="5400" b="1" cap="none" spc="0" dirty="0">
              <a:ln/>
              <a:solidFill>
                <a:schemeClr val="accent4"/>
              </a:solidFill>
              <a:effectLst/>
            </a:endParaRPr>
          </a:p>
        </p:txBody>
      </p:sp>
    </p:spTree>
    <p:extLst>
      <p:ext uri="{BB962C8B-B14F-4D97-AF65-F5344CB8AC3E}">
        <p14:creationId xmlns:p14="http://schemas.microsoft.com/office/powerpoint/2010/main" val="1846040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1646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Autofit/>
          </a:bodyPr>
          <a:lstStyle/>
          <a:p>
            <a:pPr marL="0" indent="0" algn="just">
              <a:buNone/>
            </a:pPr>
            <a:r>
              <a:rPr lang="pt-BR" sz="3600" b="1" dirty="0">
                <a:solidFill>
                  <a:srgbClr val="92D050"/>
                </a:solidFill>
                <a:latin typeface="Times New Roman" panose="02020603050405020304" pitchFamily="18" charset="0"/>
                <a:cs typeface="Times New Roman" panose="02020603050405020304" pitchFamily="18" charset="0"/>
              </a:rPr>
              <a:t>Khi chúng ta đạp hoặc đề xe máy tức là chúng ta đang thực hiện thao tác gì khi đi xe? </a:t>
            </a:r>
            <a:endParaRPr lang="en-US" sz="3600" b="1" dirty="0">
              <a:solidFill>
                <a:srgbClr val="92D050"/>
              </a:solidFill>
              <a:latin typeface="Times New Roman" panose="02020603050405020304" pitchFamily="18" charset="0"/>
              <a:cs typeface="Times New Roman" panose="02020603050405020304" pitchFamily="18" charset="0"/>
            </a:endParaRP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FF000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5</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a:solidFill>
                  <a:srgbClr val="FF0000"/>
                </a:solidFill>
                <a:latin typeface="Times New Roman" panose="02020603050405020304" pitchFamily="18" charset="0"/>
                <a:cs typeface="Times New Roman" panose="02020603050405020304" pitchFamily="18" charset="0"/>
              </a:rPr>
              <a:t>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8</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554874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84494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314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16460"/>
            <a:ext cx="12192000" cy="6858000"/>
          </a:xfrm>
          <a:prstGeom prst="rect">
            <a:avLst/>
          </a:prstGeom>
        </p:spPr>
      </p:pic>
      <p:sp>
        <p:nvSpPr>
          <p:cNvPr id="45058" name="Rectangle 2">
            <a:extLst>
              <a:ext uri="{FF2B5EF4-FFF2-40B4-BE49-F238E27FC236}">
                <a16:creationId xmlns:a16="http://schemas.microsoft.com/office/drawing/2014/main" id="{BB13F13E-2DC7-47D2-BD07-EEFB13DBF331}"/>
              </a:ext>
            </a:extLst>
          </p:cNvPr>
          <p:cNvSpPr>
            <a:spLocks noGrp="1" noChangeArrowheads="1"/>
          </p:cNvSpPr>
          <p:nvPr>
            <p:ph type="body" sz="half" idx="4294967295"/>
          </p:nvPr>
        </p:nvSpPr>
        <p:spPr>
          <a:xfrm>
            <a:off x="2286000" y="2590800"/>
            <a:ext cx="7696200" cy="1600200"/>
          </a:xfrm>
        </p:spPr>
        <p:txBody>
          <a:bodyPr>
            <a:noAutofit/>
          </a:bodyPr>
          <a:lstStyle/>
          <a:p>
            <a:pPr marL="0" indent="0" algn="just">
              <a:buNone/>
            </a:pPr>
            <a:r>
              <a:rPr lang="pt-BR" sz="3600" b="1" dirty="0">
                <a:solidFill>
                  <a:srgbClr val="92D050"/>
                </a:solidFill>
                <a:latin typeface="Times New Roman" panose="02020603050405020304" pitchFamily="18" charset="0"/>
                <a:cs typeface="Times New Roman" panose="02020603050405020304" pitchFamily="18" charset="0"/>
              </a:rPr>
              <a:t>Hệ thống chỉ có ở động cơ xăng mà không có ở động cơ diesel là hệ thống</a:t>
            </a:r>
            <a:endParaRPr lang="en-US" sz="3600" b="1" dirty="0">
              <a:solidFill>
                <a:srgbClr val="92D050"/>
              </a:solidFill>
              <a:latin typeface="Times New Roman" panose="02020603050405020304" pitchFamily="18" charset="0"/>
              <a:cs typeface="Times New Roman" panose="02020603050405020304" pitchFamily="18" charset="0"/>
            </a:endParaRPr>
          </a:p>
        </p:txBody>
      </p:sp>
      <p:sp>
        <p:nvSpPr>
          <p:cNvPr id="45059" name="Rectangle 3">
            <a:extLst>
              <a:ext uri="{FF2B5EF4-FFF2-40B4-BE49-F238E27FC236}">
                <a16:creationId xmlns:a16="http://schemas.microsoft.com/office/drawing/2014/main" id="{FBF7F83D-3326-432B-A0AB-221FFFEB3C9F}"/>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vi-VN" altLang="vi-VN" sz="2400">
              <a:solidFill>
                <a:srgbClr val="FF0000"/>
              </a:solidFill>
              <a:latin typeface=".VnTime" panose="020B7200000000000000" pitchFamily="34" charset="0"/>
            </a:endParaRPr>
          </a:p>
        </p:txBody>
      </p:sp>
      <p:sp>
        <p:nvSpPr>
          <p:cNvPr id="45060" name="Text Box 4">
            <a:extLst>
              <a:ext uri="{FF2B5EF4-FFF2-40B4-BE49-F238E27FC236}">
                <a16:creationId xmlns:a16="http://schemas.microsoft.com/office/drawing/2014/main" id="{2DB076F2-BFB9-4784-B03A-F905CD2C52AE}"/>
              </a:ext>
            </a:extLst>
          </p:cNvPr>
          <p:cNvSpPr txBox="1">
            <a:spLocks noChangeArrowheads="1"/>
          </p:cNvSpPr>
          <p:nvPr/>
        </p:nvSpPr>
        <p:spPr bwMode="auto">
          <a:xfrm>
            <a:off x="2400300" y="288925"/>
            <a:ext cx="7391400" cy="7016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en-US" altLang="vi-VN" sz="4000" dirty="0" err="1">
                <a:solidFill>
                  <a:srgbClr val="FF0000"/>
                </a:solidFill>
                <a:latin typeface="Times New Roman" panose="02020603050405020304" pitchFamily="18" charset="0"/>
                <a:cs typeface="Times New Roman" panose="02020603050405020304" pitchFamily="18" charset="0"/>
              </a:rPr>
              <a:t>Câu</a:t>
            </a:r>
            <a:r>
              <a:rPr lang="en-US" altLang="vi-VN" sz="4000" dirty="0">
                <a:solidFill>
                  <a:srgbClr val="FF0000"/>
                </a:solidFill>
                <a:latin typeface="Times New Roman" panose="02020603050405020304" pitchFamily="18" charset="0"/>
                <a:cs typeface="Times New Roman" panose="02020603050405020304" pitchFamily="18" charset="0"/>
              </a:rPr>
              <a:t> 6</a:t>
            </a:r>
            <a:r>
              <a:rPr lang="en-US" altLang="vi-VN" sz="4000" dirty="0" smtClean="0">
                <a:solidFill>
                  <a:srgbClr val="FF0000"/>
                </a:solidFill>
                <a:latin typeface="Times New Roman" panose="02020603050405020304" pitchFamily="18" charset="0"/>
                <a:cs typeface="Times New Roman" panose="02020603050405020304" pitchFamily="18" charset="0"/>
              </a:rPr>
              <a:t>: </a:t>
            </a:r>
            <a:r>
              <a:rPr lang="en-US" altLang="vi-VN" sz="4000" dirty="0">
                <a:solidFill>
                  <a:srgbClr val="FF0000"/>
                </a:solidFill>
                <a:latin typeface="Times New Roman" panose="02020603050405020304" pitchFamily="18" charset="0"/>
                <a:cs typeface="Times New Roman" panose="02020603050405020304" pitchFamily="18" charset="0"/>
              </a:rPr>
              <a:t>Ô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gồm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có</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smtClean="0">
                <a:solidFill>
                  <a:srgbClr val="FF0000"/>
                </a:solidFill>
                <a:latin typeface="Times New Roman" panose="02020603050405020304" pitchFamily="18" charset="0"/>
                <a:cs typeface="Times New Roman" panose="02020603050405020304" pitchFamily="18" charset="0"/>
              </a:rPr>
              <a:t>7 </a:t>
            </a:r>
            <a:r>
              <a:rPr lang="en-US" altLang="vi-VN" sz="4000" dirty="0" err="1">
                <a:solidFill>
                  <a:srgbClr val="FF0000"/>
                </a:solidFill>
                <a:latin typeface="Times New Roman" panose="02020603050405020304" pitchFamily="18" charset="0"/>
                <a:cs typeface="Times New Roman" panose="02020603050405020304" pitchFamily="18" charset="0"/>
              </a:rPr>
              <a:t>chữ</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cái</a:t>
            </a:r>
            <a:endParaRPr lang="en-US" altLang="vi-VN" sz="4000" dirty="0">
              <a:solidFill>
                <a:srgbClr val="FF0000"/>
              </a:solidFill>
              <a:latin typeface="Times New Roman" panose="02020603050405020304" pitchFamily="18" charset="0"/>
              <a:cs typeface="Times New Roman" panose="02020603050405020304" pitchFamily="18" charset="0"/>
            </a:endParaRPr>
          </a:p>
        </p:txBody>
      </p:sp>
      <p:pic>
        <p:nvPicPr>
          <p:cNvPr id="38935" name="Picture 23" descr="home">
            <a:hlinkClick r:id="rId3" action="ppaction://hlinksldjump"/>
            <a:extLst>
              <a:ext uri="{FF2B5EF4-FFF2-40B4-BE49-F238E27FC236}">
                <a16:creationId xmlns:a16="http://schemas.microsoft.com/office/drawing/2014/main" id="{A3C581B3-1A4B-4B7E-A9B9-EF92AC072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554874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0" descr="Fistslam">
            <a:extLst>
              <a:ext uri="{FF2B5EF4-FFF2-40B4-BE49-F238E27FC236}">
                <a16:creationId xmlns:a16="http://schemas.microsoft.com/office/drawing/2014/main" id="{0BB85B53-2DC8-4DCB-9B02-A81CA1C332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0990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270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12192000" cy="6858000"/>
          </a:xfrm>
          <a:prstGeom prst="rect">
            <a:avLst/>
          </a:prstGeom>
        </p:spPr>
      </p:pic>
      <p:sp>
        <p:nvSpPr>
          <p:cNvPr id="2" name="Rectangle 1"/>
          <p:cNvSpPr/>
          <p:nvPr/>
        </p:nvSpPr>
        <p:spPr>
          <a:xfrm>
            <a:off x="1159559" y="2038648"/>
            <a:ext cx="9910983" cy="1938992"/>
          </a:xfrm>
          <a:prstGeom prst="rect">
            <a:avLst/>
          </a:prstGeom>
          <a:noFill/>
          <a:ln w="38100">
            <a:solidFill>
              <a:srgbClr val="00B05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smtClean="0">
                <a:ln/>
                <a:solidFill>
                  <a:schemeClr val="accent4"/>
                </a:solidFill>
                <a:effectLst/>
              </a:rPr>
              <a:t>BÀI 20. CÁC HỆ THỐNG </a:t>
            </a:r>
          </a:p>
          <a:p>
            <a:pPr algn="ctr"/>
            <a:r>
              <a:rPr lang="en-US" sz="6000" b="1" cap="none" spc="0" dirty="0" smtClean="0">
                <a:ln/>
                <a:solidFill>
                  <a:schemeClr val="accent4"/>
                </a:solidFill>
                <a:effectLst/>
              </a:rPr>
              <a:t>TRONG ĐỘNG CƠ ĐỐT TRONG</a:t>
            </a:r>
            <a:endParaRPr lang="en-US" sz="6000" b="1" cap="none" spc="0" dirty="0">
              <a:ln/>
              <a:solidFill>
                <a:schemeClr val="accent4"/>
              </a:solidFill>
              <a:effectLst/>
            </a:endParaRPr>
          </a:p>
        </p:txBody>
      </p:sp>
    </p:spTree>
    <p:extLst>
      <p:ext uri="{BB962C8B-B14F-4D97-AF65-F5344CB8AC3E}">
        <p14:creationId xmlns:p14="http://schemas.microsoft.com/office/powerpoint/2010/main" val="9798134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77"/>
            <a:ext cx="12192000" cy="6858000"/>
          </a:xfrm>
          <a:prstGeom prst="rect">
            <a:avLst/>
          </a:prstGeom>
        </p:spPr>
      </p:pic>
      <p:sp>
        <p:nvSpPr>
          <p:cNvPr id="7182" name="Rectangle 26"/>
          <p:cNvSpPr>
            <a:spLocks noChangeArrowheads="1"/>
          </p:cNvSpPr>
          <p:nvPr/>
        </p:nvSpPr>
        <p:spPr bwMode="auto">
          <a:xfrm>
            <a:off x="1422758" y="232982"/>
            <a:ext cx="1447800" cy="54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err="1">
                <a:latin typeface="Verdana" panose="020B0604030504040204" pitchFamily="34" charset="0"/>
              </a:rPr>
              <a:t>Bài</a:t>
            </a:r>
            <a:r>
              <a:rPr lang="en-US" altLang="en-US" sz="2000" b="1" u="sng" dirty="0">
                <a:latin typeface="Verdana" panose="020B0604030504040204" pitchFamily="34" charset="0"/>
              </a:rPr>
              <a:t> </a:t>
            </a:r>
            <a:r>
              <a:rPr lang="en-US" altLang="en-US" sz="2000" b="1" u="sng" dirty="0" smtClean="0">
                <a:latin typeface="Verdana" panose="020B0604030504040204" pitchFamily="34" charset="0"/>
              </a:rPr>
              <a:t>20</a:t>
            </a:r>
            <a:endParaRPr lang="en-US" altLang="en-US" sz="2000" b="1" u="sng" dirty="0">
              <a:latin typeface="Verdana" panose="020B0604030504040204" pitchFamily="34" charset="0"/>
            </a:endParaRPr>
          </a:p>
        </p:txBody>
      </p:sp>
      <p:sp>
        <p:nvSpPr>
          <p:cNvPr id="7183" name="Text Box 27"/>
          <p:cNvSpPr txBox="1">
            <a:spLocks noChangeArrowheads="1"/>
          </p:cNvSpPr>
          <p:nvPr/>
        </p:nvSpPr>
        <p:spPr bwMode="auto">
          <a:xfrm>
            <a:off x="2673928" y="287793"/>
            <a:ext cx="8617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i="1" dirty="0" smtClean="0">
                <a:solidFill>
                  <a:srgbClr val="FF3300"/>
                </a:solidFill>
              </a:rPr>
              <a:t>CÁC HỆ THỐNG TRONG ĐỘNG CƠ ĐỐT TRONG</a:t>
            </a:r>
            <a:endParaRPr lang="en-US" altLang="en-US" sz="2400" b="1" i="1" dirty="0">
              <a:solidFill>
                <a:srgbClr val="FF3300"/>
              </a:solidFill>
            </a:endParaRPr>
          </a:p>
        </p:txBody>
      </p:sp>
      <p:sp>
        <p:nvSpPr>
          <p:cNvPr id="7185" name="Line 29"/>
          <p:cNvSpPr>
            <a:spLocks noChangeShapeType="1"/>
          </p:cNvSpPr>
          <p:nvPr/>
        </p:nvSpPr>
        <p:spPr bwMode="auto">
          <a:xfrm>
            <a:off x="2661799" y="1289051"/>
            <a:ext cx="3972" cy="4910872"/>
          </a:xfrm>
          <a:prstGeom prst="line">
            <a:avLst/>
          </a:prstGeom>
          <a:noFill/>
          <a:ln w="57150">
            <a:pattFill prst="pct60">
              <a:fgClr>
                <a:srgbClr val="FF3300"/>
              </a:fgClr>
              <a:bgClr>
                <a:srgbClr val="0033CC"/>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32"/>
          <p:cNvSpPr txBox="1">
            <a:spLocks noChangeArrowheads="1"/>
          </p:cNvSpPr>
          <p:nvPr/>
        </p:nvSpPr>
        <p:spPr bwMode="auto">
          <a:xfrm>
            <a:off x="813158" y="1188778"/>
            <a:ext cx="1847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7187" name="Text Box 36"/>
          <p:cNvSpPr txBox="1">
            <a:spLocks noChangeArrowheads="1"/>
          </p:cNvSpPr>
          <p:nvPr/>
        </p:nvSpPr>
        <p:spPr bwMode="auto">
          <a:xfrm>
            <a:off x="4924425" y="1289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9" name="Text Box 39"/>
          <p:cNvSpPr txBox="1">
            <a:spLocks noChangeArrowheads="1"/>
          </p:cNvSpPr>
          <p:nvPr/>
        </p:nvSpPr>
        <p:spPr bwMode="auto">
          <a:xfrm>
            <a:off x="4203700" y="928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Text Box 31"/>
          <p:cNvSpPr txBox="1">
            <a:spLocks noChangeArrowheads="1"/>
          </p:cNvSpPr>
          <p:nvPr/>
        </p:nvSpPr>
        <p:spPr bwMode="auto">
          <a:xfrm>
            <a:off x="836971" y="1871684"/>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1</a:t>
            </a:r>
            <a:r>
              <a:rPr lang="en-US" altLang="en-US" sz="1600" dirty="0" smtClean="0">
                <a:solidFill>
                  <a:srgbClr val="0000FF"/>
                </a:solidFill>
              </a:rPr>
              <a:t>. </a:t>
            </a:r>
            <a:r>
              <a:rPr lang="en-US" altLang="en-US" sz="1600" dirty="0" err="1" smtClean="0">
                <a:solidFill>
                  <a:srgbClr val="0000FF"/>
                </a:solidFill>
              </a:rPr>
              <a:t>Nhiệm</a:t>
            </a:r>
            <a:r>
              <a:rPr lang="en-US" altLang="en-US" sz="1600" dirty="0" smtClean="0">
                <a:solidFill>
                  <a:srgbClr val="0000FF"/>
                </a:solidFill>
              </a:rPr>
              <a:t> </a:t>
            </a:r>
            <a:r>
              <a:rPr lang="en-US" altLang="en-US" sz="1600" dirty="0" err="1" smtClean="0">
                <a:solidFill>
                  <a:srgbClr val="0000FF"/>
                </a:solidFill>
              </a:rPr>
              <a:t>vụ</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phân</a:t>
            </a:r>
            <a:r>
              <a:rPr lang="en-US" altLang="en-US" sz="1600" dirty="0" smtClean="0">
                <a:solidFill>
                  <a:srgbClr val="0000FF"/>
                </a:solidFill>
              </a:rPr>
              <a:t> </a:t>
            </a:r>
            <a:r>
              <a:rPr lang="en-US" altLang="en-US" sz="1600" dirty="0" err="1" smtClean="0">
                <a:solidFill>
                  <a:srgbClr val="0000FF"/>
                </a:solidFill>
              </a:rPr>
              <a:t>loại</a:t>
            </a:r>
            <a:endParaRPr lang="en-US" altLang="en-US" sz="1600" dirty="0">
              <a:solidFill>
                <a:srgbClr val="0000FF"/>
              </a:solidFill>
            </a:endParaRPr>
          </a:p>
        </p:txBody>
      </p:sp>
      <p:sp>
        <p:nvSpPr>
          <p:cNvPr id="17" name="Text Box 31"/>
          <p:cNvSpPr txBox="1">
            <a:spLocks noChangeArrowheads="1"/>
          </p:cNvSpPr>
          <p:nvPr/>
        </p:nvSpPr>
        <p:spPr bwMode="auto">
          <a:xfrm>
            <a:off x="832205" y="245399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solidFill>
                  <a:srgbClr val="0000FF"/>
                </a:solidFill>
              </a:rPr>
              <a:t>2</a:t>
            </a:r>
            <a:r>
              <a:rPr lang="en-US" altLang="en-US" sz="1600" dirty="0" smtClean="0">
                <a:solidFill>
                  <a:srgbClr val="0000FF"/>
                </a:solidFill>
              </a:rPr>
              <a:t>. </a:t>
            </a:r>
            <a:r>
              <a:rPr lang="en-US" altLang="en-US" sz="1600" dirty="0" err="1" smtClean="0">
                <a:solidFill>
                  <a:srgbClr val="0000FF"/>
                </a:solidFill>
              </a:rPr>
              <a:t>Cấu</a:t>
            </a:r>
            <a:r>
              <a:rPr lang="en-US" altLang="en-US" sz="1600" dirty="0" smtClean="0">
                <a:solidFill>
                  <a:srgbClr val="0000FF"/>
                </a:solidFill>
              </a:rPr>
              <a:t> </a:t>
            </a:r>
            <a:r>
              <a:rPr lang="en-US" altLang="en-US" sz="1600" dirty="0" err="1" smtClean="0">
                <a:solidFill>
                  <a:srgbClr val="0000FF"/>
                </a:solidFill>
              </a:rPr>
              <a:t>tạo</a:t>
            </a:r>
            <a:r>
              <a:rPr lang="en-US" altLang="en-US" sz="1600" dirty="0" smtClean="0">
                <a:solidFill>
                  <a:srgbClr val="0000FF"/>
                </a:solidFill>
              </a:rPr>
              <a:t> </a:t>
            </a:r>
            <a:r>
              <a:rPr lang="en-US" altLang="en-US" sz="1600" dirty="0" err="1" smtClean="0">
                <a:solidFill>
                  <a:srgbClr val="0000FF"/>
                </a:solidFill>
              </a:rPr>
              <a:t>và</a:t>
            </a:r>
            <a:r>
              <a:rPr lang="en-US" altLang="en-US" sz="1600" dirty="0" smtClean="0">
                <a:solidFill>
                  <a:srgbClr val="0000FF"/>
                </a:solidFill>
              </a:rPr>
              <a:t> </a:t>
            </a:r>
            <a:r>
              <a:rPr lang="en-US" altLang="en-US" sz="1600" dirty="0" err="1" smtClean="0">
                <a:solidFill>
                  <a:srgbClr val="0000FF"/>
                </a:solidFill>
              </a:rPr>
              <a:t>nguyên</a:t>
            </a:r>
            <a:r>
              <a:rPr lang="en-US" altLang="en-US" sz="1600" dirty="0" smtClean="0">
                <a:solidFill>
                  <a:srgbClr val="0000FF"/>
                </a:solidFill>
              </a:rPr>
              <a:t> </a:t>
            </a:r>
            <a:r>
              <a:rPr lang="en-US" altLang="en-US" sz="1600" dirty="0" err="1" smtClean="0">
                <a:solidFill>
                  <a:srgbClr val="0000FF"/>
                </a:solidFill>
              </a:rPr>
              <a:t>lí</a:t>
            </a:r>
            <a:r>
              <a:rPr lang="en-US" altLang="en-US" sz="1600" dirty="0" smtClean="0">
                <a:solidFill>
                  <a:srgbClr val="0000FF"/>
                </a:solidFill>
              </a:rPr>
              <a:t> </a:t>
            </a:r>
            <a:r>
              <a:rPr lang="en-US" altLang="en-US" sz="1600" dirty="0" err="1" smtClean="0">
                <a:solidFill>
                  <a:srgbClr val="0000FF"/>
                </a:solidFill>
              </a:rPr>
              <a:t>làm</a:t>
            </a:r>
            <a:r>
              <a:rPr lang="en-US" altLang="en-US" sz="1600" dirty="0" smtClean="0">
                <a:solidFill>
                  <a:srgbClr val="0000FF"/>
                </a:solidFill>
              </a:rPr>
              <a:t> </a:t>
            </a:r>
            <a:r>
              <a:rPr lang="en-US" altLang="en-US" sz="1600" dirty="0" err="1" smtClean="0">
                <a:solidFill>
                  <a:srgbClr val="0000FF"/>
                </a:solidFill>
              </a:rPr>
              <a:t>việc</a:t>
            </a:r>
            <a:endParaRPr lang="en-US" altLang="en-US" sz="1600" dirty="0">
              <a:solidFill>
                <a:srgbClr val="0000FF"/>
              </a:solidFill>
            </a:endParaRPr>
          </a:p>
        </p:txBody>
      </p:sp>
      <p:sp>
        <p:nvSpPr>
          <p:cNvPr id="18" name="Text Box 32"/>
          <p:cNvSpPr txBox="1">
            <a:spLocks noChangeArrowheads="1"/>
          </p:cNvSpPr>
          <p:nvPr/>
        </p:nvSpPr>
        <p:spPr bwMode="auto">
          <a:xfrm>
            <a:off x="2877192" y="1286432"/>
            <a:ext cx="2733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smtClean="0">
                <a:solidFill>
                  <a:srgbClr val="92D050"/>
                </a:solidFill>
              </a:rPr>
              <a:t>IV. </a:t>
            </a:r>
            <a:r>
              <a:rPr lang="en-US" altLang="en-US" b="1" u="sng" dirty="0" err="1" smtClean="0">
                <a:solidFill>
                  <a:srgbClr val="92D050"/>
                </a:solidFill>
              </a:rPr>
              <a:t>Hệ</a:t>
            </a:r>
            <a:r>
              <a:rPr lang="en-US" altLang="en-US" b="1" u="sng" dirty="0" smtClean="0">
                <a:solidFill>
                  <a:srgbClr val="92D050"/>
                </a:solidFill>
              </a:rPr>
              <a:t> </a:t>
            </a:r>
            <a:r>
              <a:rPr lang="en-US" altLang="en-US" b="1" u="sng" dirty="0" err="1" smtClean="0">
                <a:solidFill>
                  <a:srgbClr val="92D050"/>
                </a:solidFill>
              </a:rPr>
              <a:t>thống</a:t>
            </a:r>
            <a:r>
              <a:rPr lang="en-US" altLang="en-US" b="1" u="sng" dirty="0" smtClean="0">
                <a:solidFill>
                  <a:srgbClr val="92D050"/>
                </a:solidFill>
              </a:rPr>
              <a:t> </a:t>
            </a:r>
            <a:r>
              <a:rPr lang="en-US" altLang="en-US" b="1" u="sng" dirty="0" err="1" smtClean="0">
                <a:solidFill>
                  <a:srgbClr val="92D050"/>
                </a:solidFill>
              </a:rPr>
              <a:t>bôi</a:t>
            </a:r>
            <a:r>
              <a:rPr lang="en-US" altLang="en-US" b="1" u="sng" dirty="0" smtClean="0">
                <a:solidFill>
                  <a:srgbClr val="92D050"/>
                </a:solidFill>
              </a:rPr>
              <a:t> </a:t>
            </a:r>
            <a:r>
              <a:rPr lang="en-US" altLang="en-US" b="1" u="sng" dirty="0" err="1" smtClean="0">
                <a:solidFill>
                  <a:srgbClr val="92D050"/>
                </a:solidFill>
              </a:rPr>
              <a:t>trơn</a:t>
            </a:r>
            <a:r>
              <a:rPr lang="en-US" altLang="en-US" b="1" u="sng" dirty="0" smtClean="0">
                <a:solidFill>
                  <a:srgbClr val="92D050"/>
                </a:solidFill>
              </a:rPr>
              <a:t> </a:t>
            </a:r>
            <a:endParaRPr lang="en-US" altLang="en-US" b="1" u="sng" dirty="0">
              <a:solidFill>
                <a:srgbClr val="92D050"/>
              </a:solidFill>
            </a:endParaRPr>
          </a:p>
        </p:txBody>
      </p:sp>
      <p:sp>
        <p:nvSpPr>
          <p:cNvPr id="21" name="Text Box 31"/>
          <p:cNvSpPr txBox="1">
            <a:spLocks noChangeArrowheads="1"/>
          </p:cNvSpPr>
          <p:nvPr/>
        </p:nvSpPr>
        <p:spPr bwMode="auto">
          <a:xfrm>
            <a:off x="2873591" y="1691570"/>
            <a:ext cx="2737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smtClean="0">
                <a:solidFill>
                  <a:srgbClr val="000099"/>
                </a:solidFill>
              </a:rPr>
              <a:t>1. </a:t>
            </a:r>
            <a:r>
              <a:rPr lang="en-US" altLang="en-US" sz="1600" dirty="0" err="1" smtClean="0">
                <a:solidFill>
                  <a:srgbClr val="000099"/>
                </a:solidFill>
              </a:rPr>
              <a:t>Nhiệm</a:t>
            </a:r>
            <a:r>
              <a:rPr lang="en-US" altLang="en-US" sz="1600" dirty="0" smtClean="0">
                <a:solidFill>
                  <a:srgbClr val="000099"/>
                </a:solidFill>
              </a:rPr>
              <a:t> </a:t>
            </a:r>
            <a:r>
              <a:rPr lang="en-US" altLang="en-US" sz="1600" dirty="0" err="1" smtClean="0">
                <a:solidFill>
                  <a:srgbClr val="000099"/>
                </a:solidFill>
              </a:rPr>
              <a:t>vụ</a:t>
            </a:r>
            <a:r>
              <a:rPr lang="en-US" altLang="en-US" sz="1600" dirty="0" smtClean="0">
                <a:solidFill>
                  <a:srgbClr val="000099"/>
                </a:solidFill>
              </a:rPr>
              <a:t> </a:t>
            </a:r>
            <a:r>
              <a:rPr lang="en-US" altLang="en-US" sz="1600" dirty="0" err="1" smtClean="0">
                <a:solidFill>
                  <a:srgbClr val="000099"/>
                </a:solidFill>
              </a:rPr>
              <a:t>và</a:t>
            </a:r>
            <a:r>
              <a:rPr lang="en-US" altLang="en-US" sz="1600" dirty="0" smtClean="0">
                <a:solidFill>
                  <a:srgbClr val="000099"/>
                </a:solidFill>
              </a:rPr>
              <a:t> </a:t>
            </a:r>
            <a:r>
              <a:rPr lang="en-US" altLang="en-US" sz="1600" dirty="0" err="1" smtClean="0">
                <a:solidFill>
                  <a:srgbClr val="000099"/>
                </a:solidFill>
              </a:rPr>
              <a:t>phân</a:t>
            </a:r>
            <a:r>
              <a:rPr lang="en-US" altLang="en-US" sz="1600" dirty="0" smtClean="0">
                <a:solidFill>
                  <a:srgbClr val="000099"/>
                </a:solidFill>
              </a:rPr>
              <a:t> </a:t>
            </a:r>
            <a:r>
              <a:rPr lang="en-US" altLang="en-US" sz="1600" dirty="0" err="1" smtClean="0">
                <a:solidFill>
                  <a:srgbClr val="000099"/>
                </a:solidFill>
              </a:rPr>
              <a:t>loại</a:t>
            </a:r>
            <a:endParaRPr lang="en-US" altLang="en-US" sz="1600" dirty="0">
              <a:solidFill>
                <a:srgbClr val="000099"/>
              </a:solidFill>
            </a:endParaRPr>
          </a:p>
        </p:txBody>
      </p:sp>
      <p:pic>
        <p:nvPicPr>
          <p:cNvPr id="16" name="Picture 15" descr="be mặt ma sát.jpg">
            <a:extLst>
              <a:ext uri="{FF2B5EF4-FFF2-40B4-BE49-F238E27FC236}">
                <a16:creationId xmlns:a16="http://schemas.microsoft.com/office/drawing/2014/main" id="{FFF5A399-2061-4030-6FED-152D7CC40889}"/>
              </a:ext>
            </a:extLst>
          </p:cNvPr>
          <p:cNvPicPr>
            <a:picLocks noChangeAspect="1"/>
          </p:cNvPicPr>
          <p:nvPr/>
        </p:nvPicPr>
        <p:blipFill>
          <a:blip r:embed="rId4">
            <a:extLst>
              <a:ext uri="{28A0092B-C50C-407E-A947-70E740481C1C}">
                <a14:useLocalDpi xmlns:a14="http://schemas.microsoft.com/office/drawing/2010/main" val="0"/>
              </a:ext>
            </a:extLst>
          </a:blip>
          <a:srcRect t="13004" r="62666"/>
          <a:stretch>
            <a:fillRect/>
          </a:stretch>
        </p:blipFill>
        <p:spPr bwMode="auto">
          <a:xfrm>
            <a:off x="3179618" y="3380523"/>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13C2C138-CC0E-E1BD-4683-CE1563BF7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418" y="3380523"/>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ular Callout 22"/>
          <p:cNvSpPr/>
          <p:nvPr/>
        </p:nvSpPr>
        <p:spPr>
          <a:xfrm>
            <a:off x="6684292" y="1023835"/>
            <a:ext cx="3477713" cy="1622548"/>
          </a:xfrm>
          <a:prstGeom prst="wedgeRoundRectCallout">
            <a:avLst>
              <a:gd name="adj1" fmla="val -53251"/>
              <a:gd name="adj2" fmla="val 76323"/>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fontAlgn="base">
              <a:spcBef>
                <a:spcPct val="0"/>
              </a:spcBef>
              <a:spcAft>
                <a:spcPct val="0"/>
              </a:spcAft>
            </a:pPr>
            <a:r>
              <a:rPr lang="en-US" altLang="en-US" sz="2400" i="1" dirty="0" err="1">
                <a:solidFill>
                  <a:srgbClr val="0066FF"/>
                </a:solidFill>
              </a:rPr>
              <a:t>Bề</a:t>
            </a:r>
            <a:r>
              <a:rPr lang="en-US" altLang="en-US" sz="2400" i="1" dirty="0">
                <a:solidFill>
                  <a:srgbClr val="0066FF"/>
                </a:solidFill>
              </a:rPr>
              <a:t> </a:t>
            </a:r>
            <a:r>
              <a:rPr lang="en-US" altLang="en-US" sz="2400" i="1" dirty="0" err="1">
                <a:solidFill>
                  <a:srgbClr val="0066FF"/>
                </a:solidFill>
              </a:rPr>
              <a:t>mặt</a:t>
            </a:r>
            <a:r>
              <a:rPr lang="en-US" altLang="en-US" sz="2400" i="1" dirty="0">
                <a:solidFill>
                  <a:srgbClr val="0066FF"/>
                </a:solidFill>
              </a:rPr>
              <a:t> ma </a:t>
            </a:r>
            <a:r>
              <a:rPr lang="en-US" altLang="en-US" sz="2400" i="1" dirty="0" err="1">
                <a:solidFill>
                  <a:srgbClr val="0066FF"/>
                </a:solidFill>
              </a:rPr>
              <a:t>sát</a:t>
            </a:r>
            <a:r>
              <a:rPr lang="en-US" altLang="en-US" sz="2400" i="1" dirty="0">
                <a:solidFill>
                  <a:srgbClr val="0066FF"/>
                </a:solidFill>
              </a:rPr>
              <a:t> </a:t>
            </a:r>
            <a:r>
              <a:rPr lang="en-US" altLang="en-US" sz="2400" i="1" dirty="0" err="1">
                <a:solidFill>
                  <a:srgbClr val="0066FF"/>
                </a:solidFill>
              </a:rPr>
              <a:t>là</a:t>
            </a:r>
            <a:r>
              <a:rPr lang="en-US" altLang="en-US" sz="2400" i="1" dirty="0">
                <a:solidFill>
                  <a:srgbClr val="0066FF"/>
                </a:solidFill>
              </a:rPr>
              <a:t> </a:t>
            </a:r>
            <a:r>
              <a:rPr lang="en-US" altLang="en-US" sz="2400" i="1" dirty="0" err="1">
                <a:solidFill>
                  <a:srgbClr val="0066FF"/>
                </a:solidFill>
              </a:rPr>
              <a:t>gì</a:t>
            </a:r>
            <a:r>
              <a:rPr lang="en-US" altLang="en-US" sz="2400" i="1" dirty="0">
                <a:solidFill>
                  <a:srgbClr val="0066FF"/>
                </a:solidFill>
              </a:rPr>
              <a:t>? </a:t>
            </a:r>
          </a:p>
          <a:p>
            <a:pPr algn="just" defTabSz="914446" fontAlgn="base">
              <a:spcBef>
                <a:spcPct val="0"/>
              </a:spcBef>
              <a:spcAft>
                <a:spcPct val="0"/>
              </a:spcAft>
            </a:pPr>
            <a:r>
              <a:rPr lang="en-US" altLang="en-US" sz="2400" i="1" dirty="0" err="1">
                <a:solidFill>
                  <a:srgbClr val="0066FF"/>
                </a:solidFill>
              </a:rPr>
              <a:t>Em</a:t>
            </a:r>
            <a:r>
              <a:rPr lang="en-US" altLang="en-US" sz="2400" i="1" dirty="0">
                <a:solidFill>
                  <a:srgbClr val="0066FF"/>
                </a:solidFill>
              </a:rPr>
              <a:t> </a:t>
            </a:r>
            <a:r>
              <a:rPr lang="en-US" altLang="en-US" sz="2400" i="1" dirty="0" err="1">
                <a:solidFill>
                  <a:srgbClr val="0066FF"/>
                </a:solidFill>
              </a:rPr>
              <a:t>hãy</a:t>
            </a:r>
            <a:r>
              <a:rPr lang="en-US" altLang="en-US" sz="2400" i="1" dirty="0">
                <a:solidFill>
                  <a:srgbClr val="0066FF"/>
                </a:solidFill>
              </a:rPr>
              <a:t> </a:t>
            </a:r>
            <a:r>
              <a:rPr lang="en-US" altLang="en-US" sz="2400" i="1" dirty="0" err="1">
                <a:solidFill>
                  <a:srgbClr val="0066FF"/>
                </a:solidFill>
              </a:rPr>
              <a:t>kể</a:t>
            </a:r>
            <a:r>
              <a:rPr lang="en-US" altLang="en-US" sz="2400" i="1" dirty="0">
                <a:solidFill>
                  <a:srgbClr val="0066FF"/>
                </a:solidFill>
              </a:rPr>
              <a:t> </a:t>
            </a:r>
            <a:r>
              <a:rPr lang="en-US" altLang="en-US" sz="2400" i="1" dirty="0" err="1">
                <a:solidFill>
                  <a:srgbClr val="0066FF"/>
                </a:solidFill>
              </a:rPr>
              <a:t>tên</a:t>
            </a:r>
            <a:r>
              <a:rPr lang="en-US" altLang="en-US" sz="2400" i="1" dirty="0">
                <a:solidFill>
                  <a:srgbClr val="0066FF"/>
                </a:solidFill>
              </a:rPr>
              <a:t> </a:t>
            </a:r>
            <a:r>
              <a:rPr lang="en-US" altLang="en-US" sz="2400" i="1" dirty="0" err="1">
                <a:solidFill>
                  <a:srgbClr val="0066FF"/>
                </a:solidFill>
              </a:rPr>
              <a:t>một</a:t>
            </a:r>
            <a:r>
              <a:rPr lang="en-US" altLang="en-US" sz="2400" i="1" dirty="0">
                <a:solidFill>
                  <a:srgbClr val="0066FF"/>
                </a:solidFill>
              </a:rPr>
              <a:t> </a:t>
            </a:r>
            <a:r>
              <a:rPr lang="en-US" altLang="en-US" sz="2400" i="1" dirty="0" err="1">
                <a:solidFill>
                  <a:srgbClr val="0066FF"/>
                </a:solidFill>
              </a:rPr>
              <a:t>số</a:t>
            </a:r>
            <a:r>
              <a:rPr lang="en-US" altLang="en-US" sz="2400" i="1" dirty="0">
                <a:solidFill>
                  <a:srgbClr val="0066FF"/>
                </a:solidFill>
              </a:rPr>
              <a:t> </a:t>
            </a:r>
            <a:r>
              <a:rPr lang="en-US" altLang="en-US" sz="2400" i="1" dirty="0" err="1">
                <a:solidFill>
                  <a:srgbClr val="0066FF"/>
                </a:solidFill>
              </a:rPr>
              <a:t>bề</a:t>
            </a:r>
            <a:r>
              <a:rPr lang="en-US" altLang="en-US" sz="2400" i="1" dirty="0">
                <a:solidFill>
                  <a:srgbClr val="0066FF"/>
                </a:solidFill>
              </a:rPr>
              <a:t> </a:t>
            </a:r>
            <a:r>
              <a:rPr lang="en-US" altLang="en-US" sz="2400" i="1" dirty="0" err="1">
                <a:solidFill>
                  <a:srgbClr val="0066FF"/>
                </a:solidFill>
              </a:rPr>
              <a:t>mặt</a:t>
            </a:r>
            <a:r>
              <a:rPr lang="en-US" altLang="en-US" sz="2400" i="1" dirty="0">
                <a:solidFill>
                  <a:srgbClr val="0066FF"/>
                </a:solidFill>
              </a:rPr>
              <a:t> ma </a:t>
            </a:r>
            <a:r>
              <a:rPr lang="en-US" altLang="en-US" sz="2400" i="1" dirty="0" err="1">
                <a:solidFill>
                  <a:srgbClr val="0066FF"/>
                </a:solidFill>
              </a:rPr>
              <a:t>sát</a:t>
            </a:r>
            <a:r>
              <a:rPr lang="en-US" altLang="en-US" sz="2400" i="1" dirty="0">
                <a:solidFill>
                  <a:srgbClr val="0066FF"/>
                </a:solidFill>
              </a:rPr>
              <a:t> </a:t>
            </a:r>
            <a:r>
              <a:rPr lang="en-US" altLang="en-US" sz="2400" i="1" dirty="0" err="1">
                <a:solidFill>
                  <a:srgbClr val="0066FF"/>
                </a:solidFill>
              </a:rPr>
              <a:t>mà</a:t>
            </a:r>
            <a:r>
              <a:rPr lang="en-US" altLang="en-US" sz="2400" i="1" dirty="0">
                <a:solidFill>
                  <a:srgbClr val="0066FF"/>
                </a:solidFill>
              </a:rPr>
              <a:t> </a:t>
            </a:r>
            <a:r>
              <a:rPr lang="en-US" altLang="en-US" sz="2400" i="1" dirty="0" err="1">
                <a:solidFill>
                  <a:srgbClr val="0066FF"/>
                </a:solidFill>
              </a:rPr>
              <a:t>em</a:t>
            </a:r>
            <a:r>
              <a:rPr lang="en-US" altLang="en-US" sz="2400" i="1" dirty="0">
                <a:solidFill>
                  <a:srgbClr val="0066FF"/>
                </a:solidFill>
              </a:rPr>
              <a:t> </a:t>
            </a:r>
            <a:r>
              <a:rPr lang="en-US" altLang="en-US" sz="2400" i="1" dirty="0" err="1">
                <a:solidFill>
                  <a:srgbClr val="0066FF"/>
                </a:solidFill>
              </a:rPr>
              <a:t>biết</a:t>
            </a:r>
            <a:r>
              <a:rPr lang="en-US" altLang="en-US" sz="2400" i="1" dirty="0">
                <a:solidFill>
                  <a:srgbClr val="0066FF"/>
                </a:solidFill>
              </a:rPr>
              <a:t>?</a:t>
            </a:r>
          </a:p>
          <a:p>
            <a:pPr algn="ct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24" name="Rounded Rectangle 23"/>
          <p:cNvSpPr/>
          <p:nvPr/>
        </p:nvSpPr>
        <p:spPr>
          <a:xfrm>
            <a:off x="3560251" y="3088180"/>
            <a:ext cx="6608905" cy="162691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fontAlgn="base">
              <a:spcBef>
                <a:spcPct val="0"/>
              </a:spcBef>
              <a:spcAft>
                <a:spcPct val="0"/>
              </a:spcAft>
            </a:pPr>
            <a:r>
              <a:rPr lang="en-US" altLang="en-US" sz="2000" dirty="0" err="1">
                <a:solidFill>
                  <a:srgbClr val="00B050"/>
                </a:solidFill>
                <a:latin typeface="Arial" panose="020B0604020202020204" pitchFamily="34" charset="0"/>
                <a:cs typeface="Arial" panose="020B0604020202020204" pitchFamily="34" charset="0"/>
              </a:rPr>
              <a:t>Là</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bề</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mặt</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tiếp</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xúc</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giữa</a:t>
            </a:r>
            <a:r>
              <a:rPr lang="en-US" altLang="en-US" sz="2000" dirty="0">
                <a:solidFill>
                  <a:srgbClr val="00B050"/>
                </a:solidFill>
                <a:latin typeface="Arial" panose="020B0604020202020204" pitchFamily="34" charset="0"/>
                <a:cs typeface="Arial" panose="020B0604020202020204" pitchFamily="34" charset="0"/>
              </a:rPr>
              <a:t> 2 chi </a:t>
            </a:r>
            <a:r>
              <a:rPr lang="en-US" altLang="en-US" sz="2000" dirty="0" err="1">
                <a:solidFill>
                  <a:srgbClr val="00B050"/>
                </a:solidFill>
                <a:latin typeface="Arial" panose="020B0604020202020204" pitchFamily="34" charset="0"/>
                <a:cs typeface="Arial" panose="020B0604020202020204" pitchFamily="34" charset="0"/>
              </a:rPr>
              <a:t>tiết</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có</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chuyển</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động</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tương</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đối</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với</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nhau</a:t>
            </a:r>
            <a:r>
              <a:rPr lang="en-US" altLang="en-US" sz="2000" dirty="0">
                <a:solidFill>
                  <a:srgbClr val="00B050"/>
                </a:solidFill>
                <a:latin typeface="Arial" panose="020B0604020202020204" pitchFamily="34" charset="0"/>
                <a:cs typeface="Arial" panose="020B0604020202020204" pitchFamily="34" charset="0"/>
              </a:rPr>
              <a:t>. </a:t>
            </a:r>
          </a:p>
          <a:p>
            <a:pPr algn="just" defTabSz="914446" fontAlgn="base">
              <a:spcBef>
                <a:spcPct val="0"/>
              </a:spcBef>
              <a:spcAft>
                <a:spcPct val="0"/>
              </a:spcAft>
            </a:pP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Ví</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dụ</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bề</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mặt</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tiếp</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xúc</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của</a:t>
            </a:r>
            <a:r>
              <a:rPr lang="en-US" altLang="en-US" sz="2000" dirty="0">
                <a:solidFill>
                  <a:srgbClr val="00B050"/>
                </a:solidFill>
                <a:latin typeface="Arial" panose="020B0604020202020204" pitchFamily="34" charset="0"/>
                <a:cs typeface="Arial" panose="020B0604020202020204" pitchFamily="34" charset="0"/>
              </a:rPr>
              <a:t> pit-</a:t>
            </a:r>
            <a:r>
              <a:rPr lang="en-US" altLang="en-US" sz="2000" dirty="0" err="1">
                <a:solidFill>
                  <a:srgbClr val="00B050"/>
                </a:solidFill>
                <a:latin typeface="Arial" panose="020B0604020202020204" pitchFamily="34" charset="0"/>
                <a:cs typeface="Arial" panose="020B0604020202020204" pitchFamily="34" charset="0"/>
              </a:rPr>
              <a:t>tông</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với</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xilanh,của</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chốt</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khuỷu</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với</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bạc</a:t>
            </a:r>
            <a:r>
              <a:rPr lang="en-US" altLang="en-US" sz="2000" dirty="0">
                <a:solidFill>
                  <a:srgbClr val="00B050"/>
                </a:solidFill>
                <a:latin typeface="Arial" panose="020B0604020202020204" pitchFamily="34" charset="0"/>
                <a:cs typeface="Arial" panose="020B0604020202020204" pitchFamily="34" charset="0"/>
              </a:rPr>
              <a:t> </a:t>
            </a:r>
            <a:r>
              <a:rPr lang="en-US" altLang="en-US" sz="2000" dirty="0" err="1">
                <a:solidFill>
                  <a:srgbClr val="00B050"/>
                </a:solidFill>
                <a:latin typeface="Arial" panose="020B0604020202020204" pitchFamily="34" charset="0"/>
                <a:cs typeface="Arial" panose="020B0604020202020204" pitchFamily="34" charset="0"/>
              </a:rPr>
              <a:t>lót</a:t>
            </a:r>
            <a:r>
              <a:rPr lang="en-US" altLang="en-US" sz="2000" dirty="0">
                <a:solidFill>
                  <a:srgbClr val="00B050"/>
                </a:solidFill>
                <a:latin typeface="Arial" panose="020B0604020202020204" pitchFamily="34" charset="0"/>
                <a:cs typeface="Arial" panose="020B0604020202020204" pitchFamily="34" charset="0"/>
              </a:rPr>
              <a:t>…</a:t>
            </a:r>
            <a:endParaRPr lang="en-US" sz="2000" dirty="0">
              <a:solidFill>
                <a:srgbClr val="00B050"/>
              </a:solidFill>
              <a:latin typeface="Arial" panose="020B0604020202020204" pitchFamily="34" charset="0"/>
              <a:cs typeface="Arial" panose="020B0604020202020204" pitchFamily="34" charset="0"/>
            </a:endParaRPr>
          </a:p>
        </p:txBody>
      </p:sp>
      <p:sp>
        <p:nvSpPr>
          <p:cNvPr id="25" name="Rounded Rectangular Callout 24"/>
          <p:cNvSpPr/>
          <p:nvPr/>
        </p:nvSpPr>
        <p:spPr>
          <a:xfrm>
            <a:off x="6951335" y="1060410"/>
            <a:ext cx="3477713" cy="1622548"/>
          </a:xfrm>
          <a:prstGeom prst="wedgeRoundRectCallout">
            <a:avLst>
              <a:gd name="adj1" fmla="val -53251"/>
              <a:gd name="adj2" fmla="val 76323"/>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i="1" dirty="0" err="1">
                <a:solidFill>
                  <a:srgbClr val="0070C0"/>
                </a:solidFill>
                <a:latin typeface="Arial" panose="020B0604020202020204" pitchFamily="34" charset="0"/>
                <a:cs typeface="Arial" panose="020B0604020202020204" pitchFamily="34" charset="0"/>
              </a:rPr>
              <a:t>Chúng</a:t>
            </a:r>
            <a:r>
              <a:rPr lang="en-US" altLang="en-US" sz="2000" i="1" dirty="0">
                <a:solidFill>
                  <a:srgbClr val="0070C0"/>
                </a:solidFill>
                <a:latin typeface="Arial" panose="020B0604020202020204" pitchFamily="34" charset="0"/>
                <a:cs typeface="Arial" panose="020B0604020202020204" pitchFamily="34" charset="0"/>
              </a:rPr>
              <a:t> ta </a:t>
            </a:r>
            <a:r>
              <a:rPr lang="en-US" altLang="en-US" sz="2000" i="1" dirty="0" err="1">
                <a:solidFill>
                  <a:srgbClr val="0070C0"/>
                </a:solidFill>
                <a:latin typeface="Arial" panose="020B0604020202020204" pitchFamily="34" charset="0"/>
                <a:cs typeface="Arial" panose="020B0604020202020204" pitchFamily="34" charset="0"/>
              </a:rPr>
              <a:t>phải</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làm</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gì</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để</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làm</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giảm</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hiện</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tượng</a:t>
            </a:r>
            <a:r>
              <a:rPr lang="en-US" altLang="en-US" sz="2000" i="1" dirty="0">
                <a:solidFill>
                  <a:srgbClr val="0070C0"/>
                </a:solidFill>
                <a:latin typeface="Arial" panose="020B0604020202020204" pitchFamily="34" charset="0"/>
                <a:cs typeface="Arial" panose="020B0604020202020204" pitchFamily="34" charset="0"/>
              </a:rPr>
              <a:t> ma </a:t>
            </a:r>
            <a:r>
              <a:rPr lang="en-US" altLang="en-US" sz="2000" i="1" dirty="0" err="1">
                <a:solidFill>
                  <a:srgbClr val="0070C0"/>
                </a:solidFill>
                <a:latin typeface="Arial" panose="020B0604020202020204" pitchFamily="34" charset="0"/>
                <a:cs typeface="Arial" panose="020B0604020202020204" pitchFamily="34" charset="0"/>
              </a:rPr>
              <a:t>sát</a:t>
            </a:r>
            <a:r>
              <a:rPr lang="en-US" altLang="en-US" sz="2000" i="1" dirty="0">
                <a:solidFill>
                  <a:srgbClr val="0070C0"/>
                </a:solidFill>
                <a:latin typeface="Arial" panose="020B0604020202020204" pitchFamily="34" charset="0"/>
                <a:cs typeface="Arial" panose="020B0604020202020204" pitchFamily="34" charset="0"/>
              </a:rPr>
              <a:t> </a:t>
            </a:r>
            <a:r>
              <a:rPr lang="en-US" altLang="en-US" sz="2000" i="1" dirty="0" err="1">
                <a:solidFill>
                  <a:srgbClr val="0070C0"/>
                </a:solidFill>
                <a:latin typeface="Arial" panose="020B0604020202020204" pitchFamily="34" charset="0"/>
                <a:cs typeface="Arial" panose="020B0604020202020204" pitchFamily="34" charset="0"/>
              </a:rPr>
              <a:t>đó</a:t>
            </a:r>
            <a:r>
              <a:rPr lang="en-US" altLang="en-US" sz="2000" i="1" dirty="0">
                <a:solidFill>
                  <a:srgbClr val="0070C0"/>
                </a:solidFill>
                <a:latin typeface="Arial" panose="020B0604020202020204" pitchFamily="34" charset="0"/>
                <a:cs typeface="Arial" panose="020B0604020202020204" pitchFamily="34" charset="0"/>
              </a:rPr>
              <a:t>?</a:t>
            </a:r>
          </a:p>
          <a:p>
            <a:pPr algn="ctr"/>
            <a:endParaRPr lang="en-US" sz="2000" dirty="0">
              <a:solidFill>
                <a:srgbClr val="0070C0"/>
              </a:solidFill>
              <a:latin typeface="Arial" panose="020B0604020202020204" pitchFamily="34" charset="0"/>
              <a:cs typeface="Arial" panose="020B0604020202020204" pitchFamily="34" charset="0"/>
            </a:endParaRPr>
          </a:p>
        </p:txBody>
      </p:sp>
      <p:sp>
        <p:nvSpPr>
          <p:cNvPr id="26" name="Rounded Rectangle 25"/>
          <p:cNvSpPr/>
          <p:nvPr/>
        </p:nvSpPr>
        <p:spPr>
          <a:xfrm>
            <a:off x="3827294" y="3124755"/>
            <a:ext cx="6608905" cy="140070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fontAlgn="base">
              <a:spcBef>
                <a:spcPct val="0"/>
              </a:spcBef>
              <a:spcAft>
                <a:spcPct val="0"/>
              </a:spcAft>
            </a:pPr>
            <a:r>
              <a:rPr lang="en-US" altLang="en-US" sz="2000" dirty="0" err="1" smtClean="0">
                <a:solidFill>
                  <a:srgbClr val="00B050"/>
                </a:solidFill>
                <a:latin typeface="Arial" panose="020B0604020202020204" pitchFamily="34" charset="0"/>
                <a:cs typeface="Arial" panose="020B0604020202020204" pitchFamily="34" charset="0"/>
              </a:rPr>
              <a:t>Đưa</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dầu</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bôi</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trơn</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đến</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nơi</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xảy</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ra</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hiện</a:t>
            </a:r>
            <a:r>
              <a:rPr lang="en-US" altLang="en-US" sz="2000" dirty="0" smtClean="0">
                <a:solidFill>
                  <a:srgbClr val="00B050"/>
                </a:solidFill>
                <a:latin typeface="Arial" panose="020B0604020202020204" pitchFamily="34" charset="0"/>
                <a:cs typeface="Arial" panose="020B0604020202020204" pitchFamily="34" charset="0"/>
              </a:rPr>
              <a:t> </a:t>
            </a:r>
            <a:r>
              <a:rPr lang="en-US" altLang="en-US" sz="2000" dirty="0" err="1" smtClean="0">
                <a:solidFill>
                  <a:srgbClr val="00B050"/>
                </a:solidFill>
                <a:latin typeface="Arial" panose="020B0604020202020204" pitchFamily="34" charset="0"/>
                <a:cs typeface="Arial" panose="020B0604020202020204" pitchFamily="34" charset="0"/>
              </a:rPr>
              <a:t>tượng</a:t>
            </a:r>
            <a:r>
              <a:rPr lang="en-US" altLang="en-US" sz="2000" dirty="0" smtClean="0">
                <a:solidFill>
                  <a:srgbClr val="00B050"/>
                </a:solidFill>
                <a:latin typeface="Arial" panose="020B0604020202020204" pitchFamily="34" charset="0"/>
                <a:cs typeface="Arial" panose="020B0604020202020204" pitchFamily="34" charset="0"/>
              </a:rPr>
              <a:t> ma </a:t>
            </a:r>
            <a:r>
              <a:rPr lang="en-US" altLang="en-US" sz="2000" dirty="0" err="1" smtClean="0">
                <a:solidFill>
                  <a:srgbClr val="00B050"/>
                </a:solidFill>
                <a:latin typeface="Arial" panose="020B0604020202020204" pitchFamily="34" charset="0"/>
                <a:cs typeface="Arial" panose="020B0604020202020204" pitchFamily="34" charset="0"/>
              </a:rPr>
              <a:t>sát</a:t>
            </a:r>
            <a:r>
              <a:rPr lang="en-US" altLang="en-US" sz="2000" dirty="0" smtClean="0">
                <a:solidFill>
                  <a:srgbClr val="00B050"/>
                </a:solidFill>
                <a:latin typeface="Arial" panose="020B0604020202020204" pitchFamily="34" charset="0"/>
                <a:cs typeface="Arial" panose="020B0604020202020204" pitchFamily="34" charset="0"/>
              </a:rPr>
              <a:t>.</a:t>
            </a:r>
          </a:p>
        </p:txBody>
      </p:sp>
      <p:sp>
        <p:nvSpPr>
          <p:cNvPr id="27" name="Rectangle 3">
            <a:extLst>
              <a:ext uri="{FF2B5EF4-FFF2-40B4-BE49-F238E27FC236}">
                <a16:creationId xmlns:a16="http://schemas.microsoft.com/office/drawing/2014/main" id="{5273A373-374D-76A2-C22F-AFFB4E48219E}"/>
              </a:ext>
            </a:extLst>
          </p:cNvPr>
          <p:cNvSpPr>
            <a:spLocks noChangeArrowheads="1"/>
          </p:cNvSpPr>
          <p:nvPr/>
        </p:nvSpPr>
        <p:spPr bwMode="auto">
          <a:xfrm>
            <a:off x="3062166" y="2029729"/>
            <a:ext cx="7778337" cy="42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400" b="1" dirty="0" err="1">
                <a:solidFill>
                  <a:srgbClr val="00B050"/>
                </a:solidFill>
              </a:rPr>
              <a:t>Nhiệm</a:t>
            </a:r>
            <a:r>
              <a:rPr lang="en-US" altLang="en-US" sz="2400" b="1" dirty="0">
                <a:solidFill>
                  <a:srgbClr val="00B050"/>
                </a:solidFill>
              </a:rPr>
              <a:t> </a:t>
            </a:r>
            <a:r>
              <a:rPr lang="en-US" altLang="en-US" sz="2400" b="1" dirty="0" err="1">
                <a:solidFill>
                  <a:srgbClr val="00B050"/>
                </a:solidFill>
              </a:rPr>
              <a:t>vụ</a:t>
            </a:r>
            <a:r>
              <a:rPr lang="en-US" altLang="en-US" sz="2400" b="1" dirty="0">
                <a:solidFill>
                  <a:srgbClr val="00B050"/>
                </a:solidFill>
              </a:rPr>
              <a:t>:</a:t>
            </a:r>
          </a:p>
          <a:p>
            <a:pPr algn="just" eaLnBrk="1" hangingPunct="1">
              <a:spcBef>
                <a:spcPct val="20000"/>
              </a:spcBef>
            </a:pPr>
            <a:r>
              <a:rPr lang="en-US" altLang="en-US" sz="2400" b="1" dirty="0">
                <a:solidFill>
                  <a:srgbClr val="00B050"/>
                </a:solidFill>
              </a:rPr>
              <a:t>        </a:t>
            </a:r>
            <a:r>
              <a:rPr lang="en-US" altLang="en-US" sz="2400" dirty="0" err="1">
                <a:solidFill>
                  <a:srgbClr val="00B050"/>
                </a:solidFill>
              </a:rPr>
              <a:t>Hệ</a:t>
            </a:r>
            <a:r>
              <a:rPr lang="en-US" altLang="en-US" sz="2400" dirty="0">
                <a:solidFill>
                  <a:srgbClr val="00B050"/>
                </a:solidFill>
              </a:rPr>
              <a:t> </a:t>
            </a:r>
            <a:r>
              <a:rPr lang="en-US" altLang="en-US" sz="2400" dirty="0" err="1">
                <a:solidFill>
                  <a:srgbClr val="00B050"/>
                </a:solidFill>
              </a:rPr>
              <a:t>thống</a:t>
            </a:r>
            <a:r>
              <a:rPr lang="en-US" altLang="en-US" sz="2400" dirty="0">
                <a:solidFill>
                  <a:srgbClr val="00B050"/>
                </a:solidFill>
              </a:rPr>
              <a:t> </a:t>
            </a:r>
            <a:r>
              <a:rPr lang="en-US" altLang="en-US" sz="2400" dirty="0" err="1">
                <a:solidFill>
                  <a:srgbClr val="00B050"/>
                </a:solidFill>
              </a:rPr>
              <a:t>bôi</a:t>
            </a:r>
            <a:r>
              <a:rPr lang="en-US" altLang="en-US" sz="2400" dirty="0">
                <a:solidFill>
                  <a:srgbClr val="00B050"/>
                </a:solidFill>
              </a:rPr>
              <a:t> </a:t>
            </a:r>
            <a:r>
              <a:rPr lang="en-US" altLang="en-US" sz="2400" dirty="0" err="1">
                <a:solidFill>
                  <a:srgbClr val="00B050"/>
                </a:solidFill>
              </a:rPr>
              <a:t>trơn</a:t>
            </a:r>
            <a:r>
              <a:rPr lang="en-US" altLang="en-US" sz="2400" dirty="0">
                <a:solidFill>
                  <a:srgbClr val="00B050"/>
                </a:solidFill>
              </a:rPr>
              <a:t> </a:t>
            </a:r>
            <a:r>
              <a:rPr lang="en-US" altLang="en-US" sz="2400" dirty="0" err="1">
                <a:solidFill>
                  <a:srgbClr val="00B050"/>
                </a:solidFill>
              </a:rPr>
              <a:t>có</a:t>
            </a:r>
            <a:r>
              <a:rPr lang="en-US" altLang="en-US" sz="2400" dirty="0">
                <a:solidFill>
                  <a:srgbClr val="00B050"/>
                </a:solidFill>
              </a:rPr>
              <a:t> </a:t>
            </a:r>
            <a:r>
              <a:rPr lang="en-US" altLang="en-US" sz="2400" dirty="0" err="1">
                <a:solidFill>
                  <a:srgbClr val="00B050"/>
                </a:solidFill>
              </a:rPr>
              <a:t>nhiệm</a:t>
            </a:r>
            <a:r>
              <a:rPr lang="en-US" altLang="en-US" sz="2400" dirty="0">
                <a:solidFill>
                  <a:srgbClr val="00B050"/>
                </a:solidFill>
              </a:rPr>
              <a:t> </a:t>
            </a:r>
            <a:r>
              <a:rPr lang="en-US" altLang="en-US" sz="2400" dirty="0" err="1">
                <a:solidFill>
                  <a:srgbClr val="00B050"/>
                </a:solidFill>
              </a:rPr>
              <a:t>vụ</a:t>
            </a:r>
            <a:r>
              <a:rPr lang="en-US" altLang="en-US" sz="2400" dirty="0">
                <a:solidFill>
                  <a:srgbClr val="00B050"/>
                </a:solidFill>
              </a:rPr>
              <a:t> </a:t>
            </a:r>
            <a:r>
              <a:rPr lang="en-US" altLang="en-US" sz="2400" dirty="0" err="1">
                <a:solidFill>
                  <a:srgbClr val="00B050"/>
                </a:solidFill>
              </a:rPr>
              <a:t>đưa</a:t>
            </a:r>
            <a:r>
              <a:rPr lang="en-US" altLang="en-US" sz="2400" dirty="0">
                <a:solidFill>
                  <a:srgbClr val="00B050"/>
                </a:solidFill>
              </a:rPr>
              <a:t> </a:t>
            </a:r>
            <a:r>
              <a:rPr lang="en-US" altLang="en-US" sz="2400" dirty="0" err="1">
                <a:solidFill>
                  <a:srgbClr val="00B050"/>
                </a:solidFill>
              </a:rPr>
              <a:t>dầu</a:t>
            </a:r>
            <a:r>
              <a:rPr lang="en-US" altLang="en-US" sz="2400" dirty="0">
                <a:solidFill>
                  <a:srgbClr val="00B050"/>
                </a:solidFill>
              </a:rPr>
              <a:t> </a:t>
            </a:r>
            <a:r>
              <a:rPr lang="en-US" altLang="en-US" sz="2400" dirty="0" err="1">
                <a:solidFill>
                  <a:srgbClr val="00B050"/>
                </a:solidFill>
              </a:rPr>
              <a:t>bôi</a:t>
            </a:r>
            <a:r>
              <a:rPr lang="en-US" altLang="en-US" sz="2400" dirty="0">
                <a:solidFill>
                  <a:srgbClr val="00B050"/>
                </a:solidFill>
              </a:rPr>
              <a:t> </a:t>
            </a:r>
            <a:r>
              <a:rPr lang="en-US" altLang="en-US" sz="2400" dirty="0" err="1">
                <a:solidFill>
                  <a:srgbClr val="00B050"/>
                </a:solidFill>
              </a:rPr>
              <a:t>trơn</a:t>
            </a:r>
            <a:r>
              <a:rPr lang="en-US" altLang="en-US" sz="2400" dirty="0">
                <a:solidFill>
                  <a:srgbClr val="00B050"/>
                </a:solidFill>
              </a:rPr>
              <a:t> </a:t>
            </a:r>
            <a:r>
              <a:rPr lang="en-US" altLang="en-US" sz="2400" dirty="0" err="1">
                <a:solidFill>
                  <a:srgbClr val="00B050"/>
                </a:solidFill>
              </a:rPr>
              <a:t>đến</a:t>
            </a:r>
            <a:r>
              <a:rPr lang="en-US" altLang="en-US" sz="2400" dirty="0">
                <a:solidFill>
                  <a:srgbClr val="00B050"/>
                </a:solidFill>
              </a:rPr>
              <a:t> </a:t>
            </a:r>
            <a:r>
              <a:rPr lang="en-US" altLang="en-US" sz="2400" dirty="0" err="1">
                <a:solidFill>
                  <a:srgbClr val="00B050"/>
                </a:solidFill>
              </a:rPr>
              <a:t>các</a:t>
            </a:r>
            <a:r>
              <a:rPr lang="en-US" altLang="en-US" sz="2400" dirty="0">
                <a:solidFill>
                  <a:srgbClr val="00B050"/>
                </a:solidFill>
              </a:rPr>
              <a:t> </a:t>
            </a:r>
            <a:r>
              <a:rPr lang="en-US" altLang="en-US" sz="2400" dirty="0" err="1">
                <a:solidFill>
                  <a:srgbClr val="00B050"/>
                </a:solidFill>
              </a:rPr>
              <a:t>bề</a:t>
            </a:r>
            <a:r>
              <a:rPr lang="en-US" altLang="en-US" sz="2400" dirty="0">
                <a:solidFill>
                  <a:srgbClr val="00B050"/>
                </a:solidFill>
              </a:rPr>
              <a:t> </a:t>
            </a:r>
            <a:r>
              <a:rPr lang="en-US" altLang="en-US" sz="2400" dirty="0" err="1">
                <a:solidFill>
                  <a:srgbClr val="00B050"/>
                </a:solidFill>
              </a:rPr>
              <a:t>mặt</a:t>
            </a:r>
            <a:r>
              <a:rPr lang="en-US" altLang="en-US" sz="2400" dirty="0">
                <a:solidFill>
                  <a:srgbClr val="00B050"/>
                </a:solidFill>
              </a:rPr>
              <a:t> ma </a:t>
            </a:r>
            <a:r>
              <a:rPr lang="en-US" altLang="en-US" sz="2400" dirty="0" err="1">
                <a:solidFill>
                  <a:srgbClr val="00B050"/>
                </a:solidFill>
              </a:rPr>
              <a:t>sát</a:t>
            </a:r>
            <a:r>
              <a:rPr lang="en-US" altLang="en-US" sz="2400" dirty="0">
                <a:solidFill>
                  <a:srgbClr val="00B050"/>
                </a:solidFill>
              </a:rPr>
              <a:t> </a:t>
            </a:r>
            <a:r>
              <a:rPr lang="en-US" altLang="en-US" sz="2400" dirty="0" err="1">
                <a:solidFill>
                  <a:srgbClr val="00B050"/>
                </a:solidFill>
              </a:rPr>
              <a:t>của</a:t>
            </a:r>
            <a:r>
              <a:rPr lang="en-US" altLang="en-US" sz="2400" dirty="0">
                <a:solidFill>
                  <a:srgbClr val="00B050"/>
                </a:solidFill>
              </a:rPr>
              <a:t> </a:t>
            </a:r>
            <a:r>
              <a:rPr lang="en-US" altLang="en-US" sz="2400" dirty="0" err="1">
                <a:solidFill>
                  <a:srgbClr val="00B050"/>
                </a:solidFill>
              </a:rPr>
              <a:t>các</a:t>
            </a:r>
            <a:r>
              <a:rPr lang="en-US" altLang="en-US" sz="2400" dirty="0">
                <a:solidFill>
                  <a:srgbClr val="00B050"/>
                </a:solidFill>
              </a:rPr>
              <a:t> chi </a:t>
            </a:r>
            <a:r>
              <a:rPr lang="en-US" altLang="en-US" sz="2400" dirty="0" err="1">
                <a:solidFill>
                  <a:srgbClr val="00B050"/>
                </a:solidFill>
              </a:rPr>
              <a:t>tiết</a:t>
            </a:r>
            <a:r>
              <a:rPr lang="en-US" altLang="en-US" sz="2400" dirty="0">
                <a:solidFill>
                  <a:srgbClr val="00B050"/>
                </a:solidFill>
              </a:rPr>
              <a:t> </a:t>
            </a:r>
            <a:r>
              <a:rPr lang="en-US" altLang="en-US" sz="2400" dirty="0" err="1">
                <a:solidFill>
                  <a:srgbClr val="00B050"/>
                </a:solidFill>
              </a:rPr>
              <a:t>để</a:t>
            </a:r>
            <a:r>
              <a:rPr lang="en-US" altLang="en-US" sz="2400" dirty="0">
                <a:solidFill>
                  <a:srgbClr val="00B050"/>
                </a:solidFill>
              </a:rPr>
              <a:t> </a:t>
            </a:r>
            <a:r>
              <a:rPr lang="en-US" altLang="en-US" sz="2400" dirty="0" err="1">
                <a:solidFill>
                  <a:srgbClr val="00B050"/>
                </a:solidFill>
              </a:rPr>
              <a:t>đảm</a:t>
            </a:r>
            <a:r>
              <a:rPr lang="en-US" altLang="en-US" sz="2400" dirty="0">
                <a:solidFill>
                  <a:srgbClr val="00B050"/>
                </a:solidFill>
              </a:rPr>
              <a:t> </a:t>
            </a:r>
            <a:r>
              <a:rPr lang="en-US" altLang="en-US" sz="2400" dirty="0" err="1">
                <a:solidFill>
                  <a:srgbClr val="00B050"/>
                </a:solidFill>
              </a:rPr>
              <a:t>bảo</a:t>
            </a:r>
            <a:r>
              <a:rPr lang="en-US" altLang="en-US" sz="2400" dirty="0">
                <a:solidFill>
                  <a:srgbClr val="00B050"/>
                </a:solidFill>
              </a:rPr>
              <a:t> </a:t>
            </a:r>
            <a:r>
              <a:rPr lang="en-US" altLang="en-US" sz="2400" dirty="0" err="1">
                <a:solidFill>
                  <a:srgbClr val="00B050"/>
                </a:solidFill>
              </a:rPr>
              <a:t>điều</a:t>
            </a:r>
            <a:r>
              <a:rPr lang="en-US" altLang="en-US" sz="2400" dirty="0">
                <a:solidFill>
                  <a:srgbClr val="00B050"/>
                </a:solidFill>
              </a:rPr>
              <a:t> </a:t>
            </a:r>
            <a:r>
              <a:rPr lang="en-US" altLang="en-US" sz="2400" dirty="0" err="1">
                <a:solidFill>
                  <a:srgbClr val="00B050"/>
                </a:solidFill>
              </a:rPr>
              <a:t>kiện</a:t>
            </a:r>
            <a:r>
              <a:rPr lang="en-US" altLang="en-US" sz="2400" dirty="0">
                <a:solidFill>
                  <a:srgbClr val="00B050"/>
                </a:solidFill>
              </a:rPr>
              <a:t> </a:t>
            </a:r>
            <a:r>
              <a:rPr lang="en-US" altLang="en-US" sz="2400" dirty="0" err="1">
                <a:solidFill>
                  <a:srgbClr val="00B050"/>
                </a:solidFill>
              </a:rPr>
              <a:t>làm</a:t>
            </a:r>
            <a:r>
              <a:rPr lang="en-US" altLang="en-US" sz="2400" dirty="0">
                <a:solidFill>
                  <a:srgbClr val="00B050"/>
                </a:solidFill>
              </a:rPr>
              <a:t> </a:t>
            </a:r>
            <a:r>
              <a:rPr lang="en-US" altLang="en-US" sz="2400" dirty="0" err="1">
                <a:solidFill>
                  <a:srgbClr val="00B050"/>
                </a:solidFill>
              </a:rPr>
              <a:t>việc</a:t>
            </a:r>
            <a:r>
              <a:rPr lang="en-US" altLang="en-US" sz="2400" dirty="0">
                <a:solidFill>
                  <a:srgbClr val="00B050"/>
                </a:solidFill>
              </a:rPr>
              <a:t> </a:t>
            </a:r>
            <a:r>
              <a:rPr lang="en-US" altLang="en-US" sz="2400" dirty="0" err="1">
                <a:solidFill>
                  <a:srgbClr val="00B050"/>
                </a:solidFill>
              </a:rPr>
              <a:t>bình</a:t>
            </a:r>
            <a:r>
              <a:rPr lang="en-US" altLang="en-US" sz="2400" dirty="0">
                <a:solidFill>
                  <a:srgbClr val="00B050"/>
                </a:solidFill>
              </a:rPr>
              <a:t> </a:t>
            </a:r>
            <a:r>
              <a:rPr lang="en-US" altLang="en-US" sz="2400" dirty="0" err="1">
                <a:solidFill>
                  <a:srgbClr val="00B050"/>
                </a:solidFill>
              </a:rPr>
              <a:t>thường</a:t>
            </a:r>
            <a:r>
              <a:rPr lang="en-US" altLang="en-US" sz="2400" dirty="0">
                <a:solidFill>
                  <a:srgbClr val="00B050"/>
                </a:solidFill>
              </a:rPr>
              <a:t> </a:t>
            </a:r>
            <a:r>
              <a:rPr lang="en-US" altLang="en-US" sz="2400" dirty="0" err="1">
                <a:solidFill>
                  <a:srgbClr val="00B050"/>
                </a:solidFill>
              </a:rPr>
              <a:t>của</a:t>
            </a:r>
            <a:r>
              <a:rPr lang="en-US" altLang="en-US" sz="2400" dirty="0">
                <a:solidFill>
                  <a:srgbClr val="00B050"/>
                </a:solidFill>
              </a:rPr>
              <a:t> </a:t>
            </a:r>
            <a:r>
              <a:rPr lang="en-US" altLang="en-US" sz="2400" dirty="0" err="1">
                <a:solidFill>
                  <a:srgbClr val="00B050"/>
                </a:solidFill>
              </a:rPr>
              <a:t>động</a:t>
            </a:r>
            <a:r>
              <a:rPr lang="en-US" altLang="en-US" sz="2400" dirty="0">
                <a:solidFill>
                  <a:srgbClr val="00B050"/>
                </a:solidFill>
              </a:rPr>
              <a:t> </a:t>
            </a:r>
            <a:r>
              <a:rPr lang="en-US" altLang="en-US" sz="2400" dirty="0" err="1">
                <a:solidFill>
                  <a:srgbClr val="00B050"/>
                </a:solidFill>
              </a:rPr>
              <a:t>cơ</a:t>
            </a:r>
            <a:r>
              <a:rPr lang="en-US" altLang="en-US" sz="2400" dirty="0">
                <a:solidFill>
                  <a:srgbClr val="00B050"/>
                </a:solidFill>
              </a:rPr>
              <a:t> </a:t>
            </a:r>
            <a:r>
              <a:rPr lang="en-US" altLang="en-US" sz="2400" dirty="0" err="1">
                <a:solidFill>
                  <a:srgbClr val="00B050"/>
                </a:solidFill>
              </a:rPr>
              <a:t>và</a:t>
            </a:r>
            <a:r>
              <a:rPr lang="en-US" altLang="en-US" sz="2400" dirty="0">
                <a:solidFill>
                  <a:srgbClr val="00B050"/>
                </a:solidFill>
              </a:rPr>
              <a:t> </a:t>
            </a:r>
            <a:r>
              <a:rPr lang="en-US" altLang="en-US" sz="2400" dirty="0" err="1">
                <a:solidFill>
                  <a:srgbClr val="00B050"/>
                </a:solidFill>
              </a:rPr>
              <a:t>tăng</a:t>
            </a:r>
            <a:r>
              <a:rPr lang="en-US" altLang="en-US" sz="2400" dirty="0">
                <a:solidFill>
                  <a:srgbClr val="00B050"/>
                </a:solidFill>
              </a:rPr>
              <a:t> </a:t>
            </a:r>
            <a:r>
              <a:rPr lang="en-US" altLang="en-US" sz="2400" dirty="0" err="1">
                <a:solidFill>
                  <a:srgbClr val="00B050"/>
                </a:solidFill>
              </a:rPr>
              <a:t>tuổi</a:t>
            </a:r>
            <a:r>
              <a:rPr lang="en-US" altLang="en-US" sz="2400" dirty="0">
                <a:solidFill>
                  <a:srgbClr val="00B050"/>
                </a:solidFill>
              </a:rPr>
              <a:t> </a:t>
            </a:r>
            <a:r>
              <a:rPr lang="en-US" altLang="en-US" sz="2400" dirty="0" err="1">
                <a:solidFill>
                  <a:srgbClr val="00B050"/>
                </a:solidFill>
              </a:rPr>
              <a:t>thọ</a:t>
            </a:r>
            <a:r>
              <a:rPr lang="en-US" altLang="en-US" sz="2400" dirty="0">
                <a:solidFill>
                  <a:srgbClr val="00B050"/>
                </a:solidFill>
              </a:rPr>
              <a:t> </a:t>
            </a:r>
            <a:r>
              <a:rPr lang="en-US" altLang="en-US" sz="2400" dirty="0" err="1">
                <a:solidFill>
                  <a:srgbClr val="00B050"/>
                </a:solidFill>
              </a:rPr>
              <a:t>các</a:t>
            </a:r>
            <a:r>
              <a:rPr lang="en-US" altLang="en-US" sz="2400" dirty="0">
                <a:solidFill>
                  <a:srgbClr val="00B050"/>
                </a:solidFill>
              </a:rPr>
              <a:t> chi </a:t>
            </a:r>
            <a:r>
              <a:rPr lang="en-US" altLang="en-US" sz="2400" dirty="0" err="1">
                <a:solidFill>
                  <a:srgbClr val="00B050"/>
                </a:solidFill>
              </a:rPr>
              <a:t>tiết</a:t>
            </a:r>
            <a:r>
              <a:rPr lang="en-US" altLang="en-US" sz="2400" dirty="0">
                <a:solidFill>
                  <a:srgbClr val="00B050"/>
                </a:solidFill>
              </a:rPr>
              <a:t>.</a:t>
            </a:r>
          </a:p>
        </p:txBody>
      </p:sp>
    </p:spTree>
    <p:extLst>
      <p:ext uri="{BB962C8B-B14F-4D97-AF65-F5344CB8AC3E}">
        <p14:creationId xmlns:p14="http://schemas.microsoft.com/office/powerpoint/2010/main" val="559637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6" presetClass="exit" presetSubtype="21" fill="hold" nodeType="withEffect">
                                  <p:stCondLst>
                                    <p:cond delay="0"/>
                                  </p:stCondLst>
                                  <p:childTnLst>
                                    <p:animEffect transition="out" filter="barn(inVertical)">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6" presetClass="exit" presetSubtype="21" fill="hold" grpId="1" nodeType="withEffect">
                                  <p:stCondLst>
                                    <p:cond delay="0"/>
                                  </p:stCondLst>
                                  <p:childTnLst>
                                    <p:animEffect transition="out" filter="barn(inVertical)">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strips(downRight)">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slide(fromBottom)">
                                      <p:cBhvr>
                                        <p:cTn id="6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5192</Words>
  <PresentationFormat>Widescreen</PresentationFormat>
  <Paragraphs>612</Paragraphs>
  <Slides>54</Slides>
  <Notes>41</Notes>
  <HiddenSlides>0</HiddenSlides>
  <MMClips>6</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.VnTime</vt:lpstr>
      <vt:lpstr>Arial</vt:lpstr>
      <vt:lpstr>Calibri</vt:lpstr>
      <vt:lpstr>Calibri Light</vt:lpstr>
      <vt:lpstr>Times New Roman</vt:lpstr>
      <vt:lpstr>Verdana</vt:lpstr>
      <vt:lpstr>Wingdings</vt:lpstr>
      <vt:lpstr>Office Theme</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2023-08-02T08:50:22Z</dcterms:created>
  <dcterms:modified xsi:type="dcterms:W3CDTF">2023-08-05T11:25:32Z</dcterms:modified>
</cp:coreProperties>
</file>