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21" r:id="rId3"/>
    <p:sldId id="348" r:id="rId4"/>
    <p:sldId id="287" r:id="rId5"/>
    <p:sldId id="323" r:id="rId6"/>
    <p:sldId id="349" r:id="rId7"/>
    <p:sldId id="325" r:id="rId8"/>
    <p:sldId id="350" r:id="rId9"/>
    <p:sldId id="351" r:id="rId10"/>
    <p:sldId id="352" r:id="rId11"/>
    <p:sldId id="354" r:id="rId12"/>
    <p:sldId id="355" r:id="rId13"/>
    <p:sldId id="331" r:id="rId14"/>
    <p:sldId id="357" r:id="rId15"/>
    <p:sldId id="332" r:id="rId16"/>
    <p:sldId id="333" r:id="rId17"/>
    <p:sldId id="309" r:id="rId18"/>
    <p:sldId id="346" r:id="rId19"/>
    <p:sldId id="359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6355" autoAdjust="0"/>
  </p:normalViewPr>
  <p:slideViewPr>
    <p:cSldViewPr>
      <p:cViewPr varScale="1">
        <p:scale>
          <a:sx n="38" d="100"/>
          <a:sy n="38" d="100"/>
        </p:scale>
        <p:origin x="540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4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18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17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125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15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910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8843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 (</a:t>
              </a: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6" y="117547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5623928" cy="907184"/>
            <a:chOff x="7459670" y="7086600"/>
            <a:chExt cx="1562573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992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75031" y="6797184"/>
            <a:ext cx="11560627" cy="861774"/>
            <a:chOff x="644526" y="2766774"/>
            <a:chExt cx="115606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98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98384" y="7735158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75031" y="9800634"/>
            <a:ext cx="11865427" cy="861774"/>
            <a:chOff x="644526" y="2766774"/>
            <a:chExt cx="118654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 (chia)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01157" y="8648696"/>
            <a:ext cx="11865427" cy="861774"/>
            <a:chOff x="644526" y="2766774"/>
            <a:chExt cx="11865427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 (trừ)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07132" y="10942107"/>
            <a:ext cx="11865427" cy="861774"/>
            <a:chOff x="644526" y="2766774"/>
            <a:chExt cx="11865427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 phương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01157" y="12010699"/>
            <a:ext cx="11865427" cy="861774"/>
            <a:chOff x="644526" y="2766774"/>
            <a:chExt cx="11865427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 ý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48820" y="1572061"/>
            <a:ext cx="18555166" cy="830997"/>
            <a:chOff x="815508" y="1892299"/>
            <a:chExt cx="1855516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815508" y="1905000"/>
              <a:ext cx="125776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8574" y="3192121"/>
                  <a:ext cx="11144076" cy="980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BPT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&lt;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rad>
                    </m:oMath>
                  </a14:m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8574" y="3192121"/>
                  <a:ext cx="11144076" cy="98037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62" b="-3053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190711"/>
            <a:ext cx="22402800" cy="7883874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58585"/>
              <a:chOff x="1224541" y="6305967"/>
              <a:chExt cx="3568119" cy="858585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5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218251" y="5917282"/>
            <a:ext cx="21367524" cy="21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vế của BPT có nghĩa và đều dương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x.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 phương hai vế của BPT ta được 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44412" y="10779921"/>
                <a:ext cx="21367524" cy="152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=(−∞;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2" y="10779921"/>
                <a:ext cx="21367524" cy="1526444"/>
              </a:xfrm>
              <a:prstGeom prst="rect">
                <a:avLst/>
              </a:prstGeom>
              <a:blipFill>
                <a:blip r:embed="rId14"/>
                <a:stretch>
                  <a:fillRect l="-656" b="-9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21575" y="8143948"/>
                <a:ext cx="9601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+2&lt;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75" y="8143948"/>
                <a:ext cx="9601200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50186" y="9000345"/>
                <a:ext cx="34991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6" y="9000345"/>
                <a:ext cx="3499131" cy="830997"/>
              </a:xfrm>
              <a:prstGeom prst="rect">
                <a:avLst/>
              </a:prstGeom>
              <a:blipFill>
                <a:blip r:embed="rId16"/>
                <a:stretch>
                  <a:fillRect l="-8014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50187" y="9957619"/>
                <a:ext cx="342900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7" y="9957619"/>
                <a:ext cx="3429000" cy="1135311"/>
              </a:xfrm>
              <a:prstGeom prst="rect">
                <a:avLst/>
              </a:prstGeom>
              <a:blipFill>
                <a:blip r:embed="rId17"/>
                <a:stretch>
                  <a:fillRect l="-8185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79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38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7387" y="3572761"/>
            <a:ext cx="22325581" cy="7171439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7"/>
            <p:cNvGrpSpPr/>
            <p:nvPr/>
          </p:nvGrpSpPr>
          <p:grpSpPr>
            <a:xfrm>
              <a:off x="1076414" y="4403384"/>
              <a:ext cx="702538" cy="572233"/>
              <a:chOff x="-145995" y="8633545"/>
              <a:chExt cx="787401" cy="641357"/>
            </a:xfrm>
          </p:grpSpPr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52"/>
              <p:cNvSpPr>
                <a:spLocks noEditPoints="1"/>
              </p:cNvSpPr>
              <p:nvPr/>
            </p:nvSpPr>
            <p:spPr bwMode="auto">
              <a:xfrm>
                <a:off x="-145995" y="8701813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54"/>
              <p:cNvSpPr>
                <a:spLocks noChangeArrowheads="1"/>
              </p:cNvSpPr>
              <p:nvPr/>
            </p:nvSpPr>
            <p:spPr bwMode="auto">
              <a:xfrm>
                <a:off x="277868" y="915901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1826949" y="4233324"/>
            <a:ext cx="2011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ta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826949" y="6899411"/>
                <a:ext cx="21081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(chia)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 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(x).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lẫn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49" y="6899411"/>
                <a:ext cx="21081976" cy="2308324"/>
              </a:xfrm>
              <a:prstGeom prst="rect">
                <a:avLst/>
              </a:prstGeom>
              <a:blipFill>
                <a:blip r:embed="rId2"/>
                <a:stretch>
                  <a:fillRect l="-1330" t="-5820" r="-1301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021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4986" y="1572061"/>
            <a:ext cx="18669000" cy="830997"/>
            <a:chOff x="701674" y="1892299"/>
            <a:chExt cx="186690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01674" y="1905000"/>
              <a:ext cx="13716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68078" y="4856018"/>
            <a:ext cx="22402800" cy="8631382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78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97187" y="11832922"/>
                <a:ext cx="14493095" cy="152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=(−2;−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11832922"/>
                <a:ext cx="14493095" cy="1526444"/>
              </a:xfrm>
              <a:prstGeom prst="rect">
                <a:avLst/>
              </a:prstGeom>
              <a:blipFill>
                <a:blip r:embed="rId2"/>
                <a:stretch>
                  <a:fillRect l="-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05129" y="5228765"/>
                <a:ext cx="14493095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29" y="5228765"/>
                <a:ext cx="14493095" cy="871008"/>
              </a:xfrm>
              <a:prstGeom prst="rect">
                <a:avLst/>
              </a:prstGeom>
              <a:blipFill>
                <a:blip r:embed="rId3"/>
                <a:stretch>
                  <a:fillRect l="-967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69223" y="6122274"/>
                <a:ext cx="9237593" cy="873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&lt;−2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23" y="6122274"/>
                <a:ext cx="9237593" cy="873701"/>
              </a:xfrm>
              <a:prstGeom prst="rect">
                <a:avLst/>
              </a:prstGeom>
              <a:blipFill>
                <a:blip r:embed="rId4"/>
                <a:stretch>
                  <a:fillRect l="-2968" t="-10417" r="-1979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97187" y="6964444"/>
                <a:ext cx="20218401" cy="3807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−2&lt;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                      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+2⇔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−2&lt;</m:t>
                    </m:r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rgbClr val="2A4F86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6964444"/>
                <a:ext cx="20218401" cy="3807068"/>
              </a:xfrm>
              <a:prstGeom prst="rect">
                <a:avLst/>
              </a:prstGeom>
              <a:blipFill>
                <a:blip r:embed="rId5"/>
                <a:stretch>
                  <a:fillRect l="-663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60687" y="10421065"/>
                <a:ext cx="195722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−1&gt;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87" y="10421065"/>
                <a:ext cx="19572288" cy="1569660"/>
              </a:xfrm>
              <a:prstGeom prst="rect">
                <a:avLst/>
              </a:prstGeom>
              <a:blipFill>
                <a:blip r:embed="rId6"/>
                <a:stretch>
                  <a:fillRect l="-1433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F3BCA12-B437-4002-92B0-0167B45F8E6F}"/>
              </a:ext>
            </a:extLst>
          </p:cNvPr>
          <p:cNvGrpSpPr/>
          <p:nvPr/>
        </p:nvGrpSpPr>
        <p:grpSpPr>
          <a:xfrm>
            <a:off x="1268078" y="2347338"/>
            <a:ext cx="22431709" cy="2549127"/>
            <a:chOff x="1268078" y="2347338"/>
            <a:chExt cx="22431709" cy="2549127"/>
          </a:xfrm>
        </p:grpSpPr>
        <p:grpSp>
          <p:nvGrpSpPr>
            <p:cNvPr id="6" name="Group 5"/>
            <p:cNvGrpSpPr/>
            <p:nvPr/>
          </p:nvGrpSpPr>
          <p:grpSpPr>
            <a:xfrm>
              <a:off x="1268078" y="2347338"/>
              <a:ext cx="22431709" cy="2549127"/>
              <a:chOff x="1268078" y="2438400"/>
              <a:chExt cx="22431709" cy="245806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72210" y="2590800"/>
                <a:ext cx="22427577" cy="230566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8"/>
              <p:cNvGrpSpPr/>
              <p:nvPr/>
            </p:nvGrpSpPr>
            <p:grpSpPr>
              <a:xfrm>
                <a:off x="1268078" y="2438400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0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243587" y="3483623"/>
                  <a:ext cx="1794081" cy="801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Ví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dụ</a:t>
                  </a:r>
                  <a:r>
                    <a:rPr lang="vi-VN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4238791" y="3452748"/>
                <a:ext cx="2979470" cy="80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  </a:t>
                </a:r>
                <a:r>
                  <a:rPr lang="vi-VN" sz="48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BPT</a:t>
                </a:r>
                <a:r>
                  <a:rPr lang="en-US" sz="48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pt-BR" sz="4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CB3527C-2DF9-48CC-9965-BC33B60B2647}"/>
                    </a:ext>
                  </a:extLst>
                </p:cNvPr>
                <p:cNvSpPr/>
                <p:nvPr/>
              </p:nvSpPr>
              <p:spPr>
                <a:xfrm>
                  <a:off x="7240587" y="3138642"/>
                  <a:ext cx="3080843" cy="1412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e>
                            </m:d>
                          </m:num>
                          <m:den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&gt;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CB3527C-2DF9-48CC-9965-BC33B60B26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587" y="3138642"/>
                  <a:ext cx="3080843" cy="14126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5027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7387" y="3544613"/>
            <a:ext cx="22325581" cy="8037788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94751" y="1675013"/>
                <a:ext cx="7867095" cy="240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4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      </a:t>
                </a:r>
              </a:p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960011" y="5515098"/>
                <a:ext cx="201128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11" y="5515098"/>
                <a:ext cx="20112888" cy="1569660"/>
              </a:xfrm>
              <a:prstGeom prst="rect">
                <a:avLst/>
              </a:prstGeom>
              <a:blipFill>
                <a:blip r:embed="rId3"/>
                <a:stretch>
                  <a:fillRect l="-1394" t="-8560" r="-1364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186355" y="4002274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744787" y="7239000"/>
                <a:ext cx="18285498" cy="62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cùng có giá trị không âm ta bình phương hai vế BPT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7239000"/>
                <a:ext cx="18285498" cy="621324"/>
              </a:xfrm>
              <a:prstGeom prst="rect">
                <a:avLst/>
              </a:prstGeom>
              <a:blipFill>
                <a:blip r:embed="rId4"/>
                <a:stretch>
                  <a:fillRect l="-1500" t="-55446" b="-5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16681" y="8076699"/>
                <a:ext cx="1877330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có giá trị âm,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Rồi bình phương 2 vế BPT mới 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81" y="8076699"/>
                <a:ext cx="18773306" cy="1569660"/>
              </a:xfrm>
              <a:prstGeom prst="rect">
                <a:avLst/>
              </a:prstGeom>
              <a:blipFill>
                <a:blip r:embed="rId5"/>
                <a:stretch>
                  <a:fillRect l="-149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36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44" grpId="0" build="allAtOnce"/>
      <p:bldP spid="47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6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2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(*):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24390"/>
              </a:xfrm>
              <a:prstGeom prst="rect">
                <a:avLst/>
              </a:prstGeom>
              <a:blipFill>
                <a:blip r:embed="rId2"/>
                <a:stretch>
                  <a:fillRect l="-1315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6175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17730" y="6238453"/>
                <a:ext cx="12380913" cy="1296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30" y="6238453"/>
                <a:ext cx="12380913" cy="1296124"/>
              </a:xfrm>
              <a:prstGeom prst="rect">
                <a:avLst/>
              </a:prstGeom>
              <a:blipFill>
                <a:blip r:embed="rId3"/>
                <a:stretch>
                  <a:fillRect l="-226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1228" y="7423345"/>
                <a:ext cx="16652359" cy="11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28" y="7423345"/>
                <a:ext cx="16652359" cy="1139223"/>
              </a:xfrm>
              <a:prstGeom prst="rect">
                <a:avLst/>
              </a:prstGeom>
              <a:blipFill>
                <a:blip r:embed="rId4"/>
                <a:stretch>
                  <a:fillRect l="-1684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61228" y="8581022"/>
                <a:ext cx="17871559" cy="252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(*)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(1).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dirty="0">
                  <a:solidFill>
                    <a:srgbClr val="2A4F86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28" y="8581022"/>
                <a:ext cx="17871559" cy="2529923"/>
              </a:xfrm>
              <a:prstGeom prst="rect">
                <a:avLst/>
              </a:prstGeom>
              <a:blipFill>
                <a:blip r:embed="rId5"/>
                <a:stretch>
                  <a:fillRect l="-1569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12821" y="10507703"/>
                <a:ext cx="13930160" cy="118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⇔3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2A4F86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21" y="10507703"/>
                <a:ext cx="13930160" cy="1182311"/>
              </a:xfrm>
              <a:prstGeom prst="rect">
                <a:avLst/>
              </a:prstGeom>
              <a:blipFill>
                <a:blip r:embed="rId6"/>
                <a:stretch>
                  <a:fillRect l="-1969"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12821" y="11987533"/>
                <a:ext cx="14549368" cy="1123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21" y="11987533"/>
                <a:ext cx="14549368" cy="1123769"/>
              </a:xfrm>
              <a:prstGeom prst="rect">
                <a:avLst/>
              </a:prstGeom>
              <a:blipFill>
                <a:blip r:embed="rId7"/>
                <a:stretch>
                  <a:fillRect l="-1885" t="-4865" r="-922" b="-9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8" grpId="0"/>
      <p:bldP spid="41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05491" cy="831093"/>
              <a:chOff x="1224542" y="6305967"/>
              <a:chExt cx="3305491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87070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2255572"/>
            <a:chOff x="1175570" y="2468560"/>
            <a:chExt cx="22178464" cy="225583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8517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20205" y="7596975"/>
            <a:ext cx="2207755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4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 có:</a:t>
            </a:r>
            <a:endParaRPr lang="en-US" sz="4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55524" y="7099566"/>
                <a:ext cx="15967463" cy="168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−4&lt;2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−7⇔14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&lt;−14⇔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&lt;−1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24" y="7099566"/>
                <a:ext cx="15967463" cy="168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8787" y="10038243"/>
                <a:ext cx="15416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nghiệm của bất phương trình là: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  <m:t>−∞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  <m:t>−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fr-FR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038243"/>
                <a:ext cx="15416213" cy="830997"/>
              </a:xfrm>
              <a:prstGeom prst="rect">
                <a:avLst/>
              </a:prstGeom>
              <a:blipFill>
                <a:blip r:embed="rId4"/>
                <a:stretch>
                  <a:fillRect l="-177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7F7501E-FE74-4129-9A2C-CE229A142B4C}"/>
              </a:ext>
            </a:extLst>
          </p:cNvPr>
          <p:cNvGrpSpPr/>
          <p:nvPr/>
        </p:nvGrpSpPr>
        <p:grpSpPr>
          <a:xfrm>
            <a:off x="3294276" y="3037517"/>
            <a:ext cx="18271911" cy="1364412"/>
            <a:chOff x="3294276" y="3037517"/>
            <a:chExt cx="18271911" cy="1364412"/>
          </a:xfrm>
        </p:grpSpPr>
        <p:sp>
          <p:nvSpPr>
            <p:cNvPr id="21" name="Rectangle 20"/>
            <p:cNvSpPr/>
            <p:nvPr/>
          </p:nvSpPr>
          <p:spPr>
            <a:xfrm>
              <a:off x="3294276" y="3260025"/>
              <a:ext cx="18271911" cy="87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" lvl="0" defTabSz="914400">
                <a:lnSpc>
                  <a:spcPct val="115000"/>
                </a:lnSpc>
                <a:spcBef>
                  <a:spcPts val="600"/>
                </a:spcBef>
                <a:spcAft>
                  <a:spcPts val="800"/>
                </a:spcAft>
                <a:tabLst>
                  <a:tab pos="630555" algn="l"/>
                </a:tabLst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bất phương </a:t>
              </a:r>
              <a:r>
                <a:rPr lang="vi-VN" sz="4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</a:t>
              </a:r>
              <a:endParaRPr lang="en-US" sz="4800" i="1" dirty="0">
                <a:latin typeface="Cambria Math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F929716-165A-4F16-8F75-7B89CFA97D38}"/>
                    </a:ext>
                  </a:extLst>
                </p:cNvPr>
                <p:cNvSpPr/>
                <p:nvPr/>
              </p:nvSpPr>
              <p:spPr>
                <a:xfrm>
                  <a:off x="9067282" y="3037517"/>
                  <a:ext cx="6252609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−4&lt;2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F929716-165A-4F16-8F75-7B89CFA97D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282" y="3037517"/>
                  <a:ext cx="6252609" cy="13644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869940" cy="1109154"/>
              <a:chOff x="1284407" y="5223290"/>
              <a:chExt cx="3869940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3062785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77638" y="1503094"/>
            <a:ext cx="17169132" cy="830901"/>
            <a:chOff x="1065135" y="1892299"/>
            <a:chExt cx="1830554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065135" y="1905000"/>
              <a:ext cx="1008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43567" cy="70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2659716" y="3447758"/>
                <a:ext cx="20640349" cy="2922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&gt;10+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(−∞;5)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(5;+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	</a:t>
                </a:r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</a:rPr>
                      <m:t>ℝ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16" y="3447758"/>
                <a:ext cx="20640349" cy="2922851"/>
              </a:xfrm>
              <a:prstGeom prst="rect">
                <a:avLst/>
              </a:prstGeom>
              <a:blipFill>
                <a:blip r:embed="rId3"/>
                <a:stretch>
                  <a:fillRect l="-1329" t="-3132" b="-7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700" y="8088493"/>
                <a:ext cx="11933088" cy="3874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+5−2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&gt;10+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5&gt;10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00" y="8088493"/>
                <a:ext cx="11933088" cy="3874907"/>
              </a:xfrm>
              <a:prstGeom prst="rect">
                <a:avLst/>
              </a:prstGeom>
              <a:blipFill>
                <a:blip r:embed="rId4"/>
                <a:stretch>
                  <a:fillRect l="-2298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907" y="5358728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05304" y="6826266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63311" cy="1109154"/>
              <a:chOff x="1284407" y="5223290"/>
              <a:chExt cx="3663311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56156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21949" y="1905000"/>
              <a:ext cx="85132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43567" cy="70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116031" y="3124200"/>
                <a:ext cx="17526356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Khẳng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0⇔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≤1.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+1≥0.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         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≥0.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31" y="3124200"/>
                <a:ext cx="17526356" cy="3477875"/>
              </a:xfrm>
              <a:prstGeom prst="rect">
                <a:avLst/>
              </a:prstGeom>
              <a:blipFill>
                <a:blip r:embed="rId4"/>
                <a:stretch>
                  <a:fillRect l="-1565" t="-263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1857D6C-0C72-4E79-9067-C9C23278603A}"/>
              </a:ext>
            </a:extLst>
          </p:cNvPr>
          <p:cNvSpPr/>
          <p:nvPr/>
        </p:nvSpPr>
        <p:spPr>
          <a:xfrm>
            <a:off x="5146034" y="6841521"/>
            <a:ext cx="5075088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6587" y="5364430"/>
            <a:ext cx="1022880" cy="1011882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6777"/>
              </p:ext>
            </p:extLst>
          </p:nvPr>
        </p:nvGraphicFramePr>
        <p:xfrm>
          <a:off x="0" y="0"/>
          <a:ext cx="10572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Equation" r:id="rId6" imgW="1054100" imgH="241300" progId="Equation.DSMT4">
                  <p:embed/>
                </p:oleObj>
              </mc:Choice>
              <mc:Fallback>
                <p:oleObj name="Equation" r:id="rId6" imgW="10541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57275" cy="23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5249" y="7890356"/>
                <a:ext cx="21478286" cy="580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=(−∞;0)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vì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49" y="7890356"/>
                <a:ext cx="21478286" cy="5802486"/>
              </a:xfrm>
              <a:prstGeom prst="rect">
                <a:avLst/>
              </a:prstGeom>
              <a:blipFill>
                <a:blip r:embed="rId8"/>
                <a:stretch>
                  <a:fillRect l="-1306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216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524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4306" y="3626421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8843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98970" y="2963488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 (</a:t>
              </a: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tt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0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280827" y="4680665"/>
            <a:ext cx="15623928" cy="907184"/>
            <a:chOff x="7459670" y="7086600"/>
            <a:chExt cx="1562573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992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70667" y="5603632"/>
            <a:ext cx="11560627" cy="861774"/>
            <a:chOff x="644526" y="2766774"/>
            <a:chExt cx="115606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98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7132" y="6623416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13424" y="8682591"/>
            <a:ext cx="11865427" cy="861774"/>
            <a:chOff x="644526" y="2766774"/>
            <a:chExt cx="118654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 (chia)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70667" y="7686459"/>
            <a:ext cx="11865427" cy="861774"/>
            <a:chOff x="644526" y="2766774"/>
            <a:chExt cx="11865427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 (trừ)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13424" y="9722947"/>
            <a:ext cx="11865427" cy="861774"/>
            <a:chOff x="644526" y="2766774"/>
            <a:chExt cx="11865427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 phương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13424" y="10791903"/>
            <a:ext cx="11865427" cy="861774"/>
            <a:chOff x="644526" y="2766774"/>
            <a:chExt cx="11865427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 ý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74"/>
          <p:cNvGrpSpPr/>
          <p:nvPr/>
        </p:nvGrpSpPr>
        <p:grpSpPr>
          <a:xfrm>
            <a:off x="10848986" y="7854318"/>
            <a:ext cx="8512673" cy="3632351"/>
            <a:chOff x="7926095" y="10127159"/>
            <a:chExt cx="8513658" cy="3632771"/>
          </a:xfrm>
        </p:grpSpPr>
        <p:sp>
          <p:nvSpPr>
            <p:cNvPr id="49" name="Rectangle 48"/>
            <p:cNvSpPr/>
            <p:nvPr/>
          </p:nvSpPr>
          <p:spPr>
            <a:xfrm>
              <a:off x="7960169" y="10475960"/>
              <a:ext cx="8479584" cy="3283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003300"/>
                </a:buClr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685800" indent="-685800">
                <a:lnSpc>
                  <a:spcPct val="150000"/>
                </a:lnSpc>
                <a:buFontTx/>
                <a:buChar char="-"/>
              </a:pP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4, 5, 6, 7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sgk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                  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87, 88.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26095" y="10127159"/>
              <a:ext cx="585485" cy="707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1185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8786" y="1400279"/>
            <a:ext cx="18738060" cy="982123"/>
            <a:chOff x="625474" y="2061972"/>
            <a:chExt cx="18738060" cy="647700"/>
          </a:xfrm>
        </p:grpSpPr>
        <p:sp>
          <p:nvSpPr>
            <p:cNvPr id="38" name="Rounded Rectangle 37"/>
            <p:cNvSpPr/>
            <p:nvPr/>
          </p:nvSpPr>
          <p:spPr>
            <a:xfrm>
              <a:off x="625474" y="2061972"/>
              <a:ext cx="1447801" cy="6477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4785" y="2118550"/>
              <a:ext cx="1060606" cy="49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0420" y="2140195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4526" y="2504837"/>
            <a:ext cx="22502600" cy="10068164"/>
            <a:chOff x="644526" y="2504836"/>
            <a:chExt cx="22502600" cy="10595593"/>
          </a:xfrm>
        </p:grpSpPr>
        <p:grpSp>
          <p:nvGrpSpPr>
            <p:cNvPr id="45" name="Group 44"/>
            <p:cNvGrpSpPr/>
            <p:nvPr/>
          </p:nvGrpSpPr>
          <p:grpSpPr>
            <a:xfrm>
              <a:off x="644526" y="2504836"/>
              <a:ext cx="12539661" cy="861774"/>
              <a:chOff x="644526" y="2766774"/>
              <a:chExt cx="12539661" cy="86177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30660" y="2795826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06587" y="2766774"/>
                <a:ext cx="11277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đương</a:t>
                </a:r>
                <a:endPara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1278400" y="3317460"/>
              <a:ext cx="21868726" cy="978296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744787" y="3771334"/>
                <a:ext cx="1909600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</a:t>
                </a:r>
                <a:b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) 3−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≥0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+1≥0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 bất phương trình đã cho có tương đương hay không?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3771334"/>
                <a:ext cx="19096002" cy="3046988"/>
              </a:xfrm>
              <a:prstGeom prst="rect">
                <a:avLst/>
              </a:prstGeom>
              <a:blipFill>
                <a:blip r:embed="rId2"/>
                <a:stretch>
                  <a:fillRect l="-1436" t="-4409" b="-10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803063" y="733078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44787" y="10469940"/>
            <a:ext cx="15418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trình trên không tương đương.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6986" y="8674245"/>
                <a:ext cx="13868400" cy="16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=(−∞;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≥−1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=(−1;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86" y="8674245"/>
                <a:ext cx="13868400" cy="1647246"/>
              </a:xfrm>
              <a:prstGeom prst="rect">
                <a:avLst/>
              </a:prstGeom>
              <a:blipFill>
                <a:blip r:embed="rId3"/>
                <a:stretch>
                  <a:fillRect t="-20741"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54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" grpId="0"/>
      <p:bldP spid="3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2539661" cy="861774"/>
            <a:chOff x="644526" y="2766774"/>
            <a:chExt cx="12539661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6587" y="2766774"/>
              <a:ext cx="1127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303329"/>
            <a:ext cx="22744112" cy="5840671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15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04631" y="8785082"/>
                <a:ext cx="2953783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10912246" y="6396335"/>
            <a:ext cx="4543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“⇔”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78187" y="4787380"/>
            <a:ext cx="17830800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7387" y="1336932"/>
            <a:ext cx="18516600" cy="1257732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848743" cy="48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188226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3"/>
            <a:ext cx="22325581" cy="7414197"/>
            <a:chOff x="1076414" y="4233123"/>
            <a:chExt cx="22325581" cy="3669905"/>
          </a:xfrm>
        </p:grpSpPr>
        <p:sp>
          <p:nvSpPr>
            <p:cNvPr id="70" name="Rounded Rectangle 69"/>
            <p:cNvSpPr/>
            <p:nvPr/>
          </p:nvSpPr>
          <p:spPr>
            <a:xfrm>
              <a:off x="1533269" y="4233123"/>
              <a:ext cx="21868726" cy="366990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7" name="Rectangle 46"/>
          <p:cNvSpPr/>
          <p:nvPr/>
        </p:nvSpPr>
        <p:spPr>
          <a:xfrm>
            <a:off x="2321411" y="5900902"/>
            <a:ext cx="19583400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86355" y="4002274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563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11186" y="1572061"/>
            <a:ext cx="18592800" cy="830997"/>
            <a:chOff x="777874" y="1892299"/>
            <a:chExt cx="18592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77874" y="1905000"/>
              <a:ext cx="1295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309387" y="3014471"/>
                  <a:ext cx="6838282" cy="16778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hệ BPT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9387" y="3014471"/>
                  <a:ext cx="6838282" cy="1677869"/>
                </a:xfrm>
                <a:prstGeom prst="rect">
                  <a:avLst/>
                </a:prstGeom>
                <a:blipFill>
                  <a:blip r:embed="rId3"/>
                  <a:stretch>
                    <a:fillRect l="-41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084618"/>
            <a:ext cx="22402800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55158" y="5975098"/>
                <a:ext cx="9829800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+1≥0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58" y="5975098"/>
                <a:ext cx="9829800" cy="1740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0787" y="7926781"/>
                <a:ext cx="6477001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</m:t>
                            </m:r>
                          </m:e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87" y="7926781"/>
                <a:ext cx="6477001" cy="1740028"/>
              </a:xfrm>
              <a:prstGeom prst="rect">
                <a:avLst/>
              </a:prstGeom>
              <a:blipFill>
                <a:blip r:embed="rId5"/>
                <a:stretch>
                  <a:fillRect l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1987" y="10227421"/>
                <a:ext cx="777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⇔−1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87" y="10227421"/>
                <a:ext cx="7772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17536" y="11381817"/>
                <a:ext cx="1196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6" y="11381817"/>
                <a:ext cx="11963400" cy="830997"/>
              </a:xfrm>
              <a:prstGeom prst="rect">
                <a:avLst/>
              </a:prstGeom>
              <a:blipFill>
                <a:blip r:embed="rId7"/>
                <a:stretch>
                  <a:fillRect l="-229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78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trừ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6682086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608007" y="4717409"/>
            <a:ext cx="17493911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23699" y="3936563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5601" y="8196938"/>
                <a:ext cx="40017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601" y="8196938"/>
                <a:ext cx="400172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0780" y="8196938"/>
                <a:ext cx="1150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80" y="8196938"/>
                <a:ext cx="11506200" cy="830997"/>
              </a:xfrm>
              <a:prstGeom prst="rect">
                <a:avLst/>
              </a:prstGeom>
              <a:blipFill>
                <a:blip r:embed="rId3"/>
                <a:stretch>
                  <a:fillRect l="-2383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11186" y="1572061"/>
            <a:ext cx="18592800" cy="830997"/>
            <a:chOff x="777874" y="1892299"/>
            <a:chExt cx="18592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77874" y="1905000"/>
              <a:ext cx="1295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999037" y="3026529"/>
                  <a:ext cx="17329149" cy="817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BPT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sSup>
                        <m:sSup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(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9037" y="3026529"/>
                  <a:ext cx="17329149" cy="81745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83" t="-14388" b="-3741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58886" y="5145044"/>
            <a:ext cx="22402800" cy="7656556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65788" y="5638800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−2−2≤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5638800"/>
                <a:ext cx="12776199" cy="830997"/>
              </a:xfrm>
              <a:prstGeom prst="rect">
                <a:avLst/>
              </a:prstGeom>
              <a:blipFill>
                <a:blip r:embed="rId13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54774" y="6663149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−4≤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74" y="6663149"/>
                <a:ext cx="12776199" cy="830997"/>
              </a:xfrm>
              <a:prstGeom prst="rect">
                <a:avLst/>
              </a:prstGeom>
              <a:blipFill>
                <a:blip r:embed="rId14"/>
                <a:stretch>
                  <a:fillRect l="-2195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56361" y="7799268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361" y="7799268"/>
                <a:ext cx="12776199" cy="830997"/>
              </a:xfrm>
              <a:prstGeom prst="rect">
                <a:avLst/>
              </a:prstGeom>
              <a:blipFill>
                <a:blip r:embed="rId15"/>
                <a:stretch>
                  <a:fillRect l="-2147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5187" y="9372600"/>
                <a:ext cx="11201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=(−∞;</m:t>
                    </m:r>
                    <m:d>
                      <m:dPr>
                        <m:begChr m:val=""/>
                        <m:endChr m:val="]"/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9372600"/>
                <a:ext cx="11201400" cy="830997"/>
              </a:xfrm>
              <a:prstGeom prst="rect">
                <a:avLst/>
              </a:prstGeom>
              <a:blipFill>
                <a:blip r:embed="rId16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75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/>
      <p:bldP spid="5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(chia)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8854792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608008" y="3970100"/>
            <a:ext cx="196325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(chia)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14835" y="8165786"/>
            <a:ext cx="19871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(chia)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23341" y="4069396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40587" y="6400800"/>
                <a:ext cx="1432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87" y="6400800"/>
                <a:ext cx="14325600" cy="830997"/>
              </a:xfrm>
              <a:prstGeom prst="rect">
                <a:avLst/>
              </a:prstGeom>
              <a:blipFill>
                <a:blip r:embed="rId2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69174" y="7311524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174" y="7311524"/>
                <a:ext cx="9372600" cy="830997"/>
              </a:xfrm>
              <a:prstGeom prst="rect">
                <a:avLst/>
              </a:prstGeom>
              <a:blipFill>
                <a:blip r:embed="rId3"/>
                <a:stretch>
                  <a:fillRect l="-299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48447" y="10591800"/>
                <a:ext cx="1432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447" y="10591800"/>
                <a:ext cx="14325600" cy="830997"/>
              </a:xfrm>
              <a:prstGeom prst="rect">
                <a:avLst/>
              </a:prstGeom>
              <a:blipFill>
                <a:blip r:embed="rId4"/>
                <a:stretch>
                  <a:fillRect t="-1691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969757" y="11582400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757" y="11582400"/>
                <a:ext cx="9372600" cy="830997"/>
              </a:xfrm>
              <a:prstGeom prst="rect">
                <a:avLst/>
              </a:prstGeom>
              <a:blipFill>
                <a:blip r:embed="rId5"/>
                <a:stretch>
                  <a:fillRect l="-292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282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" grpId="0"/>
      <p:bldP spid="3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9123" y="3581784"/>
            <a:ext cx="22325581" cy="6658908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384896" y="5016758"/>
            <a:ext cx="17493911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95862" y="3935979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518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1346</Words>
  <Application>Microsoft Office PowerPoint</Application>
  <PresentationFormat>Custom</PresentationFormat>
  <Paragraphs>289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HongHa</cp:lastModifiedBy>
  <cp:revision>183</cp:revision>
  <dcterms:created xsi:type="dcterms:W3CDTF">2013-08-31T11:42:51Z</dcterms:created>
  <dcterms:modified xsi:type="dcterms:W3CDTF">2020-03-06T13:33:46Z</dcterms:modified>
</cp:coreProperties>
</file>