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62" r:id="rId4"/>
    <p:sldId id="266" r:id="rId5"/>
    <p:sldId id="269" r:id="rId6"/>
    <p:sldId id="273" r:id="rId7"/>
    <p:sldId id="287" r:id="rId8"/>
    <p:sldId id="274" r:id="rId9"/>
    <p:sldId id="272" r:id="rId10"/>
    <p:sldId id="275" r:id="rId11"/>
    <p:sldId id="27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04F49-24B3-4070-9BCB-A37AEFA54D6D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941B64-F602-4603-A04F-A6F13C750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53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6A35EAA-ED80-4FF1-942C-82B1D483AF60}"/>
              </a:ext>
            </a:extLst>
          </p:cNvPr>
          <p:cNvSpPr/>
          <p:nvPr/>
        </p:nvSpPr>
        <p:spPr>
          <a:xfrm rot="21133683" flipH="1">
            <a:off x="977627" y="481134"/>
            <a:ext cx="9378187" cy="523858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7734 w 1248446"/>
              <a:gd name="connsiteY6" fmla="*/ 751246 h 873038"/>
              <a:gd name="connsiteX7" fmla="*/ 628618 w 1248446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49939"/>
              <a:gd name="connsiteY0" fmla="*/ 873038 h 873038"/>
              <a:gd name="connsiteX1" fmla="*/ 828272 w 1249939"/>
              <a:gd name="connsiteY1" fmla="*/ 793767 h 873038"/>
              <a:gd name="connsiteX2" fmla="*/ 1187078 w 1249939"/>
              <a:gd name="connsiteY2" fmla="*/ 630341 h 873038"/>
              <a:gd name="connsiteX3" fmla="*/ 1186031 w 1249939"/>
              <a:gd name="connsiteY3" fmla="*/ 192762 h 873038"/>
              <a:gd name="connsiteX4" fmla="*/ 466703 w 1249939"/>
              <a:gd name="connsiteY4" fmla="*/ 32456 h 873038"/>
              <a:gd name="connsiteX5" fmla="*/ 14551 w 1249939"/>
              <a:gd name="connsiteY5" fmla="*/ 595193 h 873038"/>
              <a:gd name="connsiteX6" fmla="*/ 554983 w 1249939"/>
              <a:gd name="connsiteY6" fmla="*/ 751246 h 873038"/>
              <a:gd name="connsiteX7" fmla="*/ 635867 w 1249939"/>
              <a:gd name="connsiteY7" fmla="*/ 873038 h 873038"/>
              <a:gd name="connsiteX0" fmla="*/ 615218 w 1229290"/>
              <a:gd name="connsiteY0" fmla="*/ 861281 h 861281"/>
              <a:gd name="connsiteX1" fmla="*/ 807623 w 1229290"/>
              <a:gd name="connsiteY1" fmla="*/ 782010 h 861281"/>
              <a:gd name="connsiteX2" fmla="*/ 1166429 w 1229290"/>
              <a:gd name="connsiteY2" fmla="*/ 618584 h 861281"/>
              <a:gd name="connsiteX3" fmla="*/ 1165382 w 1229290"/>
              <a:gd name="connsiteY3" fmla="*/ 181005 h 861281"/>
              <a:gd name="connsiteX4" fmla="*/ 446054 w 1229290"/>
              <a:gd name="connsiteY4" fmla="*/ 20699 h 861281"/>
              <a:gd name="connsiteX5" fmla="*/ 5663 w 1229290"/>
              <a:gd name="connsiteY5" fmla="*/ 576828 h 861281"/>
              <a:gd name="connsiteX6" fmla="*/ 534334 w 1229290"/>
              <a:gd name="connsiteY6" fmla="*/ 739489 h 861281"/>
              <a:gd name="connsiteX7" fmla="*/ 615218 w 1229290"/>
              <a:gd name="connsiteY7" fmla="*/ 861281 h 861281"/>
              <a:gd name="connsiteX0" fmla="*/ 619617 w 1233689"/>
              <a:gd name="connsiteY0" fmla="*/ 861281 h 861281"/>
              <a:gd name="connsiteX1" fmla="*/ 812022 w 1233689"/>
              <a:gd name="connsiteY1" fmla="*/ 782010 h 861281"/>
              <a:gd name="connsiteX2" fmla="*/ 1170828 w 1233689"/>
              <a:gd name="connsiteY2" fmla="*/ 618584 h 861281"/>
              <a:gd name="connsiteX3" fmla="*/ 1169781 w 1233689"/>
              <a:gd name="connsiteY3" fmla="*/ 181005 h 861281"/>
              <a:gd name="connsiteX4" fmla="*/ 450453 w 1233689"/>
              <a:gd name="connsiteY4" fmla="*/ 20699 h 861281"/>
              <a:gd name="connsiteX5" fmla="*/ 10062 w 1233689"/>
              <a:gd name="connsiteY5" fmla="*/ 576828 h 861281"/>
              <a:gd name="connsiteX6" fmla="*/ 538733 w 1233689"/>
              <a:gd name="connsiteY6" fmla="*/ 739489 h 861281"/>
              <a:gd name="connsiteX7" fmla="*/ 619617 w 1233689"/>
              <a:gd name="connsiteY7" fmla="*/ 861281 h 861281"/>
              <a:gd name="connsiteX0" fmla="*/ 619579 w 1239236"/>
              <a:gd name="connsiteY0" fmla="*/ 863398 h 863398"/>
              <a:gd name="connsiteX1" fmla="*/ 811984 w 1239236"/>
              <a:gd name="connsiteY1" fmla="*/ 784127 h 863398"/>
              <a:gd name="connsiteX2" fmla="*/ 1170790 w 1239236"/>
              <a:gd name="connsiteY2" fmla="*/ 620701 h 863398"/>
              <a:gd name="connsiteX3" fmla="*/ 1169743 w 1239236"/>
              <a:gd name="connsiteY3" fmla="*/ 183122 h 863398"/>
              <a:gd name="connsiteX4" fmla="*/ 451887 w 1239236"/>
              <a:gd name="connsiteY4" fmla="*/ 17855 h 863398"/>
              <a:gd name="connsiteX5" fmla="*/ 10024 w 1239236"/>
              <a:gd name="connsiteY5" fmla="*/ 578945 h 863398"/>
              <a:gd name="connsiteX6" fmla="*/ 538695 w 1239236"/>
              <a:gd name="connsiteY6" fmla="*/ 741606 h 863398"/>
              <a:gd name="connsiteX7" fmla="*/ 619579 w 1239236"/>
              <a:gd name="connsiteY7" fmla="*/ 863398 h 863398"/>
              <a:gd name="connsiteX0" fmla="*/ 623569 w 1243226"/>
              <a:gd name="connsiteY0" fmla="*/ 870437 h 870437"/>
              <a:gd name="connsiteX1" fmla="*/ 815974 w 1243226"/>
              <a:gd name="connsiteY1" fmla="*/ 791166 h 870437"/>
              <a:gd name="connsiteX2" fmla="*/ 1174780 w 1243226"/>
              <a:gd name="connsiteY2" fmla="*/ 627740 h 870437"/>
              <a:gd name="connsiteX3" fmla="*/ 1173733 w 1243226"/>
              <a:gd name="connsiteY3" fmla="*/ 190161 h 870437"/>
              <a:gd name="connsiteX4" fmla="*/ 455877 w 1243226"/>
              <a:gd name="connsiteY4" fmla="*/ 24894 h 870437"/>
              <a:gd name="connsiteX5" fmla="*/ 14014 w 1243226"/>
              <a:gd name="connsiteY5" fmla="*/ 585984 h 870437"/>
              <a:gd name="connsiteX6" fmla="*/ 542685 w 1243226"/>
              <a:gd name="connsiteY6" fmla="*/ 748645 h 870437"/>
              <a:gd name="connsiteX7" fmla="*/ 623569 w 1243226"/>
              <a:gd name="connsiteY7" fmla="*/ 870437 h 870437"/>
              <a:gd name="connsiteX0" fmla="*/ 624861 w 1244518"/>
              <a:gd name="connsiteY0" fmla="*/ 869274 h 869274"/>
              <a:gd name="connsiteX1" fmla="*/ 817266 w 1244518"/>
              <a:gd name="connsiteY1" fmla="*/ 790003 h 869274"/>
              <a:gd name="connsiteX2" fmla="*/ 1176072 w 1244518"/>
              <a:gd name="connsiteY2" fmla="*/ 626577 h 869274"/>
              <a:gd name="connsiteX3" fmla="*/ 1175025 w 1244518"/>
              <a:gd name="connsiteY3" fmla="*/ 188998 h 869274"/>
              <a:gd name="connsiteX4" fmla="*/ 457169 w 1244518"/>
              <a:gd name="connsiteY4" fmla="*/ 23731 h 869274"/>
              <a:gd name="connsiteX5" fmla="*/ 15306 w 1244518"/>
              <a:gd name="connsiteY5" fmla="*/ 584821 h 869274"/>
              <a:gd name="connsiteX6" fmla="*/ 543977 w 1244518"/>
              <a:gd name="connsiteY6" fmla="*/ 747482 h 869274"/>
              <a:gd name="connsiteX7" fmla="*/ 624861 w 1244518"/>
              <a:gd name="connsiteY7" fmla="*/ 869274 h 869274"/>
              <a:gd name="connsiteX0" fmla="*/ 619558 w 1235941"/>
              <a:gd name="connsiteY0" fmla="*/ 867295 h 867295"/>
              <a:gd name="connsiteX1" fmla="*/ 811963 w 1235941"/>
              <a:gd name="connsiteY1" fmla="*/ 788024 h 867295"/>
              <a:gd name="connsiteX2" fmla="*/ 1170769 w 1235941"/>
              <a:gd name="connsiteY2" fmla="*/ 624598 h 867295"/>
              <a:gd name="connsiteX3" fmla="*/ 1164738 w 1235941"/>
              <a:gd name="connsiteY3" fmla="*/ 164190 h 867295"/>
              <a:gd name="connsiteX4" fmla="*/ 451866 w 1235941"/>
              <a:gd name="connsiteY4" fmla="*/ 21752 h 867295"/>
              <a:gd name="connsiteX5" fmla="*/ 10003 w 1235941"/>
              <a:gd name="connsiteY5" fmla="*/ 582842 h 867295"/>
              <a:gd name="connsiteX6" fmla="*/ 538674 w 1235941"/>
              <a:gd name="connsiteY6" fmla="*/ 745503 h 867295"/>
              <a:gd name="connsiteX7" fmla="*/ 619558 w 1235941"/>
              <a:gd name="connsiteY7" fmla="*/ 867295 h 867295"/>
              <a:gd name="connsiteX0" fmla="*/ 622435 w 1238818"/>
              <a:gd name="connsiteY0" fmla="*/ 868328 h 868328"/>
              <a:gd name="connsiteX1" fmla="*/ 814840 w 1238818"/>
              <a:gd name="connsiteY1" fmla="*/ 789057 h 868328"/>
              <a:gd name="connsiteX2" fmla="*/ 1173646 w 1238818"/>
              <a:gd name="connsiteY2" fmla="*/ 625631 h 868328"/>
              <a:gd name="connsiteX3" fmla="*/ 1167615 w 1238818"/>
              <a:gd name="connsiteY3" fmla="*/ 165223 h 868328"/>
              <a:gd name="connsiteX4" fmla="*/ 454743 w 1238818"/>
              <a:gd name="connsiteY4" fmla="*/ 22785 h 868328"/>
              <a:gd name="connsiteX5" fmla="*/ 12880 w 1238818"/>
              <a:gd name="connsiteY5" fmla="*/ 583875 h 868328"/>
              <a:gd name="connsiteX6" fmla="*/ 541551 w 1238818"/>
              <a:gd name="connsiteY6" fmla="*/ 746536 h 868328"/>
              <a:gd name="connsiteX7" fmla="*/ 622435 w 1238818"/>
              <a:gd name="connsiteY7" fmla="*/ 868328 h 868328"/>
              <a:gd name="connsiteX0" fmla="*/ 618931 w 1201319"/>
              <a:gd name="connsiteY0" fmla="*/ 879992 h 879992"/>
              <a:gd name="connsiteX1" fmla="*/ 811336 w 1201319"/>
              <a:gd name="connsiteY1" fmla="*/ 800721 h 879992"/>
              <a:gd name="connsiteX2" fmla="*/ 1170142 w 1201319"/>
              <a:gd name="connsiteY2" fmla="*/ 637295 h 879992"/>
              <a:gd name="connsiteX3" fmla="*/ 1164111 w 1201319"/>
              <a:gd name="connsiteY3" fmla="*/ 176887 h 879992"/>
              <a:gd name="connsiteX4" fmla="*/ 1005959 w 1201319"/>
              <a:gd name="connsiteY4" fmla="*/ 73552 h 879992"/>
              <a:gd name="connsiteX5" fmla="*/ 451239 w 1201319"/>
              <a:gd name="connsiteY5" fmla="*/ 34449 h 879992"/>
              <a:gd name="connsiteX6" fmla="*/ 9376 w 1201319"/>
              <a:gd name="connsiteY6" fmla="*/ 595539 h 879992"/>
              <a:gd name="connsiteX7" fmla="*/ 538047 w 1201319"/>
              <a:gd name="connsiteY7" fmla="*/ 758200 h 879992"/>
              <a:gd name="connsiteX8" fmla="*/ 618931 w 1201319"/>
              <a:gd name="connsiteY8" fmla="*/ 879992 h 879992"/>
              <a:gd name="connsiteX0" fmla="*/ 618931 w 1214866"/>
              <a:gd name="connsiteY0" fmla="*/ 879992 h 879992"/>
              <a:gd name="connsiteX1" fmla="*/ 811336 w 1214866"/>
              <a:gd name="connsiteY1" fmla="*/ 800721 h 879992"/>
              <a:gd name="connsiteX2" fmla="*/ 1170142 w 1214866"/>
              <a:gd name="connsiteY2" fmla="*/ 637295 h 879992"/>
              <a:gd name="connsiteX3" fmla="*/ 1164111 w 1214866"/>
              <a:gd name="connsiteY3" fmla="*/ 176887 h 879992"/>
              <a:gd name="connsiteX4" fmla="*/ 1005959 w 1214866"/>
              <a:gd name="connsiteY4" fmla="*/ 73552 h 879992"/>
              <a:gd name="connsiteX5" fmla="*/ 451239 w 1214866"/>
              <a:gd name="connsiteY5" fmla="*/ 34449 h 879992"/>
              <a:gd name="connsiteX6" fmla="*/ 9376 w 1214866"/>
              <a:gd name="connsiteY6" fmla="*/ 595539 h 879992"/>
              <a:gd name="connsiteX7" fmla="*/ 538047 w 1214866"/>
              <a:gd name="connsiteY7" fmla="*/ 758200 h 879992"/>
              <a:gd name="connsiteX8" fmla="*/ 618931 w 1214866"/>
              <a:gd name="connsiteY8" fmla="*/ 879992 h 879992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20039 w 1203184"/>
              <a:gd name="connsiteY0" fmla="*/ 874240 h 874240"/>
              <a:gd name="connsiteX1" fmla="*/ 812444 w 1203184"/>
              <a:gd name="connsiteY1" fmla="*/ 794969 h 874240"/>
              <a:gd name="connsiteX2" fmla="*/ 1171250 w 1203184"/>
              <a:gd name="connsiteY2" fmla="*/ 631543 h 874240"/>
              <a:gd name="connsiteX3" fmla="*/ 1165219 w 1203184"/>
              <a:gd name="connsiteY3" fmla="*/ 171135 h 874240"/>
              <a:gd name="connsiteX4" fmla="*/ 990916 w 1203184"/>
              <a:gd name="connsiteY4" fmla="*/ 39669 h 874240"/>
              <a:gd name="connsiteX5" fmla="*/ 406775 w 1203184"/>
              <a:gd name="connsiteY5" fmla="*/ 50168 h 874240"/>
              <a:gd name="connsiteX6" fmla="*/ 10484 w 1203184"/>
              <a:gd name="connsiteY6" fmla="*/ 589787 h 874240"/>
              <a:gd name="connsiteX7" fmla="*/ 539155 w 1203184"/>
              <a:gd name="connsiteY7" fmla="*/ 752448 h 874240"/>
              <a:gd name="connsiteX8" fmla="*/ 620039 w 1203184"/>
              <a:gd name="connsiteY8" fmla="*/ 874240 h 874240"/>
              <a:gd name="connsiteX0" fmla="*/ 620213 w 1203358"/>
              <a:gd name="connsiteY0" fmla="*/ 867642 h 867642"/>
              <a:gd name="connsiteX1" fmla="*/ 812618 w 1203358"/>
              <a:gd name="connsiteY1" fmla="*/ 788371 h 867642"/>
              <a:gd name="connsiteX2" fmla="*/ 1171424 w 1203358"/>
              <a:gd name="connsiteY2" fmla="*/ 624945 h 867642"/>
              <a:gd name="connsiteX3" fmla="*/ 1165393 w 1203358"/>
              <a:gd name="connsiteY3" fmla="*/ 164537 h 867642"/>
              <a:gd name="connsiteX4" fmla="*/ 991090 w 1203358"/>
              <a:gd name="connsiteY4" fmla="*/ 33071 h 867642"/>
              <a:gd name="connsiteX5" fmla="*/ 406949 w 1203358"/>
              <a:gd name="connsiteY5" fmla="*/ 43570 h 867642"/>
              <a:gd name="connsiteX6" fmla="*/ 10658 w 1203358"/>
              <a:gd name="connsiteY6" fmla="*/ 583189 h 867642"/>
              <a:gd name="connsiteX7" fmla="*/ 539329 w 1203358"/>
              <a:gd name="connsiteY7" fmla="*/ 745850 h 867642"/>
              <a:gd name="connsiteX8" fmla="*/ 620213 w 1203358"/>
              <a:gd name="connsiteY8" fmla="*/ 867642 h 867642"/>
              <a:gd name="connsiteX0" fmla="*/ 621220 w 1204365"/>
              <a:gd name="connsiteY0" fmla="*/ 864871 h 864871"/>
              <a:gd name="connsiteX1" fmla="*/ 813625 w 1204365"/>
              <a:gd name="connsiteY1" fmla="*/ 785600 h 864871"/>
              <a:gd name="connsiteX2" fmla="*/ 1172431 w 1204365"/>
              <a:gd name="connsiteY2" fmla="*/ 622174 h 864871"/>
              <a:gd name="connsiteX3" fmla="*/ 1166400 w 1204365"/>
              <a:gd name="connsiteY3" fmla="*/ 161766 h 864871"/>
              <a:gd name="connsiteX4" fmla="*/ 992097 w 1204365"/>
              <a:gd name="connsiteY4" fmla="*/ 30300 h 864871"/>
              <a:gd name="connsiteX5" fmla="*/ 407956 w 1204365"/>
              <a:gd name="connsiteY5" fmla="*/ 40799 h 864871"/>
              <a:gd name="connsiteX6" fmla="*/ 11665 w 1204365"/>
              <a:gd name="connsiteY6" fmla="*/ 580418 h 864871"/>
              <a:gd name="connsiteX7" fmla="*/ 540336 w 1204365"/>
              <a:gd name="connsiteY7" fmla="*/ 743079 h 864871"/>
              <a:gd name="connsiteX8" fmla="*/ 621220 w 1204365"/>
              <a:gd name="connsiteY8" fmla="*/ 864871 h 864871"/>
              <a:gd name="connsiteX0" fmla="*/ 619935 w 1204190"/>
              <a:gd name="connsiteY0" fmla="*/ 873669 h 873669"/>
              <a:gd name="connsiteX1" fmla="*/ 812340 w 1204190"/>
              <a:gd name="connsiteY1" fmla="*/ 794398 h 873669"/>
              <a:gd name="connsiteX2" fmla="*/ 1171146 w 1204190"/>
              <a:gd name="connsiteY2" fmla="*/ 630972 h 873669"/>
              <a:gd name="connsiteX3" fmla="*/ 1165115 w 1204190"/>
              <a:gd name="connsiteY3" fmla="*/ 170564 h 873669"/>
              <a:gd name="connsiteX4" fmla="*/ 967884 w 1204190"/>
              <a:gd name="connsiteY4" fmla="*/ 40405 h 873669"/>
              <a:gd name="connsiteX5" fmla="*/ 406671 w 1204190"/>
              <a:gd name="connsiteY5" fmla="*/ 49597 h 873669"/>
              <a:gd name="connsiteX6" fmla="*/ 10380 w 1204190"/>
              <a:gd name="connsiteY6" fmla="*/ 589216 h 873669"/>
              <a:gd name="connsiteX7" fmla="*/ 539051 w 1204190"/>
              <a:gd name="connsiteY7" fmla="*/ 751877 h 873669"/>
              <a:gd name="connsiteX8" fmla="*/ 619935 w 1204190"/>
              <a:gd name="connsiteY8" fmla="*/ 873669 h 873669"/>
              <a:gd name="connsiteX0" fmla="*/ 628446 w 1212701"/>
              <a:gd name="connsiteY0" fmla="*/ 842371 h 842371"/>
              <a:gd name="connsiteX1" fmla="*/ 820851 w 1212701"/>
              <a:gd name="connsiteY1" fmla="*/ 763100 h 842371"/>
              <a:gd name="connsiteX2" fmla="*/ 1179657 w 1212701"/>
              <a:gd name="connsiteY2" fmla="*/ 599674 h 842371"/>
              <a:gd name="connsiteX3" fmla="*/ 1173626 w 1212701"/>
              <a:gd name="connsiteY3" fmla="*/ 139266 h 842371"/>
              <a:gd name="connsiteX4" fmla="*/ 976395 w 1212701"/>
              <a:gd name="connsiteY4" fmla="*/ 9107 h 842371"/>
              <a:gd name="connsiteX5" fmla="*/ 246714 w 1212701"/>
              <a:gd name="connsiteY5" fmla="*/ 97247 h 842371"/>
              <a:gd name="connsiteX6" fmla="*/ 18891 w 1212701"/>
              <a:gd name="connsiteY6" fmla="*/ 557918 h 842371"/>
              <a:gd name="connsiteX7" fmla="*/ 547562 w 1212701"/>
              <a:gd name="connsiteY7" fmla="*/ 720579 h 842371"/>
              <a:gd name="connsiteX8" fmla="*/ 628446 w 1212701"/>
              <a:gd name="connsiteY8" fmla="*/ 842371 h 842371"/>
              <a:gd name="connsiteX0" fmla="*/ 628446 w 1211895"/>
              <a:gd name="connsiteY0" fmla="*/ 842371 h 842371"/>
              <a:gd name="connsiteX1" fmla="*/ 820851 w 1211895"/>
              <a:gd name="connsiteY1" fmla="*/ 763100 h 842371"/>
              <a:gd name="connsiteX2" fmla="*/ 1178477 w 1211895"/>
              <a:gd name="connsiteY2" fmla="*/ 606951 h 842371"/>
              <a:gd name="connsiteX3" fmla="*/ 1173626 w 1211895"/>
              <a:gd name="connsiteY3" fmla="*/ 139266 h 842371"/>
              <a:gd name="connsiteX4" fmla="*/ 976395 w 1211895"/>
              <a:gd name="connsiteY4" fmla="*/ 9107 h 842371"/>
              <a:gd name="connsiteX5" fmla="*/ 246714 w 1211895"/>
              <a:gd name="connsiteY5" fmla="*/ 97247 h 842371"/>
              <a:gd name="connsiteX6" fmla="*/ 18891 w 1211895"/>
              <a:gd name="connsiteY6" fmla="*/ 557918 h 842371"/>
              <a:gd name="connsiteX7" fmla="*/ 547562 w 1211895"/>
              <a:gd name="connsiteY7" fmla="*/ 720579 h 842371"/>
              <a:gd name="connsiteX8" fmla="*/ 628446 w 1211895"/>
              <a:gd name="connsiteY8" fmla="*/ 842371 h 842371"/>
              <a:gd name="connsiteX0" fmla="*/ 628446 w 1218918"/>
              <a:gd name="connsiteY0" fmla="*/ 842371 h 842371"/>
              <a:gd name="connsiteX1" fmla="*/ 820851 w 1218918"/>
              <a:gd name="connsiteY1" fmla="*/ 763100 h 842371"/>
              <a:gd name="connsiteX2" fmla="*/ 1178477 w 1218918"/>
              <a:gd name="connsiteY2" fmla="*/ 606951 h 842371"/>
              <a:gd name="connsiteX3" fmla="*/ 1173626 w 1218918"/>
              <a:gd name="connsiteY3" fmla="*/ 139266 h 842371"/>
              <a:gd name="connsiteX4" fmla="*/ 976395 w 1218918"/>
              <a:gd name="connsiteY4" fmla="*/ 9107 h 842371"/>
              <a:gd name="connsiteX5" fmla="*/ 246714 w 1218918"/>
              <a:gd name="connsiteY5" fmla="*/ 97247 h 842371"/>
              <a:gd name="connsiteX6" fmla="*/ 18891 w 1218918"/>
              <a:gd name="connsiteY6" fmla="*/ 557918 h 842371"/>
              <a:gd name="connsiteX7" fmla="*/ 547562 w 1218918"/>
              <a:gd name="connsiteY7" fmla="*/ 720579 h 842371"/>
              <a:gd name="connsiteX8" fmla="*/ 628446 w 1218918"/>
              <a:gd name="connsiteY8" fmla="*/ 842371 h 842371"/>
              <a:gd name="connsiteX0" fmla="*/ 628446 w 1223727"/>
              <a:gd name="connsiteY0" fmla="*/ 842371 h 842371"/>
              <a:gd name="connsiteX1" fmla="*/ 820851 w 1223727"/>
              <a:gd name="connsiteY1" fmla="*/ 763100 h 842371"/>
              <a:gd name="connsiteX2" fmla="*/ 1178477 w 1223727"/>
              <a:gd name="connsiteY2" fmla="*/ 606951 h 842371"/>
              <a:gd name="connsiteX3" fmla="*/ 1173626 w 1223727"/>
              <a:gd name="connsiteY3" fmla="*/ 139266 h 842371"/>
              <a:gd name="connsiteX4" fmla="*/ 976395 w 1223727"/>
              <a:gd name="connsiteY4" fmla="*/ 9107 h 842371"/>
              <a:gd name="connsiteX5" fmla="*/ 246714 w 1223727"/>
              <a:gd name="connsiteY5" fmla="*/ 97247 h 842371"/>
              <a:gd name="connsiteX6" fmla="*/ 18891 w 1223727"/>
              <a:gd name="connsiteY6" fmla="*/ 557918 h 842371"/>
              <a:gd name="connsiteX7" fmla="*/ 547562 w 1223727"/>
              <a:gd name="connsiteY7" fmla="*/ 720579 h 842371"/>
              <a:gd name="connsiteX8" fmla="*/ 628446 w 1223727"/>
              <a:gd name="connsiteY8" fmla="*/ 842371 h 842371"/>
              <a:gd name="connsiteX0" fmla="*/ 628446 w 1232687"/>
              <a:gd name="connsiteY0" fmla="*/ 842371 h 842371"/>
              <a:gd name="connsiteX1" fmla="*/ 820851 w 1232687"/>
              <a:gd name="connsiteY1" fmla="*/ 763100 h 842371"/>
              <a:gd name="connsiteX2" fmla="*/ 1178477 w 1232687"/>
              <a:gd name="connsiteY2" fmla="*/ 606951 h 842371"/>
              <a:gd name="connsiteX3" fmla="*/ 1188606 w 1232687"/>
              <a:gd name="connsiteY3" fmla="*/ 158133 h 842371"/>
              <a:gd name="connsiteX4" fmla="*/ 976395 w 1232687"/>
              <a:gd name="connsiteY4" fmla="*/ 9107 h 842371"/>
              <a:gd name="connsiteX5" fmla="*/ 246714 w 1232687"/>
              <a:gd name="connsiteY5" fmla="*/ 97247 h 842371"/>
              <a:gd name="connsiteX6" fmla="*/ 18891 w 1232687"/>
              <a:gd name="connsiteY6" fmla="*/ 557918 h 842371"/>
              <a:gd name="connsiteX7" fmla="*/ 547562 w 1232687"/>
              <a:gd name="connsiteY7" fmla="*/ 720579 h 842371"/>
              <a:gd name="connsiteX8" fmla="*/ 628446 w 1232687"/>
              <a:gd name="connsiteY8" fmla="*/ 842371 h 842371"/>
              <a:gd name="connsiteX0" fmla="*/ 628446 w 1238631"/>
              <a:gd name="connsiteY0" fmla="*/ 842371 h 842371"/>
              <a:gd name="connsiteX1" fmla="*/ 820851 w 1238631"/>
              <a:gd name="connsiteY1" fmla="*/ 763100 h 842371"/>
              <a:gd name="connsiteX2" fmla="*/ 1178477 w 1238631"/>
              <a:gd name="connsiteY2" fmla="*/ 606951 h 842371"/>
              <a:gd name="connsiteX3" fmla="*/ 1197715 w 1238631"/>
              <a:gd name="connsiteY3" fmla="*/ 163763 h 842371"/>
              <a:gd name="connsiteX4" fmla="*/ 976395 w 1238631"/>
              <a:gd name="connsiteY4" fmla="*/ 9107 h 842371"/>
              <a:gd name="connsiteX5" fmla="*/ 246714 w 1238631"/>
              <a:gd name="connsiteY5" fmla="*/ 97247 h 842371"/>
              <a:gd name="connsiteX6" fmla="*/ 18891 w 1238631"/>
              <a:gd name="connsiteY6" fmla="*/ 557918 h 842371"/>
              <a:gd name="connsiteX7" fmla="*/ 547562 w 1238631"/>
              <a:gd name="connsiteY7" fmla="*/ 720579 h 842371"/>
              <a:gd name="connsiteX8" fmla="*/ 628446 w 1238631"/>
              <a:gd name="connsiteY8" fmla="*/ 842371 h 842371"/>
              <a:gd name="connsiteX0" fmla="*/ 632386 w 1242571"/>
              <a:gd name="connsiteY0" fmla="*/ 846766 h 846766"/>
              <a:gd name="connsiteX1" fmla="*/ 824791 w 1242571"/>
              <a:gd name="connsiteY1" fmla="*/ 767495 h 846766"/>
              <a:gd name="connsiteX2" fmla="*/ 1182417 w 1242571"/>
              <a:gd name="connsiteY2" fmla="*/ 611346 h 846766"/>
              <a:gd name="connsiteX3" fmla="*/ 1201655 w 1242571"/>
              <a:gd name="connsiteY3" fmla="*/ 168158 h 846766"/>
              <a:gd name="connsiteX4" fmla="*/ 980335 w 1242571"/>
              <a:gd name="connsiteY4" fmla="*/ 13502 h 846766"/>
              <a:gd name="connsiteX5" fmla="*/ 250654 w 1242571"/>
              <a:gd name="connsiteY5" fmla="*/ 101642 h 846766"/>
              <a:gd name="connsiteX6" fmla="*/ 22831 w 1242571"/>
              <a:gd name="connsiteY6" fmla="*/ 562313 h 846766"/>
              <a:gd name="connsiteX7" fmla="*/ 551502 w 1242571"/>
              <a:gd name="connsiteY7" fmla="*/ 724974 h 846766"/>
              <a:gd name="connsiteX8" fmla="*/ 632386 w 1242571"/>
              <a:gd name="connsiteY8" fmla="*/ 846766 h 846766"/>
              <a:gd name="connsiteX0" fmla="*/ 633056 w 1243241"/>
              <a:gd name="connsiteY0" fmla="*/ 846832 h 846832"/>
              <a:gd name="connsiteX1" fmla="*/ 825461 w 1243241"/>
              <a:gd name="connsiteY1" fmla="*/ 767561 h 846832"/>
              <a:gd name="connsiteX2" fmla="*/ 1183087 w 1243241"/>
              <a:gd name="connsiteY2" fmla="*/ 611412 h 846832"/>
              <a:gd name="connsiteX3" fmla="*/ 1202325 w 1243241"/>
              <a:gd name="connsiteY3" fmla="*/ 168224 h 846832"/>
              <a:gd name="connsiteX4" fmla="*/ 981005 w 1243241"/>
              <a:gd name="connsiteY4" fmla="*/ 13568 h 846832"/>
              <a:gd name="connsiteX5" fmla="*/ 245994 w 1243241"/>
              <a:gd name="connsiteY5" fmla="*/ 86692 h 846832"/>
              <a:gd name="connsiteX6" fmla="*/ 23501 w 1243241"/>
              <a:gd name="connsiteY6" fmla="*/ 562379 h 846832"/>
              <a:gd name="connsiteX7" fmla="*/ 552172 w 1243241"/>
              <a:gd name="connsiteY7" fmla="*/ 725040 h 846832"/>
              <a:gd name="connsiteX8" fmla="*/ 633056 w 1243241"/>
              <a:gd name="connsiteY8" fmla="*/ 846832 h 846832"/>
              <a:gd name="connsiteX0" fmla="*/ 633056 w 1243241"/>
              <a:gd name="connsiteY0" fmla="*/ 848503 h 848503"/>
              <a:gd name="connsiteX1" fmla="*/ 825461 w 1243241"/>
              <a:gd name="connsiteY1" fmla="*/ 769232 h 848503"/>
              <a:gd name="connsiteX2" fmla="*/ 1183087 w 1243241"/>
              <a:gd name="connsiteY2" fmla="*/ 613083 h 848503"/>
              <a:gd name="connsiteX3" fmla="*/ 1202325 w 1243241"/>
              <a:gd name="connsiteY3" fmla="*/ 169895 h 848503"/>
              <a:gd name="connsiteX4" fmla="*/ 981005 w 1243241"/>
              <a:gd name="connsiteY4" fmla="*/ 15239 h 848503"/>
              <a:gd name="connsiteX5" fmla="*/ 245994 w 1243241"/>
              <a:gd name="connsiteY5" fmla="*/ 88363 h 848503"/>
              <a:gd name="connsiteX6" fmla="*/ 23501 w 1243241"/>
              <a:gd name="connsiteY6" fmla="*/ 564050 h 848503"/>
              <a:gd name="connsiteX7" fmla="*/ 552172 w 1243241"/>
              <a:gd name="connsiteY7" fmla="*/ 726711 h 848503"/>
              <a:gd name="connsiteX8" fmla="*/ 633056 w 1243241"/>
              <a:gd name="connsiteY8" fmla="*/ 848503 h 848503"/>
              <a:gd name="connsiteX0" fmla="*/ 633056 w 1243241"/>
              <a:gd name="connsiteY0" fmla="*/ 852489 h 852489"/>
              <a:gd name="connsiteX1" fmla="*/ 825461 w 1243241"/>
              <a:gd name="connsiteY1" fmla="*/ 773218 h 852489"/>
              <a:gd name="connsiteX2" fmla="*/ 1183087 w 1243241"/>
              <a:gd name="connsiteY2" fmla="*/ 617069 h 852489"/>
              <a:gd name="connsiteX3" fmla="*/ 1202325 w 1243241"/>
              <a:gd name="connsiteY3" fmla="*/ 173881 h 852489"/>
              <a:gd name="connsiteX4" fmla="*/ 981005 w 1243241"/>
              <a:gd name="connsiteY4" fmla="*/ 19225 h 852489"/>
              <a:gd name="connsiteX5" fmla="*/ 245994 w 1243241"/>
              <a:gd name="connsiteY5" fmla="*/ 92349 h 852489"/>
              <a:gd name="connsiteX6" fmla="*/ 23501 w 1243241"/>
              <a:gd name="connsiteY6" fmla="*/ 568036 h 852489"/>
              <a:gd name="connsiteX7" fmla="*/ 552172 w 1243241"/>
              <a:gd name="connsiteY7" fmla="*/ 730697 h 852489"/>
              <a:gd name="connsiteX8" fmla="*/ 633056 w 1243241"/>
              <a:gd name="connsiteY8" fmla="*/ 852489 h 852489"/>
              <a:gd name="connsiteX0" fmla="*/ 633056 w 1238870"/>
              <a:gd name="connsiteY0" fmla="*/ 852489 h 852489"/>
              <a:gd name="connsiteX1" fmla="*/ 825461 w 1238870"/>
              <a:gd name="connsiteY1" fmla="*/ 773218 h 852489"/>
              <a:gd name="connsiteX2" fmla="*/ 1183087 w 1238870"/>
              <a:gd name="connsiteY2" fmla="*/ 617069 h 852489"/>
              <a:gd name="connsiteX3" fmla="*/ 1202325 w 1238870"/>
              <a:gd name="connsiteY3" fmla="*/ 173881 h 852489"/>
              <a:gd name="connsiteX4" fmla="*/ 981005 w 1238870"/>
              <a:gd name="connsiteY4" fmla="*/ 19225 h 852489"/>
              <a:gd name="connsiteX5" fmla="*/ 245994 w 1238870"/>
              <a:gd name="connsiteY5" fmla="*/ 92349 h 852489"/>
              <a:gd name="connsiteX6" fmla="*/ 23501 w 1238870"/>
              <a:gd name="connsiteY6" fmla="*/ 568036 h 852489"/>
              <a:gd name="connsiteX7" fmla="*/ 552172 w 1238870"/>
              <a:gd name="connsiteY7" fmla="*/ 730697 h 852489"/>
              <a:gd name="connsiteX8" fmla="*/ 633056 w 1238870"/>
              <a:gd name="connsiteY8" fmla="*/ 852489 h 852489"/>
              <a:gd name="connsiteX0" fmla="*/ 633056 w 1237972"/>
              <a:gd name="connsiteY0" fmla="*/ 852489 h 852489"/>
              <a:gd name="connsiteX1" fmla="*/ 825461 w 1237972"/>
              <a:gd name="connsiteY1" fmla="*/ 773218 h 852489"/>
              <a:gd name="connsiteX2" fmla="*/ 1183087 w 1237972"/>
              <a:gd name="connsiteY2" fmla="*/ 617069 h 852489"/>
              <a:gd name="connsiteX3" fmla="*/ 1202325 w 1237972"/>
              <a:gd name="connsiteY3" fmla="*/ 173881 h 852489"/>
              <a:gd name="connsiteX4" fmla="*/ 981005 w 1237972"/>
              <a:gd name="connsiteY4" fmla="*/ 19225 h 852489"/>
              <a:gd name="connsiteX5" fmla="*/ 245994 w 1237972"/>
              <a:gd name="connsiteY5" fmla="*/ 92349 h 852489"/>
              <a:gd name="connsiteX6" fmla="*/ 23501 w 1237972"/>
              <a:gd name="connsiteY6" fmla="*/ 568036 h 852489"/>
              <a:gd name="connsiteX7" fmla="*/ 552172 w 1237972"/>
              <a:gd name="connsiteY7" fmla="*/ 730697 h 852489"/>
              <a:gd name="connsiteX8" fmla="*/ 633056 w 1237972"/>
              <a:gd name="connsiteY8" fmla="*/ 852489 h 85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415F49B-3CBC-46CF-AFB5-988852D0479E}"/>
              </a:ext>
            </a:extLst>
          </p:cNvPr>
          <p:cNvSpPr/>
          <p:nvPr/>
        </p:nvSpPr>
        <p:spPr>
          <a:xfrm rot="21133683" flipH="1">
            <a:off x="1010574" y="456230"/>
            <a:ext cx="9378187" cy="523858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7734 w 1248446"/>
              <a:gd name="connsiteY6" fmla="*/ 751246 h 873038"/>
              <a:gd name="connsiteX7" fmla="*/ 628618 w 1248446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49939"/>
              <a:gd name="connsiteY0" fmla="*/ 873038 h 873038"/>
              <a:gd name="connsiteX1" fmla="*/ 828272 w 1249939"/>
              <a:gd name="connsiteY1" fmla="*/ 793767 h 873038"/>
              <a:gd name="connsiteX2" fmla="*/ 1187078 w 1249939"/>
              <a:gd name="connsiteY2" fmla="*/ 630341 h 873038"/>
              <a:gd name="connsiteX3" fmla="*/ 1186031 w 1249939"/>
              <a:gd name="connsiteY3" fmla="*/ 192762 h 873038"/>
              <a:gd name="connsiteX4" fmla="*/ 466703 w 1249939"/>
              <a:gd name="connsiteY4" fmla="*/ 32456 h 873038"/>
              <a:gd name="connsiteX5" fmla="*/ 14551 w 1249939"/>
              <a:gd name="connsiteY5" fmla="*/ 595193 h 873038"/>
              <a:gd name="connsiteX6" fmla="*/ 554983 w 1249939"/>
              <a:gd name="connsiteY6" fmla="*/ 751246 h 873038"/>
              <a:gd name="connsiteX7" fmla="*/ 635867 w 1249939"/>
              <a:gd name="connsiteY7" fmla="*/ 873038 h 873038"/>
              <a:gd name="connsiteX0" fmla="*/ 615218 w 1229290"/>
              <a:gd name="connsiteY0" fmla="*/ 861281 h 861281"/>
              <a:gd name="connsiteX1" fmla="*/ 807623 w 1229290"/>
              <a:gd name="connsiteY1" fmla="*/ 782010 h 861281"/>
              <a:gd name="connsiteX2" fmla="*/ 1166429 w 1229290"/>
              <a:gd name="connsiteY2" fmla="*/ 618584 h 861281"/>
              <a:gd name="connsiteX3" fmla="*/ 1165382 w 1229290"/>
              <a:gd name="connsiteY3" fmla="*/ 181005 h 861281"/>
              <a:gd name="connsiteX4" fmla="*/ 446054 w 1229290"/>
              <a:gd name="connsiteY4" fmla="*/ 20699 h 861281"/>
              <a:gd name="connsiteX5" fmla="*/ 5663 w 1229290"/>
              <a:gd name="connsiteY5" fmla="*/ 576828 h 861281"/>
              <a:gd name="connsiteX6" fmla="*/ 534334 w 1229290"/>
              <a:gd name="connsiteY6" fmla="*/ 739489 h 861281"/>
              <a:gd name="connsiteX7" fmla="*/ 615218 w 1229290"/>
              <a:gd name="connsiteY7" fmla="*/ 861281 h 861281"/>
              <a:gd name="connsiteX0" fmla="*/ 619617 w 1233689"/>
              <a:gd name="connsiteY0" fmla="*/ 861281 h 861281"/>
              <a:gd name="connsiteX1" fmla="*/ 812022 w 1233689"/>
              <a:gd name="connsiteY1" fmla="*/ 782010 h 861281"/>
              <a:gd name="connsiteX2" fmla="*/ 1170828 w 1233689"/>
              <a:gd name="connsiteY2" fmla="*/ 618584 h 861281"/>
              <a:gd name="connsiteX3" fmla="*/ 1169781 w 1233689"/>
              <a:gd name="connsiteY3" fmla="*/ 181005 h 861281"/>
              <a:gd name="connsiteX4" fmla="*/ 450453 w 1233689"/>
              <a:gd name="connsiteY4" fmla="*/ 20699 h 861281"/>
              <a:gd name="connsiteX5" fmla="*/ 10062 w 1233689"/>
              <a:gd name="connsiteY5" fmla="*/ 576828 h 861281"/>
              <a:gd name="connsiteX6" fmla="*/ 538733 w 1233689"/>
              <a:gd name="connsiteY6" fmla="*/ 739489 h 861281"/>
              <a:gd name="connsiteX7" fmla="*/ 619617 w 1233689"/>
              <a:gd name="connsiteY7" fmla="*/ 861281 h 861281"/>
              <a:gd name="connsiteX0" fmla="*/ 619579 w 1239236"/>
              <a:gd name="connsiteY0" fmla="*/ 863398 h 863398"/>
              <a:gd name="connsiteX1" fmla="*/ 811984 w 1239236"/>
              <a:gd name="connsiteY1" fmla="*/ 784127 h 863398"/>
              <a:gd name="connsiteX2" fmla="*/ 1170790 w 1239236"/>
              <a:gd name="connsiteY2" fmla="*/ 620701 h 863398"/>
              <a:gd name="connsiteX3" fmla="*/ 1169743 w 1239236"/>
              <a:gd name="connsiteY3" fmla="*/ 183122 h 863398"/>
              <a:gd name="connsiteX4" fmla="*/ 451887 w 1239236"/>
              <a:gd name="connsiteY4" fmla="*/ 17855 h 863398"/>
              <a:gd name="connsiteX5" fmla="*/ 10024 w 1239236"/>
              <a:gd name="connsiteY5" fmla="*/ 578945 h 863398"/>
              <a:gd name="connsiteX6" fmla="*/ 538695 w 1239236"/>
              <a:gd name="connsiteY6" fmla="*/ 741606 h 863398"/>
              <a:gd name="connsiteX7" fmla="*/ 619579 w 1239236"/>
              <a:gd name="connsiteY7" fmla="*/ 863398 h 863398"/>
              <a:gd name="connsiteX0" fmla="*/ 623569 w 1243226"/>
              <a:gd name="connsiteY0" fmla="*/ 870437 h 870437"/>
              <a:gd name="connsiteX1" fmla="*/ 815974 w 1243226"/>
              <a:gd name="connsiteY1" fmla="*/ 791166 h 870437"/>
              <a:gd name="connsiteX2" fmla="*/ 1174780 w 1243226"/>
              <a:gd name="connsiteY2" fmla="*/ 627740 h 870437"/>
              <a:gd name="connsiteX3" fmla="*/ 1173733 w 1243226"/>
              <a:gd name="connsiteY3" fmla="*/ 190161 h 870437"/>
              <a:gd name="connsiteX4" fmla="*/ 455877 w 1243226"/>
              <a:gd name="connsiteY4" fmla="*/ 24894 h 870437"/>
              <a:gd name="connsiteX5" fmla="*/ 14014 w 1243226"/>
              <a:gd name="connsiteY5" fmla="*/ 585984 h 870437"/>
              <a:gd name="connsiteX6" fmla="*/ 542685 w 1243226"/>
              <a:gd name="connsiteY6" fmla="*/ 748645 h 870437"/>
              <a:gd name="connsiteX7" fmla="*/ 623569 w 1243226"/>
              <a:gd name="connsiteY7" fmla="*/ 870437 h 870437"/>
              <a:gd name="connsiteX0" fmla="*/ 624861 w 1244518"/>
              <a:gd name="connsiteY0" fmla="*/ 869274 h 869274"/>
              <a:gd name="connsiteX1" fmla="*/ 817266 w 1244518"/>
              <a:gd name="connsiteY1" fmla="*/ 790003 h 869274"/>
              <a:gd name="connsiteX2" fmla="*/ 1176072 w 1244518"/>
              <a:gd name="connsiteY2" fmla="*/ 626577 h 869274"/>
              <a:gd name="connsiteX3" fmla="*/ 1175025 w 1244518"/>
              <a:gd name="connsiteY3" fmla="*/ 188998 h 869274"/>
              <a:gd name="connsiteX4" fmla="*/ 457169 w 1244518"/>
              <a:gd name="connsiteY4" fmla="*/ 23731 h 869274"/>
              <a:gd name="connsiteX5" fmla="*/ 15306 w 1244518"/>
              <a:gd name="connsiteY5" fmla="*/ 584821 h 869274"/>
              <a:gd name="connsiteX6" fmla="*/ 543977 w 1244518"/>
              <a:gd name="connsiteY6" fmla="*/ 747482 h 869274"/>
              <a:gd name="connsiteX7" fmla="*/ 624861 w 1244518"/>
              <a:gd name="connsiteY7" fmla="*/ 869274 h 869274"/>
              <a:gd name="connsiteX0" fmla="*/ 619558 w 1235941"/>
              <a:gd name="connsiteY0" fmla="*/ 867295 h 867295"/>
              <a:gd name="connsiteX1" fmla="*/ 811963 w 1235941"/>
              <a:gd name="connsiteY1" fmla="*/ 788024 h 867295"/>
              <a:gd name="connsiteX2" fmla="*/ 1170769 w 1235941"/>
              <a:gd name="connsiteY2" fmla="*/ 624598 h 867295"/>
              <a:gd name="connsiteX3" fmla="*/ 1164738 w 1235941"/>
              <a:gd name="connsiteY3" fmla="*/ 164190 h 867295"/>
              <a:gd name="connsiteX4" fmla="*/ 451866 w 1235941"/>
              <a:gd name="connsiteY4" fmla="*/ 21752 h 867295"/>
              <a:gd name="connsiteX5" fmla="*/ 10003 w 1235941"/>
              <a:gd name="connsiteY5" fmla="*/ 582842 h 867295"/>
              <a:gd name="connsiteX6" fmla="*/ 538674 w 1235941"/>
              <a:gd name="connsiteY6" fmla="*/ 745503 h 867295"/>
              <a:gd name="connsiteX7" fmla="*/ 619558 w 1235941"/>
              <a:gd name="connsiteY7" fmla="*/ 867295 h 867295"/>
              <a:gd name="connsiteX0" fmla="*/ 622435 w 1238818"/>
              <a:gd name="connsiteY0" fmla="*/ 868328 h 868328"/>
              <a:gd name="connsiteX1" fmla="*/ 814840 w 1238818"/>
              <a:gd name="connsiteY1" fmla="*/ 789057 h 868328"/>
              <a:gd name="connsiteX2" fmla="*/ 1173646 w 1238818"/>
              <a:gd name="connsiteY2" fmla="*/ 625631 h 868328"/>
              <a:gd name="connsiteX3" fmla="*/ 1167615 w 1238818"/>
              <a:gd name="connsiteY3" fmla="*/ 165223 h 868328"/>
              <a:gd name="connsiteX4" fmla="*/ 454743 w 1238818"/>
              <a:gd name="connsiteY4" fmla="*/ 22785 h 868328"/>
              <a:gd name="connsiteX5" fmla="*/ 12880 w 1238818"/>
              <a:gd name="connsiteY5" fmla="*/ 583875 h 868328"/>
              <a:gd name="connsiteX6" fmla="*/ 541551 w 1238818"/>
              <a:gd name="connsiteY6" fmla="*/ 746536 h 868328"/>
              <a:gd name="connsiteX7" fmla="*/ 622435 w 1238818"/>
              <a:gd name="connsiteY7" fmla="*/ 868328 h 868328"/>
              <a:gd name="connsiteX0" fmla="*/ 618931 w 1201319"/>
              <a:gd name="connsiteY0" fmla="*/ 879992 h 879992"/>
              <a:gd name="connsiteX1" fmla="*/ 811336 w 1201319"/>
              <a:gd name="connsiteY1" fmla="*/ 800721 h 879992"/>
              <a:gd name="connsiteX2" fmla="*/ 1170142 w 1201319"/>
              <a:gd name="connsiteY2" fmla="*/ 637295 h 879992"/>
              <a:gd name="connsiteX3" fmla="*/ 1164111 w 1201319"/>
              <a:gd name="connsiteY3" fmla="*/ 176887 h 879992"/>
              <a:gd name="connsiteX4" fmla="*/ 1005959 w 1201319"/>
              <a:gd name="connsiteY4" fmla="*/ 73552 h 879992"/>
              <a:gd name="connsiteX5" fmla="*/ 451239 w 1201319"/>
              <a:gd name="connsiteY5" fmla="*/ 34449 h 879992"/>
              <a:gd name="connsiteX6" fmla="*/ 9376 w 1201319"/>
              <a:gd name="connsiteY6" fmla="*/ 595539 h 879992"/>
              <a:gd name="connsiteX7" fmla="*/ 538047 w 1201319"/>
              <a:gd name="connsiteY7" fmla="*/ 758200 h 879992"/>
              <a:gd name="connsiteX8" fmla="*/ 618931 w 1201319"/>
              <a:gd name="connsiteY8" fmla="*/ 879992 h 879992"/>
              <a:gd name="connsiteX0" fmla="*/ 618931 w 1214866"/>
              <a:gd name="connsiteY0" fmla="*/ 879992 h 879992"/>
              <a:gd name="connsiteX1" fmla="*/ 811336 w 1214866"/>
              <a:gd name="connsiteY1" fmla="*/ 800721 h 879992"/>
              <a:gd name="connsiteX2" fmla="*/ 1170142 w 1214866"/>
              <a:gd name="connsiteY2" fmla="*/ 637295 h 879992"/>
              <a:gd name="connsiteX3" fmla="*/ 1164111 w 1214866"/>
              <a:gd name="connsiteY3" fmla="*/ 176887 h 879992"/>
              <a:gd name="connsiteX4" fmla="*/ 1005959 w 1214866"/>
              <a:gd name="connsiteY4" fmla="*/ 73552 h 879992"/>
              <a:gd name="connsiteX5" fmla="*/ 451239 w 1214866"/>
              <a:gd name="connsiteY5" fmla="*/ 34449 h 879992"/>
              <a:gd name="connsiteX6" fmla="*/ 9376 w 1214866"/>
              <a:gd name="connsiteY6" fmla="*/ 595539 h 879992"/>
              <a:gd name="connsiteX7" fmla="*/ 538047 w 1214866"/>
              <a:gd name="connsiteY7" fmla="*/ 758200 h 879992"/>
              <a:gd name="connsiteX8" fmla="*/ 618931 w 1214866"/>
              <a:gd name="connsiteY8" fmla="*/ 879992 h 879992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20039 w 1203184"/>
              <a:gd name="connsiteY0" fmla="*/ 874240 h 874240"/>
              <a:gd name="connsiteX1" fmla="*/ 812444 w 1203184"/>
              <a:gd name="connsiteY1" fmla="*/ 794969 h 874240"/>
              <a:gd name="connsiteX2" fmla="*/ 1171250 w 1203184"/>
              <a:gd name="connsiteY2" fmla="*/ 631543 h 874240"/>
              <a:gd name="connsiteX3" fmla="*/ 1165219 w 1203184"/>
              <a:gd name="connsiteY3" fmla="*/ 171135 h 874240"/>
              <a:gd name="connsiteX4" fmla="*/ 990916 w 1203184"/>
              <a:gd name="connsiteY4" fmla="*/ 39669 h 874240"/>
              <a:gd name="connsiteX5" fmla="*/ 406775 w 1203184"/>
              <a:gd name="connsiteY5" fmla="*/ 50168 h 874240"/>
              <a:gd name="connsiteX6" fmla="*/ 10484 w 1203184"/>
              <a:gd name="connsiteY6" fmla="*/ 589787 h 874240"/>
              <a:gd name="connsiteX7" fmla="*/ 539155 w 1203184"/>
              <a:gd name="connsiteY7" fmla="*/ 752448 h 874240"/>
              <a:gd name="connsiteX8" fmla="*/ 620039 w 1203184"/>
              <a:gd name="connsiteY8" fmla="*/ 874240 h 874240"/>
              <a:gd name="connsiteX0" fmla="*/ 620213 w 1203358"/>
              <a:gd name="connsiteY0" fmla="*/ 867642 h 867642"/>
              <a:gd name="connsiteX1" fmla="*/ 812618 w 1203358"/>
              <a:gd name="connsiteY1" fmla="*/ 788371 h 867642"/>
              <a:gd name="connsiteX2" fmla="*/ 1171424 w 1203358"/>
              <a:gd name="connsiteY2" fmla="*/ 624945 h 867642"/>
              <a:gd name="connsiteX3" fmla="*/ 1165393 w 1203358"/>
              <a:gd name="connsiteY3" fmla="*/ 164537 h 867642"/>
              <a:gd name="connsiteX4" fmla="*/ 991090 w 1203358"/>
              <a:gd name="connsiteY4" fmla="*/ 33071 h 867642"/>
              <a:gd name="connsiteX5" fmla="*/ 406949 w 1203358"/>
              <a:gd name="connsiteY5" fmla="*/ 43570 h 867642"/>
              <a:gd name="connsiteX6" fmla="*/ 10658 w 1203358"/>
              <a:gd name="connsiteY6" fmla="*/ 583189 h 867642"/>
              <a:gd name="connsiteX7" fmla="*/ 539329 w 1203358"/>
              <a:gd name="connsiteY7" fmla="*/ 745850 h 867642"/>
              <a:gd name="connsiteX8" fmla="*/ 620213 w 1203358"/>
              <a:gd name="connsiteY8" fmla="*/ 867642 h 867642"/>
              <a:gd name="connsiteX0" fmla="*/ 621220 w 1204365"/>
              <a:gd name="connsiteY0" fmla="*/ 864871 h 864871"/>
              <a:gd name="connsiteX1" fmla="*/ 813625 w 1204365"/>
              <a:gd name="connsiteY1" fmla="*/ 785600 h 864871"/>
              <a:gd name="connsiteX2" fmla="*/ 1172431 w 1204365"/>
              <a:gd name="connsiteY2" fmla="*/ 622174 h 864871"/>
              <a:gd name="connsiteX3" fmla="*/ 1166400 w 1204365"/>
              <a:gd name="connsiteY3" fmla="*/ 161766 h 864871"/>
              <a:gd name="connsiteX4" fmla="*/ 992097 w 1204365"/>
              <a:gd name="connsiteY4" fmla="*/ 30300 h 864871"/>
              <a:gd name="connsiteX5" fmla="*/ 407956 w 1204365"/>
              <a:gd name="connsiteY5" fmla="*/ 40799 h 864871"/>
              <a:gd name="connsiteX6" fmla="*/ 11665 w 1204365"/>
              <a:gd name="connsiteY6" fmla="*/ 580418 h 864871"/>
              <a:gd name="connsiteX7" fmla="*/ 540336 w 1204365"/>
              <a:gd name="connsiteY7" fmla="*/ 743079 h 864871"/>
              <a:gd name="connsiteX8" fmla="*/ 621220 w 1204365"/>
              <a:gd name="connsiteY8" fmla="*/ 864871 h 864871"/>
              <a:gd name="connsiteX0" fmla="*/ 619935 w 1204190"/>
              <a:gd name="connsiteY0" fmla="*/ 873669 h 873669"/>
              <a:gd name="connsiteX1" fmla="*/ 812340 w 1204190"/>
              <a:gd name="connsiteY1" fmla="*/ 794398 h 873669"/>
              <a:gd name="connsiteX2" fmla="*/ 1171146 w 1204190"/>
              <a:gd name="connsiteY2" fmla="*/ 630972 h 873669"/>
              <a:gd name="connsiteX3" fmla="*/ 1165115 w 1204190"/>
              <a:gd name="connsiteY3" fmla="*/ 170564 h 873669"/>
              <a:gd name="connsiteX4" fmla="*/ 967884 w 1204190"/>
              <a:gd name="connsiteY4" fmla="*/ 40405 h 873669"/>
              <a:gd name="connsiteX5" fmla="*/ 406671 w 1204190"/>
              <a:gd name="connsiteY5" fmla="*/ 49597 h 873669"/>
              <a:gd name="connsiteX6" fmla="*/ 10380 w 1204190"/>
              <a:gd name="connsiteY6" fmla="*/ 589216 h 873669"/>
              <a:gd name="connsiteX7" fmla="*/ 539051 w 1204190"/>
              <a:gd name="connsiteY7" fmla="*/ 751877 h 873669"/>
              <a:gd name="connsiteX8" fmla="*/ 619935 w 1204190"/>
              <a:gd name="connsiteY8" fmla="*/ 873669 h 873669"/>
              <a:gd name="connsiteX0" fmla="*/ 628446 w 1212701"/>
              <a:gd name="connsiteY0" fmla="*/ 842371 h 842371"/>
              <a:gd name="connsiteX1" fmla="*/ 820851 w 1212701"/>
              <a:gd name="connsiteY1" fmla="*/ 763100 h 842371"/>
              <a:gd name="connsiteX2" fmla="*/ 1179657 w 1212701"/>
              <a:gd name="connsiteY2" fmla="*/ 599674 h 842371"/>
              <a:gd name="connsiteX3" fmla="*/ 1173626 w 1212701"/>
              <a:gd name="connsiteY3" fmla="*/ 139266 h 842371"/>
              <a:gd name="connsiteX4" fmla="*/ 976395 w 1212701"/>
              <a:gd name="connsiteY4" fmla="*/ 9107 h 842371"/>
              <a:gd name="connsiteX5" fmla="*/ 246714 w 1212701"/>
              <a:gd name="connsiteY5" fmla="*/ 97247 h 842371"/>
              <a:gd name="connsiteX6" fmla="*/ 18891 w 1212701"/>
              <a:gd name="connsiteY6" fmla="*/ 557918 h 842371"/>
              <a:gd name="connsiteX7" fmla="*/ 547562 w 1212701"/>
              <a:gd name="connsiteY7" fmla="*/ 720579 h 842371"/>
              <a:gd name="connsiteX8" fmla="*/ 628446 w 1212701"/>
              <a:gd name="connsiteY8" fmla="*/ 842371 h 842371"/>
              <a:gd name="connsiteX0" fmla="*/ 628446 w 1211895"/>
              <a:gd name="connsiteY0" fmla="*/ 842371 h 842371"/>
              <a:gd name="connsiteX1" fmla="*/ 820851 w 1211895"/>
              <a:gd name="connsiteY1" fmla="*/ 763100 h 842371"/>
              <a:gd name="connsiteX2" fmla="*/ 1178477 w 1211895"/>
              <a:gd name="connsiteY2" fmla="*/ 606951 h 842371"/>
              <a:gd name="connsiteX3" fmla="*/ 1173626 w 1211895"/>
              <a:gd name="connsiteY3" fmla="*/ 139266 h 842371"/>
              <a:gd name="connsiteX4" fmla="*/ 976395 w 1211895"/>
              <a:gd name="connsiteY4" fmla="*/ 9107 h 842371"/>
              <a:gd name="connsiteX5" fmla="*/ 246714 w 1211895"/>
              <a:gd name="connsiteY5" fmla="*/ 97247 h 842371"/>
              <a:gd name="connsiteX6" fmla="*/ 18891 w 1211895"/>
              <a:gd name="connsiteY6" fmla="*/ 557918 h 842371"/>
              <a:gd name="connsiteX7" fmla="*/ 547562 w 1211895"/>
              <a:gd name="connsiteY7" fmla="*/ 720579 h 842371"/>
              <a:gd name="connsiteX8" fmla="*/ 628446 w 1211895"/>
              <a:gd name="connsiteY8" fmla="*/ 842371 h 842371"/>
              <a:gd name="connsiteX0" fmla="*/ 628446 w 1218918"/>
              <a:gd name="connsiteY0" fmla="*/ 842371 h 842371"/>
              <a:gd name="connsiteX1" fmla="*/ 820851 w 1218918"/>
              <a:gd name="connsiteY1" fmla="*/ 763100 h 842371"/>
              <a:gd name="connsiteX2" fmla="*/ 1178477 w 1218918"/>
              <a:gd name="connsiteY2" fmla="*/ 606951 h 842371"/>
              <a:gd name="connsiteX3" fmla="*/ 1173626 w 1218918"/>
              <a:gd name="connsiteY3" fmla="*/ 139266 h 842371"/>
              <a:gd name="connsiteX4" fmla="*/ 976395 w 1218918"/>
              <a:gd name="connsiteY4" fmla="*/ 9107 h 842371"/>
              <a:gd name="connsiteX5" fmla="*/ 246714 w 1218918"/>
              <a:gd name="connsiteY5" fmla="*/ 97247 h 842371"/>
              <a:gd name="connsiteX6" fmla="*/ 18891 w 1218918"/>
              <a:gd name="connsiteY6" fmla="*/ 557918 h 842371"/>
              <a:gd name="connsiteX7" fmla="*/ 547562 w 1218918"/>
              <a:gd name="connsiteY7" fmla="*/ 720579 h 842371"/>
              <a:gd name="connsiteX8" fmla="*/ 628446 w 1218918"/>
              <a:gd name="connsiteY8" fmla="*/ 842371 h 842371"/>
              <a:gd name="connsiteX0" fmla="*/ 628446 w 1223727"/>
              <a:gd name="connsiteY0" fmla="*/ 842371 h 842371"/>
              <a:gd name="connsiteX1" fmla="*/ 820851 w 1223727"/>
              <a:gd name="connsiteY1" fmla="*/ 763100 h 842371"/>
              <a:gd name="connsiteX2" fmla="*/ 1178477 w 1223727"/>
              <a:gd name="connsiteY2" fmla="*/ 606951 h 842371"/>
              <a:gd name="connsiteX3" fmla="*/ 1173626 w 1223727"/>
              <a:gd name="connsiteY3" fmla="*/ 139266 h 842371"/>
              <a:gd name="connsiteX4" fmla="*/ 976395 w 1223727"/>
              <a:gd name="connsiteY4" fmla="*/ 9107 h 842371"/>
              <a:gd name="connsiteX5" fmla="*/ 246714 w 1223727"/>
              <a:gd name="connsiteY5" fmla="*/ 97247 h 842371"/>
              <a:gd name="connsiteX6" fmla="*/ 18891 w 1223727"/>
              <a:gd name="connsiteY6" fmla="*/ 557918 h 842371"/>
              <a:gd name="connsiteX7" fmla="*/ 547562 w 1223727"/>
              <a:gd name="connsiteY7" fmla="*/ 720579 h 842371"/>
              <a:gd name="connsiteX8" fmla="*/ 628446 w 1223727"/>
              <a:gd name="connsiteY8" fmla="*/ 842371 h 842371"/>
              <a:gd name="connsiteX0" fmla="*/ 628446 w 1232687"/>
              <a:gd name="connsiteY0" fmla="*/ 842371 h 842371"/>
              <a:gd name="connsiteX1" fmla="*/ 820851 w 1232687"/>
              <a:gd name="connsiteY1" fmla="*/ 763100 h 842371"/>
              <a:gd name="connsiteX2" fmla="*/ 1178477 w 1232687"/>
              <a:gd name="connsiteY2" fmla="*/ 606951 h 842371"/>
              <a:gd name="connsiteX3" fmla="*/ 1188606 w 1232687"/>
              <a:gd name="connsiteY3" fmla="*/ 158133 h 842371"/>
              <a:gd name="connsiteX4" fmla="*/ 976395 w 1232687"/>
              <a:gd name="connsiteY4" fmla="*/ 9107 h 842371"/>
              <a:gd name="connsiteX5" fmla="*/ 246714 w 1232687"/>
              <a:gd name="connsiteY5" fmla="*/ 97247 h 842371"/>
              <a:gd name="connsiteX6" fmla="*/ 18891 w 1232687"/>
              <a:gd name="connsiteY6" fmla="*/ 557918 h 842371"/>
              <a:gd name="connsiteX7" fmla="*/ 547562 w 1232687"/>
              <a:gd name="connsiteY7" fmla="*/ 720579 h 842371"/>
              <a:gd name="connsiteX8" fmla="*/ 628446 w 1232687"/>
              <a:gd name="connsiteY8" fmla="*/ 842371 h 842371"/>
              <a:gd name="connsiteX0" fmla="*/ 628446 w 1238631"/>
              <a:gd name="connsiteY0" fmla="*/ 842371 h 842371"/>
              <a:gd name="connsiteX1" fmla="*/ 820851 w 1238631"/>
              <a:gd name="connsiteY1" fmla="*/ 763100 h 842371"/>
              <a:gd name="connsiteX2" fmla="*/ 1178477 w 1238631"/>
              <a:gd name="connsiteY2" fmla="*/ 606951 h 842371"/>
              <a:gd name="connsiteX3" fmla="*/ 1197715 w 1238631"/>
              <a:gd name="connsiteY3" fmla="*/ 163763 h 842371"/>
              <a:gd name="connsiteX4" fmla="*/ 976395 w 1238631"/>
              <a:gd name="connsiteY4" fmla="*/ 9107 h 842371"/>
              <a:gd name="connsiteX5" fmla="*/ 246714 w 1238631"/>
              <a:gd name="connsiteY5" fmla="*/ 97247 h 842371"/>
              <a:gd name="connsiteX6" fmla="*/ 18891 w 1238631"/>
              <a:gd name="connsiteY6" fmla="*/ 557918 h 842371"/>
              <a:gd name="connsiteX7" fmla="*/ 547562 w 1238631"/>
              <a:gd name="connsiteY7" fmla="*/ 720579 h 842371"/>
              <a:gd name="connsiteX8" fmla="*/ 628446 w 1238631"/>
              <a:gd name="connsiteY8" fmla="*/ 842371 h 842371"/>
              <a:gd name="connsiteX0" fmla="*/ 632386 w 1242571"/>
              <a:gd name="connsiteY0" fmla="*/ 846766 h 846766"/>
              <a:gd name="connsiteX1" fmla="*/ 824791 w 1242571"/>
              <a:gd name="connsiteY1" fmla="*/ 767495 h 846766"/>
              <a:gd name="connsiteX2" fmla="*/ 1182417 w 1242571"/>
              <a:gd name="connsiteY2" fmla="*/ 611346 h 846766"/>
              <a:gd name="connsiteX3" fmla="*/ 1201655 w 1242571"/>
              <a:gd name="connsiteY3" fmla="*/ 168158 h 846766"/>
              <a:gd name="connsiteX4" fmla="*/ 980335 w 1242571"/>
              <a:gd name="connsiteY4" fmla="*/ 13502 h 846766"/>
              <a:gd name="connsiteX5" fmla="*/ 250654 w 1242571"/>
              <a:gd name="connsiteY5" fmla="*/ 101642 h 846766"/>
              <a:gd name="connsiteX6" fmla="*/ 22831 w 1242571"/>
              <a:gd name="connsiteY6" fmla="*/ 562313 h 846766"/>
              <a:gd name="connsiteX7" fmla="*/ 551502 w 1242571"/>
              <a:gd name="connsiteY7" fmla="*/ 724974 h 846766"/>
              <a:gd name="connsiteX8" fmla="*/ 632386 w 1242571"/>
              <a:gd name="connsiteY8" fmla="*/ 846766 h 846766"/>
              <a:gd name="connsiteX0" fmla="*/ 633056 w 1243241"/>
              <a:gd name="connsiteY0" fmla="*/ 846832 h 846832"/>
              <a:gd name="connsiteX1" fmla="*/ 825461 w 1243241"/>
              <a:gd name="connsiteY1" fmla="*/ 767561 h 846832"/>
              <a:gd name="connsiteX2" fmla="*/ 1183087 w 1243241"/>
              <a:gd name="connsiteY2" fmla="*/ 611412 h 846832"/>
              <a:gd name="connsiteX3" fmla="*/ 1202325 w 1243241"/>
              <a:gd name="connsiteY3" fmla="*/ 168224 h 846832"/>
              <a:gd name="connsiteX4" fmla="*/ 981005 w 1243241"/>
              <a:gd name="connsiteY4" fmla="*/ 13568 h 846832"/>
              <a:gd name="connsiteX5" fmla="*/ 245994 w 1243241"/>
              <a:gd name="connsiteY5" fmla="*/ 86692 h 846832"/>
              <a:gd name="connsiteX6" fmla="*/ 23501 w 1243241"/>
              <a:gd name="connsiteY6" fmla="*/ 562379 h 846832"/>
              <a:gd name="connsiteX7" fmla="*/ 552172 w 1243241"/>
              <a:gd name="connsiteY7" fmla="*/ 725040 h 846832"/>
              <a:gd name="connsiteX8" fmla="*/ 633056 w 1243241"/>
              <a:gd name="connsiteY8" fmla="*/ 846832 h 846832"/>
              <a:gd name="connsiteX0" fmla="*/ 633056 w 1243241"/>
              <a:gd name="connsiteY0" fmla="*/ 848503 h 848503"/>
              <a:gd name="connsiteX1" fmla="*/ 825461 w 1243241"/>
              <a:gd name="connsiteY1" fmla="*/ 769232 h 848503"/>
              <a:gd name="connsiteX2" fmla="*/ 1183087 w 1243241"/>
              <a:gd name="connsiteY2" fmla="*/ 613083 h 848503"/>
              <a:gd name="connsiteX3" fmla="*/ 1202325 w 1243241"/>
              <a:gd name="connsiteY3" fmla="*/ 169895 h 848503"/>
              <a:gd name="connsiteX4" fmla="*/ 981005 w 1243241"/>
              <a:gd name="connsiteY4" fmla="*/ 15239 h 848503"/>
              <a:gd name="connsiteX5" fmla="*/ 245994 w 1243241"/>
              <a:gd name="connsiteY5" fmla="*/ 88363 h 848503"/>
              <a:gd name="connsiteX6" fmla="*/ 23501 w 1243241"/>
              <a:gd name="connsiteY6" fmla="*/ 564050 h 848503"/>
              <a:gd name="connsiteX7" fmla="*/ 552172 w 1243241"/>
              <a:gd name="connsiteY7" fmla="*/ 726711 h 848503"/>
              <a:gd name="connsiteX8" fmla="*/ 633056 w 1243241"/>
              <a:gd name="connsiteY8" fmla="*/ 848503 h 848503"/>
              <a:gd name="connsiteX0" fmla="*/ 633056 w 1243241"/>
              <a:gd name="connsiteY0" fmla="*/ 852489 h 852489"/>
              <a:gd name="connsiteX1" fmla="*/ 825461 w 1243241"/>
              <a:gd name="connsiteY1" fmla="*/ 773218 h 852489"/>
              <a:gd name="connsiteX2" fmla="*/ 1183087 w 1243241"/>
              <a:gd name="connsiteY2" fmla="*/ 617069 h 852489"/>
              <a:gd name="connsiteX3" fmla="*/ 1202325 w 1243241"/>
              <a:gd name="connsiteY3" fmla="*/ 173881 h 852489"/>
              <a:gd name="connsiteX4" fmla="*/ 981005 w 1243241"/>
              <a:gd name="connsiteY4" fmla="*/ 19225 h 852489"/>
              <a:gd name="connsiteX5" fmla="*/ 245994 w 1243241"/>
              <a:gd name="connsiteY5" fmla="*/ 92349 h 852489"/>
              <a:gd name="connsiteX6" fmla="*/ 23501 w 1243241"/>
              <a:gd name="connsiteY6" fmla="*/ 568036 h 852489"/>
              <a:gd name="connsiteX7" fmla="*/ 552172 w 1243241"/>
              <a:gd name="connsiteY7" fmla="*/ 730697 h 852489"/>
              <a:gd name="connsiteX8" fmla="*/ 633056 w 1243241"/>
              <a:gd name="connsiteY8" fmla="*/ 852489 h 852489"/>
              <a:gd name="connsiteX0" fmla="*/ 633056 w 1238870"/>
              <a:gd name="connsiteY0" fmla="*/ 852489 h 852489"/>
              <a:gd name="connsiteX1" fmla="*/ 825461 w 1238870"/>
              <a:gd name="connsiteY1" fmla="*/ 773218 h 852489"/>
              <a:gd name="connsiteX2" fmla="*/ 1183087 w 1238870"/>
              <a:gd name="connsiteY2" fmla="*/ 617069 h 852489"/>
              <a:gd name="connsiteX3" fmla="*/ 1202325 w 1238870"/>
              <a:gd name="connsiteY3" fmla="*/ 173881 h 852489"/>
              <a:gd name="connsiteX4" fmla="*/ 981005 w 1238870"/>
              <a:gd name="connsiteY4" fmla="*/ 19225 h 852489"/>
              <a:gd name="connsiteX5" fmla="*/ 245994 w 1238870"/>
              <a:gd name="connsiteY5" fmla="*/ 92349 h 852489"/>
              <a:gd name="connsiteX6" fmla="*/ 23501 w 1238870"/>
              <a:gd name="connsiteY6" fmla="*/ 568036 h 852489"/>
              <a:gd name="connsiteX7" fmla="*/ 552172 w 1238870"/>
              <a:gd name="connsiteY7" fmla="*/ 730697 h 852489"/>
              <a:gd name="connsiteX8" fmla="*/ 633056 w 1238870"/>
              <a:gd name="connsiteY8" fmla="*/ 852489 h 852489"/>
              <a:gd name="connsiteX0" fmla="*/ 633056 w 1237972"/>
              <a:gd name="connsiteY0" fmla="*/ 852489 h 852489"/>
              <a:gd name="connsiteX1" fmla="*/ 825461 w 1237972"/>
              <a:gd name="connsiteY1" fmla="*/ 773218 h 852489"/>
              <a:gd name="connsiteX2" fmla="*/ 1183087 w 1237972"/>
              <a:gd name="connsiteY2" fmla="*/ 617069 h 852489"/>
              <a:gd name="connsiteX3" fmla="*/ 1202325 w 1237972"/>
              <a:gd name="connsiteY3" fmla="*/ 173881 h 852489"/>
              <a:gd name="connsiteX4" fmla="*/ 981005 w 1237972"/>
              <a:gd name="connsiteY4" fmla="*/ 19225 h 852489"/>
              <a:gd name="connsiteX5" fmla="*/ 245994 w 1237972"/>
              <a:gd name="connsiteY5" fmla="*/ 92349 h 852489"/>
              <a:gd name="connsiteX6" fmla="*/ 23501 w 1237972"/>
              <a:gd name="connsiteY6" fmla="*/ 568036 h 852489"/>
              <a:gd name="connsiteX7" fmla="*/ 552172 w 1237972"/>
              <a:gd name="connsiteY7" fmla="*/ 730697 h 852489"/>
              <a:gd name="connsiteX8" fmla="*/ 633056 w 1237972"/>
              <a:gd name="connsiteY8" fmla="*/ 852489 h 85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FF0C0-FC1A-4C5B-9FE5-09BA33FF7E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6392" y="1398181"/>
            <a:ext cx="7134446" cy="2870791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989092-15F8-4341-8D94-9E799301C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0835" y="5135527"/>
            <a:ext cx="4397164" cy="105793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7328B-E858-4921-99C2-3B0BE1724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81296-9B7B-4EF3-89B3-8B33E6070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2FE59-6CD1-4D0F-8A06-10CA2D383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56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139E3-FB89-4585-A22D-15851E8DE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94B498-70D2-4956-A576-83345B38DC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A84CB-FF9E-43D6-8805-B4ABB520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7EE14-0A60-428B-BC0E-A50951E0E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A9A22-BBF2-4B23-B17F-B32AC87D2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3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5CC51B-E0BE-4D50-A04A-571F8BCAE2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99550" y="692150"/>
            <a:ext cx="2254250" cy="53099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1F5607-7A89-4981-87F4-98BC7CE0A9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692150"/>
            <a:ext cx="8108950" cy="53099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0D5BE-275A-42D5-BCE1-357D53FC5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25F9A-B406-4028-AC92-D12450519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70F0A-5147-4274-A0A1-BD2191794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598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C77D-9BA0-4A3B-B823-2059DC3C3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811DB-C16F-4CED-97C6-73ABD71F3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14D3C-7343-4DD7-B816-0D4D66BD6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409C8-4D7C-40EE-A12E-59CB555C7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222D5-7193-4F59-83B4-3C19E8B1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870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BEFA1-A4AB-4CF4-B02E-57AAED571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971" y="1709738"/>
            <a:ext cx="9165772" cy="296327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B406C-F19A-4393-9AD1-A300A7E45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1971" y="4875028"/>
            <a:ext cx="9165772" cy="1052623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D7AE7-47F6-4023-8D44-8BA1DAB05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B32FC-A974-44FC-9804-F871EE51D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9ADE9-F40E-4E3B-AB8D-68CB1F485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550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4D816-3E01-4EFD-AD9C-783D674DA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53D69-34A7-451D-A902-5F6CD1334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0722" y="2095500"/>
            <a:ext cx="4999077" cy="3973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E1E0E2-7D34-48E0-8795-546D2F00E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1056" y="2095500"/>
            <a:ext cx="5072743" cy="3973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005476-6B6D-4BA3-919B-5335D6429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DB6D41-07E2-4F6D-BB39-217957FE7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0CA9C-BFED-484F-B765-EA8CE4B4B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280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74AD2-5208-4201-90A7-F96187619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02129"/>
            <a:ext cx="10326688" cy="11256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3FF53-BE24-42E9-BA12-BC5863CBF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1827804"/>
            <a:ext cx="4968875" cy="814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A84776-6678-4D27-9BE9-5D83FC9E8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8700" y="2642191"/>
            <a:ext cx="4968875" cy="340241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BCA2E2-5B30-43B4-8FCD-23015451F2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1054" y="1827804"/>
            <a:ext cx="5087034" cy="814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A7B7A1-E670-4E7E-AEBA-340893DE8E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1054" y="2642191"/>
            <a:ext cx="5087034" cy="340241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44D3AE-982A-4CC3-8456-4D4B0E35D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FE3087-09F9-4436-8236-8693EA498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413CB-0E24-4F96-AF8C-EE269ACC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48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5CAD1C-D319-4A48-8DF9-50699231C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D0181-83E0-4AB1-B372-24D6C075B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0352C-6317-4DD0-84C4-AE7DDAC5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8F340C5-9EBB-43D9-91F5-F767DBD59B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492880">
            <a:off x="2401240" y="1130240"/>
            <a:ext cx="8982171" cy="5009917"/>
          </a:xfrm>
          <a:custGeom>
            <a:avLst/>
            <a:gdLst>
              <a:gd name="connsiteX0" fmla="*/ 284628 w 960507"/>
              <a:gd name="connsiteY0" fmla="*/ 725426 h 725435"/>
              <a:gd name="connsiteX1" fmla="*/ 429979 w 960507"/>
              <a:gd name="connsiteY1" fmla="*/ 636749 h 725435"/>
              <a:gd name="connsiteX2" fmla="*/ 805646 w 960507"/>
              <a:gd name="connsiteY2" fmla="*/ 523401 h 725435"/>
              <a:gd name="connsiteX3" fmla="*/ 954521 w 960507"/>
              <a:gd name="connsiteY3" fmla="*/ 257273 h 725435"/>
              <a:gd name="connsiteX4" fmla="*/ 674486 w 960507"/>
              <a:gd name="connsiteY4" fmla="*/ 5622 h 725435"/>
              <a:gd name="connsiteX5" fmla="*/ 15261 w 960507"/>
              <a:gd name="connsiteY5" fmla="*/ 246605 h 725435"/>
              <a:gd name="connsiteX6" fmla="*/ 217286 w 960507"/>
              <a:gd name="connsiteY6" fmla="*/ 650655 h 725435"/>
              <a:gd name="connsiteX7" fmla="*/ 284628 w 960507"/>
              <a:gd name="connsiteY7" fmla="*/ 725426 h 725435"/>
              <a:gd name="connsiteX0" fmla="*/ 284667 w 961601"/>
              <a:gd name="connsiteY0" fmla="*/ 725435 h 725435"/>
              <a:gd name="connsiteX1" fmla="*/ 430018 w 961601"/>
              <a:gd name="connsiteY1" fmla="*/ 636758 h 725435"/>
              <a:gd name="connsiteX2" fmla="*/ 820834 w 961601"/>
              <a:gd name="connsiteY2" fmla="*/ 548364 h 725435"/>
              <a:gd name="connsiteX3" fmla="*/ 954560 w 961601"/>
              <a:gd name="connsiteY3" fmla="*/ 257282 h 725435"/>
              <a:gd name="connsiteX4" fmla="*/ 674525 w 961601"/>
              <a:gd name="connsiteY4" fmla="*/ 5631 h 725435"/>
              <a:gd name="connsiteX5" fmla="*/ 15300 w 961601"/>
              <a:gd name="connsiteY5" fmla="*/ 246614 h 725435"/>
              <a:gd name="connsiteX6" fmla="*/ 217325 w 961601"/>
              <a:gd name="connsiteY6" fmla="*/ 650664 h 725435"/>
              <a:gd name="connsiteX7" fmla="*/ 284667 w 961601"/>
              <a:gd name="connsiteY7" fmla="*/ 725435 h 725435"/>
              <a:gd name="connsiteX0" fmla="*/ 284667 w 961601"/>
              <a:gd name="connsiteY0" fmla="*/ 725962 h 725962"/>
              <a:gd name="connsiteX1" fmla="*/ 430018 w 961601"/>
              <a:gd name="connsiteY1" fmla="*/ 637285 h 725962"/>
              <a:gd name="connsiteX2" fmla="*/ 820834 w 961601"/>
              <a:gd name="connsiteY2" fmla="*/ 548891 h 725962"/>
              <a:gd name="connsiteX3" fmla="*/ 954560 w 961601"/>
              <a:gd name="connsiteY3" fmla="*/ 257809 h 725962"/>
              <a:gd name="connsiteX4" fmla="*/ 674525 w 961601"/>
              <a:gd name="connsiteY4" fmla="*/ 6158 h 725962"/>
              <a:gd name="connsiteX5" fmla="*/ 15300 w 961601"/>
              <a:gd name="connsiteY5" fmla="*/ 247141 h 725962"/>
              <a:gd name="connsiteX6" fmla="*/ 217325 w 961601"/>
              <a:gd name="connsiteY6" fmla="*/ 651191 h 725962"/>
              <a:gd name="connsiteX7" fmla="*/ 284667 w 961601"/>
              <a:gd name="connsiteY7" fmla="*/ 725962 h 725962"/>
              <a:gd name="connsiteX0" fmla="*/ 410902 w 1087836"/>
              <a:gd name="connsiteY0" fmla="*/ 719810 h 719810"/>
              <a:gd name="connsiteX1" fmla="*/ 556253 w 1087836"/>
              <a:gd name="connsiteY1" fmla="*/ 631133 h 719810"/>
              <a:gd name="connsiteX2" fmla="*/ 947069 w 1087836"/>
              <a:gd name="connsiteY2" fmla="*/ 542739 h 719810"/>
              <a:gd name="connsiteX3" fmla="*/ 1080795 w 1087836"/>
              <a:gd name="connsiteY3" fmla="*/ 251657 h 719810"/>
              <a:gd name="connsiteX4" fmla="*/ 800760 w 1087836"/>
              <a:gd name="connsiteY4" fmla="*/ 6 h 719810"/>
              <a:gd name="connsiteX5" fmla="*/ 5261 w 1087836"/>
              <a:gd name="connsiteY5" fmla="*/ 248982 h 719810"/>
              <a:gd name="connsiteX6" fmla="*/ 343560 w 1087836"/>
              <a:gd name="connsiteY6" fmla="*/ 645039 h 719810"/>
              <a:gd name="connsiteX7" fmla="*/ 410902 w 1087836"/>
              <a:gd name="connsiteY7" fmla="*/ 719810 h 719810"/>
              <a:gd name="connsiteX0" fmla="*/ 412791 w 1089725"/>
              <a:gd name="connsiteY0" fmla="*/ 726835 h 726835"/>
              <a:gd name="connsiteX1" fmla="*/ 558142 w 1089725"/>
              <a:gd name="connsiteY1" fmla="*/ 638158 h 726835"/>
              <a:gd name="connsiteX2" fmla="*/ 948958 w 1089725"/>
              <a:gd name="connsiteY2" fmla="*/ 549764 h 726835"/>
              <a:gd name="connsiteX3" fmla="*/ 1082684 w 1089725"/>
              <a:gd name="connsiteY3" fmla="*/ 258682 h 726835"/>
              <a:gd name="connsiteX4" fmla="*/ 802649 w 1089725"/>
              <a:gd name="connsiteY4" fmla="*/ 7031 h 726835"/>
              <a:gd name="connsiteX5" fmla="*/ 171027 w 1089725"/>
              <a:gd name="connsiteY5" fmla="*/ 85967 h 726835"/>
              <a:gd name="connsiteX6" fmla="*/ 7150 w 1089725"/>
              <a:gd name="connsiteY6" fmla="*/ 256007 h 726835"/>
              <a:gd name="connsiteX7" fmla="*/ 345449 w 1089725"/>
              <a:gd name="connsiteY7" fmla="*/ 652064 h 726835"/>
              <a:gd name="connsiteX8" fmla="*/ 412791 w 1089725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7340 w 1084274"/>
              <a:gd name="connsiteY0" fmla="*/ 726835 h 726835"/>
              <a:gd name="connsiteX1" fmla="*/ 552691 w 1084274"/>
              <a:gd name="connsiteY1" fmla="*/ 638158 h 726835"/>
              <a:gd name="connsiteX2" fmla="*/ 943507 w 1084274"/>
              <a:gd name="connsiteY2" fmla="*/ 549764 h 726835"/>
              <a:gd name="connsiteX3" fmla="*/ 1077233 w 1084274"/>
              <a:gd name="connsiteY3" fmla="*/ 258682 h 726835"/>
              <a:gd name="connsiteX4" fmla="*/ 797198 w 1084274"/>
              <a:gd name="connsiteY4" fmla="*/ 7031 h 726835"/>
              <a:gd name="connsiteX5" fmla="*/ 165576 w 1084274"/>
              <a:gd name="connsiteY5" fmla="*/ 85967 h 726835"/>
              <a:gd name="connsiteX6" fmla="*/ 5798 w 1084274"/>
              <a:gd name="connsiteY6" fmla="*/ 285590 h 726835"/>
              <a:gd name="connsiteX7" fmla="*/ 339998 w 1084274"/>
              <a:gd name="connsiteY7" fmla="*/ 652064 h 726835"/>
              <a:gd name="connsiteX8" fmla="*/ 407340 w 1084274"/>
              <a:gd name="connsiteY8" fmla="*/ 726835 h 726835"/>
              <a:gd name="connsiteX0" fmla="*/ 405193 w 1082127"/>
              <a:gd name="connsiteY0" fmla="*/ 726835 h 726835"/>
              <a:gd name="connsiteX1" fmla="*/ 550544 w 1082127"/>
              <a:gd name="connsiteY1" fmla="*/ 638158 h 726835"/>
              <a:gd name="connsiteX2" fmla="*/ 941360 w 1082127"/>
              <a:gd name="connsiteY2" fmla="*/ 549764 h 726835"/>
              <a:gd name="connsiteX3" fmla="*/ 1075086 w 1082127"/>
              <a:gd name="connsiteY3" fmla="*/ 258682 h 726835"/>
              <a:gd name="connsiteX4" fmla="*/ 795051 w 1082127"/>
              <a:gd name="connsiteY4" fmla="*/ 7031 h 726835"/>
              <a:gd name="connsiteX5" fmla="*/ 163429 w 1082127"/>
              <a:gd name="connsiteY5" fmla="*/ 85967 h 726835"/>
              <a:gd name="connsiteX6" fmla="*/ 5959 w 1082127"/>
              <a:gd name="connsiteY6" fmla="*/ 336874 h 726835"/>
              <a:gd name="connsiteX7" fmla="*/ 337851 w 1082127"/>
              <a:gd name="connsiteY7" fmla="*/ 652064 h 726835"/>
              <a:gd name="connsiteX8" fmla="*/ 405193 w 1082127"/>
              <a:gd name="connsiteY8" fmla="*/ 726835 h 726835"/>
              <a:gd name="connsiteX0" fmla="*/ 405097 w 1082031"/>
              <a:gd name="connsiteY0" fmla="*/ 727553 h 727553"/>
              <a:gd name="connsiteX1" fmla="*/ 550448 w 1082031"/>
              <a:gd name="connsiteY1" fmla="*/ 638876 h 727553"/>
              <a:gd name="connsiteX2" fmla="*/ 941264 w 1082031"/>
              <a:gd name="connsiteY2" fmla="*/ 550482 h 727553"/>
              <a:gd name="connsiteX3" fmla="*/ 1074990 w 1082031"/>
              <a:gd name="connsiteY3" fmla="*/ 259400 h 727553"/>
              <a:gd name="connsiteX4" fmla="*/ 794955 w 1082031"/>
              <a:gd name="connsiteY4" fmla="*/ 7749 h 727553"/>
              <a:gd name="connsiteX5" fmla="*/ 164686 w 1082031"/>
              <a:gd name="connsiteY5" fmla="*/ 81610 h 727553"/>
              <a:gd name="connsiteX6" fmla="*/ 5863 w 1082031"/>
              <a:gd name="connsiteY6" fmla="*/ 337592 h 727553"/>
              <a:gd name="connsiteX7" fmla="*/ 337755 w 1082031"/>
              <a:gd name="connsiteY7" fmla="*/ 652782 h 727553"/>
              <a:gd name="connsiteX8" fmla="*/ 405097 w 1082031"/>
              <a:gd name="connsiteY8" fmla="*/ 727553 h 727553"/>
              <a:gd name="connsiteX0" fmla="*/ 427815 w 1104749"/>
              <a:gd name="connsiteY0" fmla="*/ 727553 h 727553"/>
              <a:gd name="connsiteX1" fmla="*/ 573166 w 1104749"/>
              <a:gd name="connsiteY1" fmla="*/ 638876 h 727553"/>
              <a:gd name="connsiteX2" fmla="*/ 963982 w 1104749"/>
              <a:gd name="connsiteY2" fmla="*/ 550482 h 727553"/>
              <a:gd name="connsiteX3" fmla="*/ 1097708 w 1104749"/>
              <a:gd name="connsiteY3" fmla="*/ 259400 h 727553"/>
              <a:gd name="connsiteX4" fmla="*/ 817673 w 1104749"/>
              <a:gd name="connsiteY4" fmla="*/ 7749 h 727553"/>
              <a:gd name="connsiteX5" fmla="*/ 187404 w 1104749"/>
              <a:gd name="connsiteY5" fmla="*/ 81610 h 727553"/>
              <a:gd name="connsiteX6" fmla="*/ 4537 w 1104749"/>
              <a:gd name="connsiteY6" fmla="*/ 344274 h 727553"/>
              <a:gd name="connsiteX7" fmla="*/ 360473 w 1104749"/>
              <a:gd name="connsiteY7" fmla="*/ 652782 h 727553"/>
              <a:gd name="connsiteX8" fmla="*/ 427815 w 1104749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37503 w 1114437"/>
              <a:gd name="connsiteY0" fmla="*/ 727553 h 727553"/>
              <a:gd name="connsiteX1" fmla="*/ 582854 w 1114437"/>
              <a:gd name="connsiteY1" fmla="*/ 638876 h 727553"/>
              <a:gd name="connsiteX2" fmla="*/ 973670 w 1114437"/>
              <a:gd name="connsiteY2" fmla="*/ 550482 h 727553"/>
              <a:gd name="connsiteX3" fmla="*/ 1107396 w 1114437"/>
              <a:gd name="connsiteY3" fmla="*/ 259400 h 727553"/>
              <a:gd name="connsiteX4" fmla="*/ 827361 w 1114437"/>
              <a:gd name="connsiteY4" fmla="*/ 7749 h 727553"/>
              <a:gd name="connsiteX5" fmla="*/ 197092 w 1114437"/>
              <a:gd name="connsiteY5" fmla="*/ 81610 h 727553"/>
              <a:gd name="connsiteX6" fmla="*/ 0 w 1114437"/>
              <a:gd name="connsiteY6" fmla="*/ 341962 h 727553"/>
              <a:gd name="connsiteX7" fmla="*/ 370161 w 1114437"/>
              <a:gd name="connsiteY7" fmla="*/ 652782 h 727553"/>
              <a:gd name="connsiteX8" fmla="*/ 437503 w 1114437"/>
              <a:gd name="connsiteY8" fmla="*/ 727553 h 727553"/>
              <a:gd name="connsiteX0" fmla="*/ 463684 w 1140618"/>
              <a:gd name="connsiteY0" fmla="*/ 727553 h 727553"/>
              <a:gd name="connsiteX1" fmla="*/ 609035 w 1140618"/>
              <a:gd name="connsiteY1" fmla="*/ 638876 h 727553"/>
              <a:gd name="connsiteX2" fmla="*/ 999851 w 1140618"/>
              <a:gd name="connsiteY2" fmla="*/ 550482 h 727553"/>
              <a:gd name="connsiteX3" fmla="*/ 1133577 w 1140618"/>
              <a:gd name="connsiteY3" fmla="*/ 259400 h 727553"/>
              <a:gd name="connsiteX4" fmla="*/ 853542 w 1140618"/>
              <a:gd name="connsiteY4" fmla="*/ 7749 h 727553"/>
              <a:gd name="connsiteX5" fmla="*/ 223273 w 1140618"/>
              <a:gd name="connsiteY5" fmla="*/ 81610 h 727553"/>
              <a:gd name="connsiteX6" fmla="*/ 0 w 1140618"/>
              <a:gd name="connsiteY6" fmla="*/ 343816 h 727553"/>
              <a:gd name="connsiteX7" fmla="*/ 396342 w 1140618"/>
              <a:gd name="connsiteY7" fmla="*/ 652782 h 727553"/>
              <a:gd name="connsiteX8" fmla="*/ 463684 w 1140618"/>
              <a:gd name="connsiteY8" fmla="*/ 727553 h 727553"/>
              <a:gd name="connsiteX0" fmla="*/ 463684 w 1140714"/>
              <a:gd name="connsiteY0" fmla="*/ 719277 h 719277"/>
              <a:gd name="connsiteX1" fmla="*/ 609035 w 1140714"/>
              <a:gd name="connsiteY1" fmla="*/ 630600 h 719277"/>
              <a:gd name="connsiteX2" fmla="*/ 999851 w 1140714"/>
              <a:gd name="connsiteY2" fmla="*/ 542206 h 719277"/>
              <a:gd name="connsiteX3" fmla="*/ 1133577 w 1140714"/>
              <a:gd name="connsiteY3" fmla="*/ 251124 h 719277"/>
              <a:gd name="connsiteX4" fmla="*/ 852002 w 1140714"/>
              <a:gd name="connsiteY4" fmla="*/ 8636 h 719277"/>
              <a:gd name="connsiteX5" fmla="*/ 223273 w 1140714"/>
              <a:gd name="connsiteY5" fmla="*/ 73334 h 719277"/>
              <a:gd name="connsiteX6" fmla="*/ 0 w 1140714"/>
              <a:gd name="connsiteY6" fmla="*/ 335540 h 719277"/>
              <a:gd name="connsiteX7" fmla="*/ 396342 w 1140714"/>
              <a:gd name="connsiteY7" fmla="*/ 644506 h 719277"/>
              <a:gd name="connsiteX8" fmla="*/ 463684 w 1140714"/>
              <a:gd name="connsiteY8" fmla="*/ 719277 h 719277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6732"/>
              <a:gd name="connsiteY0" fmla="*/ 721380 h 721380"/>
              <a:gd name="connsiteX1" fmla="*/ 610575 w 1136732"/>
              <a:gd name="connsiteY1" fmla="*/ 643699 h 721380"/>
              <a:gd name="connsiteX2" fmla="*/ 999851 w 1136732"/>
              <a:gd name="connsiteY2" fmla="*/ 544309 h 721380"/>
              <a:gd name="connsiteX3" fmla="*/ 1133577 w 1136732"/>
              <a:gd name="connsiteY3" fmla="*/ 253227 h 721380"/>
              <a:gd name="connsiteX4" fmla="*/ 852002 w 1136732"/>
              <a:gd name="connsiteY4" fmla="*/ 10739 h 721380"/>
              <a:gd name="connsiteX5" fmla="*/ 223273 w 1136732"/>
              <a:gd name="connsiteY5" fmla="*/ 64441 h 721380"/>
              <a:gd name="connsiteX6" fmla="*/ 0 w 1136732"/>
              <a:gd name="connsiteY6" fmla="*/ 337643 h 721380"/>
              <a:gd name="connsiteX7" fmla="*/ 396342 w 1136732"/>
              <a:gd name="connsiteY7" fmla="*/ 646609 h 721380"/>
              <a:gd name="connsiteX8" fmla="*/ 463684 w 1136732"/>
              <a:gd name="connsiteY8" fmla="*/ 721380 h 721380"/>
              <a:gd name="connsiteX0" fmla="*/ 463684 w 1121891"/>
              <a:gd name="connsiteY0" fmla="*/ 721255 h 721255"/>
              <a:gd name="connsiteX1" fmla="*/ 610575 w 1121891"/>
              <a:gd name="connsiteY1" fmla="*/ 643574 h 721255"/>
              <a:gd name="connsiteX2" fmla="*/ 999851 w 1121891"/>
              <a:gd name="connsiteY2" fmla="*/ 544184 h 721255"/>
              <a:gd name="connsiteX3" fmla="*/ 1118177 w 1121891"/>
              <a:gd name="connsiteY3" fmla="*/ 251269 h 721255"/>
              <a:gd name="connsiteX4" fmla="*/ 852002 w 1121891"/>
              <a:gd name="connsiteY4" fmla="*/ 10614 h 721255"/>
              <a:gd name="connsiteX5" fmla="*/ 223273 w 1121891"/>
              <a:gd name="connsiteY5" fmla="*/ 64316 h 721255"/>
              <a:gd name="connsiteX6" fmla="*/ 0 w 1121891"/>
              <a:gd name="connsiteY6" fmla="*/ 337518 h 721255"/>
              <a:gd name="connsiteX7" fmla="*/ 396342 w 1121891"/>
              <a:gd name="connsiteY7" fmla="*/ 646484 h 721255"/>
              <a:gd name="connsiteX8" fmla="*/ 463684 w 1121891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354"/>
              <a:gd name="connsiteY0" fmla="*/ 721255 h 721255"/>
              <a:gd name="connsiteX1" fmla="*/ 610575 w 1123354"/>
              <a:gd name="connsiteY1" fmla="*/ 643574 h 721255"/>
              <a:gd name="connsiteX2" fmla="*/ 999851 w 1123354"/>
              <a:gd name="connsiteY2" fmla="*/ 549682 h 721255"/>
              <a:gd name="connsiteX3" fmla="*/ 1118177 w 1123354"/>
              <a:gd name="connsiteY3" fmla="*/ 251269 h 721255"/>
              <a:gd name="connsiteX4" fmla="*/ 852002 w 1123354"/>
              <a:gd name="connsiteY4" fmla="*/ 10614 h 721255"/>
              <a:gd name="connsiteX5" fmla="*/ 223273 w 1123354"/>
              <a:gd name="connsiteY5" fmla="*/ 64316 h 721255"/>
              <a:gd name="connsiteX6" fmla="*/ 0 w 1123354"/>
              <a:gd name="connsiteY6" fmla="*/ 337518 h 721255"/>
              <a:gd name="connsiteX7" fmla="*/ 396342 w 1123354"/>
              <a:gd name="connsiteY7" fmla="*/ 646484 h 721255"/>
              <a:gd name="connsiteX8" fmla="*/ 463684 w 1123354"/>
              <a:gd name="connsiteY8" fmla="*/ 721255 h 721255"/>
              <a:gd name="connsiteX0" fmla="*/ 411324 w 1070994"/>
              <a:gd name="connsiteY0" fmla="*/ 721255 h 721255"/>
              <a:gd name="connsiteX1" fmla="*/ 558215 w 1070994"/>
              <a:gd name="connsiteY1" fmla="*/ 643574 h 721255"/>
              <a:gd name="connsiteX2" fmla="*/ 947491 w 1070994"/>
              <a:gd name="connsiteY2" fmla="*/ 549682 h 721255"/>
              <a:gd name="connsiteX3" fmla="*/ 1065817 w 1070994"/>
              <a:gd name="connsiteY3" fmla="*/ 251269 h 721255"/>
              <a:gd name="connsiteX4" fmla="*/ 799642 w 1070994"/>
              <a:gd name="connsiteY4" fmla="*/ 10614 h 721255"/>
              <a:gd name="connsiteX5" fmla="*/ 170913 w 1070994"/>
              <a:gd name="connsiteY5" fmla="*/ 64316 h 721255"/>
              <a:gd name="connsiteX6" fmla="*/ 0 w 1070994"/>
              <a:gd name="connsiteY6" fmla="*/ 339351 h 721255"/>
              <a:gd name="connsiteX7" fmla="*/ 343982 w 1070994"/>
              <a:gd name="connsiteY7" fmla="*/ 646484 h 721255"/>
              <a:gd name="connsiteX8" fmla="*/ 411324 w 107099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3864 h 723864"/>
              <a:gd name="connsiteX1" fmla="*/ 538195 w 1050974"/>
              <a:gd name="connsiteY1" fmla="*/ 646183 h 723864"/>
              <a:gd name="connsiteX2" fmla="*/ 927471 w 1050974"/>
              <a:gd name="connsiteY2" fmla="*/ 552291 h 723864"/>
              <a:gd name="connsiteX3" fmla="*/ 1045797 w 1050974"/>
              <a:gd name="connsiteY3" fmla="*/ 253878 h 723864"/>
              <a:gd name="connsiteX4" fmla="*/ 779622 w 1050974"/>
              <a:gd name="connsiteY4" fmla="*/ 13223 h 723864"/>
              <a:gd name="connsiteX5" fmla="*/ 201713 w 1050974"/>
              <a:gd name="connsiteY5" fmla="*/ 55929 h 723864"/>
              <a:gd name="connsiteX6" fmla="*/ 0 w 1050974"/>
              <a:gd name="connsiteY6" fmla="*/ 341960 h 723864"/>
              <a:gd name="connsiteX7" fmla="*/ 323962 w 1050974"/>
              <a:gd name="connsiteY7" fmla="*/ 649093 h 723864"/>
              <a:gd name="connsiteX8" fmla="*/ 391304 w 1050974"/>
              <a:gd name="connsiteY8" fmla="*/ 723864 h 723864"/>
              <a:gd name="connsiteX0" fmla="*/ 391304 w 1050974"/>
              <a:gd name="connsiteY0" fmla="*/ 722931 h 722931"/>
              <a:gd name="connsiteX1" fmla="*/ 538195 w 1050974"/>
              <a:gd name="connsiteY1" fmla="*/ 645250 h 722931"/>
              <a:gd name="connsiteX2" fmla="*/ 927471 w 1050974"/>
              <a:gd name="connsiteY2" fmla="*/ 551358 h 722931"/>
              <a:gd name="connsiteX3" fmla="*/ 1045797 w 1050974"/>
              <a:gd name="connsiteY3" fmla="*/ 252945 h 722931"/>
              <a:gd name="connsiteX4" fmla="*/ 779622 w 1050974"/>
              <a:gd name="connsiteY4" fmla="*/ 12290 h 722931"/>
              <a:gd name="connsiteX5" fmla="*/ 215573 w 1050974"/>
              <a:gd name="connsiteY5" fmla="*/ 58661 h 722931"/>
              <a:gd name="connsiteX6" fmla="*/ 0 w 1050974"/>
              <a:gd name="connsiteY6" fmla="*/ 341027 h 722931"/>
              <a:gd name="connsiteX7" fmla="*/ 323962 w 1050974"/>
              <a:gd name="connsiteY7" fmla="*/ 648160 h 722931"/>
              <a:gd name="connsiteX8" fmla="*/ 391304 w 1050974"/>
              <a:gd name="connsiteY8" fmla="*/ 722931 h 722931"/>
              <a:gd name="connsiteX0" fmla="*/ 382064 w 1041734"/>
              <a:gd name="connsiteY0" fmla="*/ 722931 h 722931"/>
              <a:gd name="connsiteX1" fmla="*/ 528955 w 1041734"/>
              <a:gd name="connsiteY1" fmla="*/ 645250 h 722931"/>
              <a:gd name="connsiteX2" fmla="*/ 918231 w 1041734"/>
              <a:gd name="connsiteY2" fmla="*/ 551358 h 722931"/>
              <a:gd name="connsiteX3" fmla="*/ 1036557 w 1041734"/>
              <a:gd name="connsiteY3" fmla="*/ 252945 h 722931"/>
              <a:gd name="connsiteX4" fmla="*/ 770382 w 1041734"/>
              <a:gd name="connsiteY4" fmla="*/ 12290 h 722931"/>
              <a:gd name="connsiteX5" fmla="*/ 206333 w 1041734"/>
              <a:gd name="connsiteY5" fmla="*/ 58661 h 722931"/>
              <a:gd name="connsiteX6" fmla="*/ 0 w 1041734"/>
              <a:gd name="connsiteY6" fmla="*/ 342860 h 722931"/>
              <a:gd name="connsiteX7" fmla="*/ 314722 w 1041734"/>
              <a:gd name="connsiteY7" fmla="*/ 648160 h 722931"/>
              <a:gd name="connsiteX8" fmla="*/ 382064 w 1041734"/>
              <a:gd name="connsiteY8" fmla="*/ 722931 h 72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34" h="722931">
                <a:moveTo>
                  <a:pt x="382064" y="722931"/>
                </a:moveTo>
                <a:cubicBezTo>
                  <a:pt x="406019" y="660055"/>
                  <a:pt x="439594" y="666515"/>
                  <a:pt x="528955" y="645250"/>
                </a:cubicBezTo>
                <a:cubicBezTo>
                  <a:pt x="618316" y="623985"/>
                  <a:pt x="833631" y="616742"/>
                  <a:pt x="918231" y="551358"/>
                </a:cubicBezTo>
                <a:cubicBezTo>
                  <a:pt x="1002831" y="485974"/>
                  <a:pt x="1059658" y="370279"/>
                  <a:pt x="1036557" y="252945"/>
                </a:cubicBezTo>
                <a:cubicBezTo>
                  <a:pt x="1013456" y="135611"/>
                  <a:pt x="908753" y="44671"/>
                  <a:pt x="770382" y="12290"/>
                </a:cubicBezTo>
                <a:cubicBezTo>
                  <a:pt x="632011" y="-20091"/>
                  <a:pt x="338916" y="17165"/>
                  <a:pt x="206333" y="58661"/>
                </a:cubicBezTo>
                <a:cubicBezTo>
                  <a:pt x="73750" y="100157"/>
                  <a:pt x="1822" y="199023"/>
                  <a:pt x="0" y="342860"/>
                </a:cubicBezTo>
                <a:cubicBezTo>
                  <a:pt x="27105" y="498943"/>
                  <a:pt x="87932" y="573770"/>
                  <a:pt x="314722" y="648160"/>
                </a:cubicBezTo>
                <a:cubicBezTo>
                  <a:pt x="367872" y="666162"/>
                  <a:pt x="382064" y="722931"/>
                  <a:pt x="382064" y="722931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ECC812-F2A9-46D4-9B78-6659C68ED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671" y="1932214"/>
            <a:ext cx="6966858" cy="30915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7A37F60-69E7-41AC-BC9A-9DBC3B5772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492880">
            <a:off x="2455668" y="1103025"/>
            <a:ext cx="8982171" cy="5009917"/>
          </a:xfrm>
          <a:custGeom>
            <a:avLst/>
            <a:gdLst>
              <a:gd name="connsiteX0" fmla="*/ 284628 w 960507"/>
              <a:gd name="connsiteY0" fmla="*/ 725426 h 725435"/>
              <a:gd name="connsiteX1" fmla="*/ 429979 w 960507"/>
              <a:gd name="connsiteY1" fmla="*/ 636749 h 725435"/>
              <a:gd name="connsiteX2" fmla="*/ 805646 w 960507"/>
              <a:gd name="connsiteY2" fmla="*/ 523401 h 725435"/>
              <a:gd name="connsiteX3" fmla="*/ 954521 w 960507"/>
              <a:gd name="connsiteY3" fmla="*/ 257273 h 725435"/>
              <a:gd name="connsiteX4" fmla="*/ 674486 w 960507"/>
              <a:gd name="connsiteY4" fmla="*/ 5622 h 725435"/>
              <a:gd name="connsiteX5" fmla="*/ 15261 w 960507"/>
              <a:gd name="connsiteY5" fmla="*/ 246605 h 725435"/>
              <a:gd name="connsiteX6" fmla="*/ 217286 w 960507"/>
              <a:gd name="connsiteY6" fmla="*/ 650655 h 725435"/>
              <a:gd name="connsiteX7" fmla="*/ 284628 w 960507"/>
              <a:gd name="connsiteY7" fmla="*/ 725426 h 725435"/>
              <a:gd name="connsiteX0" fmla="*/ 284667 w 961601"/>
              <a:gd name="connsiteY0" fmla="*/ 725435 h 725435"/>
              <a:gd name="connsiteX1" fmla="*/ 430018 w 961601"/>
              <a:gd name="connsiteY1" fmla="*/ 636758 h 725435"/>
              <a:gd name="connsiteX2" fmla="*/ 820834 w 961601"/>
              <a:gd name="connsiteY2" fmla="*/ 548364 h 725435"/>
              <a:gd name="connsiteX3" fmla="*/ 954560 w 961601"/>
              <a:gd name="connsiteY3" fmla="*/ 257282 h 725435"/>
              <a:gd name="connsiteX4" fmla="*/ 674525 w 961601"/>
              <a:gd name="connsiteY4" fmla="*/ 5631 h 725435"/>
              <a:gd name="connsiteX5" fmla="*/ 15300 w 961601"/>
              <a:gd name="connsiteY5" fmla="*/ 246614 h 725435"/>
              <a:gd name="connsiteX6" fmla="*/ 217325 w 961601"/>
              <a:gd name="connsiteY6" fmla="*/ 650664 h 725435"/>
              <a:gd name="connsiteX7" fmla="*/ 284667 w 961601"/>
              <a:gd name="connsiteY7" fmla="*/ 725435 h 725435"/>
              <a:gd name="connsiteX0" fmla="*/ 284667 w 961601"/>
              <a:gd name="connsiteY0" fmla="*/ 725962 h 725962"/>
              <a:gd name="connsiteX1" fmla="*/ 430018 w 961601"/>
              <a:gd name="connsiteY1" fmla="*/ 637285 h 725962"/>
              <a:gd name="connsiteX2" fmla="*/ 820834 w 961601"/>
              <a:gd name="connsiteY2" fmla="*/ 548891 h 725962"/>
              <a:gd name="connsiteX3" fmla="*/ 954560 w 961601"/>
              <a:gd name="connsiteY3" fmla="*/ 257809 h 725962"/>
              <a:gd name="connsiteX4" fmla="*/ 674525 w 961601"/>
              <a:gd name="connsiteY4" fmla="*/ 6158 h 725962"/>
              <a:gd name="connsiteX5" fmla="*/ 15300 w 961601"/>
              <a:gd name="connsiteY5" fmla="*/ 247141 h 725962"/>
              <a:gd name="connsiteX6" fmla="*/ 217325 w 961601"/>
              <a:gd name="connsiteY6" fmla="*/ 651191 h 725962"/>
              <a:gd name="connsiteX7" fmla="*/ 284667 w 961601"/>
              <a:gd name="connsiteY7" fmla="*/ 725962 h 725962"/>
              <a:gd name="connsiteX0" fmla="*/ 410902 w 1087836"/>
              <a:gd name="connsiteY0" fmla="*/ 719810 h 719810"/>
              <a:gd name="connsiteX1" fmla="*/ 556253 w 1087836"/>
              <a:gd name="connsiteY1" fmla="*/ 631133 h 719810"/>
              <a:gd name="connsiteX2" fmla="*/ 947069 w 1087836"/>
              <a:gd name="connsiteY2" fmla="*/ 542739 h 719810"/>
              <a:gd name="connsiteX3" fmla="*/ 1080795 w 1087836"/>
              <a:gd name="connsiteY3" fmla="*/ 251657 h 719810"/>
              <a:gd name="connsiteX4" fmla="*/ 800760 w 1087836"/>
              <a:gd name="connsiteY4" fmla="*/ 6 h 719810"/>
              <a:gd name="connsiteX5" fmla="*/ 5261 w 1087836"/>
              <a:gd name="connsiteY5" fmla="*/ 248982 h 719810"/>
              <a:gd name="connsiteX6" fmla="*/ 343560 w 1087836"/>
              <a:gd name="connsiteY6" fmla="*/ 645039 h 719810"/>
              <a:gd name="connsiteX7" fmla="*/ 410902 w 1087836"/>
              <a:gd name="connsiteY7" fmla="*/ 719810 h 719810"/>
              <a:gd name="connsiteX0" fmla="*/ 412791 w 1089725"/>
              <a:gd name="connsiteY0" fmla="*/ 726835 h 726835"/>
              <a:gd name="connsiteX1" fmla="*/ 558142 w 1089725"/>
              <a:gd name="connsiteY1" fmla="*/ 638158 h 726835"/>
              <a:gd name="connsiteX2" fmla="*/ 948958 w 1089725"/>
              <a:gd name="connsiteY2" fmla="*/ 549764 h 726835"/>
              <a:gd name="connsiteX3" fmla="*/ 1082684 w 1089725"/>
              <a:gd name="connsiteY3" fmla="*/ 258682 h 726835"/>
              <a:gd name="connsiteX4" fmla="*/ 802649 w 1089725"/>
              <a:gd name="connsiteY4" fmla="*/ 7031 h 726835"/>
              <a:gd name="connsiteX5" fmla="*/ 171027 w 1089725"/>
              <a:gd name="connsiteY5" fmla="*/ 85967 h 726835"/>
              <a:gd name="connsiteX6" fmla="*/ 7150 w 1089725"/>
              <a:gd name="connsiteY6" fmla="*/ 256007 h 726835"/>
              <a:gd name="connsiteX7" fmla="*/ 345449 w 1089725"/>
              <a:gd name="connsiteY7" fmla="*/ 652064 h 726835"/>
              <a:gd name="connsiteX8" fmla="*/ 412791 w 1089725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7340 w 1084274"/>
              <a:gd name="connsiteY0" fmla="*/ 726835 h 726835"/>
              <a:gd name="connsiteX1" fmla="*/ 552691 w 1084274"/>
              <a:gd name="connsiteY1" fmla="*/ 638158 h 726835"/>
              <a:gd name="connsiteX2" fmla="*/ 943507 w 1084274"/>
              <a:gd name="connsiteY2" fmla="*/ 549764 h 726835"/>
              <a:gd name="connsiteX3" fmla="*/ 1077233 w 1084274"/>
              <a:gd name="connsiteY3" fmla="*/ 258682 h 726835"/>
              <a:gd name="connsiteX4" fmla="*/ 797198 w 1084274"/>
              <a:gd name="connsiteY4" fmla="*/ 7031 h 726835"/>
              <a:gd name="connsiteX5" fmla="*/ 165576 w 1084274"/>
              <a:gd name="connsiteY5" fmla="*/ 85967 h 726835"/>
              <a:gd name="connsiteX6" fmla="*/ 5798 w 1084274"/>
              <a:gd name="connsiteY6" fmla="*/ 285590 h 726835"/>
              <a:gd name="connsiteX7" fmla="*/ 339998 w 1084274"/>
              <a:gd name="connsiteY7" fmla="*/ 652064 h 726835"/>
              <a:gd name="connsiteX8" fmla="*/ 407340 w 1084274"/>
              <a:gd name="connsiteY8" fmla="*/ 726835 h 726835"/>
              <a:gd name="connsiteX0" fmla="*/ 405193 w 1082127"/>
              <a:gd name="connsiteY0" fmla="*/ 726835 h 726835"/>
              <a:gd name="connsiteX1" fmla="*/ 550544 w 1082127"/>
              <a:gd name="connsiteY1" fmla="*/ 638158 h 726835"/>
              <a:gd name="connsiteX2" fmla="*/ 941360 w 1082127"/>
              <a:gd name="connsiteY2" fmla="*/ 549764 h 726835"/>
              <a:gd name="connsiteX3" fmla="*/ 1075086 w 1082127"/>
              <a:gd name="connsiteY3" fmla="*/ 258682 h 726835"/>
              <a:gd name="connsiteX4" fmla="*/ 795051 w 1082127"/>
              <a:gd name="connsiteY4" fmla="*/ 7031 h 726835"/>
              <a:gd name="connsiteX5" fmla="*/ 163429 w 1082127"/>
              <a:gd name="connsiteY5" fmla="*/ 85967 h 726835"/>
              <a:gd name="connsiteX6" fmla="*/ 5959 w 1082127"/>
              <a:gd name="connsiteY6" fmla="*/ 336874 h 726835"/>
              <a:gd name="connsiteX7" fmla="*/ 337851 w 1082127"/>
              <a:gd name="connsiteY7" fmla="*/ 652064 h 726835"/>
              <a:gd name="connsiteX8" fmla="*/ 405193 w 1082127"/>
              <a:gd name="connsiteY8" fmla="*/ 726835 h 726835"/>
              <a:gd name="connsiteX0" fmla="*/ 405097 w 1082031"/>
              <a:gd name="connsiteY0" fmla="*/ 727553 h 727553"/>
              <a:gd name="connsiteX1" fmla="*/ 550448 w 1082031"/>
              <a:gd name="connsiteY1" fmla="*/ 638876 h 727553"/>
              <a:gd name="connsiteX2" fmla="*/ 941264 w 1082031"/>
              <a:gd name="connsiteY2" fmla="*/ 550482 h 727553"/>
              <a:gd name="connsiteX3" fmla="*/ 1074990 w 1082031"/>
              <a:gd name="connsiteY3" fmla="*/ 259400 h 727553"/>
              <a:gd name="connsiteX4" fmla="*/ 794955 w 1082031"/>
              <a:gd name="connsiteY4" fmla="*/ 7749 h 727553"/>
              <a:gd name="connsiteX5" fmla="*/ 164686 w 1082031"/>
              <a:gd name="connsiteY5" fmla="*/ 81610 h 727553"/>
              <a:gd name="connsiteX6" fmla="*/ 5863 w 1082031"/>
              <a:gd name="connsiteY6" fmla="*/ 337592 h 727553"/>
              <a:gd name="connsiteX7" fmla="*/ 337755 w 1082031"/>
              <a:gd name="connsiteY7" fmla="*/ 652782 h 727553"/>
              <a:gd name="connsiteX8" fmla="*/ 405097 w 1082031"/>
              <a:gd name="connsiteY8" fmla="*/ 727553 h 727553"/>
              <a:gd name="connsiteX0" fmla="*/ 427815 w 1104749"/>
              <a:gd name="connsiteY0" fmla="*/ 727553 h 727553"/>
              <a:gd name="connsiteX1" fmla="*/ 573166 w 1104749"/>
              <a:gd name="connsiteY1" fmla="*/ 638876 h 727553"/>
              <a:gd name="connsiteX2" fmla="*/ 963982 w 1104749"/>
              <a:gd name="connsiteY2" fmla="*/ 550482 h 727553"/>
              <a:gd name="connsiteX3" fmla="*/ 1097708 w 1104749"/>
              <a:gd name="connsiteY3" fmla="*/ 259400 h 727553"/>
              <a:gd name="connsiteX4" fmla="*/ 817673 w 1104749"/>
              <a:gd name="connsiteY4" fmla="*/ 7749 h 727553"/>
              <a:gd name="connsiteX5" fmla="*/ 187404 w 1104749"/>
              <a:gd name="connsiteY5" fmla="*/ 81610 h 727553"/>
              <a:gd name="connsiteX6" fmla="*/ 4537 w 1104749"/>
              <a:gd name="connsiteY6" fmla="*/ 344274 h 727553"/>
              <a:gd name="connsiteX7" fmla="*/ 360473 w 1104749"/>
              <a:gd name="connsiteY7" fmla="*/ 652782 h 727553"/>
              <a:gd name="connsiteX8" fmla="*/ 427815 w 1104749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37503 w 1114437"/>
              <a:gd name="connsiteY0" fmla="*/ 727553 h 727553"/>
              <a:gd name="connsiteX1" fmla="*/ 582854 w 1114437"/>
              <a:gd name="connsiteY1" fmla="*/ 638876 h 727553"/>
              <a:gd name="connsiteX2" fmla="*/ 973670 w 1114437"/>
              <a:gd name="connsiteY2" fmla="*/ 550482 h 727553"/>
              <a:gd name="connsiteX3" fmla="*/ 1107396 w 1114437"/>
              <a:gd name="connsiteY3" fmla="*/ 259400 h 727553"/>
              <a:gd name="connsiteX4" fmla="*/ 827361 w 1114437"/>
              <a:gd name="connsiteY4" fmla="*/ 7749 h 727553"/>
              <a:gd name="connsiteX5" fmla="*/ 197092 w 1114437"/>
              <a:gd name="connsiteY5" fmla="*/ 81610 h 727553"/>
              <a:gd name="connsiteX6" fmla="*/ 0 w 1114437"/>
              <a:gd name="connsiteY6" fmla="*/ 341962 h 727553"/>
              <a:gd name="connsiteX7" fmla="*/ 370161 w 1114437"/>
              <a:gd name="connsiteY7" fmla="*/ 652782 h 727553"/>
              <a:gd name="connsiteX8" fmla="*/ 437503 w 1114437"/>
              <a:gd name="connsiteY8" fmla="*/ 727553 h 727553"/>
              <a:gd name="connsiteX0" fmla="*/ 463684 w 1140618"/>
              <a:gd name="connsiteY0" fmla="*/ 727553 h 727553"/>
              <a:gd name="connsiteX1" fmla="*/ 609035 w 1140618"/>
              <a:gd name="connsiteY1" fmla="*/ 638876 h 727553"/>
              <a:gd name="connsiteX2" fmla="*/ 999851 w 1140618"/>
              <a:gd name="connsiteY2" fmla="*/ 550482 h 727553"/>
              <a:gd name="connsiteX3" fmla="*/ 1133577 w 1140618"/>
              <a:gd name="connsiteY3" fmla="*/ 259400 h 727553"/>
              <a:gd name="connsiteX4" fmla="*/ 853542 w 1140618"/>
              <a:gd name="connsiteY4" fmla="*/ 7749 h 727553"/>
              <a:gd name="connsiteX5" fmla="*/ 223273 w 1140618"/>
              <a:gd name="connsiteY5" fmla="*/ 81610 h 727553"/>
              <a:gd name="connsiteX6" fmla="*/ 0 w 1140618"/>
              <a:gd name="connsiteY6" fmla="*/ 343816 h 727553"/>
              <a:gd name="connsiteX7" fmla="*/ 396342 w 1140618"/>
              <a:gd name="connsiteY7" fmla="*/ 652782 h 727553"/>
              <a:gd name="connsiteX8" fmla="*/ 463684 w 1140618"/>
              <a:gd name="connsiteY8" fmla="*/ 727553 h 727553"/>
              <a:gd name="connsiteX0" fmla="*/ 463684 w 1140714"/>
              <a:gd name="connsiteY0" fmla="*/ 719277 h 719277"/>
              <a:gd name="connsiteX1" fmla="*/ 609035 w 1140714"/>
              <a:gd name="connsiteY1" fmla="*/ 630600 h 719277"/>
              <a:gd name="connsiteX2" fmla="*/ 999851 w 1140714"/>
              <a:gd name="connsiteY2" fmla="*/ 542206 h 719277"/>
              <a:gd name="connsiteX3" fmla="*/ 1133577 w 1140714"/>
              <a:gd name="connsiteY3" fmla="*/ 251124 h 719277"/>
              <a:gd name="connsiteX4" fmla="*/ 852002 w 1140714"/>
              <a:gd name="connsiteY4" fmla="*/ 8636 h 719277"/>
              <a:gd name="connsiteX5" fmla="*/ 223273 w 1140714"/>
              <a:gd name="connsiteY5" fmla="*/ 73334 h 719277"/>
              <a:gd name="connsiteX6" fmla="*/ 0 w 1140714"/>
              <a:gd name="connsiteY6" fmla="*/ 335540 h 719277"/>
              <a:gd name="connsiteX7" fmla="*/ 396342 w 1140714"/>
              <a:gd name="connsiteY7" fmla="*/ 644506 h 719277"/>
              <a:gd name="connsiteX8" fmla="*/ 463684 w 1140714"/>
              <a:gd name="connsiteY8" fmla="*/ 719277 h 719277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6732"/>
              <a:gd name="connsiteY0" fmla="*/ 721380 h 721380"/>
              <a:gd name="connsiteX1" fmla="*/ 610575 w 1136732"/>
              <a:gd name="connsiteY1" fmla="*/ 643699 h 721380"/>
              <a:gd name="connsiteX2" fmla="*/ 999851 w 1136732"/>
              <a:gd name="connsiteY2" fmla="*/ 544309 h 721380"/>
              <a:gd name="connsiteX3" fmla="*/ 1133577 w 1136732"/>
              <a:gd name="connsiteY3" fmla="*/ 253227 h 721380"/>
              <a:gd name="connsiteX4" fmla="*/ 852002 w 1136732"/>
              <a:gd name="connsiteY4" fmla="*/ 10739 h 721380"/>
              <a:gd name="connsiteX5" fmla="*/ 223273 w 1136732"/>
              <a:gd name="connsiteY5" fmla="*/ 64441 h 721380"/>
              <a:gd name="connsiteX6" fmla="*/ 0 w 1136732"/>
              <a:gd name="connsiteY6" fmla="*/ 337643 h 721380"/>
              <a:gd name="connsiteX7" fmla="*/ 396342 w 1136732"/>
              <a:gd name="connsiteY7" fmla="*/ 646609 h 721380"/>
              <a:gd name="connsiteX8" fmla="*/ 463684 w 1136732"/>
              <a:gd name="connsiteY8" fmla="*/ 721380 h 721380"/>
              <a:gd name="connsiteX0" fmla="*/ 463684 w 1121891"/>
              <a:gd name="connsiteY0" fmla="*/ 721255 h 721255"/>
              <a:gd name="connsiteX1" fmla="*/ 610575 w 1121891"/>
              <a:gd name="connsiteY1" fmla="*/ 643574 h 721255"/>
              <a:gd name="connsiteX2" fmla="*/ 999851 w 1121891"/>
              <a:gd name="connsiteY2" fmla="*/ 544184 h 721255"/>
              <a:gd name="connsiteX3" fmla="*/ 1118177 w 1121891"/>
              <a:gd name="connsiteY3" fmla="*/ 251269 h 721255"/>
              <a:gd name="connsiteX4" fmla="*/ 852002 w 1121891"/>
              <a:gd name="connsiteY4" fmla="*/ 10614 h 721255"/>
              <a:gd name="connsiteX5" fmla="*/ 223273 w 1121891"/>
              <a:gd name="connsiteY5" fmla="*/ 64316 h 721255"/>
              <a:gd name="connsiteX6" fmla="*/ 0 w 1121891"/>
              <a:gd name="connsiteY6" fmla="*/ 337518 h 721255"/>
              <a:gd name="connsiteX7" fmla="*/ 396342 w 1121891"/>
              <a:gd name="connsiteY7" fmla="*/ 646484 h 721255"/>
              <a:gd name="connsiteX8" fmla="*/ 463684 w 1121891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354"/>
              <a:gd name="connsiteY0" fmla="*/ 721255 h 721255"/>
              <a:gd name="connsiteX1" fmla="*/ 610575 w 1123354"/>
              <a:gd name="connsiteY1" fmla="*/ 643574 h 721255"/>
              <a:gd name="connsiteX2" fmla="*/ 999851 w 1123354"/>
              <a:gd name="connsiteY2" fmla="*/ 549682 h 721255"/>
              <a:gd name="connsiteX3" fmla="*/ 1118177 w 1123354"/>
              <a:gd name="connsiteY3" fmla="*/ 251269 h 721255"/>
              <a:gd name="connsiteX4" fmla="*/ 852002 w 1123354"/>
              <a:gd name="connsiteY4" fmla="*/ 10614 h 721255"/>
              <a:gd name="connsiteX5" fmla="*/ 223273 w 1123354"/>
              <a:gd name="connsiteY5" fmla="*/ 64316 h 721255"/>
              <a:gd name="connsiteX6" fmla="*/ 0 w 1123354"/>
              <a:gd name="connsiteY6" fmla="*/ 337518 h 721255"/>
              <a:gd name="connsiteX7" fmla="*/ 396342 w 1123354"/>
              <a:gd name="connsiteY7" fmla="*/ 646484 h 721255"/>
              <a:gd name="connsiteX8" fmla="*/ 463684 w 1123354"/>
              <a:gd name="connsiteY8" fmla="*/ 721255 h 721255"/>
              <a:gd name="connsiteX0" fmla="*/ 411324 w 1070994"/>
              <a:gd name="connsiteY0" fmla="*/ 721255 h 721255"/>
              <a:gd name="connsiteX1" fmla="*/ 558215 w 1070994"/>
              <a:gd name="connsiteY1" fmla="*/ 643574 h 721255"/>
              <a:gd name="connsiteX2" fmla="*/ 947491 w 1070994"/>
              <a:gd name="connsiteY2" fmla="*/ 549682 h 721255"/>
              <a:gd name="connsiteX3" fmla="*/ 1065817 w 1070994"/>
              <a:gd name="connsiteY3" fmla="*/ 251269 h 721255"/>
              <a:gd name="connsiteX4" fmla="*/ 799642 w 1070994"/>
              <a:gd name="connsiteY4" fmla="*/ 10614 h 721255"/>
              <a:gd name="connsiteX5" fmla="*/ 170913 w 1070994"/>
              <a:gd name="connsiteY5" fmla="*/ 64316 h 721255"/>
              <a:gd name="connsiteX6" fmla="*/ 0 w 1070994"/>
              <a:gd name="connsiteY6" fmla="*/ 339351 h 721255"/>
              <a:gd name="connsiteX7" fmla="*/ 343982 w 1070994"/>
              <a:gd name="connsiteY7" fmla="*/ 646484 h 721255"/>
              <a:gd name="connsiteX8" fmla="*/ 411324 w 107099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3864 h 723864"/>
              <a:gd name="connsiteX1" fmla="*/ 538195 w 1050974"/>
              <a:gd name="connsiteY1" fmla="*/ 646183 h 723864"/>
              <a:gd name="connsiteX2" fmla="*/ 927471 w 1050974"/>
              <a:gd name="connsiteY2" fmla="*/ 552291 h 723864"/>
              <a:gd name="connsiteX3" fmla="*/ 1045797 w 1050974"/>
              <a:gd name="connsiteY3" fmla="*/ 253878 h 723864"/>
              <a:gd name="connsiteX4" fmla="*/ 779622 w 1050974"/>
              <a:gd name="connsiteY4" fmla="*/ 13223 h 723864"/>
              <a:gd name="connsiteX5" fmla="*/ 201713 w 1050974"/>
              <a:gd name="connsiteY5" fmla="*/ 55929 h 723864"/>
              <a:gd name="connsiteX6" fmla="*/ 0 w 1050974"/>
              <a:gd name="connsiteY6" fmla="*/ 341960 h 723864"/>
              <a:gd name="connsiteX7" fmla="*/ 323962 w 1050974"/>
              <a:gd name="connsiteY7" fmla="*/ 649093 h 723864"/>
              <a:gd name="connsiteX8" fmla="*/ 391304 w 1050974"/>
              <a:gd name="connsiteY8" fmla="*/ 723864 h 723864"/>
              <a:gd name="connsiteX0" fmla="*/ 391304 w 1050974"/>
              <a:gd name="connsiteY0" fmla="*/ 722931 h 722931"/>
              <a:gd name="connsiteX1" fmla="*/ 538195 w 1050974"/>
              <a:gd name="connsiteY1" fmla="*/ 645250 h 722931"/>
              <a:gd name="connsiteX2" fmla="*/ 927471 w 1050974"/>
              <a:gd name="connsiteY2" fmla="*/ 551358 h 722931"/>
              <a:gd name="connsiteX3" fmla="*/ 1045797 w 1050974"/>
              <a:gd name="connsiteY3" fmla="*/ 252945 h 722931"/>
              <a:gd name="connsiteX4" fmla="*/ 779622 w 1050974"/>
              <a:gd name="connsiteY4" fmla="*/ 12290 h 722931"/>
              <a:gd name="connsiteX5" fmla="*/ 215573 w 1050974"/>
              <a:gd name="connsiteY5" fmla="*/ 58661 h 722931"/>
              <a:gd name="connsiteX6" fmla="*/ 0 w 1050974"/>
              <a:gd name="connsiteY6" fmla="*/ 341027 h 722931"/>
              <a:gd name="connsiteX7" fmla="*/ 323962 w 1050974"/>
              <a:gd name="connsiteY7" fmla="*/ 648160 h 722931"/>
              <a:gd name="connsiteX8" fmla="*/ 391304 w 1050974"/>
              <a:gd name="connsiteY8" fmla="*/ 722931 h 722931"/>
              <a:gd name="connsiteX0" fmla="*/ 382064 w 1041734"/>
              <a:gd name="connsiteY0" fmla="*/ 722931 h 722931"/>
              <a:gd name="connsiteX1" fmla="*/ 528955 w 1041734"/>
              <a:gd name="connsiteY1" fmla="*/ 645250 h 722931"/>
              <a:gd name="connsiteX2" fmla="*/ 918231 w 1041734"/>
              <a:gd name="connsiteY2" fmla="*/ 551358 h 722931"/>
              <a:gd name="connsiteX3" fmla="*/ 1036557 w 1041734"/>
              <a:gd name="connsiteY3" fmla="*/ 252945 h 722931"/>
              <a:gd name="connsiteX4" fmla="*/ 770382 w 1041734"/>
              <a:gd name="connsiteY4" fmla="*/ 12290 h 722931"/>
              <a:gd name="connsiteX5" fmla="*/ 206333 w 1041734"/>
              <a:gd name="connsiteY5" fmla="*/ 58661 h 722931"/>
              <a:gd name="connsiteX6" fmla="*/ 0 w 1041734"/>
              <a:gd name="connsiteY6" fmla="*/ 342860 h 722931"/>
              <a:gd name="connsiteX7" fmla="*/ 314722 w 1041734"/>
              <a:gd name="connsiteY7" fmla="*/ 648160 h 722931"/>
              <a:gd name="connsiteX8" fmla="*/ 382064 w 1041734"/>
              <a:gd name="connsiteY8" fmla="*/ 722931 h 72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34" h="722931">
                <a:moveTo>
                  <a:pt x="382064" y="722931"/>
                </a:moveTo>
                <a:cubicBezTo>
                  <a:pt x="406019" y="660055"/>
                  <a:pt x="439594" y="666515"/>
                  <a:pt x="528955" y="645250"/>
                </a:cubicBezTo>
                <a:cubicBezTo>
                  <a:pt x="618316" y="623985"/>
                  <a:pt x="833631" y="616742"/>
                  <a:pt x="918231" y="551358"/>
                </a:cubicBezTo>
                <a:cubicBezTo>
                  <a:pt x="1002831" y="485974"/>
                  <a:pt x="1059658" y="370279"/>
                  <a:pt x="1036557" y="252945"/>
                </a:cubicBezTo>
                <a:cubicBezTo>
                  <a:pt x="1013456" y="135611"/>
                  <a:pt x="908753" y="44671"/>
                  <a:pt x="770382" y="12290"/>
                </a:cubicBezTo>
                <a:cubicBezTo>
                  <a:pt x="632011" y="-20091"/>
                  <a:pt x="338916" y="17165"/>
                  <a:pt x="206333" y="58661"/>
                </a:cubicBezTo>
                <a:cubicBezTo>
                  <a:pt x="73750" y="100157"/>
                  <a:pt x="1822" y="199023"/>
                  <a:pt x="0" y="342860"/>
                </a:cubicBezTo>
                <a:cubicBezTo>
                  <a:pt x="27105" y="498943"/>
                  <a:pt x="87932" y="573770"/>
                  <a:pt x="314722" y="648160"/>
                </a:cubicBezTo>
                <a:cubicBezTo>
                  <a:pt x="367872" y="666162"/>
                  <a:pt x="382064" y="722931"/>
                  <a:pt x="382064" y="722931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65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6D441F-9FBB-4F90-987A-39793DE0E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C92B1E-8D5D-45CA-9A8B-53E3B7FEC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89E71-49A9-4CE9-AD1D-780A876BC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0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4053A-B2EE-4E20-9723-6BB0BBD50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53272"/>
            <a:ext cx="3932237" cy="173272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065AB-0DF3-4C86-AB5F-EB65021FD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5642" y="987425"/>
            <a:ext cx="593974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D99FAE-8825-466D-9F1E-3B7BAED2C0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68550"/>
            <a:ext cx="3932237" cy="350043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3A6375-677F-4A58-B98D-18F3DEF8E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B40F2C-7AE7-481B-856A-B3E26AE8B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E7C48C-9BD9-41CB-915E-A905B8869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77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B6DE4-025D-4D93-A5D0-FB4589720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15915"/>
            <a:ext cx="3932237" cy="167008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93EE21-471F-4B7B-B7AF-192243A12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6B769-8E40-42E6-8F62-C4347B0CE9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65744"/>
            <a:ext cx="3932237" cy="35032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84DC6-1AA3-4779-8EDF-F4A877508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47F83E-FAF9-43E1-95CC-6F4EDD76B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3D8C7B-B211-4BAF-9C05-09CF993B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702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AAE2DA9-9BAF-4D46-BC97-20425C5321FD}"/>
              </a:ext>
            </a:extLst>
          </p:cNvPr>
          <p:cNvSpPr/>
          <p:nvPr/>
        </p:nvSpPr>
        <p:spPr>
          <a:xfrm>
            <a:off x="372926" y="367993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68807" y="-29564"/>
                  <a:pt x="11499601" y="84193"/>
                </a:cubicBezTo>
                <a:lnTo>
                  <a:pt x="11496115" y="333210"/>
                </a:lnTo>
                <a:cubicBezTo>
                  <a:pt x="11496285" y="48943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489E99-8A12-4C4F-92F9-95B01D814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724" y="558209"/>
            <a:ext cx="10333075" cy="1414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1B211-A6C3-4384-AA0B-7A8561A53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0726" y="2089298"/>
            <a:ext cx="10333074" cy="3827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07E98-5ED3-41C2-BC39-EA8FB826AB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7834" y="6356350"/>
            <a:ext cx="2604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C1691109-F4F8-4597-962C-A4F4B796063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493049-EC55-4ABD-8F77-F5A84AE384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56153" y="6356350"/>
            <a:ext cx="34441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1B6DF-CCDC-4ED0-A4B2-1512B668F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0263" y="6356350"/>
            <a:ext cx="523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2D2C6CA-56BB-4A08-A1E2-342F83955EDB}"/>
              </a:ext>
            </a:extLst>
          </p:cNvPr>
          <p:cNvSpPr/>
          <p:nvPr/>
        </p:nvSpPr>
        <p:spPr>
          <a:xfrm>
            <a:off x="403284" y="389461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5500 h 6255974"/>
              <a:gd name="connsiteX1" fmla="*/ 11263634 w 11499601"/>
              <a:gd name="connsiteY1" fmla="*/ 16394 h 6255974"/>
              <a:gd name="connsiteX2" fmla="*/ 11499601 w 11499601"/>
              <a:gd name="connsiteY2" fmla="*/ 64794 h 6255974"/>
              <a:gd name="connsiteX3" fmla="*/ 11496115 w 11499601"/>
              <a:gd name="connsiteY3" fmla="*/ 338710 h 6255974"/>
              <a:gd name="connsiteX4" fmla="*/ 11496626 w 11499601"/>
              <a:gd name="connsiteY4" fmla="*/ 807372 h 6255974"/>
              <a:gd name="connsiteX5" fmla="*/ 11482477 w 11499601"/>
              <a:gd name="connsiteY5" fmla="*/ 1840079 h 6255974"/>
              <a:gd name="connsiteX6" fmla="*/ 11478714 w 11499601"/>
              <a:gd name="connsiteY6" fmla="*/ 3525714 h 6255974"/>
              <a:gd name="connsiteX7" fmla="*/ 11419375 w 11499601"/>
              <a:gd name="connsiteY7" fmla="*/ 5987933 h 6255974"/>
              <a:gd name="connsiteX8" fmla="*/ 5959453 w 11499601"/>
              <a:gd name="connsiteY8" fmla="*/ 5978886 h 6255974"/>
              <a:gd name="connsiteX9" fmla="*/ 4858766 w 11499601"/>
              <a:gd name="connsiteY9" fmla="*/ 6005062 h 6255974"/>
              <a:gd name="connsiteX10" fmla="*/ 3239306 w 11499601"/>
              <a:gd name="connsiteY10" fmla="*/ 5978241 h 6255974"/>
              <a:gd name="connsiteX11" fmla="*/ 3217554 w 11499601"/>
              <a:gd name="connsiteY11" fmla="*/ 6011412 h 6255974"/>
              <a:gd name="connsiteX12" fmla="*/ 3219866 w 11499601"/>
              <a:gd name="connsiteY12" fmla="*/ 6255974 h 6255974"/>
              <a:gd name="connsiteX13" fmla="*/ 2870715 w 11499601"/>
              <a:gd name="connsiteY13" fmla="*/ 6061661 h 6255974"/>
              <a:gd name="connsiteX14" fmla="*/ 2785655 w 11499601"/>
              <a:gd name="connsiteY14" fmla="*/ 5978241 h 6255974"/>
              <a:gd name="connsiteX15" fmla="*/ 2301504 w 11499601"/>
              <a:gd name="connsiteY15" fmla="*/ 5973147 h 6255974"/>
              <a:gd name="connsiteX16" fmla="*/ 666073 w 11499601"/>
              <a:gd name="connsiteY16" fmla="*/ 5964071 h 6255974"/>
              <a:gd name="connsiteX17" fmla="*/ 94741 w 11499601"/>
              <a:gd name="connsiteY17" fmla="*/ 5962915 h 6255974"/>
              <a:gd name="connsiteX18" fmla="*/ 37859 w 11499601"/>
              <a:gd name="connsiteY18" fmla="*/ 5881560 h 6255974"/>
              <a:gd name="connsiteX19" fmla="*/ 28975 w 11499601"/>
              <a:gd name="connsiteY19" fmla="*/ 2612388 h 6255974"/>
              <a:gd name="connsiteX20" fmla="*/ 33539 w 11499601"/>
              <a:gd name="connsiteY20" fmla="*/ 65360 h 6255974"/>
              <a:gd name="connsiteX21" fmla="*/ 39830 w 11499601"/>
              <a:gd name="connsiteY21" fmla="*/ 47528 h 6255974"/>
              <a:gd name="connsiteX22" fmla="*/ 88659 w 11499601"/>
              <a:gd name="connsiteY22" fmla="*/ 42782 h 6255974"/>
              <a:gd name="connsiteX23" fmla="*/ 301554 w 11499601"/>
              <a:gd name="connsiteY23" fmla="*/ 42782 h 6255974"/>
              <a:gd name="connsiteX24" fmla="*/ 416464 w 11499601"/>
              <a:gd name="connsiteY24" fmla="*/ 36225 h 6255974"/>
              <a:gd name="connsiteX25" fmla="*/ 907723 w 11499601"/>
              <a:gd name="connsiteY25" fmla="*/ 29769 h 6255974"/>
              <a:gd name="connsiteX26" fmla="*/ 3989089 w 11499601"/>
              <a:gd name="connsiteY26" fmla="*/ 35153 h 6255974"/>
              <a:gd name="connsiteX27" fmla="*/ 9680053 w 11499601"/>
              <a:gd name="connsiteY27" fmla="*/ 5500 h 62559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5929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1172 w 11499601"/>
              <a:gd name="connsiteY3" fmla="*/ 31329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83635" y="5293"/>
                  <a:pt x="11499601" y="39374"/>
                </a:cubicBezTo>
                <a:lnTo>
                  <a:pt x="11491172" y="313290"/>
                </a:lnTo>
                <a:cubicBezTo>
                  <a:pt x="11491342" y="46951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527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b="1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SzPct val="73000"/>
        <a:buFontTx/>
        <a:buNone/>
        <a:defRPr sz="3200" b="1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18288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800" b="1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0000"/>
        </a:lnSpc>
        <a:spcBef>
          <a:spcPts val="500"/>
        </a:spcBef>
        <a:buSzPct val="73000"/>
        <a:buFontTx/>
        <a:buNone/>
        <a:defRPr sz="24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500"/>
        </a:spcBef>
        <a:buSzPct val="73000"/>
        <a:buFont typeface="Arial" panose="020B0604020202020204" pitchFamily="34" charset="0"/>
        <a:buChar char="•"/>
        <a:defRPr sz="2000" b="1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00000"/>
        </a:lnSpc>
        <a:spcBef>
          <a:spcPts val="500"/>
        </a:spcBef>
        <a:buSzPct val="73000"/>
        <a:buFontTx/>
        <a:buNone/>
        <a:defRPr sz="20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AAE2DA9-9BAF-4D46-BC97-20425C5321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2926" y="367993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68807" y="-29564"/>
                  <a:pt x="11499601" y="84193"/>
                </a:cubicBezTo>
                <a:lnTo>
                  <a:pt x="11496115" y="333210"/>
                </a:lnTo>
                <a:cubicBezTo>
                  <a:pt x="11496285" y="48943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2D2C6CA-56BB-4A08-A1E2-342F83955E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284" y="389461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5500 h 6255974"/>
              <a:gd name="connsiteX1" fmla="*/ 11263634 w 11499601"/>
              <a:gd name="connsiteY1" fmla="*/ 16394 h 6255974"/>
              <a:gd name="connsiteX2" fmla="*/ 11499601 w 11499601"/>
              <a:gd name="connsiteY2" fmla="*/ 64794 h 6255974"/>
              <a:gd name="connsiteX3" fmla="*/ 11496115 w 11499601"/>
              <a:gd name="connsiteY3" fmla="*/ 338710 h 6255974"/>
              <a:gd name="connsiteX4" fmla="*/ 11496626 w 11499601"/>
              <a:gd name="connsiteY4" fmla="*/ 807372 h 6255974"/>
              <a:gd name="connsiteX5" fmla="*/ 11482477 w 11499601"/>
              <a:gd name="connsiteY5" fmla="*/ 1840079 h 6255974"/>
              <a:gd name="connsiteX6" fmla="*/ 11478714 w 11499601"/>
              <a:gd name="connsiteY6" fmla="*/ 3525714 h 6255974"/>
              <a:gd name="connsiteX7" fmla="*/ 11419375 w 11499601"/>
              <a:gd name="connsiteY7" fmla="*/ 5987933 h 6255974"/>
              <a:gd name="connsiteX8" fmla="*/ 5959453 w 11499601"/>
              <a:gd name="connsiteY8" fmla="*/ 5978886 h 6255974"/>
              <a:gd name="connsiteX9" fmla="*/ 4858766 w 11499601"/>
              <a:gd name="connsiteY9" fmla="*/ 6005062 h 6255974"/>
              <a:gd name="connsiteX10" fmla="*/ 3239306 w 11499601"/>
              <a:gd name="connsiteY10" fmla="*/ 5978241 h 6255974"/>
              <a:gd name="connsiteX11" fmla="*/ 3217554 w 11499601"/>
              <a:gd name="connsiteY11" fmla="*/ 6011412 h 6255974"/>
              <a:gd name="connsiteX12" fmla="*/ 3219866 w 11499601"/>
              <a:gd name="connsiteY12" fmla="*/ 6255974 h 6255974"/>
              <a:gd name="connsiteX13" fmla="*/ 2870715 w 11499601"/>
              <a:gd name="connsiteY13" fmla="*/ 6061661 h 6255974"/>
              <a:gd name="connsiteX14" fmla="*/ 2785655 w 11499601"/>
              <a:gd name="connsiteY14" fmla="*/ 5978241 h 6255974"/>
              <a:gd name="connsiteX15" fmla="*/ 2301504 w 11499601"/>
              <a:gd name="connsiteY15" fmla="*/ 5973147 h 6255974"/>
              <a:gd name="connsiteX16" fmla="*/ 666073 w 11499601"/>
              <a:gd name="connsiteY16" fmla="*/ 5964071 h 6255974"/>
              <a:gd name="connsiteX17" fmla="*/ 94741 w 11499601"/>
              <a:gd name="connsiteY17" fmla="*/ 5962915 h 6255974"/>
              <a:gd name="connsiteX18" fmla="*/ 37859 w 11499601"/>
              <a:gd name="connsiteY18" fmla="*/ 5881560 h 6255974"/>
              <a:gd name="connsiteX19" fmla="*/ 28975 w 11499601"/>
              <a:gd name="connsiteY19" fmla="*/ 2612388 h 6255974"/>
              <a:gd name="connsiteX20" fmla="*/ 33539 w 11499601"/>
              <a:gd name="connsiteY20" fmla="*/ 65360 h 6255974"/>
              <a:gd name="connsiteX21" fmla="*/ 39830 w 11499601"/>
              <a:gd name="connsiteY21" fmla="*/ 47528 h 6255974"/>
              <a:gd name="connsiteX22" fmla="*/ 88659 w 11499601"/>
              <a:gd name="connsiteY22" fmla="*/ 42782 h 6255974"/>
              <a:gd name="connsiteX23" fmla="*/ 301554 w 11499601"/>
              <a:gd name="connsiteY23" fmla="*/ 42782 h 6255974"/>
              <a:gd name="connsiteX24" fmla="*/ 416464 w 11499601"/>
              <a:gd name="connsiteY24" fmla="*/ 36225 h 6255974"/>
              <a:gd name="connsiteX25" fmla="*/ 907723 w 11499601"/>
              <a:gd name="connsiteY25" fmla="*/ 29769 h 6255974"/>
              <a:gd name="connsiteX26" fmla="*/ 3989089 w 11499601"/>
              <a:gd name="connsiteY26" fmla="*/ 35153 h 6255974"/>
              <a:gd name="connsiteX27" fmla="*/ 9680053 w 11499601"/>
              <a:gd name="connsiteY27" fmla="*/ 5500 h 62559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5929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1172 w 11499601"/>
              <a:gd name="connsiteY3" fmla="*/ 31329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83635" y="5293"/>
                  <a:pt x="11499601" y="39374"/>
                </a:cubicBezTo>
                <a:lnTo>
                  <a:pt x="11491172" y="313290"/>
                </a:lnTo>
                <a:cubicBezTo>
                  <a:pt x="11491342" y="46951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51E0511-ECC8-4FD3-A8C8-31C8C3B937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Exclamation mark on a yellow background">
            <a:extLst>
              <a:ext uri="{FF2B5EF4-FFF2-40B4-BE49-F238E27FC236}">
                <a16:creationId xmlns:a16="http://schemas.microsoft.com/office/drawing/2014/main" id="{C0F12713-F8AA-47DB-9AF9-192543BD6F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0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382F5A8-0801-441E-9C73-D7444DC4D5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57046">
            <a:off x="468265" y="1205576"/>
            <a:ext cx="6977187" cy="5570927"/>
          </a:xfrm>
          <a:custGeom>
            <a:avLst/>
            <a:gdLst>
              <a:gd name="connsiteX0" fmla="*/ 284628 w 960507"/>
              <a:gd name="connsiteY0" fmla="*/ 725426 h 725435"/>
              <a:gd name="connsiteX1" fmla="*/ 429979 w 960507"/>
              <a:gd name="connsiteY1" fmla="*/ 636749 h 725435"/>
              <a:gd name="connsiteX2" fmla="*/ 805646 w 960507"/>
              <a:gd name="connsiteY2" fmla="*/ 523401 h 725435"/>
              <a:gd name="connsiteX3" fmla="*/ 954521 w 960507"/>
              <a:gd name="connsiteY3" fmla="*/ 257273 h 725435"/>
              <a:gd name="connsiteX4" fmla="*/ 674486 w 960507"/>
              <a:gd name="connsiteY4" fmla="*/ 5622 h 725435"/>
              <a:gd name="connsiteX5" fmla="*/ 15261 w 960507"/>
              <a:gd name="connsiteY5" fmla="*/ 246605 h 725435"/>
              <a:gd name="connsiteX6" fmla="*/ 217286 w 960507"/>
              <a:gd name="connsiteY6" fmla="*/ 650655 h 725435"/>
              <a:gd name="connsiteX7" fmla="*/ 284628 w 960507"/>
              <a:gd name="connsiteY7" fmla="*/ 725426 h 725435"/>
              <a:gd name="connsiteX0" fmla="*/ 284667 w 961601"/>
              <a:gd name="connsiteY0" fmla="*/ 725435 h 725435"/>
              <a:gd name="connsiteX1" fmla="*/ 430018 w 961601"/>
              <a:gd name="connsiteY1" fmla="*/ 636758 h 725435"/>
              <a:gd name="connsiteX2" fmla="*/ 820834 w 961601"/>
              <a:gd name="connsiteY2" fmla="*/ 548364 h 725435"/>
              <a:gd name="connsiteX3" fmla="*/ 954560 w 961601"/>
              <a:gd name="connsiteY3" fmla="*/ 257282 h 725435"/>
              <a:gd name="connsiteX4" fmla="*/ 674525 w 961601"/>
              <a:gd name="connsiteY4" fmla="*/ 5631 h 725435"/>
              <a:gd name="connsiteX5" fmla="*/ 15300 w 961601"/>
              <a:gd name="connsiteY5" fmla="*/ 246614 h 725435"/>
              <a:gd name="connsiteX6" fmla="*/ 217325 w 961601"/>
              <a:gd name="connsiteY6" fmla="*/ 650664 h 725435"/>
              <a:gd name="connsiteX7" fmla="*/ 284667 w 961601"/>
              <a:gd name="connsiteY7" fmla="*/ 725435 h 725435"/>
              <a:gd name="connsiteX0" fmla="*/ 284667 w 961601"/>
              <a:gd name="connsiteY0" fmla="*/ 725962 h 725962"/>
              <a:gd name="connsiteX1" fmla="*/ 430018 w 961601"/>
              <a:gd name="connsiteY1" fmla="*/ 637285 h 725962"/>
              <a:gd name="connsiteX2" fmla="*/ 820834 w 961601"/>
              <a:gd name="connsiteY2" fmla="*/ 548891 h 725962"/>
              <a:gd name="connsiteX3" fmla="*/ 954560 w 961601"/>
              <a:gd name="connsiteY3" fmla="*/ 257809 h 725962"/>
              <a:gd name="connsiteX4" fmla="*/ 674525 w 961601"/>
              <a:gd name="connsiteY4" fmla="*/ 6158 h 725962"/>
              <a:gd name="connsiteX5" fmla="*/ 15300 w 961601"/>
              <a:gd name="connsiteY5" fmla="*/ 247141 h 725962"/>
              <a:gd name="connsiteX6" fmla="*/ 217325 w 961601"/>
              <a:gd name="connsiteY6" fmla="*/ 651191 h 725962"/>
              <a:gd name="connsiteX7" fmla="*/ 284667 w 961601"/>
              <a:gd name="connsiteY7" fmla="*/ 725962 h 72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1601" h="725962">
                <a:moveTo>
                  <a:pt x="284667" y="725962"/>
                </a:moveTo>
                <a:cubicBezTo>
                  <a:pt x="313242" y="686910"/>
                  <a:pt x="340657" y="666797"/>
                  <a:pt x="430018" y="637285"/>
                </a:cubicBezTo>
                <a:cubicBezTo>
                  <a:pt x="519379" y="607773"/>
                  <a:pt x="700342" y="633664"/>
                  <a:pt x="820834" y="548891"/>
                </a:cubicBezTo>
                <a:cubicBezTo>
                  <a:pt x="941325" y="464119"/>
                  <a:pt x="978945" y="348264"/>
                  <a:pt x="954560" y="257809"/>
                </a:cubicBezTo>
                <a:cubicBezTo>
                  <a:pt x="930175" y="167354"/>
                  <a:pt x="880075" y="31018"/>
                  <a:pt x="674525" y="6158"/>
                </a:cubicBezTo>
                <a:cubicBezTo>
                  <a:pt x="468976" y="-18702"/>
                  <a:pt x="105460" y="25908"/>
                  <a:pt x="15300" y="247141"/>
                </a:cubicBezTo>
                <a:cubicBezTo>
                  <a:pt x="-20133" y="410209"/>
                  <a:pt x="-9465" y="576801"/>
                  <a:pt x="217325" y="651191"/>
                </a:cubicBezTo>
                <a:cubicBezTo>
                  <a:pt x="270475" y="669193"/>
                  <a:pt x="284667" y="725962"/>
                  <a:pt x="284667" y="725962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FDE4837-A046-4E3E-82A8-EBD8A52561CB}"/>
              </a:ext>
            </a:extLst>
          </p:cNvPr>
          <p:cNvSpPr txBox="1"/>
          <p:nvPr/>
        </p:nvSpPr>
        <p:spPr>
          <a:xfrm>
            <a:off x="2310214" y="1805045"/>
            <a:ext cx="3188510" cy="9456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4400" b="1" kern="1200" spc="100" baseline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Bài</a:t>
            </a:r>
            <a:r>
              <a:rPr lang="en-US" sz="4400" b="1" kern="1200" spc="100" baseline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2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BF7402A-3964-4129-84CE-B31B99A644A8}"/>
              </a:ext>
            </a:extLst>
          </p:cNvPr>
          <p:cNvSpPr txBox="1"/>
          <p:nvPr/>
        </p:nvSpPr>
        <p:spPr>
          <a:xfrm>
            <a:off x="699548" y="3043041"/>
            <a:ext cx="6409843" cy="2336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4400" b="1" spc="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KÍ HIỆU VÀ CHÚ GIẢI </a:t>
            </a:r>
          </a:p>
          <a:p>
            <a:pPr algn="ctr">
              <a:spcAft>
                <a:spcPts val="600"/>
              </a:spcAft>
            </a:pPr>
            <a:r>
              <a:rPr lang="en-US" sz="4400" b="1" spc="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 MỘT SỐ BẢN ĐỒ THÔNG DỤNG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6B90F41-10EE-4D43-BBF2-CAC75FDE5C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57046">
            <a:off x="415877" y="1248442"/>
            <a:ext cx="6977187" cy="5570927"/>
          </a:xfrm>
          <a:custGeom>
            <a:avLst/>
            <a:gdLst>
              <a:gd name="connsiteX0" fmla="*/ 284628 w 960507"/>
              <a:gd name="connsiteY0" fmla="*/ 725426 h 725435"/>
              <a:gd name="connsiteX1" fmla="*/ 429979 w 960507"/>
              <a:gd name="connsiteY1" fmla="*/ 636749 h 725435"/>
              <a:gd name="connsiteX2" fmla="*/ 805646 w 960507"/>
              <a:gd name="connsiteY2" fmla="*/ 523401 h 725435"/>
              <a:gd name="connsiteX3" fmla="*/ 954521 w 960507"/>
              <a:gd name="connsiteY3" fmla="*/ 257273 h 725435"/>
              <a:gd name="connsiteX4" fmla="*/ 674486 w 960507"/>
              <a:gd name="connsiteY4" fmla="*/ 5622 h 725435"/>
              <a:gd name="connsiteX5" fmla="*/ 15261 w 960507"/>
              <a:gd name="connsiteY5" fmla="*/ 246605 h 725435"/>
              <a:gd name="connsiteX6" fmla="*/ 217286 w 960507"/>
              <a:gd name="connsiteY6" fmla="*/ 650655 h 725435"/>
              <a:gd name="connsiteX7" fmla="*/ 284628 w 960507"/>
              <a:gd name="connsiteY7" fmla="*/ 725426 h 725435"/>
              <a:gd name="connsiteX0" fmla="*/ 284667 w 961601"/>
              <a:gd name="connsiteY0" fmla="*/ 725435 h 725435"/>
              <a:gd name="connsiteX1" fmla="*/ 430018 w 961601"/>
              <a:gd name="connsiteY1" fmla="*/ 636758 h 725435"/>
              <a:gd name="connsiteX2" fmla="*/ 820834 w 961601"/>
              <a:gd name="connsiteY2" fmla="*/ 548364 h 725435"/>
              <a:gd name="connsiteX3" fmla="*/ 954560 w 961601"/>
              <a:gd name="connsiteY3" fmla="*/ 257282 h 725435"/>
              <a:gd name="connsiteX4" fmla="*/ 674525 w 961601"/>
              <a:gd name="connsiteY4" fmla="*/ 5631 h 725435"/>
              <a:gd name="connsiteX5" fmla="*/ 15300 w 961601"/>
              <a:gd name="connsiteY5" fmla="*/ 246614 h 725435"/>
              <a:gd name="connsiteX6" fmla="*/ 217325 w 961601"/>
              <a:gd name="connsiteY6" fmla="*/ 650664 h 725435"/>
              <a:gd name="connsiteX7" fmla="*/ 284667 w 961601"/>
              <a:gd name="connsiteY7" fmla="*/ 725435 h 725435"/>
              <a:gd name="connsiteX0" fmla="*/ 284667 w 961601"/>
              <a:gd name="connsiteY0" fmla="*/ 725962 h 725962"/>
              <a:gd name="connsiteX1" fmla="*/ 430018 w 961601"/>
              <a:gd name="connsiteY1" fmla="*/ 637285 h 725962"/>
              <a:gd name="connsiteX2" fmla="*/ 820834 w 961601"/>
              <a:gd name="connsiteY2" fmla="*/ 548891 h 725962"/>
              <a:gd name="connsiteX3" fmla="*/ 954560 w 961601"/>
              <a:gd name="connsiteY3" fmla="*/ 257809 h 725962"/>
              <a:gd name="connsiteX4" fmla="*/ 674525 w 961601"/>
              <a:gd name="connsiteY4" fmla="*/ 6158 h 725962"/>
              <a:gd name="connsiteX5" fmla="*/ 15300 w 961601"/>
              <a:gd name="connsiteY5" fmla="*/ 247141 h 725962"/>
              <a:gd name="connsiteX6" fmla="*/ 217325 w 961601"/>
              <a:gd name="connsiteY6" fmla="*/ 651191 h 725962"/>
              <a:gd name="connsiteX7" fmla="*/ 284667 w 961601"/>
              <a:gd name="connsiteY7" fmla="*/ 725962 h 72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1601" h="725962">
                <a:moveTo>
                  <a:pt x="284667" y="725962"/>
                </a:moveTo>
                <a:cubicBezTo>
                  <a:pt x="313242" y="686910"/>
                  <a:pt x="340657" y="666797"/>
                  <a:pt x="430018" y="637285"/>
                </a:cubicBezTo>
                <a:cubicBezTo>
                  <a:pt x="519379" y="607773"/>
                  <a:pt x="700342" y="633664"/>
                  <a:pt x="820834" y="548891"/>
                </a:cubicBezTo>
                <a:cubicBezTo>
                  <a:pt x="941325" y="464119"/>
                  <a:pt x="978945" y="348264"/>
                  <a:pt x="954560" y="257809"/>
                </a:cubicBezTo>
                <a:cubicBezTo>
                  <a:pt x="930175" y="167354"/>
                  <a:pt x="880075" y="31018"/>
                  <a:pt x="674525" y="6158"/>
                </a:cubicBezTo>
                <a:cubicBezTo>
                  <a:pt x="468976" y="-18702"/>
                  <a:pt x="105460" y="25908"/>
                  <a:pt x="15300" y="247141"/>
                </a:cubicBezTo>
                <a:cubicBezTo>
                  <a:pt x="-20133" y="410209"/>
                  <a:pt x="-9465" y="576801"/>
                  <a:pt x="217325" y="651191"/>
                </a:cubicBezTo>
                <a:cubicBezTo>
                  <a:pt x="270475" y="669193"/>
                  <a:pt x="284667" y="725962"/>
                  <a:pt x="284667" y="725962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90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á trình hình thành lãnh thổ Việt Nam qua các thời kì!">
            <a:hlinkClick r:id="" action="ppaction://media"/>
            <a:extLst>
              <a:ext uri="{FF2B5EF4-FFF2-40B4-BE49-F238E27FC236}">
                <a16:creationId xmlns:a16="http://schemas.microsoft.com/office/drawing/2014/main" id="{9FF064A7-3CAD-447A-8204-34E5DE5C10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4544" y="0"/>
            <a:ext cx="9168384" cy="4828032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4B18568-24F9-4413-85C0-D4DBA47A1CE8}"/>
              </a:ext>
            </a:extLst>
          </p:cNvPr>
          <p:cNvSpPr txBox="1"/>
          <p:nvPr/>
        </p:nvSpPr>
        <p:spPr>
          <a:xfrm>
            <a:off x="4707161" y="347437"/>
            <a:ext cx="2363147" cy="58477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DF3AF78-5D08-449E-ACD8-7235CE1183CD}"/>
              </a:ext>
            </a:extLst>
          </p:cNvPr>
          <p:cNvSpPr txBox="1"/>
          <p:nvPr/>
        </p:nvSpPr>
        <p:spPr>
          <a:xfrm>
            <a:off x="1694687" y="1279648"/>
            <a:ext cx="83880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Nam qua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57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0063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6BBAC1CE-9336-48ED-91B2-996ABC7A4669}"/>
              </a:ext>
            </a:extLst>
          </p:cNvPr>
          <p:cNvSpPr txBox="1"/>
          <p:nvPr/>
        </p:nvSpPr>
        <p:spPr>
          <a:xfrm>
            <a:off x="1901580" y="2229827"/>
            <a:ext cx="8388835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  <a:cs typeface="Courier New" panose="02070309020205020404" pitchFamily="49" charset="0"/>
              </a:rPr>
              <a:t>I. KÍ HIỆU BẢN ĐỒ VÀ CHÚ GIẢI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5A03D654-B4F6-49D6-BB29-9A5EE65E4109}"/>
              </a:ext>
            </a:extLst>
          </p:cNvPr>
          <p:cNvSpPr txBox="1"/>
          <p:nvPr/>
        </p:nvSpPr>
        <p:spPr>
          <a:xfrm>
            <a:off x="2206152" y="3788491"/>
            <a:ext cx="7779694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  <a:cs typeface="Courier New" panose="02070309020205020404" pitchFamily="49" charset="0"/>
              </a:rPr>
              <a:t>II. CÁC LOẠI KÍ HIỆU BẢN ĐỒ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B1CB650-59D1-4C29-83C4-7E30E40F7209}"/>
              </a:ext>
            </a:extLst>
          </p:cNvPr>
          <p:cNvSpPr txBox="1"/>
          <p:nvPr/>
        </p:nvSpPr>
        <p:spPr>
          <a:xfrm>
            <a:off x="3360312" y="671163"/>
            <a:ext cx="5471370" cy="70788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NỘI DUNG BÀI HỌC</a:t>
            </a:r>
          </a:p>
        </p:txBody>
      </p:sp>
    </p:spTree>
    <p:extLst>
      <p:ext uri="{BB962C8B-B14F-4D97-AF65-F5344CB8AC3E}">
        <p14:creationId xmlns:p14="http://schemas.microsoft.com/office/powerpoint/2010/main" val="305094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ân trời sáng tạo] Giải địa lí 6 bài 2: Kí hiệu và chú giải trên một số  bản đồ thông dụng | [Chân trời sáng tạo] Giải lịch sử và địa lí 6">
            <a:extLst>
              <a:ext uri="{FF2B5EF4-FFF2-40B4-BE49-F238E27FC236}">
                <a16:creationId xmlns:a16="http://schemas.microsoft.com/office/drawing/2014/main" id="{62D8C9F9-4A18-4478-829E-AE6EC9107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1AE7B42E-D445-4BED-9BC1-4AF077083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7639" y="4983479"/>
            <a:ext cx="1386839" cy="1085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40FC7404-B02F-4A73-A685-5C23553DD6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994" y="4950142"/>
            <a:ext cx="1472565" cy="1114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B7EFA43B-A1CC-4748-ACAA-D793B7FE90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9162" y="4959667"/>
            <a:ext cx="1402080" cy="11334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2F635D2-EF40-478D-A32A-D0DFFD3816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6021" y="4959667"/>
            <a:ext cx="1386839" cy="114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28FB7E39-04C7-4DA7-B57C-3CF42810CB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426" y="182880"/>
            <a:ext cx="1592174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08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-0.48242 -0.5638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28" y="-2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96296E-6 L 0.0987 -0.5546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5" y="-2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7.40741E-7 L -0.21706 -0.2252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59" y="-1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1 -0.00232 L -0.15429 -0.21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86" y="-1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ãy sưu tầm bản đồ hành chính Việt Nam qua các thời kỉ và so sánh sự thay  đổi số lượng các đơn vị hành chính cấp tỉnh | [Chân trời sáng">
            <a:extLst>
              <a:ext uri="{FF2B5EF4-FFF2-40B4-BE49-F238E27FC236}">
                <a16:creationId xmlns:a16="http://schemas.microsoft.com/office/drawing/2014/main" id="{7549A283-4F1A-4897-BC09-56D6815514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" r="4711" b="8472"/>
          <a:stretch/>
        </p:blipFill>
        <p:spPr bwMode="auto">
          <a:xfrm>
            <a:off x="0" y="-19050"/>
            <a:ext cx="6509657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B8D9C12-280F-4871-9A08-467EAE5F4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657" y="0"/>
            <a:ext cx="56823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238F008E-97B1-4861-A669-89A338F47770}"/>
              </a:ext>
            </a:extLst>
          </p:cNvPr>
          <p:cNvSpPr/>
          <p:nvPr/>
        </p:nvSpPr>
        <p:spPr>
          <a:xfrm>
            <a:off x="206829" y="5459186"/>
            <a:ext cx="4539343" cy="139881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40E6D97A-51DF-4051-B949-3D2BD8F79C39}"/>
              </a:ext>
            </a:extLst>
          </p:cNvPr>
          <p:cNvSpPr/>
          <p:nvPr/>
        </p:nvSpPr>
        <p:spPr>
          <a:xfrm>
            <a:off x="6716486" y="6074230"/>
            <a:ext cx="3907971" cy="64515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4E09AFC-2DB6-4223-BDE0-3F1CAAC9B63A}"/>
              </a:ext>
            </a:extLst>
          </p:cNvPr>
          <p:cNvSpPr txBox="1"/>
          <p:nvPr/>
        </p:nvSpPr>
        <p:spPr>
          <a:xfrm>
            <a:off x="7413171" y="5473949"/>
            <a:ext cx="2514600" cy="46166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CHÚ GIẢI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8613DE5B-4FF9-4274-84AD-D6388DAAE399}"/>
              </a:ext>
            </a:extLst>
          </p:cNvPr>
          <p:cNvSpPr/>
          <p:nvPr/>
        </p:nvSpPr>
        <p:spPr>
          <a:xfrm>
            <a:off x="4833257" y="5459186"/>
            <a:ext cx="1262743" cy="1417864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FE11A236-925E-426A-B189-6FEAB521D8A9}"/>
              </a:ext>
            </a:extLst>
          </p:cNvPr>
          <p:cNvSpPr/>
          <p:nvPr/>
        </p:nvSpPr>
        <p:spPr>
          <a:xfrm>
            <a:off x="10711542" y="6074230"/>
            <a:ext cx="1273629" cy="645154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D3567E4-BEA4-4AF1-9601-3E0C46948B70}"/>
              </a:ext>
            </a:extLst>
          </p:cNvPr>
          <p:cNvSpPr txBox="1"/>
          <p:nvPr/>
        </p:nvSpPr>
        <p:spPr>
          <a:xfrm>
            <a:off x="4765221" y="4894107"/>
            <a:ext cx="1398814" cy="46166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 HIỆU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9F957167-E386-4F39-8899-285B675E2842}"/>
              </a:ext>
            </a:extLst>
          </p:cNvPr>
          <p:cNvSpPr txBox="1"/>
          <p:nvPr/>
        </p:nvSpPr>
        <p:spPr>
          <a:xfrm>
            <a:off x="10643507" y="5479392"/>
            <a:ext cx="1398814" cy="46166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 HIỆU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3AC73FFD-F03A-4271-A8E0-A74E76AF1EF2}"/>
              </a:ext>
            </a:extLst>
          </p:cNvPr>
          <p:cNvSpPr txBox="1"/>
          <p:nvPr/>
        </p:nvSpPr>
        <p:spPr>
          <a:xfrm>
            <a:off x="1114425" y="4894106"/>
            <a:ext cx="2514600" cy="46166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CHÚ GIẢI</a:t>
            </a:r>
          </a:p>
        </p:txBody>
      </p:sp>
    </p:spTree>
    <p:extLst>
      <p:ext uri="{BB962C8B-B14F-4D97-AF65-F5344CB8AC3E}">
        <p14:creationId xmlns:p14="http://schemas.microsoft.com/office/powerpoint/2010/main" val="175504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C826435-A838-4E22-92C5-757A3D915813}"/>
              </a:ext>
            </a:extLst>
          </p:cNvPr>
          <p:cNvSpPr txBox="1"/>
          <p:nvPr/>
        </p:nvSpPr>
        <p:spPr>
          <a:xfrm>
            <a:off x="3269742" y="499380"/>
            <a:ext cx="7560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  <a:cs typeface="Courier New" panose="02070309020205020404" pitchFamily="49" charset="0"/>
              </a:rPr>
              <a:t>I. KÍ HIỆU BẢN ĐỒ VÀ CHÚ GIẢI</a:t>
            </a:r>
            <a:endParaRPr lang="en-US" sz="3600" dirty="0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8AAFC737-3F0D-4155-B866-22F212656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03" y="2117512"/>
            <a:ext cx="881018" cy="825954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76A10D2-EAF4-4A47-9EA6-F510E47E6FC7}"/>
              </a:ext>
            </a:extLst>
          </p:cNvPr>
          <p:cNvSpPr txBox="1"/>
          <p:nvPr/>
        </p:nvSpPr>
        <p:spPr>
          <a:xfrm>
            <a:off x="1256412" y="4071484"/>
            <a:ext cx="1062708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2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- Kí hiệu bản đồ giúp người đọc phân biệt được sự khác nhau của các thông tin thể hiện trên bản đồ. Ý nghĩa của các kí hiệu được giải thích rõ ràng trong chú giải của bản đồ.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406F835E-6645-4E0A-9A1F-43BA1543B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03" y="3658507"/>
            <a:ext cx="881018" cy="825954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19C0764-47C2-4DA8-A04F-A75F547DF8C2}"/>
              </a:ext>
            </a:extLst>
          </p:cNvPr>
          <p:cNvSpPr txBox="1"/>
          <p:nvPr/>
        </p:nvSpPr>
        <p:spPr>
          <a:xfrm>
            <a:off x="1256412" y="2530489"/>
            <a:ext cx="1062708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nl-NL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- Kí hiệu bản đổ là phương tiện dùng để thể hiện toàn bộ hay một phần của các sự vật và hiện tượng địa lí.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29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83474E0-B648-43D6-A99D-595C3B531046}"/>
              </a:ext>
            </a:extLst>
          </p:cNvPr>
          <p:cNvSpPr txBox="1"/>
          <p:nvPr/>
        </p:nvSpPr>
        <p:spPr>
          <a:xfrm>
            <a:off x="3450771" y="500744"/>
            <a:ext cx="7016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  <a:cs typeface="Times New Roman" panose="02020603050405020304" pitchFamily="18" charset="0"/>
              </a:rPr>
              <a:t>II. CÁC LOẠI KÍ HIỆU BẢN ĐỒ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F0237E4-16FE-4E9F-90FD-B175268783B5}"/>
              </a:ext>
            </a:extLst>
          </p:cNvPr>
          <p:cNvSpPr txBox="1"/>
          <p:nvPr/>
        </p:nvSpPr>
        <p:spPr>
          <a:xfrm>
            <a:off x="1621897" y="2346652"/>
            <a:ext cx="10087503" cy="2164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800"/>
              </a:spcAft>
              <a:buFont typeface="Wingdings" panose="05000000000000000000" pitchFamily="2" charset="2"/>
              <a:buChar char="v"/>
              <a:tabLst>
                <a:tab pos="467995" algn="l"/>
                <a:tab pos="504190" algn="l"/>
                <a:tab pos="540385" algn="l"/>
                <a:tab pos="2286000" algn="l"/>
              </a:tabLst>
            </a:pPr>
            <a:r>
              <a:rPr lang="nl-NL" sz="3200" i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Định nghĩa</a:t>
            </a:r>
            <a:endParaRPr lang="en-US" sz="3200" i="1" dirty="0">
              <a:solidFill>
                <a:srgbClr val="FF0000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tabLst>
                <a:tab pos="467995" algn="l"/>
                <a:tab pos="504190" algn="l"/>
                <a:tab pos="540385" algn="l"/>
                <a:tab pos="2286000" algn="l"/>
              </a:tabLst>
            </a:pPr>
            <a:r>
              <a:rPr lang="nl-NL" sz="32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	Ký hiệu </a:t>
            </a:r>
            <a:r>
              <a:rPr lang="nl-NL" sz="32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bản đồ</a:t>
            </a:r>
            <a:r>
              <a:rPr lang="nl-NL" sz="32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là những hình vẽ, màu sắc, chữ viết,... mang tính quy ước dùng để thể hiện các đối tượng địa lý trên bản đồ.</a:t>
            </a:r>
            <a:endParaRPr lang="en-US" sz="3200" dirty="0">
              <a:solidFill>
                <a:srgbClr val="FF0000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7142D17D-D917-4CDC-AFB9-5508C77FC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79" y="1933675"/>
            <a:ext cx="881018" cy="825954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486B8CDE-9970-48AE-8F63-3689A75E1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79" y="4511347"/>
            <a:ext cx="881018" cy="825954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20396FB-1DFC-4491-8DFB-9496EAE8E381}"/>
              </a:ext>
            </a:extLst>
          </p:cNvPr>
          <p:cNvSpPr txBox="1"/>
          <p:nvPr/>
        </p:nvSpPr>
        <p:spPr>
          <a:xfrm>
            <a:off x="1621896" y="4747396"/>
            <a:ext cx="100875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800"/>
              </a:spcAft>
              <a:buFont typeface="Wingdings" panose="05000000000000000000" pitchFamily="2" charset="2"/>
              <a:buChar char="v"/>
              <a:tabLst>
                <a:tab pos="467995" algn="l"/>
                <a:tab pos="504190" algn="l"/>
                <a:tab pos="540385" algn="l"/>
                <a:tab pos="2286000" algn="l"/>
              </a:tabLst>
            </a:pPr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ECF65652-77F4-4AC4-A6D4-CF374AC6035A}"/>
              </a:ext>
            </a:extLst>
          </p:cNvPr>
          <p:cNvSpPr txBox="1"/>
          <p:nvPr/>
        </p:nvSpPr>
        <p:spPr>
          <a:xfrm>
            <a:off x="6096001" y="4747396"/>
            <a:ext cx="36430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  <a:tabLst>
                <a:tab pos="467995" algn="l"/>
                <a:tab pos="504190" algn="l"/>
                <a:tab pos="540385" algn="l"/>
                <a:tab pos="2286000" algn="l"/>
              </a:tabLst>
            </a:pPr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ADDB8E9D-E688-45C9-A97D-9B195BCA989E}"/>
              </a:ext>
            </a:extLst>
          </p:cNvPr>
          <p:cNvSpPr txBox="1"/>
          <p:nvPr/>
        </p:nvSpPr>
        <p:spPr>
          <a:xfrm>
            <a:off x="6096001" y="5332171"/>
            <a:ext cx="36430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  <a:tabLst>
                <a:tab pos="467995" algn="l"/>
                <a:tab pos="504190" algn="l"/>
                <a:tab pos="540385" algn="l"/>
                <a:tab pos="2286000" algn="l"/>
              </a:tabLst>
            </a:pPr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0637C235-3F92-4A0B-9195-A0EE975B3DDE}"/>
              </a:ext>
            </a:extLst>
          </p:cNvPr>
          <p:cNvSpPr txBox="1"/>
          <p:nvPr/>
        </p:nvSpPr>
        <p:spPr>
          <a:xfrm>
            <a:off x="6096000" y="5916946"/>
            <a:ext cx="36430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  <a:tabLst>
                <a:tab pos="467995" algn="l"/>
                <a:tab pos="504190" algn="l"/>
                <a:tab pos="540385" algn="l"/>
                <a:tab pos="2286000" algn="l"/>
              </a:tabLst>
            </a:pPr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Đường kết nối Mũi tên Thẳng 7">
            <a:extLst>
              <a:ext uri="{FF2B5EF4-FFF2-40B4-BE49-F238E27FC236}">
                <a16:creationId xmlns:a16="http://schemas.microsoft.com/office/drawing/2014/main" id="{AE89A264-857D-41D2-AC2F-D69AC3013569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5035296" y="5039783"/>
            <a:ext cx="1060705" cy="1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kết nối Mũi tên Thẳng 16">
            <a:extLst>
              <a:ext uri="{FF2B5EF4-FFF2-40B4-BE49-F238E27FC236}">
                <a16:creationId xmlns:a16="http://schemas.microsoft.com/office/drawing/2014/main" id="{5F3A288C-F053-4144-9AF8-3C00E845D8D1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5035296" y="5034653"/>
            <a:ext cx="1060705" cy="589906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kết nối Mũi tên Thẳng 17">
            <a:extLst>
              <a:ext uri="{FF2B5EF4-FFF2-40B4-BE49-F238E27FC236}">
                <a16:creationId xmlns:a16="http://schemas.microsoft.com/office/drawing/2014/main" id="{73DCDD0A-77C4-4562-8725-3006BD40E7D0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5035296" y="5039783"/>
            <a:ext cx="1060704" cy="1169551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2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 loại kí hiệu bản đồ | SGK Địa lí lớp 6">
            <a:extLst>
              <a:ext uri="{FF2B5EF4-FFF2-40B4-BE49-F238E27FC236}">
                <a16:creationId xmlns:a16="http://schemas.microsoft.com/office/drawing/2014/main" id="{FEBBF52C-5E81-40DA-8BFD-F3AC9E67B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592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217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B6E3EBE-D3D6-4C30-B4BA-33BA22B957D9}"/>
              </a:ext>
            </a:extLst>
          </p:cNvPr>
          <p:cNvSpPr txBox="1"/>
          <p:nvPr/>
        </p:nvSpPr>
        <p:spPr>
          <a:xfrm>
            <a:off x="5084354" y="1755895"/>
            <a:ext cx="51830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HOẠT ĐỘNG LUYỆN TẬP VÀ </a:t>
            </a:r>
          </a:p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718989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ãy sưu tầm bản đồ hành chính Việt Nam qua các thời kỉ và so sánh sự thay  đổi số lượng các đơn vị hành chính cấp tỉnh | [Chân trời sáng">
            <a:extLst>
              <a:ext uri="{FF2B5EF4-FFF2-40B4-BE49-F238E27FC236}">
                <a16:creationId xmlns:a16="http://schemas.microsoft.com/office/drawing/2014/main" id="{FD5E0EAE-EEBE-49D7-8103-E20F7D220F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" r="4711" b="8472"/>
          <a:stretch/>
        </p:blipFill>
        <p:spPr bwMode="auto">
          <a:xfrm>
            <a:off x="1" y="57150"/>
            <a:ext cx="6286500" cy="6102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F3860A-60FC-48B0-A9B7-107574E17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1" y="-1"/>
            <a:ext cx="5905499" cy="6216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A18F62A-5061-4E1B-B1BB-651BA14ABABF}"/>
              </a:ext>
            </a:extLst>
          </p:cNvPr>
          <p:cNvSpPr txBox="1"/>
          <p:nvPr/>
        </p:nvSpPr>
        <p:spPr>
          <a:xfrm>
            <a:off x="4990586" y="90060"/>
            <a:ext cx="2443874" cy="58477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7481CDF9-FEA1-486C-9496-C21CC85342D3}"/>
              </a:ext>
            </a:extLst>
          </p:cNvPr>
          <p:cNvSpPr txBox="1"/>
          <p:nvPr/>
        </p:nvSpPr>
        <p:spPr>
          <a:xfrm>
            <a:off x="660858" y="6216075"/>
            <a:ext cx="10870283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err="1">
                <a:latin typeface="Comic Sans MS" panose="030F0702030302020204" pitchFamily="66" charset="0"/>
              </a:rPr>
              <a:t>Xác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định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vị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trí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và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độ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cao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của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đỉnh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núi</a:t>
            </a:r>
            <a:r>
              <a:rPr lang="en-US" sz="3200" dirty="0">
                <a:latin typeface="Comic Sans MS" panose="030F0702030302020204" pitchFamily="66" charset="0"/>
              </a:rPr>
              <a:t> Ê-</a:t>
            </a:r>
            <a:r>
              <a:rPr lang="en-US" sz="3200" dirty="0" err="1">
                <a:latin typeface="Comic Sans MS" panose="030F0702030302020204" pitchFamily="66" charset="0"/>
              </a:rPr>
              <a:t>vơ</a:t>
            </a:r>
            <a:r>
              <a:rPr lang="en-US" sz="3200" dirty="0">
                <a:latin typeface="Comic Sans MS" panose="030F0702030302020204" pitchFamily="66" charset="0"/>
              </a:rPr>
              <a:t>-</a:t>
            </a:r>
            <a:r>
              <a:rPr lang="en-US" sz="3200" dirty="0" err="1">
                <a:latin typeface="Comic Sans MS" panose="030F0702030302020204" pitchFamily="66" charset="0"/>
              </a:rPr>
              <a:t>rét</a:t>
            </a:r>
            <a:r>
              <a:rPr lang="en-US" sz="3200" dirty="0">
                <a:latin typeface="Comic Sans MS" panose="030F0702030302020204" pitchFamily="66" charset="0"/>
              </a:rPr>
              <a:t> (Everest)</a:t>
            </a:r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644B477E-9CB6-415A-AA25-5CAE1A9A5CB2}"/>
              </a:ext>
            </a:extLst>
          </p:cNvPr>
          <p:cNvSpPr/>
          <p:nvPr/>
        </p:nvSpPr>
        <p:spPr>
          <a:xfrm>
            <a:off x="3949700" y="1549400"/>
            <a:ext cx="622300" cy="6477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7FD1BFC-8FB2-4601-A258-CDA5C86D4AC5}"/>
              </a:ext>
            </a:extLst>
          </p:cNvPr>
          <p:cNvSpPr txBox="1"/>
          <p:nvPr/>
        </p:nvSpPr>
        <p:spPr>
          <a:xfrm>
            <a:off x="2209801" y="2702810"/>
            <a:ext cx="2032000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Everest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8848m</a:t>
            </a:r>
          </a:p>
        </p:txBody>
      </p:sp>
      <p:cxnSp>
        <p:nvCxnSpPr>
          <p:cNvPr id="11" name="Đường kết nối Mũi tên Thẳng 10">
            <a:extLst>
              <a:ext uri="{FF2B5EF4-FFF2-40B4-BE49-F238E27FC236}">
                <a16:creationId xmlns:a16="http://schemas.microsoft.com/office/drawing/2014/main" id="{8A24C4C3-DAB1-42A8-AD7C-6FE3B4353F4F}"/>
              </a:ext>
            </a:extLst>
          </p:cNvPr>
          <p:cNvCxnSpPr>
            <a:cxnSpLocks/>
            <a:endCxn id="8" idx="3"/>
          </p:cNvCxnSpPr>
          <p:nvPr/>
        </p:nvCxnSpPr>
        <p:spPr>
          <a:xfrm flipV="1">
            <a:off x="3263900" y="2102247"/>
            <a:ext cx="776934" cy="6139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9C73831E-9FD8-4A45-80B7-290AFB3E909E}"/>
              </a:ext>
            </a:extLst>
          </p:cNvPr>
          <p:cNvSpPr txBox="1"/>
          <p:nvPr/>
        </p:nvSpPr>
        <p:spPr>
          <a:xfrm>
            <a:off x="426819" y="6209148"/>
            <a:ext cx="1133836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err="1">
                <a:latin typeface="Comic Sans MS" panose="030F0702030302020204" pitchFamily="66" charset="0"/>
              </a:rPr>
              <a:t>Xác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định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vị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trí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và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độ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sâu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của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vực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biển</a:t>
            </a:r>
            <a:r>
              <a:rPr lang="en-US" sz="3200" dirty="0">
                <a:latin typeface="Comic Sans MS" panose="030F0702030302020204" pitchFamily="66" charset="0"/>
              </a:rPr>
              <a:t> Ma-</a:t>
            </a:r>
            <a:r>
              <a:rPr lang="en-US" sz="3200" dirty="0" err="1">
                <a:latin typeface="Comic Sans MS" panose="030F0702030302020204" pitchFamily="66" charset="0"/>
              </a:rPr>
              <a:t>ri</a:t>
            </a:r>
            <a:r>
              <a:rPr lang="en-US" sz="3200" dirty="0">
                <a:latin typeface="Comic Sans MS" panose="030F0702030302020204" pitchFamily="66" charset="0"/>
              </a:rPr>
              <a:t>-a-</a:t>
            </a:r>
            <a:r>
              <a:rPr lang="en-US" sz="3200" dirty="0" err="1">
                <a:latin typeface="Comic Sans MS" panose="030F0702030302020204" pitchFamily="66" charset="0"/>
              </a:rPr>
              <a:t>na</a:t>
            </a:r>
            <a:r>
              <a:rPr lang="en-US" sz="3200" dirty="0">
                <a:latin typeface="Comic Sans MS" panose="030F0702030302020204" pitchFamily="66" charset="0"/>
              </a:rPr>
              <a:t> (Mariana)</a:t>
            </a:r>
          </a:p>
        </p:txBody>
      </p:sp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61EEDD35-7E88-4FB1-A18B-8F1BD3329F0E}"/>
              </a:ext>
            </a:extLst>
          </p:cNvPr>
          <p:cNvSpPr/>
          <p:nvPr/>
        </p:nvSpPr>
        <p:spPr>
          <a:xfrm>
            <a:off x="4899452" y="1549400"/>
            <a:ext cx="622300" cy="9271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111284D-6B98-436E-904F-72FDC8A23FF9}"/>
              </a:ext>
            </a:extLst>
          </p:cNvPr>
          <p:cNvSpPr txBox="1"/>
          <p:nvPr/>
        </p:nvSpPr>
        <p:spPr>
          <a:xfrm>
            <a:off x="2593030" y="2804398"/>
            <a:ext cx="2118673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Mariana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11034m</a:t>
            </a:r>
          </a:p>
        </p:txBody>
      </p:sp>
      <p:cxnSp>
        <p:nvCxnSpPr>
          <p:cNvPr id="17" name="Đường kết nối Mũi tên Thẳng 16">
            <a:extLst>
              <a:ext uri="{FF2B5EF4-FFF2-40B4-BE49-F238E27FC236}">
                <a16:creationId xmlns:a16="http://schemas.microsoft.com/office/drawing/2014/main" id="{56C9C204-5B17-4A4A-94DE-DCD275F49DE7}"/>
              </a:ext>
            </a:extLst>
          </p:cNvPr>
          <p:cNvCxnSpPr>
            <a:cxnSpLocks/>
            <a:stCxn id="16" idx="0"/>
            <a:endCxn id="15" idx="3"/>
          </p:cNvCxnSpPr>
          <p:nvPr/>
        </p:nvCxnSpPr>
        <p:spPr>
          <a:xfrm flipV="1">
            <a:off x="3652367" y="2340729"/>
            <a:ext cx="1338219" cy="4636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7791179-9E9A-4304-9897-2719F8F09A28}"/>
              </a:ext>
            </a:extLst>
          </p:cNvPr>
          <p:cNvSpPr txBox="1"/>
          <p:nvPr/>
        </p:nvSpPr>
        <p:spPr>
          <a:xfrm>
            <a:off x="3592342" y="6199358"/>
            <a:ext cx="5216493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err="1">
                <a:latin typeface="Comic Sans MS" panose="030F0702030302020204" pitchFamily="66" charset="0"/>
              </a:rPr>
              <a:t>Tìm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dãy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núi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Rốc</a:t>
            </a:r>
            <a:r>
              <a:rPr lang="en-US" sz="3200" dirty="0">
                <a:latin typeface="Comic Sans MS" panose="030F0702030302020204" pitchFamily="66" charset="0"/>
              </a:rPr>
              <a:t>-ki (Rocky)</a:t>
            </a:r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8D4E8A6D-6683-4A2B-9FC8-25C59CB6A63B}"/>
              </a:ext>
            </a:extLst>
          </p:cNvPr>
          <p:cNvSpPr/>
          <p:nvPr/>
        </p:nvSpPr>
        <p:spPr>
          <a:xfrm>
            <a:off x="1222802" y="838200"/>
            <a:ext cx="622300" cy="12509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F98A6A0B-B274-493C-8921-47F9ACD06777}"/>
              </a:ext>
            </a:extLst>
          </p:cNvPr>
          <p:cNvSpPr txBox="1"/>
          <p:nvPr/>
        </p:nvSpPr>
        <p:spPr>
          <a:xfrm>
            <a:off x="314704" y="2542788"/>
            <a:ext cx="1441198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Rocky</a:t>
            </a:r>
          </a:p>
        </p:txBody>
      </p:sp>
      <p:cxnSp>
        <p:nvCxnSpPr>
          <p:cNvPr id="23" name="Đường kết nối Mũi tên Thẳng 22">
            <a:extLst>
              <a:ext uri="{FF2B5EF4-FFF2-40B4-BE49-F238E27FC236}">
                <a16:creationId xmlns:a16="http://schemas.microsoft.com/office/drawing/2014/main" id="{C8BCA1B0-7E98-499C-B0FB-42C8EAD19B21}"/>
              </a:ext>
            </a:extLst>
          </p:cNvPr>
          <p:cNvCxnSpPr>
            <a:cxnSpLocks/>
            <a:endCxn id="21" idx="3"/>
          </p:cNvCxnSpPr>
          <p:nvPr/>
        </p:nvCxnSpPr>
        <p:spPr>
          <a:xfrm flipV="1">
            <a:off x="1059891" y="1905953"/>
            <a:ext cx="254045" cy="6299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D085CD72-0052-41D2-B04A-61F0EA3689AC}"/>
              </a:ext>
            </a:extLst>
          </p:cNvPr>
          <p:cNvSpPr txBox="1"/>
          <p:nvPr/>
        </p:nvSpPr>
        <p:spPr>
          <a:xfrm>
            <a:off x="2883967" y="6199357"/>
            <a:ext cx="6805068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err="1">
                <a:latin typeface="Comic Sans MS" panose="030F0702030302020204" pitchFamily="66" charset="0"/>
              </a:rPr>
              <a:t>Xác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định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vị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trí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của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sân</a:t>
            </a:r>
            <a:r>
              <a:rPr lang="en-US" sz="3200" dirty="0">
                <a:latin typeface="Comic Sans MS" panose="030F0702030302020204" pitchFamily="66" charset="0"/>
              </a:rPr>
              <a:t> bay </a:t>
            </a:r>
            <a:r>
              <a:rPr lang="en-US" sz="3200" dirty="0" err="1">
                <a:latin typeface="Comic Sans MS" panose="030F0702030302020204" pitchFamily="66" charset="0"/>
              </a:rPr>
              <a:t>Nội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Bài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8F0FCCE1-3B38-4954-A8AC-F730FBB5C0C7}"/>
              </a:ext>
            </a:extLst>
          </p:cNvPr>
          <p:cNvSpPr/>
          <p:nvPr/>
        </p:nvSpPr>
        <p:spPr>
          <a:xfrm rot="16200000">
            <a:off x="10262900" y="843101"/>
            <a:ext cx="470474" cy="9421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D1F76947-E3B8-4153-BD6B-6EE3D35951DE}"/>
              </a:ext>
            </a:extLst>
          </p:cNvPr>
          <p:cNvSpPr txBox="1"/>
          <p:nvPr/>
        </p:nvSpPr>
        <p:spPr>
          <a:xfrm>
            <a:off x="8688347" y="2102247"/>
            <a:ext cx="1487275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Đường kết nối Mũi tên Thẳng 28">
            <a:extLst>
              <a:ext uri="{FF2B5EF4-FFF2-40B4-BE49-F238E27FC236}">
                <a16:creationId xmlns:a16="http://schemas.microsoft.com/office/drawing/2014/main" id="{56B77D2A-7938-4C41-8404-CACB55E3DAA8}"/>
              </a:ext>
            </a:extLst>
          </p:cNvPr>
          <p:cNvCxnSpPr>
            <a:cxnSpLocks/>
            <a:stCxn id="28" idx="0"/>
          </p:cNvCxnSpPr>
          <p:nvPr/>
        </p:nvCxnSpPr>
        <p:spPr>
          <a:xfrm flipV="1">
            <a:off x="9431985" y="1549400"/>
            <a:ext cx="1066152" cy="5528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764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6" grpId="0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ChitchatVTI">
  <a:themeElements>
    <a:clrScheme name="AnalogousFromRegularSeedRightStep">
      <a:dk1>
        <a:srgbClr val="000000"/>
      </a:dk1>
      <a:lt1>
        <a:srgbClr val="FFFFFF"/>
      </a:lt1>
      <a:dk2>
        <a:srgbClr val="3A3621"/>
      </a:dk2>
      <a:lt2>
        <a:srgbClr val="E2E5E8"/>
      </a:lt2>
      <a:accent1>
        <a:srgbClr val="E37A2D"/>
      </a:accent1>
      <a:accent2>
        <a:srgbClr val="B99F18"/>
      </a:accent2>
      <a:accent3>
        <a:srgbClr val="8BB022"/>
      </a:accent3>
      <a:accent4>
        <a:srgbClr val="4CB918"/>
      </a:accent4>
      <a:accent5>
        <a:srgbClr val="25BB32"/>
      </a:accent5>
      <a:accent6>
        <a:srgbClr val="18B96A"/>
      </a:accent6>
      <a:hlink>
        <a:srgbClr val="3F89BF"/>
      </a:hlink>
      <a:folHlink>
        <a:srgbClr val="7F7F7F"/>
      </a:folHlink>
    </a:clrScheme>
    <a:fontScheme name="The Hand">
      <a:majorFont>
        <a:latin typeface="The Serif Hand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itchatVTI" id="{08BB1610-1071-4750-BA6F-EA15E875FFCD}" vid="{D7BDF053-2181-45AE-9365-FFAA906CB43F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271</Words>
  <PresentationFormat>Widescreen</PresentationFormat>
  <Paragraphs>33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AvantGarde</vt:lpstr>
      <vt:lpstr>Calibri</vt:lpstr>
      <vt:lpstr>Comic Sans MS</vt:lpstr>
      <vt:lpstr>Courier New</vt:lpstr>
      <vt:lpstr>Times New Roman</vt:lpstr>
      <vt:lpstr>The Hand</vt:lpstr>
      <vt:lpstr>The Serif Hand</vt:lpstr>
      <vt:lpstr>Wingdings</vt:lpstr>
      <vt:lpstr>ChitchatVTI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2021-08-07T08:42:04Z</dcterms:created>
  <dcterms:modified xsi:type="dcterms:W3CDTF">2021-08-22T13:25:36Z</dcterms:modified>
</cp:coreProperties>
</file>