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media1.jpg" ContentType="video/unknown"/>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sldIdLst>
    <p:sldId id="269" r:id="rId2"/>
    <p:sldId id="307" r:id="rId3"/>
    <p:sldId id="308" r:id="rId4"/>
    <p:sldId id="281" r:id="rId5"/>
    <p:sldId id="314" r:id="rId6"/>
    <p:sldId id="311" r:id="rId7"/>
    <p:sldId id="312" r:id="rId8"/>
    <p:sldId id="319" r:id="rId9"/>
    <p:sldId id="318" r:id="rId10"/>
    <p:sldId id="321" r:id="rId11"/>
    <p:sldId id="317" r:id="rId12"/>
    <p:sldId id="276" r:id="rId13"/>
    <p:sldId id="282" r:id="rId14"/>
    <p:sldId id="279" r:id="rId15"/>
  </p:sldIdLst>
  <p:sldSz cx="9144000" cy="5143500" type="screen16x9"/>
  <p:notesSz cx="9144000" cy="6858000"/>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CB2CB"/>
    <a:srgbClr val="FFCCFF"/>
    <a:srgbClr val="DF31BE"/>
    <a:srgbClr val="E9A5C2"/>
    <a:srgbClr val="008A3E"/>
    <a:srgbClr val="E183AB"/>
    <a:srgbClr val="FFFF66"/>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FC6C34-7E37-7D5A-EC67-860F6B55BC5F}" v="2" dt="2020-08-10T15:13:42.094"/>
    <p1510:client id="{6C9B294E-4BA9-413A-8FC9-7C6835BB56B8}" v="1" dt="2020-08-11T05:27:47.389"/>
    <p1510:client id="{A77E535D-64B8-4849-8373-C9856491E641}" v="4" dt="2020-08-10T22:19:04.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3" autoAdjust="0"/>
    <p:restoredTop sz="94660"/>
  </p:normalViewPr>
  <p:slideViewPr>
    <p:cSldViewPr>
      <p:cViewPr>
        <p:scale>
          <a:sx n="86" d="100"/>
          <a:sy n="86" d="100"/>
        </p:scale>
        <p:origin x="-882"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ười dùng Khách" userId="S::urn:spo:anon#a3d25e8665d24784db8b40b5b60cda1a191872e911952b607f7675fb564fa7e5::" providerId="AD" clId="Web-{A77E535D-64B8-4849-8373-C9856491E641}"/>
    <pc:docChg chg="modSld">
      <pc:chgData name="Người dùng Khách" userId="S::urn:spo:anon#a3d25e8665d24784db8b40b5b60cda1a191872e911952b607f7675fb564fa7e5::" providerId="AD" clId="Web-{A77E535D-64B8-4849-8373-C9856491E641}" dt="2020-08-10T22:19:04.132" v="3" actId="1076"/>
      <pc:docMkLst>
        <pc:docMk/>
      </pc:docMkLst>
      <pc:sldChg chg="modSp">
        <pc:chgData name="Người dùng Khách" userId="S::urn:spo:anon#a3d25e8665d24784db8b40b5b60cda1a191872e911952b607f7675fb564fa7e5::" providerId="AD" clId="Web-{A77E535D-64B8-4849-8373-C9856491E641}" dt="2020-08-10T22:18:19.069" v="2" actId="1076"/>
        <pc:sldMkLst>
          <pc:docMk/>
          <pc:sldMk cId="2927387076" sldId="276"/>
        </pc:sldMkLst>
        <pc:picChg chg="mod">
          <ac:chgData name="Người dùng Khách" userId="S::urn:spo:anon#a3d25e8665d24784db8b40b5b60cda1a191872e911952b607f7675fb564fa7e5::" providerId="AD" clId="Web-{A77E535D-64B8-4849-8373-C9856491E641}" dt="2020-08-10T22:18:19.069" v="2" actId="1076"/>
          <ac:picMkLst>
            <pc:docMk/>
            <pc:sldMk cId="2927387076" sldId="276"/>
            <ac:picMk id="2" creationId="{00000000-0000-0000-0000-000000000000}"/>
          </ac:picMkLst>
        </pc:picChg>
      </pc:sldChg>
      <pc:sldChg chg="modSp">
        <pc:chgData name="Người dùng Khách" userId="S::urn:spo:anon#a3d25e8665d24784db8b40b5b60cda1a191872e911952b607f7675fb564fa7e5::" providerId="AD" clId="Web-{A77E535D-64B8-4849-8373-C9856491E641}" dt="2020-08-10T22:19:04.132" v="3" actId="1076"/>
        <pc:sldMkLst>
          <pc:docMk/>
          <pc:sldMk cId="860162532" sldId="282"/>
        </pc:sldMkLst>
        <pc:picChg chg="mod">
          <ac:chgData name="Người dùng Khách" userId="S::urn:spo:anon#a3d25e8665d24784db8b40b5b60cda1a191872e911952b607f7675fb564fa7e5::" providerId="AD" clId="Web-{A77E535D-64B8-4849-8373-C9856491E641}" dt="2020-08-10T22:19:04.132" v="3" actId="1076"/>
          <ac:picMkLst>
            <pc:docMk/>
            <pc:sldMk cId="860162532" sldId="282"/>
            <ac:picMk id="4" creationId="{00000000-0000-0000-0000-000000000000}"/>
          </ac:picMkLst>
        </pc:picChg>
      </pc:sldChg>
    </pc:docChg>
  </pc:docChgLst>
  <pc:docChgLst>
    <pc:chgData name="Hoang Thi Nhung" userId="S::nhunght.nov.19@msedu.edu.vn::2c659f5f-1458-4364-b2b3-21e33bb1b9bf" providerId="AD" clId="Web-{41FC6C34-7E37-7D5A-EC67-860F6B55BC5F}"/>
    <pc:docChg chg="modSld">
      <pc:chgData name="Hoang Thi Nhung" userId="S::nhunght.nov.19@msedu.edu.vn::2c659f5f-1458-4364-b2b3-21e33bb1b9bf" providerId="AD" clId="Web-{41FC6C34-7E37-7D5A-EC67-860F6B55BC5F}" dt="2020-08-10T15:13:42.094" v="1" actId="14100"/>
      <pc:docMkLst>
        <pc:docMk/>
      </pc:docMkLst>
      <pc:sldChg chg="modSp">
        <pc:chgData name="Hoang Thi Nhung" userId="S::nhunght.nov.19@msedu.edu.vn::2c659f5f-1458-4364-b2b3-21e33bb1b9bf" providerId="AD" clId="Web-{41FC6C34-7E37-7D5A-EC67-860F6B55BC5F}" dt="2020-08-10T15:13:42.094" v="1" actId="14100"/>
        <pc:sldMkLst>
          <pc:docMk/>
          <pc:sldMk cId="4038747461" sldId="269"/>
        </pc:sldMkLst>
        <pc:picChg chg="mod">
          <ac:chgData name="Hoang Thi Nhung" userId="S::nhunght.nov.19@msedu.edu.vn::2c659f5f-1458-4364-b2b3-21e33bb1b9bf" providerId="AD" clId="Web-{41FC6C34-7E37-7D5A-EC67-860F6B55BC5F}" dt="2020-08-10T15:13:42.094" v="1" actId="14100"/>
          <ac:picMkLst>
            <pc:docMk/>
            <pc:sldMk cId="4038747461" sldId="269"/>
            <ac:picMk id="8" creationId="{00000000-0000-0000-0000-000000000000}"/>
          </ac:picMkLst>
        </pc:picChg>
      </pc:sldChg>
    </pc:docChg>
  </pc:docChgLst>
  <pc:docChgLst>
    <pc:chgData name="Người dùng Khách" userId="S::urn:spo:anon#a3d25e8665d24784db8b40b5b60cda1a191872e911952b607f7675fb564fa7e5::" providerId="AD" clId="Web-{6C9B294E-4BA9-413A-8FC9-7C6835BB56B8}"/>
    <pc:docChg chg="modSld">
      <pc:chgData name="Người dùng Khách" userId="S::urn:spo:anon#a3d25e8665d24784db8b40b5b60cda1a191872e911952b607f7675fb564fa7e5::" providerId="AD" clId="Web-{6C9B294E-4BA9-413A-8FC9-7C6835BB56B8}" dt="2020-08-11T05:27:47.389" v="0" actId="1076"/>
      <pc:docMkLst>
        <pc:docMk/>
      </pc:docMkLst>
      <pc:sldChg chg="modSp">
        <pc:chgData name="Người dùng Khách" userId="S::urn:spo:anon#a3d25e8665d24784db8b40b5b60cda1a191872e911952b607f7675fb564fa7e5::" providerId="AD" clId="Web-{6C9B294E-4BA9-413A-8FC9-7C6835BB56B8}" dt="2020-08-11T05:27:47.389" v="0" actId="1076"/>
        <pc:sldMkLst>
          <pc:docMk/>
          <pc:sldMk cId="2366539268" sldId="257"/>
        </pc:sldMkLst>
        <pc:grpChg chg="mod">
          <ac:chgData name="Người dùng Khách" userId="S::urn:spo:anon#a3d25e8665d24784db8b40b5b60cda1a191872e911952b607f7675fb564fa7e5::" providerId="AD" clId="Web-{6C9B294E-4BA9-413A-8FC9-7C6835BB56B8}" dt="2020-08-11T05:27:47.389" v="0" actId="1076"/>
          <ac:grpSpMkLst>
            <pc:docMk/>
            <pc:sldMk cId="2366539268" sldId="257"/>
            <ac:grpSpMk id="23"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EFBDE7E-B355-40A4-9B7E-E581E1043B22}" type="datetimeFigureOut">
              <a:rPr lang="en-US" smtClean="0"/>
              <a:t>8/16/2020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D4B6A8AD-F3E6-47DE-B783-16C0EDA737F6}" type="slidenum">
              <a:rPr lang="en-US" smtClean="0"/>
              <a:t>‹#›</a:t>
            </a:fld>
            <a:endParaRPr lang="en-US"/>
          </a:p>
        </p:txBody>
      </p:sp>
    </p:spTree>
    <p:extLst>
      <p:ext uri="{BB962C8B-B14F-4D97-AF65-F5344CB8AC3E}">
        <p14:creationId xmlns:p14="http://schemas.microsoft.com/office/powerpoint/2010/main" val="3295680329"/>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2"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C8327CE-9C48-42EC-A174-D90BEA2C1883}" type="slidenum">
              <a:rPr lang="zh-CN" altLang="en-US" smtClean="0"/>
              <a:t>12</a:t>
            </a:fld>
            <a:endParaRPr lang="zh-CN" altLang="en-US"/>
          </a:p>
        </p:txBody>
      </p:sp>
    </p:spTree>
    <p:extLst>
      <p:ext uri="{BB962C8B-B14F-4D97-AF65-F5344CB8AC3E}">
        <p14:creationId xmlns:p14="http://schemas.microsoft.com/office/powerpoint/2010/main" val="3874973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BB279A-D454-406E-A0DD-490F1F308CA9}" type="slidenum">
              <a:rPr lang="zh-CN" altLang="en-US" smtClean="0"/>
              <a:t>14</a:t>
            </a:fld>
            <a:endParaRPr lang="zh-CN" altLang="en-US"/>
          </a:p>
        </p:txBody>
      </p:sp>
    </p:spTree>
    <p:extLst>
      <p:ext uri="{BB962C8B-B14F-4D97-AF65-F5344CB8AC3E}">
        <p14:creationId xmlns:p14="http://schemas.microsoft.com/office/powerpoint/2010/main" val="85482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E24530-B66F-4473-ADD6-7D32B9BE029C}"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211053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24530-B66F-4473-ADD6-7D32B9BE029C}"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311175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24530-B66F-4473-ADD6-7D32B9BE029C}"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226882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24530-B66F-4473-ADD6-7D32B9BE029C}"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127605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24530-B66F-4473-ADD6-7D32B9BE029C}" type="datetimeFigureOut">
              <a:rPr lang="en-US" smtClean="0"/>
              <a:t>8/16/2020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3238432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24530-B66F-4473-ADD6-7D32B9BE029C}"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1803830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24530-B66F-4473-ADD6-7D32B9BE029C}" type="datetimeFigureOut">
              <a:rPr lang="en-US" smtClean="0"/>
              <a:t>8/16/2020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346615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24530-B66F-4473-ADD6-7D32B9BE029C}" type="datetimeFigureOut">
              <a:rPr lang="en-US" smtClean="0"/>
              <a:t>8/16/2020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231987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24530-B66F-4473-ADD6-7D32B9BE029C}" type="datetimeFigureOut">
              <a:rPr lang="en-US" smtClean="0"/>
              <a:t>8/16/2020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3104885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24530-B66F-4473-ADD6-7D32B9BE029C}"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382318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24530-B66F-4473-ADD6-7D32B9BE029C}" type="datetimeFigureOut">
              <a:rPr lang="en-US" smtClean="0"/>
              <a:t>8/16/2020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CFC076-3453-4B97-B12D-D1475B296021}" type="slidenum">
              <a:rPr lang="en-US" smtClean="0"/>
              <a:t>‹#›</a:t>
            </a:fld>
            <a:endParaRPr lang="en-US"/>
          </a:p>
        </p:txBody>
      </p:sp>
    </p:spTree>
    <p:extLst>
      <p:ext uri="{BB962C8B-B14F-4D97-AF65-F5344CB8AC3E}">
        <p14:creationId xmlns:p14="http://schemas.microsoft.com/office/powerpoint/2010/main" val="36293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7E24530-B66F-4473-ADD6-7D32B9BE029C}" type="datetimeFigureOut">
              <a:rPr lang="en-US" smtClean="0"/>
              <a:t>8/16/2020</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CFC076-3453-4B97-B12D-D1475B296021}" type="slidenum">
              <a:rPr lang="en-US" smtClean="0"/>
              <a:t>‹#›</a:t>
            </a:fld>
            <a:endParaRPr lang="en-US"/>
          </a:p>
        </p:txBody>
      </p:sp>
    </p:spTree>
    <p:extLst>
      <p:ext uri="{BB962C8B-B14F-4D97-AF65-F5344CB8AC3E}">
        <p14:creationId xmlns:p14="http://schemas.microsoft.com/office/powerpoint/2010/main" val="24736957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jpg"/><Relationship Id="rId1" Type="http://schemas.microsoft.com/office/2007/relationships/media" Target="../media/media1.jpg"/><Relationship Id="rId5" Type="http://schemas.openxmlformats.org/officeDocument/2006/relationships/image" Target="../media/image9.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fbb63f59c772f80c241f5a3259235930"/>
          <p:cNvPicPr>
            <a:picLocks noChangeAspect="1"/>
          </p:cNvPicPr>
          <p:nvPr/>
        </p:nvPicPr>
        <p:blipFill>
          <a:blip r:embed="rId2"/>
          <a:stretch>
            <a:fillRect/>
          </a:stretch>
        </p:blipFill>
        <p:spPr>
          <a:xfrm>
            <a:off x="-21908" y="2"/>
            <a:ext cx="10260330" cy="5117783"/>
          </a:xfrm>
          <a:prstGeom prst="rect">
            <a:avLst/>
          </a:prstGeom>
        </p:spPr>
      </p:pic>
      <p:sp>
        <p:nvSpPr>
          <p:cNvPr id="3" name="TextBox 2"/>
          <p:cNvSpPr txBox="1"/>
          <p:nvPr/>
        </p:nvSpPr>
        <p:spPr>
          <a:xfrm>
            <a:off x="381000" y="312005"/>
            <a:ext cx="7162800" cy="1107988"/>
          </a:xfrm>
          <a:prstGeom prst="rect">
            <a:avLst/>
          </a:prstGeom>
          <a:noFill/>
        </p:spPr>
        <p:txBody>
          <a:bodyPr wrap="square" lIns="91431" tIns="45716" rIns="91431" bIns="45716" rtlCol="0">
            <a:spAutoFit/>
          </a:bodyPr>
          <a:lstStyle/>
          <a:p>
            <a:r>
              <a:rPr lang="en-US" sz="6600" b="1" dirty="0" err="1">
                <a:solidFill>
                  <a:srgbClr val="FF0000"/>
                </a:solidFill>
                <a:latin typeface="HP001 4 hàng" pitchFamily="34" charset="0"/>
              </a:rPr>
              <a:t>Xin</a:t>
            </a:r>
            <a:r>
              <a:rPr lang="en-US" sz="6600" b="1" dirty="0">
                <a:solidFill>
                  <a:srgbClr val="FF0000"/>
                </a:solidFill>
                <a:latin typeface="HP001 4 hàng" pitchFamily="34" charset="0"/>
              </a:rPr>
              <a:t> </a:t>
            </a:r>
            <a:r>
              <a:rPr lang="en-US" sz="6600" b="1" dirty="0" err="1">
                <a:solidFill>
                  <a:srgbClr val="FF0000"/>
                </a:solidFill>
                <a:latin typeface="HP001 4 hàng" pitchFamily="34" charset="0"/>
              </a:rPr>
              <a:t>chào</a:t>
            </a:r>
            <a:r>
              <a:rPr lang="en-US" sz="6600" b="1" dirty="0">
                <a:solidFill>
                  <a:srgbClr val="FF0000"/>
                </a:solidFill>
                <a:latin typeface="HP001 4 hàng" pitchFamily="34" charset="0"/>
              </a:rPr>
              <a:t> </a:t>
            </a:r>
            <a:r>
              <a:rPr lang="en-US" sz="6600" b="1" dirty="0" err="1">
                <a:solidFill>
                  <a:srgbClr val="FF0000"/>
                </a:solidFill>
                <a:latin typeface="HP001 4 hàng" pitchFamily="34" charset="0"/>
              </a:rPr>
              <a:t>các</a:t>
            </a:r>
            <a:r>
              <a:rPr lang="en-US" sz="6600" b="1" dirty="0">
                <a:solidFill>
                  <a:srgbClr val="FF0000"/>
                </a:solidFill>
                <a:latin typeface="HP001 4 hàng" pitchFamily="34" charset="0"/>
              </a:rPr>
              <a:t> </a:t>
            </a:r>
            <a:r>
              <a:rPr lang="en-US" sz="6600" b="1" dirty="0" err="1">
                <a:solidFill>
                  <a:srgbClr val="FF0000"/>
                </a:solidFill>
                <a:latin typeface="HP001 4 hàng" pitchFamily="34" charset="0"/>
              </a:rPr>
              <a:t>em</a:t>
            </a:r>
            <a:r>
              <a:rPr lang="en-US" sz="6600" b="1" dirty="0">
                <a:solidFill>
                  <a:srgbClr val="FF0000"/>
                </a:solidFill>
                <a:latin typeface="HP001 4 hàng" pitchFamily="34"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272" y="1419342"/>
            <a:ext cx="2285282" cy="2926080"/>
          </a:xfrm>
          <a:prstGeom prst="rect">
            <a:avLst/>
          </a:prstGeom>
        </p:spPr>
      </p:pic>
      <p:sp>
        <p:nvSpPr>
          <p:cNvPr id="5" name="TextBox 4"/>
          <p:cNvSpPr txBox="1"/>
          <p:nvPr/>
        </p:nvSpPr>
        <p:spPr>
          <a:xfrm>
            <a:off x="304800" y="4088317"/>
            <a:ext cx="8153400" cy="769433"/>
          </a:xfrm>
          <a:prstGeom prst="rect">
            <a:avLst/>
          </a:prstGeom>
          <a:noFill/>
        </p:spPr>
        <p:txBody>
          <a:bodyPr wrap="square" lIns="91431" tIns="45716" rIns="91431" bIns="45716" rtlCol="0">
            <a:spAutoFit/>
          </a:bodyPr>
          <a:lstStyle/>
          <a:p>
            <a:r>
              <a:rPr lang="en-US" sz="4400" b="1" dirty="0" smtClean="0">
                <a:solidFill>
                  <a:srgbClr val="FF0000"/>
                </a:solidFill>
                <a:latin typeface="HP001 4 hàng" pitchFamily="34" charset="0"/>
              </a:rPr>
              <a:t>GV: </a:t>
            </a:r>
            <a:r>
              <a:rPr lang="en-US" sz="4400" b="1" dirty="0" err="1" smtClean="0">
                <a:solidFill>
                  <a:srgbClr val="FF0000"/>
                </a:solidFill>
                <a:latin typeface="HP001 4 hàng" pitchFamily="34" charset="0"/>
              </a:rPr>
              <a:t>Đinh</a:t>
            </a:r>
            <a:r>
              <a:rPr lang="en-US" sz="4400" b="1" dirty="0" smtClean="0">
                <a:solidFill>
                  <a:srgbClr val="FF0000"/>
                </a:solidFill>
                <a:latin typeface="HP001 4 hàng" pitchFamily="34" charset="0"/>
              </a:rPr>
              <a:t> </a:t>
            </a:r>
            <a:r>
              <a:rPr lang="en-US" sz="4400" b="1" dirty="0" err="1" smtClean="0">
                <a:solidFill>
                  <a:srgbClr val="FF0000"/>
                </a:solidFill>
                <a:latin typeface="HP001 4 hàng" pitchFamily="34" charset="0"/>
              </a:rPr>
              <a:t>Thị</a:t>
            </a:r>
            <a:r>
              <a:rPr lang="en-US" sz="4400" b="1" dirty="0" smtClean="0">
                <a:solidFill>
                  <a:srgbClr val="FF0000"/>
                </a:solidFill>
                <a:latin typeface="HP001 4 hàng" pitchFamily="34" charset="0"/>
              </a:rPr>
              <a:t> </a:t>
            </a:r>
            <a:r>
              <a:rPr lang="en-US" sz="4400" b="1" dirty="0" err="1" smtClean="0">
                <a:solidFill>
                  <a:srgbClr val="FF0000"/>
                </a:solidFill>
                <a:latin typeface="HP001 4 hàng" pitchFamily="34" charset="0"/>
              </a:rPr>
              <a:t>Ái</a:t>
            </a:r>
            <a:r>
              <a:rPr lang="en-US" sz="4400" b="1" dirty="0" smtClean="0">
                <a:solidFill>
                  <a:srgbClr val="FF0000"/>
                </a:solidFill>
                <a:latin typeface="HP001 4 hàng" pitchFamily="34" charset="0"/>
              </a:rPr>
              <a:t> </a:t>
            </a:r>
            <a:r>
              <a:rPr lang="en-US" sz="4400" b="1" dirty="0" err="1" smtClean="0">
                <a:solidFill>
                  <a:srgbClr val="FF0000"/>
                </a:solidFill>
                <a:latin typeface="HP001 4 hàng" pitchFamily="34" charset="0"/>
              </a:rPr>
              <a:t>Vân</a:t>
            </a:r>
            <a:endParaRPr lang="en-US" sz="4400" b="1" dirty="0">
              <a:solidFill>
                <a:srgbClr val="FF0000"/>
              </a:solidFill>
              <a:latin typeface="HP001 4 hàng" pitchFamily="34" charset="0"/>
            </a:endParaRPr>
          </a:p>
        </p:txBody>
      </p:sp>
    </p:spTree>
    <p:extLst>
      <p:ext uri="{BB962C8B-B14F-4D97-AF65-F5344CB8AC3E}">
        <p14:creationId xmlns:p14="http://schemas.microsoft.com/office/powerpoint/2010/main" val="40387474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 y="36035"/>
            <a:ext cx="4343400" cy="523220"/>
          </a:xfrm>
          <a:prstGeom prst="rect">
            <a:avLst/>
          </a:prstGeom>
          <a:noFill/>
        </p:spPr>
        <p:txBody>
          <a:bodyPr wrap="square" rtlCol="0">
            <a:spAutoFit/>
          </a:bodyPr>
          <a:lstStyle/>
          <a:p>
            <a:r>
              <a:rPr lang="en-US" sz="2800" dirty="0" smtClean="0">
                <a:solidFill>
                  <a:srgbClr val="C00000"/>
                </a:solidFill>
                <a:latin typeface="HP-222" panose="020B0803050302020204" pitchFamily="34" charset="0"/>
              </a:rPr>
              <a:t>3. </a:t>
            </a:r>
            <a:r>
              <a:rPr lang="en-US" sz="2800" dirty="0" err="1" smtClean="0">
                <a:solidFill>
                  <a:srgbClr val="C00000"/>
                </a:solidFill>
                <a:latin typeface="HP-222" panose="020B0803050302020204" pitchFamily="34" charset="0"/>
              </a:rPr>
              <a:t>Kể</a:t>
            </a:r>
            <a:r>
              <a:rPr lang="en-US" sz="2800" dirty="0" smtClean="0">
                <a:solidFill>
                  <a:srgbClr val="C00000"/>
                </a:solidFill>
                <a:latin typeface="HP-222" panose="020B0803050302020204" pitchFamily="34" charset="0"/>
              </a:rPr>
              <a:t> </a:t>
            </a:r>
            <a:r>
              <a:rPr lang="en-US" sz="2800" dirty="0" err="1" smtClean="0">
                <a:solidFill>
                  <a:srgbClr val="C00000"/>
                </a:solidFill>
                <a:latin typeface="HP-222" panose="020B0803050302020204" pitchFamily="34" charset="0"/>
              </a:rPr>
              <a:t>chuyện</a:t>
            </a:r>
            <a:r>
              <a:rPr lang="en-US" sz="2800" dirty="0" smtClean="0">
                <a:solidFill>
                  <a:srgbClr val="C00000"/>
                </a:solidFill>
                <a:latin typeface="HP-222" panose="020B0803050302020204" pitchFamily="34" charset="0"/>
              </a:rPr>
              <a:t> </a:t>
            </a:r>
            <a:r>
              <a:rPr lang="en-US" sz="2800" dirty="0" err="1" smtClean="0">
                <a:solidFill>
                  <a:srgbClr val="C00000"/>
                </a:solidFill>
                <a:latin typeface="HP-222" panose="020B0803050302020204" pitchFamily="34" charset="0"/>
              </a:rPr>
              <a:t>theo</a:t>
            </a:r>
            <a:r>
              <a:rPr lang="en-US" sz="2800" dirty="0" smtClean="0">
                <a:solidFill>
                  <a:srgbClr val="C00000"/>
                </a:solidFill>
                <a:latin typeface="HP-222" panose="020B0803050302020204" pitchFamily="34" charset="0"/>
              </a:rPr>
              <a:t> </a:t>
            </a:r>
            <a:r>
              <a:rPr lang="en-US" sz="2800" dirty="0" err="1" smtClean="0">
                <a:solidFill>
                  <a:srgbClr val="C00000"/>
                </a:solidFill>
                <a:latin typeface="HP-222" panose="020B0803050302020204" pitchFamily="34" charset="0"/>
              </a:rPr>
              <a:t>tranh</a:t>
            </a:r>
            <a:endParaRPr lang="en-US" sz="2800" dirty="0">
              <a:solidFill>
                <a:srgbClr val="C00000"/>
              </a:solidFill>
              <a:latin typeface="HP-222" panose="020B08030503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04252"/>
            <a:ext cx="8077200" cy="458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8932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16" y="133350"/>
            <a:ext cx="6237383" cy="523220"/>
          </a:xfrm>
          <a:prstGeom prst="rect">
            <a:avLst/>
          </a:prstGeom>
        </p:spPr>
        <p:txBody>
          <a:bodyPr wrap="square">
            <a:spAutoFit/>
          </a:bodyPr>
          <a:lstStyle/>
          <a:p>
            <a:r>
              <a:rPr lang="en-US" sz="2800" dirty="0" smtClean="0">
                <a:solidFill>
                  <a:schemeClr val="tx1">
                    <a:lumMod val="85000"/>
                    <a:lumOff val="15000"/>
                  </a:schemeClr>
                </a:solidFill>
                <a:latin typeface="HP-222" panose="020B0803050302020204" pitchFamily="34" charset="0"/>
              </a:rPr>
              <a:t>4. </a:t>
            </a:r>
            <a:r>
              <a:rPr lang="en-US" sz="2800" dirty="0" err="1" smtClean="0">
                <a:solidFill>
                  <a:schemeClr val="tx1">
                    <a:lumMod val="85000"/>
                    <a:lumOff val="15000"/>
                  </a:schemeClr>
                </a:solidFill>
                <a:latin typeface="HP-222" panose="020B0803050302020204" pitchFamily="34" charset="0"/>
              </a:rPr>
              <a:t>Tìm</a:t>
            </a:r>
            <a:r>
              <a:rPr lang="en-US" sz="2800" dirty="0" smtClean="0">
                <a:solidFill>
                  <a:schemeClr val="tx1">
                    <a:lumMod val="85000"/>
                    <a:lumOff val="15000"/>
                  </a:schemeClr>
                </a:solidFill>
                <a:latin typeface="HP-222" panose="020B0803050302020204" pitchFamily="34" charset="0"/>
              </a:rPr>
              <a:t> </a:t>
            </a:r>
            <a:r>
              <a:rPr lang="en-US" sz="2800" dirty="0" err="1" smtClean="0">
                <a:solidFill>
                  <a:schemeClr val="tx1">
                    <a:lumMod val="85000"/>
                    <a:lumOff val="15000"/>
                  </a:schemeClr>
                </a:solidFill>
                <a:latin typeface="HP-222" panose="020B0803050302020204" pitchFamily="34" charset="0"/>
              </a:rPr>
              <a:t>hiểu</a:t>
            </a:r>
            <a:r>
              <a:rPr lang="en-US" sz="2800" dirty="0" smtClean="0">
                <a:solidFill>
                  <a:schemeClr val="tx1">
                    <a:lumMod val="85000"/>
                    <a:lumOff val="15000"/>
                  </a:schemeClr>
                </a:solidFill>
                <a:latin typeface="HP-222" panose="020B0803050302020204" pitchFamily="34" charset="0"/>
              </a:rPr>
              <a:t> ý </a:t>
            </a:r>
            <a:r>
              <a:rPr lang="en-US" sz="2800" dirty="0" err="1" smtClean="0">
                <a:solidFill>
                  <a:schemeClr val="tx1">
                    <a:lumMod val="85000"/>
                    <a:lumOff val="15000"/>
                  </a:schemeClr>
                </a:solidFill>
                <a:latin typeface="HP-222" panose="020B0803050302020204" pitchFamily="34" charset="0"/>
              </a:rPr>
              <a:t>nghĩa</a:t>
            </a:r>
            <a:r>
              <a:rPr lang="en-US" sz="2800" dirty="0" smtClean="0">
                <a:solidFill>
                  <a:schemeClr val="tx1">
                    <a:lumMod val="85000"/>
                    <a:lumOff val="15000"/>
                  </a:schemeClr>
                </a:solidFill>
                <a:latin typeface="HP-222" panose="020B0803050302020204" pitchFamily="34" charset="0"/>
              </a:rPr>
              <a:t> </a:t>
            </a:r>
            <a:r>
              <a:rPr lang="en-US" sz="2800" dirty="0" err="1" smtClean="0">
                <a:solidFill>
                  <a:schemeClr val="tx1">
                    <a:lumMod val="85000"/>
                    <a:lumOff val="15000"/>
                  </a:schemeClr>
                </a:solidFill>
                <a:latin typeface="HP-222" panose="020B0803050302020204" pitchFamily="34" charset="0"/>
              </a:rPr>
              <a:t>câu</a:t>
            </a:r>
            <a:r>
              <a:rPr lang="en-US" sz="2800" dirty="0" smtClean="0">
                <a:solidFill>
                  <a:schemeClr val="tx1">
                    <a:lumMod val="85000"/>
                    <a:lumOff val="15000"/>
                  </a:schemeClr>
                </a:solidFill>
                <a:latin typeface="HP-222" panose="020B0803050302020204" pitchFamily="34" charset="0"/>
              </a:rPr>
              <a:t> </a:t>
            </a:r>
            <a:r>
              <a:rPr lang="en-US" sz="2800" dirty="0" err="1" smtClean="0">
                <a:solidFill>
                  <a:schemeClr val="tx1">
                    <a:lumMod val="85000"/>
                    <a:lumOff val="15000"/>
                  </a:schemeClr>
                </a:solidFill>
                <a:latin typeface="HP-222" panose="020B0803050302020204" pitchFamily="34" charset="0"/>
              </a:rPr>
              <a:t>chuyện</a:t>
            </a:r>
            <a:endParaRPr lang="en-US" sz="2800" dirty="0">
              <a:solidFill>
                <a:schemeClr val="tx1">
                  <a:lumMod val="85000"/>
                  <a:lumOff val="15000"/>
                </a:schemeClr>
              </a:solidFill>
              <a:latin typeface="HP-222" panose="020B0803050302020204" pitchFamily="34" charset="0"/>
            </a:endParaRPr>
          </a:p>
        </p:txBody>
      </p:sp>
      <p:sp>
        <p:nvSpPr>
          <p:cNvPr id="10" name="TextBox 9"/>
          <p:cNvSpPr txBox="1"/>
          <p:nvPr/>
        </p:nvSpPr>
        <p:spPr>
          <a:xfrm>
            <a:off x="457200" y="1752429"/>
            <a:ext cx="8120349" cy="1200321"/>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just"/>
            <a:r>
              <a:rPr lang="en-US" sz="3600" dirty="0" smtClean="0">
                <a:latin typeface="HP-222" pitchFamily="34" charset="0"/>
              </a:rPr>
              <a:t>H: </a:t>
            </a:r>
            <a:r>
              <a:rPr lang="en-US" sz="3600" dirty="0" err="1" smtClean="0">
                <a:latin typeface="HP-222" pitchFamily="34" charset="0"/>
              </a:rPr>
              <a:t>Em</a:t>
            </a:r>
            <a:r>
              <a:rPr lang="en-US" sz="3600" dirty="0" smtClean="0">
                <a:latin typeface="HP-222" pitchFamily="34" charset="0"/>
              </a:rPr>
              <a:t> </a:t>
            </a:r>
            <a:r>
              <a:rPr lang="en-US" sz="3600" dirty="0" err="1" smtClean="0">
                <a:latin typeface="HP-222" pitchFamily="34" charset="0"/>
              </a:rPr>
              <a:t>có</a:t>
            </a:r>
            <a:r>
              <a:rPr lang="en-US" sz="3600" dirty="0" smtClean="0">
                <a:latin typeface="HP-222" pitchFamily="34" charset="0"/>
              </a:rPr>
              <a:t> </a:t>
            </a:r>
            <a:r>
              <a:rPr lang="en-US" sz="3600" dirty="0" err="1" smtClean="0">
                <a:latin typeface="HP-222" pitchFamily="34" charset="0"/>
              </a:rPr>
              <a:t>nhận</a:t>
            </a:r>
            <a:r>
              <a:rPr lang="en-US" sz="3600" dirty="0" smtClean="0">
                <a:latin typeface="HP-222" pitchFamily="34" charset="0"/>
              </a:rPr>
              <a:t> </a:t>
            </a:r>
            <a:r>
              <a:rPr lang="en-US" sz="3600" dirty="0" err="1" smtClean="0">
                <a:latin typeface="HP-222" pitchFamily="34" charset="0"/>
              </a:rPr>
              <a:t>xét</a:t>
            </a:r>
            <a:r>
              <a:rPr lang="en-US" sz="3600" dirty="0" smtClean="0">
                <a:latin typeface="HP-222" pitchFamily="34" charset="0"/>
              </a:rPr>
              <a:t> </a:t>
            </a:r>
            <a:r>
              <a:rPr lang="en-US" sz="3600" dirty="0" err="1" smtClean="0">
                <a:latin typeface="HP-222" pitchFamily="34" charset="0"/>
              </a:rPr>
              <a:t>gì</a:t>
            </a:r>
            <a:r>
              <a:rPr lang="en-US" sz="3600" dirty="0" smtClean="0">
                <a:latin typeface="HP-222" pitchFamily="34" charset="0"/>
              </a:rPr>
              <a:t> </a:t>
            </a:r>
            <a:r>
              <a:rPr lang="en-US" sz="3600" dirty="0" err="1" smtClean="0">
                <a:latin typeface="HP-222" pitchFamily="34" charset="0"/>
              </a:rPr>
              <a:t>về</a:t>
            </a:r>
            <a:r>
              <a:rPr lang="en-US" sz="3600" dirty="0" smtClean="0">
                <a:latin typeface="HP-222" pitchFamily="34" charset="0"/>
              </a:rPr>
              <a:t> </a:t>
            </a:r>
            <a:r>
              <a:rPr lang="en-US" sz="3600" dirty="0" err="1" smtClean="0">
                <a:latin typeface="HP-222" pitchFamily="34" charset="0"/>
              </a:rPr>
              <a:t>hàng</a:t>
            </a:r>
            <a:r>
              <a:rPr lang="en-US" sz="3600" dirty="0" smtClean="0">
                <a:latin typeface="HP-222" pitchFamily="34" charset="0"/>
              </a:rPr>
              <a:t> </a:t>
            </a:r>
            <a:r>
              <a:rPr lang="en-US" sz="3600" dirty="0" err="1" smtClean="0">
                <a:latin typeface="HP-222" pitchFamily="34" charset="0"/>
              </a:rPr>
              <a:t>xóm</a:t>
            </a:r>
            <a:r>
              <a:rPr lang="en-US" sz="3600" dirty="0" smtClean="0">
                <a:latin typeface="HP-222" pitchFamily="34" charset="0"/>
              </a:rPr>
              <a:t> </a:t>
            </a:r>
            <a:r>
              <a:rPr lang="en-US" sz="3600" dirty="0" err="1" smtClean="0">
                <a:latin typeface="HP-222" pitchFamily="34" charset="0"/>
              </a:rPr>
              <a:t>của</a:t>
            </a:r>
            <a:r>
              <a:rPr lang="en-US" sz="3600" dirty="0" smtClean="0">
                <a:latin typeface="HP-222" pitchFamily="34" charset="0"/>
              </a:rPr>
              <a:t> </a:t>
            </a:r>
            <a:r>
              <a:rPr lang="en-US" sz="3600" dirty="0" err="1" smtClean="0">
                <a:latin typeface="HP-222" pitchFamily="34" charset="0"/>
              </a:rPr>
              <a:t>chồn</a:t>
            </a:r>
            <a:r>
              <a:rPr lang="en-US" sz="3600" dirty="0" smtClean="0">
                <a:latin typeface="HP-222" pitchFamily="34" charset="0"/>
              </a:rPr>
              <a:t> </a:t>
            </a:r>
            <a:r>
              <a:rPr lang="en-US" sz="3600" dirty="0" err="1" smtClean="0">
                <a:latin typeface="HP-222" pitchFamily="34" charset="0"/>
              </a:rPr>
              <a:t>mẹ</a:t>
            </a:r>
            <a:r>
              <a:rPr lang="en-US" sz="3600" dirty="0" smtClean="0">
                <a:latin typeface="HP-222" pitchFamily="34" charset="0"/>
              </a:rPr>
              <a:t>?.</a:t>
            </a:r>
            <a:r>
              <a:rPr lang="vi-VN" sz="3600" dirty="0" smtClean="0">
                <a:latin typeface="H-22"/>
              </a:rPr>
              <a:t> </a:t>
            </a:r>
            <a:endParaRPr lang="en-US" sz="3600" dirty="0" smtClean="0">
              <a:latin typeface="H-22"/>
            </a:endParaRPr>
          </a:p>
        </p:txBody>
      </p:sp>
      <p:sp>
        <p:nvSpPr>
          <p:cNvPr id="11" name="TextBox 10"/>
          <p:cNvSpPr txBox="1"/>
          <p:nvPr/>
        </p:nvSpPr>
        <p:spPr>
          <a:xfrm>
            <a:off x="324997" y="3179632"/>
            <a:ext cx="8397607" cy="1754318"/>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just"/>
            <a:r>
              <a:rPr lang="en-US" sz="3600" dirty="0" smtClean="0">
                <a:latin typeface="HP-222" pitchFamily="34" charset="0"/>
              </a:rPr>
              <a:t>    </a:t>
            </a:r>
            <a:r>
              <a:rPr lang="en-US" sz="3600" dirty="0" err="1" smtClean="0">
                <a:solidFill>
                  <a:srgbClr val="00B0F0"/>
                </a:solidFill>
                <a:latin typeface="HP-222" pitchFamily="34" charset="0"/>
              </a:rPr>
              <a:t>Hàng</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xóm</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của</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chồn</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mẹ</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rất</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tốt</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sẵn</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lòng</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giúp</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đỡ</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chồn</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mẹ</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khi</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chồn</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mẹ</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bị</a:t>
            </a:r>
            <a:r>
              <a:rPr lang="en-US" sz="3600" dirty="0" smtClean="0">
                <a:solidFill>
                  <a:srgbClr val="00B0F0"/>
                </a:solidFill>
                <a:latin typeface="HP-222" pitchFamily="34" charset="0"/>
              </a:rPr>
              <a:t> </a:t>
            </a:r>
            <a:r>
              <a:rPr lang="en-US" sz="3600" dirty="0" err="1" smtClean="0">
                <a:solidFill>
                  <a:srgbClr val="00B0F0"/>
                </a:solidFill>
                <a:latin typeface="HP-222" pitchFamily="34" charset="0"/>
              </a:rPr>
              <a:t>ốm</a:t>
            </a:r>
            <a:r>
              <a:rPr lang="en-US" sz="3600" dirty="0" smtClean="0">
                <a:solidFill>
                  <a:srgbClr val="00B0F0"/>
                </a:solidFill>
                <a:latin typeface="HP-222" pitchFamily="34" charset="0"/>
              </a:rPr>
              <a:t>.</a:t>
            </a:r>
            <a:endParaRPr lang="en-US" sz="3600" dirty="0" smtClean="0">
              <a:solidFill>
                <a:srgbClr val="00B0F0"/>
              </a:solidFill>
              <a:latin typeface="H-22"/>
            </a:endParaRPr>
          </a:p>
        </p:txBody>
      </p:sp>
      <p:sp>
        <p:nvSpPr>
          <p:cNvPr id="16" name="TextBox 15"/>
          <p:cNvSpPr txBox="1"/>
          <p:nvPr/>
        </p:nvSpPr>
        <p:spPr>
          <a:xfrm>
            <a:off x="312144" y="798492"/>
            <a:ext cx="8410460" cy="2308316"/>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just"/>
            <a:r>
              <a:rPr lang="en-US" sz="3600" dirty="0" smtClean="0">
                <a:latin typeface="HP-222" pitchFamily="34" charset="0"/>
              </a:rPr>
              <a:t>    </a:t>
            </a:r>
            <a:r>
              <a:rPr lang="en-US" sz="3600" dirty="0" err="1" smtClean="0">
                <a:solidFill>
                  <a:srgbClr val="FF0000"/>
                </a:solidFill>
                <a:latin typeface="HP-222" pitchFamily="34" charset="0"/>
              </a:rPr>
              <a:t>Câu</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chuyện</a:t>
            </a:r>
            <a:r>
              <a:rPr lang="en-US" sz="3600" dirty="0" smtClean="0">
                <a:solidFill>
                  <a:srgbClr val="FF0000"/>
                </a:solidFill>
                <a:latin typeface="HP-222" pitchFamily="34" charset="0"/>
              </a:rPr>
              <a:t> </a:t>
            </a:r>
            <a:r>
              <a:rPr lang="en-US" sz="3600" dirty="0" err="1" smtClean="0">
                <a:solidFill>
                  <a:schemeClr val="tx1"/>
                </a:solidFill>
                <a:latin typeface="HP-222" pitchFamily="34" charset="0"/>
              </a:rPr>
              <a:t>Hàng</a:t>
            </a:r>
            <a:r>
              <a:rPr lang="en-US" sz="3600" dirty="0" smtClean="0">
                <a:solidFill>
                  <a:schemeClr val="tx1"/>
                </a:solidFill>
                <a:latin typeface="HP-222" pitchFamily="34" charset="0"/>
              </a:rPr>
              <a:t> </a:t>
            </a:r>
            <a:r>
              <a:rPr lang="en-US" sz="3600" dirty="0" err="1" smtClean="0">
                <a:solidFill>
                  <a:schemeClr val="tx1"/>
                </a:solidFill>
                <a:latin typeface="HP-222" pitchFamily="34" charset="0"/>
              </a:rPr>
              <a:t>xóm</a:t>
            </a:r>
            <a:r>
              <a:rPr lang="en-US" sz="3600" dirty="0" smtClean="0">
                <a:solidFill>
                  <a:schemeClr val="tx1"/>
                </a:solidFill>
                <a:latin typeface="HP-222" pitchFamily="34" charset="0"/>
              </a:rPr>
              <a:t> </a:t>
            </a:r>
            <a:r>
              <a:rPr lang="en-US" sz="3600" dirty="0" err="1" smtClean="0">
                <a:solidFill>
                  <a:srgbClr val="FF0000"/>
                </a:solidFill>
                <a:latin typeface="HP-222" pitchFamily="34" charset="0"/>
              </a:rPr>
              <a:t>cho</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thấy</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tình</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cảm</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yêu</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thương</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giúp</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đỡ</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nhau</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giữa</a:t>
            </a:r>
            <a:r>
              <a:rPr lang="en-US" sz="3600" dirty="0" smtClean="0">
                <a:solidFill>
                  <a:srgbClr val="FF0000"/>
                </a:solidFill>
                <a:latin typeface="HP-222" pitchFamily="34" charset="0"/>
              </a:rPr>
              <a:t> </a:t>
            </a:r>
            <a:r>
              <a:rPr lang="en-US" sz="3600" smtClean="0">
                <a:solidFill>
                  <a:srgbClr val="FF0000"/>
                </a:solidFill>
                <a:latin typeface="HP-222" pitchFamily="34" charset="0"/>
              </a:rPr>
              <a:t>những</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người</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hàng</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xóm</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Đó</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là</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tình</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cảm</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rất</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đáng</a:t>
            </a:r>
            <a:r>
              <a:rPr lang="en-US" sz="3600" dirty="0" smtClean="0">
                <a:solidFill>
                  <a:srgbClr val="FF0000"/>
                </a:solidFill>
                <a:latin typeface="HP-222" pitchFamily="34" charset="0"/>
              </a:rPr>
              <a:t> </a:t>
            </a:r>
            <a:r>
              <a:rPr lang="en-US" sz="3600" dirty="0" err="1" smtClean="0">
                <a:solidFill>
                  <a:srgbClr val="FF0000"/>
                </a:solidFill>
                <a:latin typeface="HP-222" pitchFamily="34" charset="0"/>
              </a:rPr>
              <a:t>quý</a:t>
            </a:r>
            <a:r>
              <a:rPr lang="en-US" sz="3600" dirty="0" smtClean="0">
                <a:solidFill>
                  <a:srgbClr val="FF0000"/>
                </a:solidFill>
                <a:latin typeface="HP-222" pitchFamily="34" charset="0"/>
              </a:rPr>
              <a:t>.</a:t>
            </a:r>
            <a:endParaRPr lang="en-US" sz="3600" dirty="0" smtClean="0">
              <a:solidFill>
                <a:srgbClr val="FF0000"/>
              </a:solidFill>
              <a:latin typeface="H-22"/>
            </a:endParaRPr>
          </a:p>
        </p:txBody>
      </p:sp>
    </p:spTree>
    <p:extLst>
      <p:ext uri="{BB962C8B-B14F-4D97-AF65-F5344CB8AC3E}">
        <p14:creationId xmlns:p14="http://schemas.microsoft.com/office/powerpoint/2010/main" val="366160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32224"/>
            <a:ext cx="7620000" cy="3133528"/>
          </a:xfrm>
          <a:prstGeom prst="rect">
            <a:avLst/>
          </a:prstGeom>
        </p:spPr>
      </p:pic>
      <p:sp>
        <p:nvSpPr>
          <p:cNvPr id="6" name="TextBox 5"/>
          <p:cNvSpPr txBox="1"/>
          <p:nvPr/>
        </p:nvSpPr>
        <p:spPr>
          <a:xfrm>
            <a:off x="1524000" y="2914650"/>
            <a:ext cx="5562600" cy="1107996"/>
          </a:xfrm>
          <a:prstGeom prst="rect">
            <a:avLst/>
          </a:prstGeom>
          <a:noFill/>
        </p:spPr>
        <p:txBody>
          <a:bodyPr wrap="square" rtlCol="0">
            <a:spAutoFit/>
          </a:bodyPr>
          <a:lstStyle/>
          <a:p>
            <a:pPr algn="ctr"/>
            <a:r>
              <a:rPr lang="en-US" sz="6600" b="1" dirty="0" err="1">
                <a:solidFill>
                  <a:srgbClr val="FF0000"/>
                </a:solidFill>
                <a:latin typeface="Times New Roman" pitchFamily="18" charset="0"/>
                <a:cs typeface="Times New Roman" pitchFamily="18" charset="0"/>
              </a:rPr>
              <a:t>Củng</a:t>
            </a:r>
            <a:r>
              <a:rPr lang="en-US" sz="6600" b="1" dirty="0">
                <a:solidFill>
                  <a:srgbClr val="FF0000"/>
                </a:solidFill>
                <a:latin typeface="Times New Roman" pitchFamily="18" charset="0"/>
                <a:cs typeface="Times New Roman" pitchFamily="18" charset="0"/>
              </a:rPr>
              <a:t> </a:t>
            </a:r>
            <a:r>
              <a:rPr lang="en-US" sz="6600" b="1" dirty="0" err="1">
                <a:solidFill>
                  <a:srgbClr val="FF0000"/>
                </a:solidFill>
                <a:latin typeface="Times New Roman" pitchFamily="18" charset="0"/>
                <a:cs typeface="Times New Roman" pitchFamily="18" charset="0"/>
              </a:rPr>
              <a:t>cố</a:t>
            </a:r>
            <a:endParaRPr lang="en-US" sz="6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7387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181"/>
          <a:stretch/>
        </p:blipFill>
        <p:spPr>
          <a:xfrm>
            <a:off x="71443" y="57150"/>
            <a:ext cx="9143999" cy="4800600"/>
          </a:xfrm>
          <a:prstGeom prst="rect">
            <a:avLst/>
          </a:prstGeom>
        </p:spPr>
      </p:pic>
      <p:sp>
        <p:nvSpPr>
          <p:cNvPr id="5" name="TextBox 4"/>
          <p:cNvSpPr txBox="1"/>
          <p:nvPr/>
        </p:nvSpPr>
        <p:spPr>
          <a:xfrm>
            <a:off x="609600" y="514350"/>
            <a:ext cx="6629400" cy="1446550"/>
          </a:xfrm>
          <a:prstGeom prst="rect">
            <a:avLst/>
          </a:prstGeom>
          <a:noFill/>
        </p:spPr>
        <p:txBody>
          <a:bodyPr wrap="square" rtlCol="0">
            <a:spAutoFit/>
          </a:bodyPr>
          <a:lstStyle/>
          <a:p>
            <a:pPr algn="ctr"/>
            <a:r>
              <a:rPr lang="en-US" sz="8800" b="1" dirty="0" err="1">
                <a:solidFill>
                  <a:srgbClr val="FF0000"/>
                </a:solidFill>
                <a:latin typeface="HP001 4 hàng" pitchFamily="34" charset="0"/>
                <a:cs typeface="Times New Roman" pitchFamily="18" charset="0"/>
              </a:rPr>
              <a:t>Dặn</a:t>
            </a:r>
            <a:r>
              <a:rPr lang="en-US" sz="8800" b="1" dirty="0">
                <a:solidFill>
                  <a:srgbClr val="FF0000"/>
                </a:solidFill>
                <a:latin typeface="HP001 4 hàng" pitchFamily="34" charset="0"/>
                <a:cs typeface="Times New Roman" pitchFamily="18" charset="0"/>
              </a:rPr>
              <a:t> </a:t>
            </a:r>
            <a:r>
              <a:rPr lang="en-US" sz="8800" b="1" dirty="0" err="1">
                <a:solidFill>
                  <a:srgbClr val="FF0000"/>
                </a:solidFill>
                <a:latin typeface="HP001 4 hàng" pitchFamily="34" charset="0"/>
                <a:cs typeface="Times New Roman" pitchFamily="18" charset="0"/>
              </a:rPr>
              <a:t>dò</a:t>
            </a:r>
            <a:endParaRPr lang="en-US" sz="8800" b="1" dirty="0">
              <a:solidFill>
                <a:srgbClr val="FF0000"/>
              </a:solidFill>
              <a:latin typeface="HP001 4 hàng" pitchFamily="34" charset="0"/>
              <a:cs typeface="Times New Roman" pitchFamily="18" charset="0"/>
            </a:endParaRPr>
          </a:p>
        </p:txBody>
      </p:sp>
      <p:sp>
        <p:nvSpPr>
          <p:cNvPr id="6" name="文本框 29">
            <a:extLst>
              <a:ext uri="{FF2B5EF4-FFF2-40B4-BE49-F238E27FC236}">
                <a16:creationId xmlns:a16="http://schemas.microsoft.com/office/drawing/2014/main" xmlns="" id="{3247BBC0-B4BA-4454-85B7-9BC57AEFF87D}"/>
              </a:ext>
            </a:extLst>
          </p:cNvPr>
          <p:cNvSpPr txBox="1"/>
          <p:nvPr/>
        </p:nvSpPr>
        <p:spPr>
          <a:xfrm>
            <a:off x="780370" y="1668512"/>
            <a:ext cx="7296830" cy="1077218"/>
          </a:xfrm>
          <a:prstGeom prst="rect">
            <a:avLst/>
          </a:prstGeom>
          <a:noFill/>
        </p:spPr>
        <p:txBody>
          <a:bodyPr wrap="square" rtlCol="0">
            <a:spAutoFit/>
          </a:bodyPr>
          <a:lstStyle/>
          <a:p>
            <a:pPr algn="ctr"/>
            <a:r>
              <a:rPr lang="en-US" altLang="zh-CN" sz="3200" dirty="0" err="1" smtClean="0">
                <a:latin typeface="HP-222" panose="020B0803050302020204" pitchFamily="34" charset="0"/>
                <a:ea typeface="微软雅黑" panose="020B0503020204020204" pitchFamily="34" charset="-122"/>
              </a:rPr>
              <a:t>Chuẩn</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bị</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cho</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tiết</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kể</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chuyện</a:t>
            </a:r>
            <a:r>
              <a:rPr lang="en-US" altLang="zh-CN" sz="3200" dirty="0" smtClean="0">
                <a:latin typeface="HP-222" panose="020B0803050302020204" pitchFamily="34" charset="0"/>
                <a:ea typeface="微软雅黑" panose="020B0503020204020204" pitchFamily="34" charset="-122"/>
              </a:rPr>
              <a:t> </a:t>
            </a:r>
            <a:endParaRPr lang="en-US" altLang="zh-CN" sz="3200" dirty="0" smtClean="0">
              <a:latin typeface="HP-222" panose="020B0803050302020204" pitchFamily="34" charset="0"/>
              <a:ea typeface="微软雅黑" panose="020B0503020204020204" pitchFamily="34" charset="-122"/>
            </a:endParaRPr>
          </a:p>
          <a:p>
            <a:pPr algn="ctr"/>
            <a:r>
              <a:rPr lang="en-US" altLang="zh-CN" sz="3200" dirty="0" smtClean="0">
                <a:latin typeface="HP-222" panose="020B0803050302020204" pitchFamily="34" charset="0"/>
                <a:ea typeface="微软雅黑" panose="020B0503020204020204" pitchFamily="34" charset="-122"/>
              </a:rPr>
              <a:t>“</a:t>
            </a:r>
            <a:r>
              <a:rPr lang="en-US" altLang="zh-CN" sz="3200" dirty="0" err="1" smtClean="0">
                <a:latin typeface="HP-222" panose="020B0803050302020204" pitchFamily="34" charset="0"/>
                <a:ea typeface="微软雅黑" panose="020B0503020204020204" pitchFamily="34" charset="-122"/>
              </a:rPr>
              <a:t>Cô</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bé</a:t>
            </a:r>
            <a:r>
              <a:rPr lang="en-US" altLang="zh-CN" sz="3200" dirty="0" smtClean="0">
                <a:latin typeface="HP-222" panose="020B0803050302020204" pitchFamily="34" charset="0"/>
                <a:ea typeface="微软雅黑" panose="020B0503020204020204" pitchFamily="34" charset="-122"/>
              </a:rPr>
              <a:t> </a:t>
            </a:r>
            <a:r>
              <a:rPr lang="en-US" altLang="zh-CN" sz="3200" dirty="0" err="1" smtClean="0">
                <a:latin typeface="HP-222" panose="020B0803050302020204" pitchFamily="34" charset="0"/>
                <a:ea typeface="微软雅黑" panose="020B0503020204020204" pitchFamily="34" charset="-122"/>
              </a:rPr>
              <a:t>và</a:t>
            </a:r>
            <a:r>
              <a:rPr lang="en-US" altLang="zh-CN" sz="3200" dirty="0" smtClean="0">
                <a:latin typeface="HP-222" panose="020B0803050302020204" pitchFamily="34" charset="0"/>
                <a:ea typeface="微软雅黑" panose="020B0503020204020204" pitchFamily="34" charset="-122"/>
              </a:rPr>
              <a:t> con </a:t>
            </a:r>
            <a:r>
              <a:rPr lang="en-US" altLang="zh-CN" sz="3200" dirty="0" err="1" smtClean="0">
                <a:latin typeface="HP-222" panose="020B0803050302020204" pitchFamily="34" charset="0"/>
                <a:ea typeface="微软雅黑" panose="020B0503020204020204" pitchFamily="34" charset="-122"/>
              </a:rPr>
              <a:t>gấu</a:t>
            </a:r>
            <a:r>
              <a:rPr lang="en-US" altLang="zh-CN" sz="3200" dirty="0" smtClean="0">
                <a:latin typeface="HP-222" panose="020B0803050302020204" pitchFamily="34" charset="0"/>
                <a:ea typeface="微软雅黑" panose="020B0503020204020204" pitchFamily="34" charset="-122"/>
              </a:rPr>
              <a:t>”</a:t>
            </a:r>
            <a:endParaRPr lang="zh-CN" altLang="en-US" sz="3200" dirty="0">
              <a:latin typeface="HP-222" panose="020B0803050302020204" pitchFamily="34" charset="0"/>
              <a:ea typeface="微软雅黑" panose="020B0503020204020204" pitchFamily="34" charset="-122"/>
            </a:endParaRPr>
          </a:p>
        </p:txBody>
      </p:sp>
    </p:spTree>
    <p:extLst>
      <p:ext uri="{BB962C8B-B14F-4D97-AF65-F5344CB8AC3E}">
        <p14:creationId xmlns:p14="http://schemas.microsoft.com/office/powerpoint/2010/main" val="860162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734302"/>
          <p:cNvPicPr>
            <a:picLocks noChangeAspect="1"/>
          </p:cNvPicPr>
          <p:nvPr/>
        </p:nvPicPr>
        <p:blipFill>
          <a:blip r:embed="rId3"/>
          <a:stretch>
            <a:fillRect/>
          </a:stretch>
        </p:blipFill>
        <p:spPr>
          <a:xfrm>
            <a:off x="8041011" y="2608898"/>
            <a:ext cx="783431" cy="476250"/>
          </a:xfrm>
          <a:prstGeom prst="rect">
            <a:avLst/>
          </a:prstGeom>
        </p:spPr>
      </p:pic>
      <p:pic>
        <p:nvPicPr>
          <p:cNvPr id="5" name="图片 4" descr="资源 134302"/>
          <p:cNvPicPr>
            <a:picLocks noChangeAspect="1"/>
          </p:cNvPicPr>
          <p:nvPr/>
        </p:nvPicPr>
        <p:blipFill>
          <a:blip r:embed="rId4"/>
          <a:stretch>
            <a:fillRect/>
          </a:stretch>
        </p:blipFill>
        <p:spPr>
          <a:xfrm>
            <a:off x="773906" y="207172"/>
            <a:ext cx="2552700" cy="1178719"/>
          </a:xfrm>
          <a:prstGeom prst="rect">
            <a:avLst/>
          </a:prstGeom>
        </p:spPr>
      </p:pic>
      <p:pic>
        <p:nvPicPr>
          <p:cNvPr id="6" name="图片 5" descr="资源 234302"/>
          <p:cNvPicPr>
            <a:picLocks noChangeAspect="1"/>
          </p:cNvPicPr>
          <p:nvPr/>
        </p:nvPicPr>
        <p:blipFill>
          <a:blip r:embed="rId5"/>
          <a:stretch>
            <a:fillRect/>
          </a:stretch>
        </p:blipFill>
        <p:spPr>
          <a:xfrm>
            <a:off x="413390" y="1993585"/>
            <a:ext cx="1985963" cy="1450181"/>
          </a:xfrm>
          <a:prstGeom prst="rect">
            <a:avLst/>
          </a:prstGeom>
        </p:spPr>
      </p:pic>
      <p:pic>
        <p:nvPicPr>
          <p:cNvPr id="7" name="图片 6" descr="资源 334302"/>
          <p:cNvPicPr>
            <a:picLocks noChangeAspect="1"/>
          </p:cNvPicPr>
          <p:nvPr/>
        </p:nvPicPr>
        <p:blipFill>
          <a:blip r:embed="rId6"/>
          <a:stretch>
            <a:fillRect/>
          </a:stretch>
        </p:blipFill>
        <p:spPr>
          <a:xfrm>
            <a:off x="7080890" y="427198"/>
            <a:ext cx="1559719" cy="1402556"/>
          </a:xfrm>
          <a:prstGeom prst="rect">
            <a:avLst/>
          </a:prstGeom>
        </p:spPr>
      </p:pic>
      <p:pic>
        <p:nvPicPr>
          <p:cNvPr id="9" name="图片 8" descr="资源 534302"/>
          <p:cNvPicPr>
            <a:picLocks noChangeAspect="1"/>
          </p:cNvPicPr>
          <p:nvPr/>
        </p:nvPicPr>
        <p:blipFill>
          <a:blip r:embed="rId7"/>
          <a:stretch>
            <a:fillRect/>
          </a:stretch>
        </p:blipFill>
        <p:spPr>
          <a:xfrm>
            <a:off x="1209675" y="2955134"/>
            <a:ext cx="7025640" cy="2013109"/>
          </a:xfrm>
          <a:prstGeom prst="rect">
            <a:avLst/>
          </a:prstGeom>
        </p:spPr>
      </p:pic>
      <p:pic>
        <p:nvPicPr>
          <p:cNvPr id="10" name="图片 9" descr="资源 634302"/>
          <p:cNvPicPr>
            <a:picLocks noChangeAspect="1"/>
          </p:cNvPicPr>
          <p:nvPr/>
        </p:nvPicPr>
        <p:blipFill>
          <a:blip r:embed="rId8"/>
          <a:stretch>
            <a:fillRect/>
          </a:stretch>
        </p:blipFill>
        <p:spPr>
          <a:xfrm>
            <a:off x="-19526" y="4656297"/>
            <a:ext cx="9182576" cy="532924"/>
          </a:xfrm>
          <a:prstGeom prst="rect">
            <a:avLst/>
          </a:prstGeom>
        </p:spPr>
      </p:pic>
      <p:sp>
        <p:nvSpPr>
          <p:cNvPr id="30" name="TextBox 29"/>
          <p:cNvSpPr txBox="1"/>
          <p:nvPr/>
        </p:nvSpPr>
        <p:spPr>
          <a:xfrm>
            <a:off x="2581212" y="1288956"/>
            <a:ext cx="4733988" cy="1938992"/>
          </a:xfrm>
          <a:prstGeom prst="rect">
            <a:avLst/>
          </a:prstGeom>
          <a:noFill/>
        </p:spPr>
        <p:txBody>
          <a:bodyPr wrap="none" rtlCol="0">
            <a:spAutoFit/>
          </a:bodyPr>
          <a:lstStyle/>
          <a:p>
            <a:pPr algn="ctr"/>
            <a:r>
              <a:rPr lang="en-US" altLang="zh-CN" sz="6000" b="1">
                <a:solidFill>
                  <a:srgbClr val="92A028"/>
                </a:solidFill>
                <a:latin typeface="HP001 4 hàng" pitchFamily="34" charset="0"/>
                <a:cs typeface="+mn-ea"/>
                <a:sym typeface="+mn-lt"/>
              </a:rPr>
              <a:t>Tạm biệt và </a:t>
            </a:r>
          </a:p>
          <a:p>
            <a:pPr algn="ctr"/>
            <a:r>
              <a:rPr lang="en-US" altLang="zh-CN" sz="6000" b="1">
                <a:solidFill>
                  <a:srgbClr val="92A028"/>
                </a:solidFill>
                <a:latin typeface="HP001 4 hàng" pitchFamily="34" charset="0"/>
                <a:cs typeface="+mn-ea"/>
                <a:sym typeface="+mn-lt"/>
              </a:rPr>
              <a:t>hẹn gặp lại</a:t>
            </a:r>
            <a:r>
              <a:rPr lang="en-US" altLang="zh-CN" sz="6000" b="1" dirty="0">
                <a:solidFill>
                  <a:srgbClr val="92A028"/>
                </a:solidFill>
                <a:latin typeface="HP001 4 hàng" pitchFamily="34" charset="0"/>
                <a:cs typeface="+mn-ea"/>
                <a:sym typeface="+mn-lt"/>
              </a:rPr>
              <a:t>!</a:t>
            </a:r>
            <a:endParaRPr lang="en-US" altLang="zh-CN" sz="6000" b="1">
              <a:solidFill>
                <a:srgbClr val="92A028"/>
              </a:solidFill>
              <a:latin typeface="HP001 4 hàng" pitchFamily="34" charset="0"/>
              <a:cs typeface="+mn-ea"/>
              <a:sym typeface="+mn-lt"/>
            </a:endParaRPr>
          </a:p>
        </p:txBody>
      </p:sp>
    </p:spTree>
    <p:extLst>
      <p:ext uri="{BB962C8B-B14F-4D97-AF65-F5344CB8AC3E}">
        <p14:creationId xmlns:p14="http://schemas.microsoft.com/office/powerpoint/2010/main" val="3363137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30000"/>
                                  </p:iterate>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0" y="96627"/>
            <a:ext cx="3892550" cy="646323"/>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r>
              <a:rPr lang="en-US" sz="3600" dirty="0" err="1" smtClean="0">
                <a:solidFill>
                  <a:schemeClr val="tx1">
                    <a:lumMod val="85000"/>
                    <a:lumOff val="15000"/>
                  </a:schemeClr>
                </a:solidFill>
                <a:latin typeface="HP-222" pitchFamily="34" charset="0"/>
              </a:rPr>
              <a:t>Kiểm</a:t>
            </a:r>
            <a:r>
              <a:rPr lang="en-US" sz="3600" dirty="0" smtClean="0">
                <a:solidFill>
                  <a:schemeClr val="tx1">
                    <a:lumMod val="85000"/>
                    <a:lumOff val="15000"/>
                  </a:schemeClr>
                </a:solidFill>
                <a:latin typeface="HP-222" pitchFamily="34" charset="0"/>
              </a:rPr>
              <a:t> </a:t>
            </a:r>
            <a:r>
              <a:rPr lang="en-US" sz="3600" dirty="0" err="1" smtClean="0">
                <a:solidFill>
                  <a:schemeClr val="tx1">
                    <a:lumMod val="85000"/>
                    <a:lumOff val="15000"/>
                  </a:schemeClr>
                </a:solidFill>
                <a:latin typeface="HP-222" pitchFamily="34" charset="0"/>
              </a:rPr>
              <a:t>tra</a:t>
            </a:r>
            <a:r>
              <a:rPr lang="en-US" sz="3600" dirty="0" smtClean="0">
                <a:solidFill>
                  <a:schemeClr val="tx1">
                    <a:lumMod val="85000"/>
                    <a:lumOff val="15000"/>
                  </a:schemeClr>
                </a:solidFill>
                <a:latin typeface="HP-222" pitchFamily="34" charset="0"/>
              </a:rPr>
              <a:t> </a:t>
            </a:r>
            <a:r>
              <a:rPr lang="en-US" sz="3600" dirty="0" err="1" smtClean="0">
                <a:solidFill>
                  <a:schemeClr val="tx1">
                    <a:lumMod val="85000"/>
                    <a:lumOff val="15000"/>
                  </a:schemeClr>
                </a:solidFill>
                <a:latin typeface="HP-222" pitchFamily="34" charset="0"/>
              </a:rPr>
              <a:t>bài</a:t>
            </a:r>
            <a:r>
              <a:rPr lang="en-US" sz="3600" dirty="0" smtClean="0">
                <a:solidFill>
                  <a:schemeClr val="tx1">
                    <a:lumMod val="85000"/>
                    <a:lumOff val="15000"/>
                  </a:schemeClr>
                </a:solidFill>
                <a:latin typeface="HP-222" pitchFamily="34" charset="0"/>
              </a:rPr>
              <a:t> </a:t>
            </a:r>
            <a:r>
              <a:rPr lang="en-US" sz="3600" dirty="0" err="1" smtClean="0">
                <a:solidFill>
                  <a:schemeClr val="tx1">
                    <a:lumMod val="85000"/>
                    <a:lumOff val="15000"/>
                  </a:schemeClr>
                </a:solidFill>
                <a:latin typeface="HP-222" pitchFamily="34" charset="0"/>
              </a:rPr>
              <a:t>cũ</a:t>
            </a:r>
            <a:r>
              <a:rPr lang="en-US" sz="3600" dirty="0" smtClean="0">
                <a:solidFill>
                  <a:schemeClr val="tx1">
                    <a:lumMod val="85000"/>
                    <a:lumOff val="15000"/>
                  </a:schemeClr>
                </a:solidFill>
                <a:latin typeface="HP-222" pitchFamily="34" charset="0"/>
              </a:rPr>
              <a:t>:</a:t>
            </a:r>
            <a:endParaRPr lang="en-US" sz="3600" dirty="0">
              <a:solidFill>
                <a:schemeClr val="tx1">
                  <a:lumMod val="85000"/>
                  <a:lumOff val="15000"/>
                </a:schemeClr>
              </a:solidFill>
              <a:latin typeface="HP-222" pitchFamily="34" charset="0"/>
            </a:endParaRPr>
          </a:p>
        </p:txBody>
      </p:sp>
      <p:sp>
        <p:nvSpPr>
          <p:cNvPr id="3" name="TextBox 2"/>
          <p:cNvSpPr txBox="1"/>
          <p:nvPr/>
        </p:nvSpPr>
        <p:spPr>
          <a:xfrm>
            <a:off x="3962854" y="89282"/>
            <a:ext cx="4983759" cy="646323"/>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ctr"/>
            <a:r>
              <a:rPr lang="en-US" sz="3600" dirty="0" err="1" smtClean="0">
                <a:solidFill>
                  <a:srgbClr val="C00000"/>
                </a:solidFill>
                <a:latin typeface="HP-222" pitchFamily="34" charset="0"/>
              </a:rPr>
              <a:t>Thần</a:t>
            </a:r>
            <a:r>
              <a:rPr lang="en-US" sz="3600" dirty="0" smtClean="0">
                <a:solidFill>
                  <a:srgbClr val="C00000"/>
                </a:solidFill>
                <a:latin typeface="HP-222" pitchFamily="34" charset="0"/>
              </a:rPr>
              <a:t> </a:t>
            </a:r>
            <a:r>
              <a:rPr lang="en-US" sz="3600" dirty="0" err="1" smtClean="0">
                <a:solidFill>
                  <a:srgbClr val="C00000"/>
                </a:solidFill>
                <a:latin typeface="HP-222" pitchFamily="34" charset="0"/>
              </a:rPr>
              <a:t>gió</a:t>
            </a:r>
            <a:r>
              <a:rPr lang="en-US" sz="3600" dirty="0" smtClean="0">
                <a:solidFill>
                  <a:srgbClr val="C00000"/>
                </a:solidFill>
                <a:latin typeface="HP-222" pitchFamily="34" charset="0"/>
              </a:rPr>
              <a:t> </a:t>
            </a:r>
            <a:r>
              <a:rPr lang="en-US" sz="3600" dirty="0" err="1" smtClean="0">
                <a:solidFill>
                  <a:srgbClr val="C00000"/>
                </a:solidFill>
                <a:latin typeface="HP-222" pitchFamily="34" charset="0"/>
              </a:rPr>
              <a:t>và</a:t>
            </a:r>
            <a:r>
              <a:rPr lang="en-US" sz="3600" dirty="0" smtClean="0">
                <a:solidFill>
                  <a:srgbClr val="C00000"/>
                </a:solidFill>
                <a:latin typeface="HP-222" pitchFamily="34" charset="0"/>
              </a:rPr>
              <a:t> </a:t>
            </a:r>
            <a:r>
              <a:rPr lang="en-US" sz="3600" dirty="0" err="1" smtClean="0">
                <a:solidFill>
                  <a:srgbClr val="C00000"/>
                </a:solidFill>
                <a:latin typeface="HP-222" pitchFamily="34" charset="0"/>
              </a:rPr>
              <a:t>mặt</a:t>
            </a:r>
            <a:r>
              <a:rPr lang="en-US" sz="3600" dirty="0" smtClean="0">
                <a:solidFill>
                  <a:srgbClr val="C00000"/>
                </a:solidFill>
                <a:latin typeface="HP-222" pitchFamily="34" charset="0"/>
              </a:rPr>
              <a:t> </a:t>
            </a:r>
            <a:r>
              <a:rPr lang="en-US" sz="3600" dirty="0" err="1" smtClean="0">
                <a:solidFill>
                  <a:srgbClr val="C00000"/>
                </a:solidFill>
                <a:latin typeface="HP-222" pitchFamily="34" charset="0"/>
              </a:rPr>
              <a:t>trời</a:t>
            </a:r>
            <a:endParaRPr lang="en-US" sz="3600" dirty="0">
              <a:solidFill>
                <a:srgbClr val="C00000"/>
              </a:solidFill>
              <a:latin typeface="HP-222"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86099"/>
            <a:ext cx="8534400" cy="372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8600" y="3538710"/>
            <a:ext cx="4724400" cy="1200321"/>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just"/>
            <a:r>
              <a:rPr lang="en-US" sz="2400" dirty="0" err="1" smtClean="0">
                <a:latin typeface="HP-222" pitchFamily="34" charset="0"/>
              </a:rPr>
              <a:t>Thần</a:t>
            </a:r>
            <a:r>
              <a:rPr lang="en-US" sz="2400" dirty="0" smtClean="0">
                <a:latin typeface="HP-222" pitchFamily="34" charset="0"/>
              </a:rPr>
              <a:t> </a:t>
            </a:r>
            <a:r>
              <a:rPr lang="en-US" sz="2400" dirty="0" err="1" smtClean="0">
                <a:latin typeface="HP-222" pitchFamily="34" charset="0"/>
              </a:rPr>
              <a:t>gió</a:t>
            </a:r>
            <a:r>
              <a:rPr lang="en-US" sz="2400" dirty="0" smtClean="0">
                <a:latin typeface="HP-222" pitchFamily="34" charset="0"/>
              </a:rPr>
              <a:t> </a:t>
            </a:r>
            <a:r>
              <a:rPr lang="en-US" sz="2400" dirty="0" err="1" smtClean="0">
                <a:latin typeface="HP-222" pitchFamily="34" charset="0"/>
              </a:rPr>
              <a:t>kiêu</a:t>
            </a:r>
            <a:r>
              <a:rPr lang="en-US" sz="2400" dirty="0" smtClean="0">
                <a:latin typeface="HP-222" pitchFamily="34" charset="0"/>
              </a:rPr>
              <a:t> </a:t>
            </a:r>
            <a:r>
              <a:rPr lang="en-US" sz="2400" dirty="0" err="1" smtClean="0">
                <a:latin typeface="HP-222" pitchFamily="34" charset="0"/>
              </a:rPr>
              <a:t>ngạo</a:t>
            </a:r>
            <a:r>
              <a:rPr lang="en-US" sz="2400" dirty="0" smtClean="0">
                <a:latin typeface="HP-222" pitchFamily="34" charset="0"/>
              </a:rPr>
              <a:t> </a:t>
            </a:r>
            <a:r>
              <a:rPr lang="en-US" sz="2400" dirty="0" err="1" smtClean="0">
                <a:latin typeface="HP-222" pitchFamily="34" charset="0"/>
              </a:rPr>
              <a:t>vì</a:t>
            </a:r>
            <a:r>
              <a:rPr lang="en-US" sz="2400" dirty="0" smtClean="0">
                <a:latin typeface="HP-222" pitchFamily="34" charset="0"/>
              </a:rPr>
              <a:t> </a:t>
            </a:r>
            <a:r>
              <a:rPr lang="en-US" sz="2400" dirty="0" err="1" smtClean="0">
                <a:latin typeface="HP-222" pitchFamily="34" charset="0"/>
              </a:rPr>
              <a:t>cho</a:t>
            </a:r>
            <a:r>
              <a:rPr lang="en-US" sz="2400" dirty="0" smtClean="0">
                <a:latin typeface="HP-222" pitchFamily="34" charset="0"/>
              </a:rPr>
              <a:t> </a:t>
            </a:r>
            <a:r>
              <a:rPr lang="en-US" sz="2400" dirty="0" err="1" smtClean="0">
                <a:latin typeface="HP-222" pitchFamily="34" charset="0"/>
              </a:rPr>
              <a:t>là</a:t>
            </a:r>
            <a:r>
              <a:rPr lang="en-US" sz="2400" dirty="0" smtClean="0">
                <a:latin typeface="HP-222" pitchFamily="34" charset="0"/>
              </a:rPr>
              <a:t> </a:t>
            </a:r>
            <a:r>
              <a:rPr lang="en-US" sz="2400" dirty="0" err="1" smtClean="0">
                <a:latin typeface="HP-222" pitchFamily="34" charset="0"/>
              </a:rPr>
              <a:t>mình</a:t>
            </a:r>
            <a:r>
              <a:rPr lang="en-US" sz="2400" dirty="0" smtClean="0">
                <a:latin typeface="HP-222" pitchFamily="34" charset="0"/>
              </a:rPr>
              <a:t> </a:t>
            </a:r>
            <a:r>
              <a:rPr lang="en-US" sz="2400" dirty="0" err="1" smtClean="0">
                <a:latin typeface="HP-222" pitchFamily="34" charset="0"/>
              </a:rPr>
              <a:t>có</a:t>
            </a:r>
            <a:r>
              <a:rPr lang="en-US" sz="2400" dirty="0" smtClean="0">
                <a:latin typeface="HP-222" pitchFamily="34" charset="0"/>
              </a:rPr>
              <a:t> </a:t>
            </a:r>
            <a:r>
              <a:rPr lang="en-US" sz="2400" dirty="0" err="1" smtClean="0">
                <a:latin typeface="HP-222" pitchFamily="34" charset="0"/>
              </a:rPr>
              <a:t>sức</a:t>
            </a:r>
            <a:r>
              <a:rPr lang="en-US" sz="2400" dirty="0" smtClean="0">
                <a:latin typeface="HP-222" pitchFamily="34" charset="0"/>
              </a:rPr>
              <a:t> </a:t>
            </a:r>
            <a:r>
              <a:rPr lang="en-US" sz="2400" dirty="0" err="1" smtClean="0">
                <a:latin typeface="HP-222" pitchFamily="34" charset="0"/>
              </a:rPr>
              <a:t>mạnh</a:t>
            </a:r>
            <a:r>
              <a:rPr lang="en-US" sz="2400" dirty="0" smtClean="0">
                <a:latin typeface="HP-222" pitchFamily="34" charset="0"/>
              </a:rPr>
              <a:t> </a:t>
            </a:r>
            <a:r>
              <a:rPr lang="en-US" sz="2400" dirty="0" err="1" smtClean="0">
                <a:latin typeface="HP-222" pitchFamily="34" charset="0"/>
              </a:rPr>
              <a:t>gây</a:t>
            </a:r>
            <a:r>
              <a:rPr lang="en-US" sz="2400" dirty="0" smtClean="0">
                <a:latin typeface="HP-222" pitchFamily="34" charset="0"/>
              </a:rPr>
              <a:t> </a:t>
            </a:r>
            <a:r>
              <a:rPr lang="en-US" sz="2400" dirty="0" err="1" smtClean="0">
                <a:latin typeface="HP-222" pitchFamily="34" charset="0"/>
              </a:rPr>
              <a:t>bão</a:t>
            </a:r>
            <a:r>
              <a:rPr lang="en-US" sz="2400" dirty="0" smtClean="0">
                <a:latin typeface="HP-222" pitchFamily="34" charset="0"/>
              </a:rPr>
              <a:t> </a:t>
            </a:r>
            <a:r>
              <a:rPr lang="en-US" sz="2400" dirty="0" err="1" smtClean="0">
                <a:latin typeface="HP-222" pitchFamily="34" charset="0"/>
              </a:rPr>
              <a:t>táp</a:t>
            </a:r>
            <a:r>
              <a:rPr lang="en-US" sz="2400" dirty="0" smtClean="0">
                <a:latin typeface="HP-222" pitchFamily="34" charset="0"/>
              </a:rPr>
              <a:t>, </a:t>
            </a:r>
            <a:r>
              <a:rPr lang="en-US" sz="2400" dirty="0" err="1" smtClean="0">
                <a:latin typeface="HP-222" pitchFamily="34" charset="0"/>
              </a:rPr>
              <a:t>làm</a:t>
            </a:r>
            <a:r>
              <a:rPr lang="en-US" sz="2400" dirty="0" smtClean="0">
                <a:latin typeface="HP-222" pitchFamily="34" charset="0"/>
              </a:rPr>
              <a:t> </a:t>
            </a:r>
            <a:r>
              <a:rPr lang="en-US" sz="2400" dirty="0" err="1" smtClean="0">
                <a:latin typeface="HP-222" pitchFamily="34" charset="0"/>
              </a:rPr>
              <a:t>đổ</a:t>
            </a:r>
            <a:r>
              <a:rPr lang="en-US" sz="2400" dirty="0" smtClean="0">
                <a:latin typeface="HP-222" pitchFamily="34" charset="0"/>
              </a:rPr>
              <a:t> </a:t>
            </a:r>
            <a:r>
              <a:rPr lang="en-US" sz="2400" dirty="0" err="1" smtClean="0">
                <a:latin typeface="HP-222" pitchFamily="34" charset="0"/>
              </a:rPr>
              <a:t>nhà</a:t>
            </a:r>
            <a:r>
              <a:rPr lang="en-US" sz="2400" dirty="0" smtClean="0">
                <a:latin typeface="HP-222" pitchFamily="34" charset="0"/>
              </a:rPr>
              <a:t> </a:t>
            </a:r>
            <a:r>
              <a:rPr lang="en-US" sz="2400" dirty="0" err="1" smtClean="0">
                <a:latin typeface="HP-222" pitchFamily="34" charset="0"/>
              </a:rPr>
              <a:t>cửa</a:t>
            </a:r>
            <a:r>
              <a:rPr lang="en-US" sz="2400" dirty="0" smtClean="0">
                <a:latin typeface="HP-222" pitchFamily="34" charset="0"/>
              </a:rPr>
              <a:t>, </a:t>
            </a:r>
            <a:r>
              <a:rPr lang="en-US" sz="2400" dirty="0" err="1" smtClean="0">
                <a:latin typeface="HP-222" pitchFamily="34" charset="0"/>
              </a:rPr>
              <a:t>cây</a:t>
            </a:r>
            <a:r>
              <a:rPr lang="en-US" sz="2400" dirty="0" smtClean="0">
                <a:latin typeface="HP-222" pitchFamily="34" charset="0"/>
              </a:rPr>
              <a:t> </a:t>
            </a:r>
            <a:r>
              <a:rPr lang="en-US" sz="2400" dirty="0" err="1" smtClean="0">
                <a:latin typeface="HP-222" pitchFamily="34" charset="0"/>
              </a:rPr>
              <a:t>cối</a:t>
            </a:r>
            <a:r>
              <a:rPr lang="en-US" sz="2400" dirty="0" smtClean="0">
                <a:latin typeface="HP-222" pitchFamily="34" charset="0"/>
              </a:rPr>
              <a:t>.</a:t>
            </a:r>
          </a:p>
        </p:txBody>
      </p:sp>
      <p:sp>
        <p:nvSpPr>
          <p:cNvPr id="7" name="TextBox 6"/>
          <p:cNvSpPr txBox="1"/>
          <p:nvPr/>
        </p:nvSpPr>
        <p:spPr>
          <a:xfrm>
            <a:off x="19431" y="3191434"/>
            <a:ext cx="9080501" cy="1938984"/>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just"/>
            <a:r>
              <a:rPr lang="en-US" sz="2400" dirty="0" err="1" smtClean="0">
                <a:latin typeface="HP-222" pitchFamily="34" charset="0"/>
              </a:rPr>
              <a:t>Thần</a:t>
            </a:r>
            <a:r>
              <a:rPr lang="en-US" sz="2400" dirty="0" smtClean="0">
                <a:latin typeface="HP-222" pitchFamily="34" charset="0"/>
              </a:rPr>
              <a:t> </a:t>
            </a:r>
            <a:r>
              <a:rPr lang="en-US" sz="2400" dirty="0" err="1" smtClean="0">
                <a:latin typeface="HP-222" pitchFamily="34" charset="0"/>
              </a:rPr>
              <a:t>gió</a:t>
            </a:r>
            <a:r>
              <a:rPr lang="en-US" sz="2400" dirty="0" smtClean="0">
                <a:latin typeface="HP-222" pitchFamily="34" charset="0"/>
              </a:rPr>
              <a:t> </a:t>
            </a:r>
            <a:r>
              <a:rPr lang="en-US" sz="2400" dirty="0" err="1" smtClean="0">
                <a:latin typeface="HP-222" pitchFamily="34" charset="0"/>
              </a:rPr>
              <a:t>nói</a:t>
            </a:r>
            <a:r>
              <a:rPr lang="en-US" sz="2400" dirty="0" smtClean="0">
                <a:latin typeface="HP-222" pitchFamily="34" charset="0"/>
              </a:rPr>
              <a:t> </a:t>
            </a:r>
            <a:r>
              <a:rPr lang="en-US" sz="2400" dirty="0" err="1" smtClean="0">
                <a:latin typeface="HP-222" pitchFamily="34" charset="0"/>
              </a:rPr>
              <a:t>mình</a:t>
            </a:r>
            <a:r>
              <a:rPr lang="en-US" sz="2400" dirty="0" smtClean="0">
                <a:latin typeface="HP-222" pitchFamily="34" charset="0"/>
              </a:rPr>
              <a:t> </a:t>
            </a:r>
            <a:r>
              <a:rPr lang="en-US" sz="2400" dirty="0" err="1" smtClean="0">
                <a:latin typeface="HP-222" pitchFamily="34" charset="0"/>
              </a:rPr>
              <a:t>là</a:t>
            </a:r>
            <a:r>
              <a:rPr lang="en-US" sz="2400" dirty="0" smtClean="0">
                <a:latin typeface="HP-222" pitchFamily="34" charset="0"/>
              </a:rPr>
              <a:t> </a:t>
            </a:r>
            <a:r>
              <a:rPr lang="en-US" sz="2400" dirty="0" err="1" smtClean="0">
                <a:latin typeface="HP-222" pitchFamily="34" charset="0"/>
              </a:rPr>
              <a:t>kẻ</a:t>
            </a:r>
            <a:r>
              <a:rPr lang="en-US" sz="2400" dirty="0" smtClean="0">
                <a:latin typeface="HP-222" pitchFamily="34" charset="0"/>
              </a:rPr>
              <a:t> </a:t>
            </a:r>
            <a:r>
              <a:rPr lang="en-US" sz="2400" dirty="0" err="1" smtClean="0">
                <a:latin typeface="HP-222" pitchFamily="34" charset="0"/>
              </a:rPr>
              <a:t>mạnh</a:t>
            </a:r>
            <a:r>
              <a:rPr lang="en-US" sz="2400" dirty="0" smtClean="0">
                <a:latin typeface="HP-222" pitchFamily="34" charset="0"/>
              </a:rPr>
              <a:t> </a:t>
            </a:r>
            <a:r>
              <a:rPr lang="en-US" sz="2400" dirty="0" err="1" smtClean="0">
                <a:latin typeface="HP-222" pitchFamily="34" charset="0"/>
              </a:rPr>
              <a:t>nhất</a:t>
            </a:r>
            <a:r>
              <a:rPr lang="en-US" sz="2400" dirty="0" smtClean="0">
                <a:latin typeface="HP-222" pitchFamily="34" charset="0"/>
              </a:rPr>
              <a:t>.</a:t>
            </a:r>
          </a:p>
          <a:p>
            <a:pPr algn="just"/>
            <a:r>
              <a:rPr lang="en-US" sz="2400" dirty="0" err="1" smtClean="0">
                <a:latin typeface="HP-222" pitchFamily="34" charset="0"/>
              </a:rPr>
              <a:t>Mặt</a:t>
            </a:r>
            <a:r>
              <a:rPr lang="en-US" sz="2400" dirty="0" smtClean="0">
                <a:latin typeface="HP-222" pitchFamily="34" charset="0"/>
              </a:rPr>
              <a:t> </a:t>
            </a:r>
            <a:r>
              <a:rPr lang="en-US" sz="2400" dirty="0" err="1" smtClean="0">
                <a:latin typeface="HP-222" pitchFamily="34" charset="0"/>
              </a:rPr>
              <a:t>trời</a:t>
            </a:r>
            <a:r>
              <a:rPr lang="en-US" sz="2400" dirty="0" smtClean="0">
                <a:latin typeface="HP-222" pitchFamily="34" charset="0"/>
              </a:rPr>
              <a:t> </a:t>
            </a:r>
            <a:r>
              <a:rPr lang="en-US" sz="2400" dirty="0" err="1" smtClean="0">
                <a:latin typeface="HP-222" pitchFamily="34" charset="0"/>
              </a:rPr>
              <a:t>trả</a:t>
            </a:r>
            <a:r>
              <a:rPr lang="en-US" sz="2400" dirty="0" smtClean="0">
                <a:latin typeface="HP-222" pitchFamily="34" charset="0"/>
              </a:rPr>
              <a:t> </a:t>
            </a:r>
            <a:r>
              <a:rPr lang="en-US" sz="2400" dirty="0" err="1" smtClean="0">
                <a:latin typeface="HP-222" pitchFamily="34" charset="0"/>
              </a:rPr>
              <a:t>lời</a:t>
            </a:r>
            <a:r>
              <a:rPr lang="en-US" sz="2400" dirty="0" smtClean="0">
                <a:latin typeface="HP-222" pitchFamily="34" charset="0"/>
              </a:rPr>
              <a:t> </a:t>
            </a:r>
            <a:r>
              <a:rPr lang="en-US" sz="2400" dirty="0" err="1" smtClean="0">
                <a:latin typeface="HP-222" pitchFamily="34" charset="0"/>
              </a:rPr>
              <a:t>bằng</a:t>
            </a:r>
            <a:r>
              <a:rPr lang="en-US" sz="2400" dirty="0" smtClean="0">
                <a:latin typeface="HP-222" pitchFamily="34" charset="0"/>
              </a:rPr>
              <a:t> </a:t>
            </a:r>
            <a:r>
              <a:rPr lang="en-US" sz="2400" dirty="0" err="1" smtClean="0">
                <a:latin typeface="HP-222" pitchFamily="34" charset="0"/>
              </a:rPr>
              <a:t>cách</a:t>
            </a:r>
            <a:r>
              <a:rPr lang="en-US" sz="2400" dirty="0" smtClean="0">
                <a:latin typeface="HP-222" pitchFamily="34" charset="0"/>
              </a:rPr>
              <a:t>: </a:t>
            </a:r>
            <a:r>
              <a:rPr lang="en-US" sz="2400" dirty="0" err="1" smtClean="0">
                <a:latin typeface="HP-222" pitchFamily="34" charset="0"/>
              </a:rPr>
              <a:t>chỉ</a:t>
            </a:r>
            <a:r>
              <a:rPr lang="en-US" sz="2400" dirty="0" smtClean="0">
                <a:latin typeface="HP-222" pitchFamily="34" charset="0"/>
              </a:rPr>
              <a:t> </a:t>
            </a:r>
            <a:r>
              <a:rPr lang="en-US" sz="2400" dirty="0" err="1" smtClean="0">
                <a:latin typeface="HP-222" pitchFamily="34" charset="0"/>
              </a:rPr>
              <a:t>một</a:t>
            </a:r>
            <a:r>
              <a:rPr lang="en-US" sz="2400" dirty="0" smtClean="0">
                <a:latin typeface="HP-222" pitchFamily="34" charset="0"/>
              </a:rPr>
              <a:t> </a:t>
            </a:r>
            <a:r>
              <a:rPr lang="en-US" sz="2400" dirty="0" err="1" smtClean="0">
                <a:latin typeface="HP-222" pitchFamily="34" charset="0"/>
              </a:rPr>
              <a:t>người</a:t>
            </a:r>
            <a:r>
              <a:rPr lang="en-US" sz="2400" dirty="0" smtClean="0">
                <a:latin typeface="HP-222" pitchFamily="34" charset="0"/>
              </a:rPr>
              <a:t> </a:t>
            </a:r>
            <a:r>
              <a:rPr lang="en-US" sz="2400" dirty="0" err="1" smtClean="0">
                <a:latin typeface="HP-222" pitchFamily="34" charset="0"/>
              </a:rPr>
              <a:t>khoác</a:t>
            </a:r>
            <a:r>
              <a:rPr lang="en-US" sz="2400" dirty="0" smtClean="0">
                <a:latin typeface="HP-222" pitchFamily="34" charset="0"/>
              </a:rPr>
              <a:t> </a:t>
            </a:r>
            <a:r>
              <a:rPr lang="en-US" sz="2400" dirty="0" err="1" smtClean="0">
                <a:latin typeface="HP-222" pitchFamily="34" charset="0"/>
              </a:rPr>
              <a:t>chiếc</a:t>
            </a:r>
            <a:r>
              <a:rPr lang="en-US" sz="2400" dirty="0" smtClean="0">
                <a:latin typeface="HP-222" pitchFamily="34" charset="0"/>
              </a:rPr>
              <a:t> </a:t>
            </a:r>
            <a:r>
              <a:rPr lang="en-US" sz="2400" dirty="0" err="1" smtClean="0">
                <a:latin typeface="HP-222" pitchFamily="34" charset="0"/>
              </a:rPr>
              <a:t>áo</a:t>
            </a:r>
            <a:r>
              <a:rPr lang="en-US" sz="2400" dirty="0" smtClean="0">
                <a:latin typeface="HP-222" pitchFamily="34" charset="0"/>
              </a:rPr>
              <a:t> </a:t>
            </a:r>
            <a:r>
              <a:rPr lang="en-US" sz="2400" dirty="0" err="1" smtClean="0">
                <a:latin typeface="HP-222" pitchFamily="34" charset="0"/>
              </a:rPr>
              <a:t>đang</a:t>
            </a:r>
            <a:r>
              <a:rPr lang="en-US" sz="2400" dirty="0" smtClean="0">
                <a:latin typeface="HP-222" pitchFamily="34" charset="0"/>
              </a:rPr>
              <a:t> </a:t>
            </a:r>
            <a:r>
              <a:rPr lang="en-US" sz="2400" dirty="0" err="1" smtClean="0">
                <a:latin typeface="HP-222" pitchFamily="34" charset="0"/>
              </a:rPr>
              <a:t>đi</a:t>
            </a:r>
            <a:r>
              <a:rPr lang="en-US" sz="2400" dirty="0" smtClean="0">
                <a:latin typeface="HP-222" pitchFamily="34" charset="0"/>
              </a:rPr>
              <a:t> </a:t>
            </a:r>
            <a:r>
              <a:rPr lang="en-US" sz="2400" dirty="0" err="1" smtClean="0">
                <a:latin typeface="HP-222" pitchFamily="34" charset="0"/>
              </a:rPr>
              <a:t>dưới</a:t>
            </a:r>
            <a:r>
              <a:rPr lang="en-US" sz="2400" dirty="0" smtClean="0">
                <a:latin typeface="HP-222" pitchFamily="34" charset="0"/>
              </a:rPr>
              <a:t> </a:t>
            </a:r>
            <a:r>
              <a:rPr lang="en-US" sz="2400" dirty="0" err="1" smtClean="0">
                <a:latin typeface="HP-222" pitchFamily="34" charset="0"/>
              </a:rPr>
              <a:t>mặt</a:t>
            </a:r>
            <a:r>
              <a:rPr lang="en-US" sz="2400" dirty="0" smtClean="0">
                <a:latin typeface="HP-222" pitchFamily="34" charset="0"/>
              </a:rPr>
              <a:t> </a:t>
            </a:r>
            <a:r>
              <a:rPr lang="en-US" sz="2400" dirty="0" err="1" smtClean="0">
                <a:latin typeface="HP-222" pitchFamily="34" charset="0"/>
              </a:rPr>
              <a:t>đất</a:t>
            </a:r>
            <a:r>
              <a:rPr lang="en-US" sz="2400" dirty="0" smtClean="0">
                <a:latin typeface="HP-222" pitchFamily="34" charset="0"/>
              </a:rPr>
              <a:t> </a:t>
            </a:r>
            <a:r>
              <a:rPr lang="en-US" sz="2400" dirty="0" err="1" smtClean="0">
                <a:latin typeface="HP-222" pitchFamily="34" charset="0"/>
              </a:rPr>
              <a:t>bảo</a:t>
            </a:r>
            <a:r>
              <a:rPr lang="en-US" sz="2400" dirty="0" smtClean="0">
                <a:latin typeface="HP-222" pitchFamily="34" charset="0"/>
              </a:rPr>
              <a:t>: “Ta </a:t>
            </a:r>
            <a:r>
              <a:rPr lang="en-US" sz="2400" dirty="0" err="1" smtClean="0">
                <a:latin typeface="HP-222" pitchFamily="34" charset="0"/>
              </a:rPr>
              <a:t>với</a:t>
            </a:r>
            <a:r>
              <a:rPr lang="en-US" sz="2400" dirty="0" smtClean="0">
                <a:latin typeface="HP-222" pitchFamily="34" charset="0"/>
              </a:rPr>
              <a:t> </a:t>
            </a:r>
            <a:r>
              <a:rPr lang="en-US" sz="2400" dirty="0" err="1" smtClean="0">
                <a:latin typeface="HP-222" pitchFamily="34" charset="0"/>
              </a:rPr>
              <a:t>anh</a:t>
            </a:r>
            <a:r>
              <a:rPr lang="en-US" sz="2400" dirty="0" smtClean="0">
                <a:latin typeface="HP-222" pitchFamily="34" charset="0"/>
              </a:rPr>
              <a:t>, </a:t>
            </a:r>
            <a:r>
              <a:rPr lang="en-US" sz="2400" dirty="0" err="1" smtClean="0">
                <a:latin typeface="HP-222" pitchFamily="34" charset="0"/>
              </a:rPr>
              <a:t>hễ</a:t>
            </a:r>
            <a:r>
              <a:rPr lang="en-US" sz="2400" dirty="0" smtClean="0">
                <a:latin typeface="HP-222" pitchFamily="34" charset="0"/>
              </a:rPr>
              <a:t> </a:t>
            </a:r>
            <a:r>
              <a:rPr lang="en-US" sz="2400" dirty="0" err="1" smtClean="0">
                <a:latin typeface="HP-222" pitchFamily="34" charset="0"/>
              </a:rPr>
              <a:t>ai</a:t>
            </a:r>
            <a:r>
              <a:rPr lang="en-US" sz="2400" dirty="0" smtClean="0">
                <a:latin typeface="HP-222" pitchFamily="34" charset="0"/>
              </a:rPr>
              <a:t> </a:t>
            </a:r>
            <a:r>
              <a:rPr lang="en-US" sz="2400" dirty="0" err="1" smtClean="0">
                <a:latin typeface="HP-222" pitchFamily="34" charset="0"/>
              </a:rPr>
              <a:t>làm</a:t>
            </a:r>
            <a:r>
              <a:rPr lang="en-US" sz="2400" dirty="0" smtClean="0">
                <a:latin typeface="HP-222" pitchFamily="34" charset="0"/>
              </a:rPr>
              <a:t> </a:t>
            </a:r>
            <a:r>
              <a:rPr lang="en-US" sz="2400" dirty="0" err="1" smtClean="0">
                <a:latin typeface="HP-222" pitchFamily="34" charset="0"/>
              </a:rPr>
              <a:t>cho</a:t>
            </a:r>
            <a:r>
              <a:rPr lang="en-US" sz="2400" dirty="0" smtClean="0">
                <a:latin typeface="HP-222" pitchFamily="34" charset="0"/>
              </a:rPr>
              <a:t> </a:t>
            </a:r>
            <a:r>
              <a:rPr lang="en-US" sz="2400" dirty="0" err="1" smtClean="0">
                <a:latin typeface="HP-222" pitchFamily="34" charset="0"/>
              </a:rPr>
              <a:t>anh</a:t>
            </a:r>
            <a:r>
              <a:rPr lang="en-US" sz="2400" dirty="0" smtClean="0">
                <a:latin typeface="HP-222" pitchFamily="34" charset="0"/>
              </a:rPr>
              <a:t> </a:t>
            </a:r>
            <a:r>
              <a:rPr lang="en-US" sz="2400" dirty="0" err="1" smtClean="0">
                <a:latin typeface="HP-222" pitchFamily="34" charset="0"/>
              </a:rPr>
              <a:t>chàng</a:t>
            </a:r>
            <a:r>
              <a:rPr lang="en-US" sz="2400" dirty="0" smtClean="0">
                <a:latin typeface="HP-222" pitchFamily="34" charset="0"/>
              </a:rPr>
              <a:t> </a:t>
            </a:r>
            <a:r>
              <a:rPr lang="en-US" sz="2400" dirty="0" err="1" smtClean="0">
                <a:latin typeface="HP-222" pitchFamily="34" charset="0"/>
              </a:rPr>
              <a:t>kia</a:t>
            </a:r>
            <a:r>
              <a:rPr lang="en-US" sz="2400" dirty="0" smtClean="0">
                <a:latin typeface="HP-222" pitchFamily="34" charset="0"/>
              </a:rPr>
              <a:t> </a:t>
            </a:r>
            <a:r>
              <a:rPr lang="en-US" sz="2400" dirty="0" err="1" smtClean="0">
                <a:latin typeface="HP-222" pitchFamily="34" charset="0"/>
              </a:rPr>
              <a:t>phải</a:t>
            </a:r>
            <a:r>
              <a:rPr lang="en-US" sz="2400" dirty="0" smtClean="0">
                <a:latin typeface="HP-222" pitchFamily="34" charset="0"/>
              </a:rPr>
              <a:t> </a:t>
            </a:r>
            <a:r>
              <a:rPr lang="en-US" sz="2400" dirty="0" err="1" smtClean="0">
                <a:latin typeface="HP-222" pitchFamily="34" charset="0"/>
              </a:rPr>
              <a:t>cởi</a:t>
            </a:r>
            <a:r>
              <a:rPr lang="en-US" sz="2400" dirty="0" smtClean="0">
                <a:latin typeface="HP-222" pitchFamily="34" charset="0"/>
              </a:rPr>
              <a:t> </a:t>
            </a:r>
            <a:r>
              <a:rPr lang="en-US" sz="2400" dirty="0" err="1" smtClean="0">
                <a:latin typeface="HP-222" pitchFamily="34" charset="0"/>
              </a:rPr>
              <a:t>áo</a:t>
            </a:r>
            <a:r>
              <a:rPr lang="en-US" sz="2400" dirty="0" smtClean="0">
                <a:latin typeface="HP-222" pitchFamily="34" charset="0"/>
              </a:rPr>
              <a:t> </a:t>
            </a:r>
            <a:r>
              <a:rPr lang="en-US" sz="2400" dirty="0" err="1" smtClean="0">
                <a:latin typeface="HP-222" pitchFamily="34" charset="0"/>
              </a:rPr>
              <a:t>áo</a:t>
            </a:r>
            <a:r>
              <a:rPr lang="en-US" sz="2400" dirty="0" smtClean="0">
                <a:latin typeface="HP-222" pitchFamily="34" charset="0"/>
              </a:rPr>
              <a:t> </a:t>
            </a:r>
            <a:r>
              <a:rPr lang="en-US" sz="2400" dirty="0" err="1" smtClean="0">
                <a:latin typeface="HP-222" pitchFamily="34" charset="0"/>
              </a:rPr>
              <a:t>khoác</a:t>
            </a:r>
            <a:r>
              <a:rPr lang="en-US" sz="2400" dirty="0" smtClean="0">
                <a:latin typeface="HP-222" pitchFamily="34" charset="0"/>
              </a:rPr>
              <a:t> </a:t>
            </a:r>
            <a:r>
              <a:rPr lang="en-US" sz="2400" dirty="0" err="1" smtClean="0">
                <a:latin typeface="HP-222" pitchFamily="34" charset="0"/>
              </a:rPr>
              <a:t>ra</a:t>
            </a:r>
            <a:r>
              <a:rPr lang="en-US" sz="2400" dirty="0" smtClean="0">
                <a:latin typeface="HP-222" pitchFamily="34" charset="0"/>
              </a:rPr>
              <a:t>, </a:t>
            </a:r>
            <a:r>
              <a:rPr lang="en-US" sz="2400" dirty="0" err="1" smtClean="0">
                <a:latin typeface="HP-222" pitchFamily="34" charset="0"/>
              </a:rPr>
              <a:t>người</a:t>
            </a:r>
            <a:r>
              <a:rPr lang="en-US" sz="2400" dirty="0" smtClean="0">
                <a:latin typeface="HP-222" pitchFamily="34" charset="0"/>
              </a:rPr>
              <a:t> </a:t>
            </a:r>
            <a:r>
              <a:rPr lang="en-US" sz="2400" dirty="0" err="1" smtClean="0">
                <a:latin typeface="HP-222" pitchFamily="34" charset="0"/>
              </a:rPr>
              <a:t>đó</a:t>
            </a:r>
            <a:r>
              <a:rPr lang="en-US" sz="2400" dirty="0" smtClean="0">
                <a:latin typeface="HP-222" pitchFamily="34" charset="0"/>
              </a:rPr>
              <a:t> </a:t>
            </a:r>
            <a:r>
              <a:rPr lang="en-US" sz="2400" dirty="0" err="1" smtClean="0">
                <a:latin typeface="HP-222" pitchFamily="34" charset="0"/>
              </a:rPr>
              <a:t>là</a:t>
            </a:r>
            <a:r>
              <a:rPr lang="en-US" sz="2400" dirty="0" smtClean="0">
                <a:latin typeface="HP-222" pitchFamily="34" charset="0"/>
              </a:rPr>
              <a:t> </a:t>
            </a:r>
            <a:r>
              <a:rPr lang="en-US" sz="2400" dirty="0" err="1" smtClean="0">
                <a:latin typeface="HP-222" pitchFamily="34" charset="0"/>
              </a:rPr>
              <a:t>kẻ</a:t>
            </a:r>
            <a:r>
              <a:rPr lang="en-US" sz="2400" dirty="0" smtClean="0">
                <a:latin typeface="HP-222" pitchFamily="34" charset="0"/>
              </a:rPr>
              <a:t> </a:t>
            </a:r>
            <a:r>
              <a:rPr lang="en-US" sz="2400" dirty="0" err="1" smtClean="0">
                <a:latin typeface="HP-222" pitchFamily="34" charset="0"/>
              </a:rPr>
              <a:t>mạnh</a:t>
            </a:r>
            <a:r>
              <a:rPr lang="en-US" sz="2400" dirty="0" smtClean="0">
                <a:latin typeface="HP-222" pitchFamily="34" charset="0"/>
              </a:rPr>
              <a:t> </a:t>
            </a:r>
            <a:r>
              <a:rPr lang="en-US" sz="2400" dirty="0" err="1" smtClean="0">
                <a:latin typeface="HP-222" pitchFamily="34" charset="0"/>
              </a:rPr>
              <a:t>nhất</a:t>
            </a:r>
            <a:r>
              <a:rPr lang="en-US" sz="2400" dirty="0" smtClean="0">
                <a:latin typeface="HP-222" pitchFamily="34" charset="0"/>
              </a:rPr>
              <a:t>”. </a:t>
            </a:r>
            <a:endParaRPr lang="en-US" sz="2400" dirty="0" smtClean="0">
              <a:latin typeface=".VnAvant" pitchFamily="34" charset="0"/>
            </a:endParaRPr>
          </a:p>
        </p:txBody>
      </p:sp>
    </p:spTree>
    <p:extLst>
      <p:ext uri="{BB962C8B-B14F-4D97-AF65-F5344CB8AC3E}">
        <p14:creationId xmlns:p14="http://schemas.microsoft.com/office/powerpoint/2010/main" val="1588262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7150"/>
            <a:ext cx="8991600"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71679" y="3462532"/>
            <a:ext cx="4191000" cy="1569652"/>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just"/>
            <a:r>
              <a:rPr lang="en-US" sz="2400" dirty="0">
                <a:latin typeface="HP-222" pitchFamily="34" charset="0"/>
              </a:rPr>
              <a:t> </a:t>
            </a:r>
            <a:r>
              <a:rPr lang="en-US" sz="2400" dirty="0" err="1" smtClean="0">
                <a:latin typeface="HP-222" pitchFamily="34" charset="0"/>
              </a:rPr>
              <a:t>Mặt</a:t>
            </a:r>
            <a:r>
              <a:rPr lang="en-US" sz="2400" dirty="0" smtClean="0">
                <a:latin typeface="HP-222" pitchFamily="34" charset="0"/>
              </a:rPr>
              <a:t> </a:t>
            </a:r>
            <a:r>
              <a:rPr lang="en-US" sz="2400" dirty="0" err="1" smtClean="0">
                <a:latin typeface="HP-222" pitchFamily="34" charset="0"/>
              </a:rPr>
              <a:t>trời</a:t>
            </a:r>
            <a:r>
              <a:rPr lang="en-US" sz="2400" dirty="0" smtClean="0">
                <a:latin typeface="HP-222" pitchFamily="34" charset="0"/>
              </a:rPr>
              <a:t> </a:t>
            </a:r>
            <a:r>
              <a:rPr lang="en-US" sz="2400" dirty="0" err="1" smtClean="0">
                <a:latin typeface="HP-222" pitchFamily="34" charset="0"/>
              </a:rPr>
              <a:t>tỏa</a:t>
            </a:r>
            <a:r>
              <a:rPr lang="en-US" sz="2400" dirty="0" smtClean="0">
                <a:latin typeface="HP-222" pitchFamily="34" charset="0"/>
              </a:rPr>
              <a:t> </a:t>
            </a:r>
            <a:r>
              <a:rPr lang="en-US" sz="2400" dirty="0" err="1" smtClean="0">
                <a:latin typeface="HP-222" pitchFamily="34" charset="0"/>
              </a:rPr>
              <a:t>nắng</a:t>
            </a:r>
            <a:r>
              <a:rPr lang="en-US" sz="2400" dirty="0" smtClean="0">
                <a:latin typeface="HP-222" pitchFamily="34" charset="0"/>
              </a:rPr>
              <a:t>, </a:t>
            </a:r>
            <a:r>
              <a:rPr lang="en-US" sz="2400" dirty="0" err="1" smtClean="0">
                <a:latin typeface="HP-222" pitchFamily="34" charset="0"/>
              </a:rPr>
              <a:t>càng</a:t>
            </a:r>
            <a:r>
              <a:rPr lang="en-US" sz="2400" dirty="0" smtClean="0">
                <a:latin typeface="HP-222" pitchFamily="34" charset="0"/>
              </a:rPr>
              <a:t> </a:t>
            </a:r>
            <a:r>
              <a:rPr lang="en-US" sz="2400" dirty="0" err="1" smtClean="0">
                <a:latin typeface="HP-222" pitchFamily="34" charset="0"/>
              </a:rPr>
              <a:t>lúc</a:t>
            </a:r>
            <a:r>
              <a:rPr lang="en-US" sz="2400" dirty="0" smtClean="0">
                <a:latin typeface="HP-222" pitchFamily="34" charset="0"/>
              </a:rPr>
              <a:t> </a:t>
            </a:r>
            <a:r>
              <a:rPr lang="en-US" sz="2400" dirty="0" err="1" smtClean="0">
                <a:latin typeface="HP-222" pitchFamily="34" charset="0"/>
              </a:rPr>
              <a:t>càng</a:t>
            </a:r>
            <a:r>
              <a:rPr lang="en-US" sz="2400" dirty="0" smtClean="0">
                <a:latin typeface="HP-222" pitchFamily="34" charset="0"/>
              </a:rPr>
              <a:t> </a:t>
            </a:r>
            <a:r>
              <a:rPr lang="en-US" sz="2400" dirty="0" err="1" smtClean="0">
                <a:latin typeface="HP-222" pitchFamily="34" charset="0"/>
              </a:rPr>
              <a:t>nóng</a:t>
            </a:r>
            <a:r>
              <a:rPr lang="en-US" sz="2400" dirty="0" smtClean="0">
                <a:latin typeface="HP-222" pitchFamily="34" charset="0"/>
              </a:rPr>
              <a:t> </a:t>
            </a:r>
            <a:r>
              <a:rPr lang="en-US" sz="2400" dirty="0" err="1" smtClean="0">
                <a:latin typeface="HP-222" pitchFamily="34" charset="0"/>
              </a:rPr>
              <a:t>khiến</a:t>
            </a:r>
            <a:r>
              <a:rPr lang="en-US" sz="2400" dirty="0" smtClean="0">
                <a:latin typeface="HP-222" pitchFamily="34" charset="0"/>
              </a:rPr>
              <a:t> </a:t>
            </a:r>
            <a:r>
              <a:rPr lang="en-US" sz="2400" dirty="0" err="1" smtClean="0">
                <a:latin typeface="HP-222" pitchFamily="34" charset="0"/>
              </a:rPr>
              <a:t>người</a:t>
            </a:r>
            <a:r>
              <a:rPr lang="en-US" sz="2400" dirty="0" smtClean="0">
                <a:latin typeface="HP-222" pitchFamily="34" charset="0"/>
              </a:rPr>
              <a:t> </a:t>
            </a:r>
            <a:r>
              <a:rPr lang="en-US" sz="2400" dirty="0" err="1" smtClean="0">
                <a:latin typeface="HP-222" pitchFamily="34" charset="0"/>
              </a:rPr>
              <a:t>đi</a:t>
            </a:r>
            <a:r>
              <a:rPr lang="en-US" sz="2400" dirty="0" smtClean="0">
                <a:latin typeface="HP-222" pitchFamily="34" charset="0"/>
              </a:rPr>
              <a:t> </a:t>
            </a:r>
            <a:r>
              <a:rPr lang="en-US" sz="2400" dirty="0" err="1" smtClean="0">
                <a:latin typeface="HP-222" pitchFamily="34" charset="0"/>
              </a:rPr>
              <a:t>bộ</a:t>
            </a:r>
            <a:r>
              <a:rPr lang="en-US" sz="2400" dirty="0" smtClean="0">
                <a:latin typeface="HP-222" pitchFamily="34" charset="0"/>
              </a:rPr>
              <a:t> </a:t>
            </a:r>
            <a:r>
              <a:rPr lang="en-US" sz="2400" dirty="0" err="1" smtClean="0">
                <a:latin typeface="HP-222" pitchFamily="34" charset="0"/>
              </a:rPr>
              <a:t>vã</a:t>
            </a:r>
            <a:r>
              <a:rPr lang="en-US" sz="2400" dirty="0" smtClean="0">
                <a:latin typeface="HP-222" pitchFamily="34" charset="0"/>
              </a:rPr>
              <a:t> </a:t>
            </a:r>
            <a:r>
              <a:rPr lang="en-US" sz="2400" dirty="0" err="1" smtClean="0">
                <a:latin typeface="HP-222" pitchFamily="34" charset="0"/>
              </a:rPr>
              <a:t>mồ</a:t>
            </a:r>
            <a:r>
              <a:rPr lang="en-US" sz="2400" dirty="0" smtClean="0">
                <a:latin typeface="HP-222" pitchFamily="34" charset="0"/>
              </a:rPr>
              <a:t> </a:t>
            </a:r>
            <a:r>
              <a:rPr lang="en-US" sz="2400" dirty="0" err="1" smtClean="0">
                <a:latin typeface="HP-222" pitchFamily="34" charset="0"/>
              </a:rPr>
              <a:t>hôi</a:t>
            </a:r>
            <a:r>
              <a:rPr lang="en-US" sz="2400" dirty="0" smtClean="0">
                <a:latin typeface="HP-222" pitchFamily="34" charset="0"/>
              </a:rPr>
              <a:t>. </a:t>
            </a:r>
            <a:r>
              <a:rPr lang="en-US" sz="2400" dirty="0" err="1" smtClean="0">
                <a:latin typeface="HP-222" pitchFamily="34" charset="0"/>
              </a:rPr>
              <a:t>Thế</a:t>
            </a:r>
            <a:r>
              <a:rPr lang="en-US" sz="2400" dirty="0" smtClean="0">
                <a:latin typeface="HP-222" pitchFamily="34" charset="0"/>
              </a:rPr>
              <a:t> </a:t>
            </a:r>
            <a:r>
              <a:rPr lang="en-US" sz="2400" dirty="0" err="1" smtClean="0">
                <a:latin typeface="HP-222" pitchFamily="34" charset="0"/>
              </a:rPr>
              <a:t>là</a:t>
            </a:r>
            <a:r>
              <a:rPr lang="en-US" sz="2400" dirty="0" smtClean="0">
                <a:latin typeface="HP-222" pitchFamily="34" charset="0"/>
              </a:rPr>
              <a:t> </a:t>
            </a:r>
            <a:r>
              <a:rPr lang="en-US" sz="2400" dirty="0" err="1" smtClean="0">
                <a:latin typeface="HP-222" pitchFamily="34" charset="0"/>
              </a:rPr>
              <a:t>anh</a:t>
            </a:r>
            <a:r>
              <a:rPr lang="en-US" sz="2400" dirty="0" smtClean="0">
                <a:latin typeface="HP-222" pitchFamily="34" charset="0"/>
              </a:rPr>
              <a:t> ta </a:t>
            </a:r>
            <a:r>
              <a:rPr lang="en-US" sz="2400" dirty="0" err="1" smtClean="0">
                <a:latin typeface="HP-222" pitchFamily="34" charset="0"/>
              </a:rPr>
              <a:t>tự</a:t>
            </a:r>
            <a:r>
              <a:rPr lang="en-US" sz="2400" dirty="0" smtClean="0">
                <a:latin typeface="HP-222" pitchFamily="34" charset="0"/>
              </a:rPr>
              <a:t> </a:t>
            </a:r>
            <a:r>
              <a:rPr lang="en-US" sz="2400" dirty="0" err="1" smtClean="0">
                <a:latin typeface="HP-222" pitchFamily="34" charset="0"/>
              </a:rPr>
              <a:t>cởi</a:t>
            </a:r>
            <a:r>
              <a:rPr lang="en-US" sz="2400" dirty="0" smtClean="0">
                <a:latin typeface="HP-222" pitchFamily="34" charset="0"/>
              </a:rPr>
              <a:t> </a:t>
            </a:r>
            <a:r>
              <a:rPr lang="en-US" sz="2400" dirty="0" err="1" smtClean="0">
                <a:latin typeface="HP-222" pitchFamily="34" charset="0"/>
              </a:rPr>
              <a:t>bỏ</a:t>
            </a:r>
            <a:r>
              <a:rPr lang="en-US" sz="2400" dirty="0" smtClean="0">
                <a:latin typeface="HP-222" pitchFamily="34" charset="0"/>
              </a:rPr>
              <a:t> </a:t>
            </a:r>
            <a:r>
              <a:rPr lang="en-US" sz="2400" dirty="0" err="1" smtClean="0">
                <a:latin typeface="HP-222" pitchFamily="34" charset="0"/>
              </a:rPr>
              <a:t>áo</a:t>
            </a:r>
            <a:r>
              <a:rPr lang="en-US" sz="2400" dirty="0" smtClean="0">
                <a:latin typeface="HP-222" pitchFamily="34" charset="0"/>
              </a:rPr>
              <a:t>.</a:t>
            </a:r>
          </a:p>
        </p:txBody>
      </p:sp>
      <p:sp>
        <p:nvSpPr>
          <p:cNvPr id="5" name="TextBox 4"/>
          <p:cNvSpPr txBox="1"/>
          <p:nvPr/>
        </p:nvSpPr>
        <p:spPr>
          <a:xfrm>
            <a:off x="133732" y="3498567"/>
            <a:ext cx="4343400" cy="1569652"/>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just"/>
            <a:r>
              <a:rPr lang="en-US" sz="2400" dirty="0" smtClean="0">
                <a:latin typeface=".VnAvant" pitchFamily="34" charset="0"/>
              </a:rPr>
              <a:t>   </a:t>
            </a:r>
            <a:r>
              <a:rPr lang="en-US" sz="2400" dirty="0" err="1" smtClean="0">
                <a:latin typeface="HP-222" pitchFamily="34" charset="0"/>
              </a:rPr>
              <a:t>Gió</a:t>
            </a:r>
            <a:r>
              <a:rPr lang="en-US" sz="2400" dirty="0" smtClean="0">
                <a:latin typeface="HP-222" pitchFamily="34" charset="0"/>
              </a:rPr>
              <a:t> </a:t>
            </a:r>
            <a:r>
              <a:rPr lang="en-US" sz="2400" dirty="0" err="1" smtClean="0">
                <a:latin typeface="HP-222" pitchFamily="34" charset="0"/>
              </a:rPr>
              <a:t>càng</a:t>
            </a:r>
            <a:r>
              <a:rPr lang="en-US" sz="2400" dirty="0" smtClean="0">
                <a:latin typeface="HP-222" pitchFamily="34" charset="0"/>
              </a:rPr>
              <a:t> </a:t>
            </a:r>
            <a:r>
              <a:rPr lang="en-US" sz="2400" dirty="0" err="1" smtClean="0">
                <a:latin typeface="HP-222" pitchFamily="34" charset="0"/>
              </a:rPr>
              <a:t>lớn</a:t>
            </a:r>
            <a:r>
              <a:rPr lang="en-US" sz="2400" dirty="0" smtClean="0">
                <a:latin typeface="HP-222" pitchFamily="34" charset="0"/>
              </a:rPr>
              <a:t> </a:t>
            </a:r>
            <a:r>
              <a:rPr lang="en-US" sz="2400" dirty="0" err="1" smtClean="0">
                <a:latin typeface="HP-222" pitchFamily="34" charset="0"/>
              </a:rPr>
              <a:t>thì</a:t>
            </a:r>
            <a:r>
              <a:rPr lang="en-US" sz="2400" dirty="0" smtClean="0">
                <a:latin typeface="HP-222" pitchFamily="34" charset="0"/>
              </a:rPr>
              <a:t> </a:t>
            </a:r>
            <a:r>
              <a:rPr lang="en-US" sz="2400" dirty="0" err="1" smtClean="0">
                <a:latin typeface="HP-222" pitchFamily="34" charset="0"/>
              </a:rPr>
              <a:t>người</a:t>
            </a:r>
            <a:r>
              <a:rPr lang="en-US" sz="2400" dirty="0" smtClean="0">
                <a:latin typeface="HP-222" pitchFamily="34" charset="0"/>
              </a:rPr>
              <a:t> </a:t>
            </a:r>
            <a:r>
              <a:rPr lang="en-US" sz="2400" dirty="0" err="1" smtClean="0">
                <a:latin typeface="HP-222" pitchFamily="34" charset="0"/>
              </a:rPr>
              <a:t>đi</a:t>
            </a:r>
            <a:r>
              <a:rPr lang="en-US" sz="2400" dirty="0" smtClean="0">
                <a:latin typeface="HP-222" pitchFamily="34" charset="0"/>
              </a:rPr>
              <a:t> </a:t>
            </a:r>
            <a:r>
              <a:rPr lang="en-US" sz="2400" dirty="0" err="1" smtClean="0">
                <a:latin typeface="HP-222" pitchFamily="34" charset="0"/>
              </a:rPr>
              <a:t>bộ</a:t>
            </a:r>
            <a:r>
              <a:rPr lang="en-US" sz="2400" dirty="0" smtClean="0">
                <a:latin typeface="HP-222" pitchFamily="34" charset="0"/>
              </a:rPr>
              <a:t> </a:t>
            </a:r>
            <a:r>
              <a:rPr lang="en-US" sz="2400" dirty="0" err="1" smtClean="0">
                <a:latin typeface="HP-222" pitchFamily="34" charset="0"/>
              </a:rPr>
              <a:t>càng</a:t>
            </a:r>
            <a:r>
              <a:rPr lang="en-US" sz="2400" dirty="0" smtClean="0">
                <a:latin typeface="HP-222" pitchFamily="34" charset="0"/>
              </a:rPr>
              <a:t> </a:t>
            </a:r>
            <a:r>
              <a:rPr lang="en-US" sz="2400" dirty="0" err="1" smtClean="0">
                <a:latin typeface="HP-222" pitchFamily="34" charset="0"/>
              </a:rPr>
              <a:t>cố</a:t>
            </a:r>
            <a:r>
              <a:rPr lang="en-US" sz="2400" dirty="0" smtClean="0">
                <a:latin typeface="HP-222" pitchFamily="34" charset="0"/>
              </a:rPr>
              <a:t> </a:t>
            </a:r>
            <a:r>
              <a:rPr lang="en-US" sz="2400" dirty="0" err="1" smtClean="0">
                <a:latin typeface="HP-222" pitchFamily="34" charset="0"/>
              </a:rPr>
              <a:t>giữ</a:t>
            </a:r>
            <a:r>
              <a:rPr lang="en-US" sz="2400" dirty="0" smtClean="0">
                <a:latin typeface="HP-222" pitchFamily="34" charset="0"/>
              </a:rPr>
              <a:t> </a:t>
            </a:r>
            <a:r>
              <a:rPr lang="en-US" sz="2400" dirty="0" err="1" smtClean="0">
                <a:latin typeface="HP-222" pitchFamily="34" charset="0"/>
              </a:rPr>
              <a:t>chăt</a:t>
            </a:r>
            <a:r>
              <a:rPr lang="en-US" sz="2400" dirty="0" smtClean="0">
                <a:latin typeface="HP-222" pitchFamily="34" charset="0"/>
              </a:rPr>
              <a:t> </a:t>
            </a:r>
            <a:r>
              <a:rPr lang="en-US" sz="2400" dirty="0" err="1" smtClean="0">
                <a:latin typeface="HP-222" pitchFamily="34" charset="0"/>
              </a:rPr>
              <a:t>áo</a:t>
            </a:r>
            <a:r>
              <a:rPr lang="en-US" sz="2400" dirty="0" smtClean="0">
                <a:latin typeface="HP-222" pitchFamily="34" charset="0"/>
              </a:rPr>
              <a:t>. </a:t>
            </a:r>
            <a:r>
              <a:rPr lang="en-US" sz="2400" dirty="0" err="1" smtClean="0">
                <a:latin typeface="HP-222" pitchFamily="34" charset="0"/>
              </a:rPr>
              <a:t>Thần</a:t>
            </a:r>
            <a:r>
              <a:rPr lang="en-US" sz="2400" dirty="0" smtClean="0">
                <a:latin typeface="HP-222" pitchFamily="34" charset="0"/>
              </a:rPr>
              <a:t> </a:t>
            </a:r>
            <a:r>
              <a:rPr lang="en-US" sz="2400" dirty="0" err="1" smtClean="0">
                <a:latin typeface="HP-222" pitchFamily="34" charset="0"/>
              </a:rPr>
              <a:t>gió</a:t>
            </a:r>
            <a:r>
              <a:rPr lang="en-US" sz="2400" dirty="0" smtClean="0">
                <a:latin typeface="HP-222" pitchFamily="34" charset="0"/>
              </a:rPr>
              <a:t> </a:t>
            </a:r>
            <a:r>
              <a:rPr lang="en-US" sz="2400" dirty="0" err="1" smtClean="0">
                <a:latin typeface="HP-222" pitchFamily="34" charset="0"/>
              </a:rPr>
              <a:t>không</a:t>
            </a:r>
            <a:r>
              <a:rPr lang="en-US" sz="2400" dirty="0" smtClean="0">
                <a:latin typeface="HP-222" pitchFamily="34" charset="0"/>
              </a:rPr>
              <a:t> </a:t>
            </a:r>
            <a:r>
              <a:rPr lang="en-US" sz="2400" dirty="0" err="1" smtClean="0">
                <a:latin typeface="HP-222" pitchFamily="34" charset="0"/>
              </a:rPr>
              <a:t>tài</a:t>
            </a:r>
            <a:r>
              <a:rPr lang="en-US" sz="2400" dirty="0" smtClean="0">
                <a:latin typeface="HP-222" pitchFamily="34" charset="0"/>
              </a:rPr>
              <a:t> </a:t>
            </a:r>
            <a:r>
              <a:rPr lang="en-US" sz="2400" dirty="0" err="1" smtClean="0">
                <a:latin typeface="HP-222" pitchFamily="34" charset="0"/>
              </a:rPr>
              <a:t>ào</a:t>
            </a:r>
            <a:r>
              <a:rPr lang="en-US" sz="2400" dirty="0" smtClean="0">
                <a:latin typeface="HP-222" pitchFamily="34" charset="0"/>
              </a:rPr>
              <a:t> </a:t>
            </a:r>
            <a:r>
              <a:rPr lang="en-US" sz="2400" dirty="0" err="1" smtClean="0">
                <a:latin typeface="HP-222" pitchFamily="34" charset="0"/>
              </a:rPr>
              <a:t>lột</a:t>
            </a:r>
            <a:r>
              <a:rPr lang="en-US" sz="2400" dirty="0" smtClean="0">
                <a:latin typeface="HP-222" pitchFamily="34" charset="0"/>
              </a:rPr>
              <a:t> </a:t>
            </a:r>
            <a:r>
              <a:rPr lang="en-US" sz="2400" dirty="0" err="1" smtClean="0">
                <a:latin typeface="HP-222" pitchFamily="34" charset="0"/>
              </a:rPr>
              <a:t>được</a:t>
            </a:r>
            <a:r>
              <a:rPr lang="en-US" sz="2400" dirty="0" smtClean="0">
                <a:latin typeface="HP-222" pitchFamily="34" charset="0"/>
              </a:rPr>
              <a:t> </a:t>
            </a:r>
            <a:r>
              <a:rPr lang="en-US" sz="2400" dirty="0" err="1" smtClean="0">
                <a:latin typeface="HP-222" pitchFamily="34" charset="0"/>
              </a:rPr>
              <a:t>áo</a:t>
            </a:r>
            <a:r>
              <a:rPr lang="en-US" sz="2400" dirty="0" smtClean="0">
                <a:latin typeface="HP-222" pitchFamily="34" charset="0"/>
              </a:rPr>
              <a:t> </a:t>
            </a:r>
            <a:r>
              <a:rPr lang="en-US" sz="2400" dirty="0" err="1" smtClean="0">
                <a:latin typeface="HP-222" pitchFamily="34" charset="0"/>
              </a:rPr>
              <a:t>của</a:t>
            </a:r>
            <a:r>
              <a:rPr lang="en-US" sz="2400" dirty="0" smtClean="0">
                <a:latin typeface="HP-222" pitchFamily="34" charset="0"/>
              </a:rPr>
              <a:t> </a:t>
            </a:r>
            <a:r>
              <a:rPr lang="en-US" sz="2400" dirty="0" err="1" smtClean="0">
                <a:latin typeface="HP-222" pitchFamily="34" charset="0"/>
              </a:rPr>
              <a:t>anh</a:t>
            </a:r>
            <a:r>
              <a:rPr lang="en-US" sz="2400" dirty="0" smtClean="0">
                <a:latin typeface="HP-222" pitchFamily="34" charset="0"/>
              </a:rPr>
              <a:t> ta.</a:t>
            </a:r>
            <a:endParaRPr lang="en-US" sz="2400" dirty="0" smtClean="0">
              <a:latin typeface=".VnAvant" pitchFamily="34" charset="0"/>
            </a:endParaRPr>
          </a:p>
        </p:txBody>
      </p:sp>
    </p:spTree>
    <p:extLst>
      <p:ext uri="{BB962C8B-B14F-4D97-AF65-F5344CB8AC3E}">
        <p14:creationId xmlns:p14="http://schemas.microsoft.com/office/powerpoint/2010/main" val="20354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4317" y="62603"/>
            <a:ext cx="4191000" cy="646323"/>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r>
              <a:rPr lang="en-US" sz="3600" dirty="0" err="1" smtClean="0">
                <a:solidFill>
                  <a:schemeClr val="tx1">
                    <a:lumMod val="85000"/>
                    <a:lumOff val="15000"/>
                  </a:schemeClr>
                </a:solidFill>
                <a:latin typeface="HP-222" pitchFamily="34" charset="0"/>
              </a:rPr>
              <a:t>Dạy</a:t>
            </a:r>
            <a:r>
              <a:rPr lang="en-US" sz="3600" dirty="0" smtClean="0">
                <a:solidFill>
                  <a:schemeClr val="tx1">
                    <a:lumMod val="85000"/>
                    <a:lumOff val="15000"/>
                  </a:schemeClr>
                </a:solidFill>
                <a:latin typeface="HP-222" pitchFamily="34" charset="0"/>
              </a:rPr>
              <a:t> </a:t>
            </a:r>
            <a:r>
              <a:rPr lang="en-US" sz="3600" dirty="0" err="1" smtClean="0">
                <a:solidFill>
                  <a:schemeClr val="tx1">
                    <a:lumMod val="85000"/>
                    <a:lumOff val="15000"/>
                  </a:schemeClr>
                </a:solidFill>
                <a:latin typeface="HP-222" pitchFamily="34" charset="0"/>
              </a:rPr>
              <a:t>bài</a:t>
            </a:r>
            <a:r>
              <a:rPr lang="en-US" sz="3600" dirty="0" smtClean="0">
                <a:solidFill>
                  <a:schemeClr val="tx1">
                    <a:lumMod val="85000"/>
                    <a:lumOff val="15000"/>
                  </a:schemeClr>
                </a:solidFill>
                <a:latin typeface="HP-222" pitchFamily="34" charset="0"/>
              </a:rPr>
              <a:t> </a:t>
            </a:r>
            <a:r>
              <a:rPr lang="en-US" sz="3600" dirty="0" err="1" smtClean="0">
                <a:solidFill>
                  <a:schemeClr val="tx1">
                    <a:lumMod val="85000"/>
                    <a:lumOff val="15000"/>
                  </a:schemeClr>
                </a:solidFill>
                <a:latin typeface="HP-222" pitchFamily="34" charset="0"/>
              </a:rPr>
              <a:t>mới</a:t>
            </a:r>
            <a:r>
              <a:rPr lang="en-US" sz="3600" dirty="0" smtClean="0">
                <a:solidFill>
                  <a:schemeClr val="tx1">
                    <a:lumMod val="85000"/>
                    <a:lumOff val="15000"/>
                  </a:schemeClr>
                </a:solidFill>
                <a:latin typeface="HP-222" pitchFamily="34" charset="0"/>
              </a:rPr>
              <a:t>:</a:t>
            </a:r>
            <a:endParaRPr lang="en-US" sz="3600" dirty="0">
              <a:solidFill>
                <a:schemeClr val="tx1">
                  <a:lumMod val="85000"/>
                  <a:lumOff val="15000"/>
                </a:schemeClr>
              </a:solidFill>
              <a:latin typeface="HP-222" pitchFamily="34" charset="0"/>
            </a:endParaRPr>
          </a:p>
        </p:txBody>
      </p:sp>
      <p:sp>
        <p:nvSpPr>
          <p:cNvPr id="11" name="Rectangle: Rounded Corners 3">
            <a:extLst>
              <a:ext uri="{FF2B5EF4-FFF2-40B4-BE49-F238E27FC236}">
                <a16:creationId xmlns="" xmlns:a16="http://schemas.microsoft.com/office/drawing/2014/main" id="{88A09766-FA27-486D-9B23-6E0FF9AD7A41}"/>
              </a:ext>
            </a:extLst>
          </p:cNvPr>
          <p:cNvSpPr/>
          <p:nvPr/>
        </p:nvSpPr>
        <p:spPr>
          <a:xfrm>
            <a:off x="25398" y="742950"/>
            <a:ext cx="9080502" cy="736600"/>
          </a:xfrm>
          <a:prstGeom prst="roundRect">
            <a:avLst/>
          </a:prstGeom>
          <a:solidFill>
            <a:srgbClr val="CEF3FE"/>
          </a:solidFill>
          <a:ln w="12700" cap="flat" cmpd="sng" algn="ctr">
            <a:solidFill>
              <a:srgbClr val="D2F4FD"/>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dirty="0">
                <a:ln>
                  <a:noFill/>
                </a:ln>
                <a:solidFill>
                  <a:srgbClr val="002060"/>
                </a:solidFill>
                <a:effectLst/>
                <a:uLnTx/>
                <a:uFillTx/>
                <a:latin typeface="HP-222" pitchFamily="34" charset="0"/>
                <a:cs typeface="Times New Roman" panose="02020603050405020304" pitchFamily="18" charset="0"/>
              </a:rPr>
              <a:t>HOẠT ĐỘNG </a:t>
            </a:r>
            <a:r>
              <a:rPr kumimoji="0" lang="en-SG" sz="2800" b="1" i="0" u="none" strike="noStrike" kern="0" cap="none" spc="0" normalizeH="0" baseline="0" noProof="0" dirty="0" smtClean="0">
                <a:ln>
                  <a:noFill/>
                </a:ln>
                <a:solidFill>
                  <a:srgbClr val="002060"/>
                </a:solidFill>
                <a:effectLst/>
                <a:uLnTx/>
                <a:uFillTx/>
                <a:latin typeface="HP-222" pitchFamily="34" charset="0"/>
                <a:cs typeface="Times New Roman" panose="02020603050405020304" pitchFamily="18" charset="0"/>
              </a:rPr>
              <a:t>1: </a:t>
            </a:r>
            <a:r>
              <a:rPr kumimoji="0" lang="en-SG" sz="2800" i="0" u="none" strike="noStrike" kern="0" cap="none" spc="0" normalizeH="0" baseline="0" noProof="0" dirty="0" smtClean="0">
                <a:ln>
                  <a:noFill/>
                </a:ln>
                <a:solidFill>
                  <a:srgbClr val="002060"/>
                </a:solidFill>
                <a:effectLst/>
                <a:uLnTx/>
                <a:uFillTx/>
                <a:latin typeface="HP-222" pitchFamily="34" charset="0"/>
                <a:cs typeface="Times New Roman" panose="02020603050405020304" pitchFamily="18" charset="0"/>
              </a:rPr>
              <a:t>Chia </a:t>
            </a:r>
            <a:r>
              <a:rPr kumimoji="0" lang="en-SG" sz="2800" i="0" u="none" strike="noStrike" kern="0" cap="none" spc="0" normalizeH="0" baseline="0" noProof="0" dirty="0" err="1" smtClean="0">
                <a:ln>
                  <a:noFill/>
                </a:ln>
                <a:solidFill>
                  <a:srgbClr val="002060"/>
                </a:solidFill>
                <a:effectLst/>
                <a:uLnTx/>
                <a:uFillTx/>
                <a:latin typeface="HP-222" pitchFamily="34" charset="0"/>
                <a:cs typeface="Times New Roman" panose="02020603050405020304" pitchFamily="18" charset="0"/>
              </a:rPr>
              <a:t>sẻ</a:t>
            </a:r>
            <a:r>
              <a:rPr kumimoji="0" lang="en-SG" sz="2800" i="0" u="none" strike="noStrike" kern="0" cap="none" spc="0" normalizeH="0" noProof="0" dirty="0" smtClean="0">
                <a:ln>
                  <a:noFill/>
                </a:ln>
                <a:solidFill>
                  <a:srgbClr val="002060"/>
                </a:solidFill>
                <a:effectLst/>
                <a:uLnTx/>
                <a:uFillTx/>
                <a:latin typeface="HP-222" pitchFamily="34" charset="0"/>
                <a:cs typeface="Times New Roman" panose="02020603050405020304" pitchFamily="18" charset="0"/>
              </a:rPr>
              <a:t> </a:t>
            </a:r>
            <a:r>
              <a:rPr kumimoji="0" lang="en-SG" sz="2800" i="0" u="none" strike="noStrike" kern="0" cap="none" spc="0" normalizeH="0" noProof="0" dirty="0" err="1" smtClean="0">
                <a:ln>
                  <a:noFill/>
                </a:ln>
                <a:solidFill>
                  <a:srgbClr val="002060"/>
                </a:solidFill>
                <a:effectLst/>
                <a:uLnTx/>
                <a:uFillTx/>
                <a:latin typeface="HP-222" pitchFamily="34" charset="0"/>
                <a:cs typeface="Times New Roman" panose="02020603050405020304" pitchFamily="18" charset="0"/>
              </a:rPr>
              <a:t>và</a:t>
            </a:r>
            <a:r>
              <a:rPr kumimoji="0" lang="en-SG" sz="2800" i="0" u="none" strike="noStrike" kern="0" cap="none" spc="0" normalizeH="0" noProof="0" dirty="0" smtClean="0">
                <a:ln>
                  <a:noFill/>
                </a:ln>
                <a:solidFill>
                  <a:srgbClr val="002060"/>
                </a:solidFill>
                <a:effectLst/>
                <a:uLnTx/>
                <a:uFillTx/>
                <a:latin typeface="HP-222" pitchFamily="34" charset="0"/>
                <a:cs typeface="Times New Roman" panose="02020603050405020304" pitchFamily="18" charset="0"/>
              </a:rPr>
              <a:t> </a:t>
            </a:r>
            <a:r>
              <a:rPr kumimoji="0" lang="en-SG" sz="2800" i="0" u="none" strike="noStrike" kern="0" cap="none" spc="0" normalizeH="0" noProof="0" dirty="0" err="1" smtClean="0">
                <a:ln>
                  <a:noFill/>
                </a:ln>
                <a:solidFill>
                  <a:srgbClr val="002060"/>
                </a:solidFill>
                <a:effectLst/>
                <a:uLnTx/>
                <a:uFillTx/>
                <a:latin typeface="HP-222" pitchFamily="34" charset="0"/>
                <a:cs typeface="Times New Roman" panose="02020603050405020304" pitchFamily="18" charset="0"/>
              </a:rPr>
              <a:t>giới</a:t>
            </a:r>
            <a:r>
              <a:rPr kumimoji="0" lang="en-SG" sz="2800" i="0" u="none" strike="noStrike" kern="0" cap="none" spc="0" normalizeH="0" noProof="0" dirty="0" smtClean="0">
                <a:ln>
                  <a:noFill/>
                </a:ln>
                <a:solidFill>
                  <a:srgbClr val="002060"/>
                </a:solidFill>
                <a:effectLst/>
                <a:uLnTx/>
                <a:uFillTx/>
                <a:latin typeface="HP-222" pitchFamily="34" charset="0"/>
                <a:cs typeface="Times New Roman" panose="02020603050405020304" pitchFamily="18" charset="0"/>
              </a:rPr>
              <a:t> </a:t>
            </a:r>
            <a:r>
              <a:rPr kumimoji="0" lang="en-SG" sz="2800" i="0" u="none" strike="noStrike" kern="0" cap="none" spc="0" normalizeH="0" noProof="0" dirty="0" err="1" smtClean="0">
                <a:ln>
                  <a:noFill/>
                </a:ln>
                <a:solidFill>
                  <a:srgbClr val="002060"/>
                </a:solidFill>
                <a:effectLst/>
                <a:uLnTx/>
                <a:uFillTx/>
                <a:latin typeface="HP-222" pitchFamily="34" charset="0"/>
                <a:cs typeface="Times New Roman" panose="02020603050405020304" pitchFamily="18" charset="0"/>
              </a:rPr>
              <a:t>thiệu</a:t>
            </a:r>
            <a:r>
              <a:rPr kumimoji="0" lang="en-SG" sz="2800" i="0" u="none" strike="noStrike" kern="0" cap="none" spc="0" normalizeH="0" noProof="0" dirty="0" smtClean="0">
                <a:ln>
                  <a:noFill/>
                </a:ln>
                <a:solidFill>
                  <a:srgbClr val="002060"/>
                </a:solidFill>
                <a:effectLst/>
                <a:uLnTx/>
                <a:uFillTx/>
                <a:latin typeface="HP-222" pitchFamily="34" charset="0"/>
                <a:cs typeface="Times New Roman" panose="02020603050405020304" pitchFamily="18" charset="0"/>
              </a:rPr>
              <a:t> </a:t>
            </a:r>
            <a:r>
              <a:rPr kumimoji="0" lang="en-SG" sz="2800" i="0" u="none" strike="noStrike" kern="0" cap="none" spc="0" normalizeH="0" noProof="0" dirty="0" err="1" smtClean="0">
                <a:ln>
                  <a:noFill/>
                </a:ln>
                <a:solidFill>
                  <a:srgbClr val="002060"/>
                </a:solidFill>
                <a:effectLst/>
                <a:uLnTx/>
                <a:uFillTx/>
                <a:latin typeface="HP-222" pitchFamily="34" charset="0"/>
                <a:cs typeface="Times New Roman" panose="02020603050405020304" pitchFamily="18" charset="0"/>
              </a:rPr>
              <a:t>câu</a:t>
            </a:r>
            <a:r>
              <a:rPr kumimoji="0" lang="en-SG" sz="2800" i="0" u="none" strike="noStrike" kern="0" cap="none" spc="0" normalizeH="0" noProof="0" dirty="0" smtClean="0">
                <a:ln>
                  <a:noFill/>
                </a:ln>
                <a:solidFill>
                  <a:srgbClr val="002060"/>
                </a:solidFill>
                <a:effectLst/>
                <a:uLnTx/>
                <a:uFillTx/>
                <a:latin typeface="HP-222" pitchFamily="34" charset="0"/>
                <a:cs typeface="Times New Roman" panose="02020603050405020304" pitchFamily="18" charset="0"/>
              </a:rPr>
              <a:t> </a:t>
            </a:r>
            <a:r>
              <a:rPr kumimoji="0" lang="en-SG" sz="2800" i="0" u="none" strike="noStrike" kern="0" cap="none" spc="0" normalizeH="0" noProof="0" dirty="0" err="1" smtClean="0">
                <a:ln>
                  <a:noFill/>
                </a:ln>
                <a:solidFill>
                  <a:srgbClr val="002060"/>
                </a:solidFill>
                <a:effectLst/>
                <a:uLnTx/>
                <a:uFillTx/>
                <a:latin typeface="HP-222" pitchFamily="34" charset="0"/>
                <a:cs typeface="Times New Roman" panose="02020603050405020304" pitchFamily="18" charset="0"/>
              </a:rPr>
              <a:t>chuyện</a:t>
            </a:r>
            <a:r>
              <a:rPr kumimoji="0" lang="en-SG" sz="2800" i="0" u="none" strike="noStrike" kern="0" cap="none" spc="0" normalizeH="0" baseline="0" noProof="0" dirty="0" smtClean="0">
                <a:ln>
                  <a:noFill/>
                </a:ln>
                <a:solidFill>
                  <a:srgbClr val="002060"/>
                </a:solidFill>
                <a:effectLst/>
                <a:uLnTx/>
                <a:uFillTx/>
                <a:latin typeface="HP-222" pitchFamily="34" charset="0"/>
                <a:cs typeface="Times New Roman" panose="02020603050405020304" pitchFamily="18" charset="0"/>
              </a:rPr>
              <a:t> </a:t>
            </a:r>
          </a:p>
        </p:txBody>
      </p:sp>
      <p:grpSp>
        <p:nvGrpSpPr>
          <p:cNvPr id="2" name="Group 1"/>
          <p:cNvGrpSpPr/>
          <p:nvPr/>
        </p:nvGrpSpPr>
        <p:grpSpPr>
          <a:xfrm>
            <a:off x="0" y="2697805"/>
            <a:ext cx="9167718" cy="2083745"/>
            <a:chOff x="63499" y="2307562"/>
            <a:chExt cx="9064435" cy="1864388"/>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9" y="2307562"/>
              <a:ext cx="3060701" cy="186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07562"/>
              <a:ext cx="2993834" cy="186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434" y="2375282"/>
              <a:ext cx="2857500" cy="179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TextBox 11"/>
          <p:cNvSpPr txBox="1"/>
          <p:nvPr/>
        </p:nvSpPr>
        <p:spPr>
          <a:xfrm>
            <a:off x="88899" y="1528586"/>
            <a:ext cx="8953500" cy="954107"/>
          </a:xfrm>
          <a:prstGeom prst="rect">
            <a:avLst/>
          </a:prstGeom>
          <a:noFill/>
        </p:spPr>
        <p:txBody>
          <a:bodyPr wrap="square" rtlCol="0">
            <a:spAutoFit/>
          </a:bodyPr>
          <a:lstStyle/>
          <a:p>
            <a:pPr algn="just"/>
            <a:r>
              <a:rPr lang="en-SG" sz="2800" kern="0" dirty="0" smtClean="0">
                <a:solidFill>
                  <a:srgbClr val="002060"/>
                </a:solidFill>
                <a:latin typeface="HP-222" pitchFamily="34" charset="0"/>
                <a:cs typeface="Times New Roman" panose="02020603050405020304" pitchFamily="18" charset="0"/>
              </a:rPr>
              <a:t>1. Chia </a:t>
            </a:r>
            <a:r>
              <a:rPr lang="en-SG" sz="2800" kern="0" dirty="0" err="1" smtClean="0">
                <a:solidFill>
                  <a:srgbClr val="002060"/>
                </a:solidFill>
                <a:latin typeface="HP-222" pitchFamily="34" charset="0"/>
                <a:cs typeface="Times New Roman" panose="02020603050405020304" pitchFamily="18" charset="0"/>
              </a:rPr>
              <a:t>sẻ</a:t>
            </a:r>
            <a:r>
              <a:rPr lang="en-SG" sz="2800" kern="0" dirty="0" smtClean="0">
                <a:solidFill>
                  <a:srgbClr val="002060"/>
                </a:solidFill>
                <a:latin typeface="HP-222" pitchFamily="34" charset="0"/>
                <a:cs typeface="Times New Roman" panose="02020603050405020304" pitchFamily="18" charset="0"/>
              </a:rPr>
              <a:t>: </a:t>
            </a:r>
            <a:r>
              <a:rPr lang="en-US" sz="2800" dirty="0" err="1" smtClean="0">
                <a:latin typeface="HP-222" panose="020B0803050302020204" pitchFamily="34" charset="0"/>
              </a:rPr>
              <a:t>Quan</a:t>
            </a:r>
            <a:r>
              <a:rPr lang="en-US" sz="2800" dirty="0" smtClean="0">
                <a:latin typeface="HP-222" panose="020B0803050302020204" pitchFamily="34" charset="0"/>
              </a:rPr>
              <a:t> </a:t>
            </a:r>
            <a:r>
              <a:rPr lang="en-US" sz="2800" dirty="0" err="1" smtClean="0">
                <a:latin typeface="HP-222" panose="020B0803050302020204" pitchFamily="34" charset="0"/>
              </a:rPr>
              <a:t>sát</a:t>
            </a:r>
            <a:r>
              <a:rPr lang="en-US" sz="2800" dirty="0" smtClean="0">
                <a:latin typeface="HP-222" panose="020B0803050302020204" pitchFamily="34" charset="0"/>
              </a:rPr>
              <a:t> </a:t>
            </a:r>
            <a:r>
              <a:rPr lang="en-US" sz="2800" dirty="0" err="1" smtClean="0">
                <a:latin typeface="HP-222" panose="020B0803050302020204" pitchFamily="34" charset="0"/>
              </a:rPr>
              <a:t>tranh</a:t>
            </a:r>
            <a:r>
              <a:rPr lang="en-US" sz="2800" dirty="0" smtClean="0">
                <a:latin typeface="HP-222" panose="020B0803050302020204" pitchFamily="34" charset="0"/>
              </a:rPr>
              <a:t> </a:t>
            </a:r>
            <a:r>
              <a:rPr lang="en-US" sz="2800" dirty="0" err="1" smtClean="0">
                <a:latin typeface="HP-222" panose="020B0803050302020204" pitchFamily="34" charset="0"/>
              </a:rPr>
              <a:t>và</a:t>
            </a:r>
            <a:r>
              <a:rPr lang="en-US" sz="2800" dirty="0" smtClean="0">
                <a:latin typeface="HP-222" panose="020B0803050302020204" pitchFamily="34" charset="0"/>
              </a:rPr>
              <a:t> </a:t>
            </a:r>
            <a:r>
              <a:rPr lang="en-US" sz="2800" dirty="0" err="1" smtClean="0">
                <a:latin typeface="HP-222" panose="020B0803050302020204" pitchFamily="34" charset="0"/>
              </a:rPr>
              <a:t>nói</a:t>
            </a:r>
            <a:r>
              <a:rPr lang="en-US" sz="2800" dirty="0" smtClean="0">
                <a:latin typeface="HP-222" panose="020B0803050302020204" pitchFamily="34" charset="0"/>
              </a:rPr>
              <a:t> </a:t>
            </a:r>
            <a:r>
              <a:rPr lang="en-US" sz="2800" dirty="0" err="1" smtClean="0">
                <a:latin typeface="HP-222" panose="020B0803050302020204" pitchFamily="34" charset="0"/>
              </a:rPr>
              <a:t>tên</a:t>
            </a:r>
            <a:r>
              <a:rPr lang="en-US" sz="2800" dirty="0" smtClean="0">
                <a:latin typeface="HP-222" panose="020B0803050302020204" pitchFamily="34" charset="0"/>
              </a:rPr>
              <a:t> </a:t>
            </a:r>
            <a:r>
              <a:rPr lang="en-US" sz="2800" dirty="0" err="1" smtClean="0">
                <a:latin typeface="HP-222" panose="020B0803050302020204" pitchFamily="34" charset="0"/>
              </a:rPr>
              <a:t>các</a:t>
            </a:r>
            <a:r>
              <a:rPr lang="en-US" sz="2800" dirty="0" smtClean="0">
                <a:latin typeface="HP-222" panose="020B0803050302020204" pitchFamily="34" charset="0"/>
              </a:rPr>
              <a:t> con </a:t>
            </a:r>
            <a:r>
              <a:rPr lang="en-US" sz="2800" dirty="0" err="1" smtClean="0">
                <a:latin typeface="HP-222" panose="020B0803050302020204" pitchFamily="34" charset="0"/>
              </a:rPr>
              <a:t>vật</a:t>
            </a:r>
            <a:r>
              <a:rPr lang="en-US" sz="2800" dirty="0" smtClean="0">
                <a:latin typeface="HP-222" panose="020B0803050302020204" pitchFamily="34" charset="0"/>
              </a:rPr>
              <a:t> </a:t>
            </a:r>
            <a:r>
              <a:rPr lang="en-US" sz="2800" dirty="0" err="1" smtClean="0">
                <a:latin typeface="HP-222" panose="020B0803050302020204" pitchFamily="34" charset="0"/>
              </a:rPr>
              <a:t>trong</a:t>
            </a:r>
            <a:r>
              <a:rPr lang="en-US" sz="2800" dirty="0" smtClean="0">
                <a:latin typeface="HP-222" panose="020B0803050302020204" pitchFamily="34" charset="0"/>
              </a:rPr>
              <a:t> </a:t>
            </a:r>
            <a:r>
              <a:rPr lang="en-US" sz="2800" dirty="0" err="1" smtClean="0">
                <a:latin typeface="HP-222" panose="020B0803050302020204" pitchFamily="34" charset="0"/>
              </a:rPr>
              <a:t>tranh</a:t>
            </a:r>
            <a:r>
              <a:rPr lang="en-US" sz="2800" dirty="0" smtClean="0">
                <a:latin typeface="HP-222" panose="020B0803050302020204" pitchFamily="34" charset="0"/>
              </a:rPr>
              <a:t>?</a:t>
            </a:r>
            <a:endParaRPr lang="en-US" sz="2800" dirty="0">
              <a:latin typeface="HP-222" panose="020B0803050302020204" pitchFamily="34" charset="0"/>
            </a:endParaRPr>
          </a:p>
        </p:txBody>
      </p:sp>
      <p:sp>
        <p:nvSpPr>
          <p:cNvPr id="15" name="TextBox 14"/>
          <p:cNvSpPr txBox="1"/>
          <p:nvPr/>
        </p:nvSpPr>
        <p:spPr>
          <a:xfrm>
            <a:off x="76200" y="1534240"/>
            <a:ext cx="4989915" cy="523220"/>
          </a:xfrm>
          <a:prstGeom prst="rect">
            <a:avLst/>
          </a:prstGeom>
          <a:noFill/>
        </p:spPr>
        <p:txBody>
          <a:bodyPr wrap="square" rtlCol="0">
            <a:spAutoFit/>
          </a:bodyPr>
          <a:lstStyle/>
          <a:p>
            <a:pPr algn="just"/>
            <a:r>
              <a:rPr lang="en-SG" sz="2800" kern="0" dirty="0">
                <a:solidFill>
                  <a:srgbClr val="002060"/>
                </a:solidFill>
                <a:latin typeface="HP-222" pitchFamily="34" charset="0"/>
                <a:cs typeface="Times New Roman" panose="02020603050405020304" pitchFamily="18" charset="0"/>
              </a:rPr>
              <a:t>2</a:t>
            </a:r>
            <a:r>
              <a:rPr lang="en-SG" sz="2800" kern="0" dirty="0" smtClean="0">
                <a:solidFill>
                  <a:srgbClr val="002060"/>
                </a:solidFill>
                <a:latin typeface="HP-222" pitchFamily="34" charset="0"/>
                <a:cs typeface="Times New Roman" panose="02020603050405020304" pitchFamily="18" charset="0"/>
              </a:rPr>
              <a:t>. </a:t>
            </a:r>
            <a:r>
              <a:rPr lang="en-SG" sz="2800" kern="0" dirty="0" err="1" smtClean="0">
                <a:solidFill>
                  <a:srgbClr val="002060"/>
                </a:solidFill>
                <a:latin typeface="HP-222" pitchFamily="34" charset="0"/>
                <a:cs typeface="Times New Roman" panose="02020603050405020304" pitchFamily="18" charset="0"/>
              </a:rPr>
              <a:t>Giới</a:t>
            </a:r>
            <a:r>
              <a:rPr lang="en-SG" sz="2800" kern="0" dirty="0" smtClean="0">
                <a:solidFill>
                  <a:srgbClr val="002060"/>
                </a:solidFill>
                <a:latin typeface="HP-222" pitchFamily="34" charset="0"/>
                <a:cs typeface="Times New Roman" panose="02020603050405020304" pitchFamily="18" charset="0"/>
              </a:rPr>
              <a:t> </a:t>
            </a:r>
            <a:r>
              <a:rPr lang="en-SG" sz="2800" kern="0" dirty="0" err="1">
                <a:solidFill>
                  <a:srgbClr val="002060"/>
                </a:solidFill>
                <a:latin typeface="HP-222" pitchFamily="34" charset="0"/>
                <a:cs typeface="Times New Roman" panose="02020603050405020304" pitchFamily="18" charset="0"/>
              </a:rPr>
              <a:t>thiệu</a:t>
            </a:r>
            <a:r>
              <a:rPr lang="en-SG" sz="2800" kern="0" dirty="0">
                <a:solidFill>
                  <a:srgbClr val="002060"/>
                </a:solidFill>
                <a:latin typeface="HP-222" pitchFamily="34" charset="0"/>
                <a:cs typeface="Times New Roman" panose="02020603050405020304" pitchFamily="18" charset="0"/>
              </a:rPr>
              <a:t> </a:t>
            </a:r>
            <a:r>
              <a:rPr lang="en-SG" sz="2800" kern="0" dirty="0" err="1">
                <a:solidFill>
                  <a:srgbClr val="002060"/>
                </a:solidFill>
                <a:latin typeface="HP-222" pitchFamily="34" charset="0"/>
                <a:cs typeface="Times New Roman" panose="02020603050405020304" pitchFamily="18" charset="0"/>
              </a:rPr>
              <a:t>câu</a:t>
            </a:r>
            <a:r>
              <a:rPr lang="en-SG" sz="2800" kern="0" dirty="0">
                <a:solidFill>
                  <a:srgbClr val="002060"/>
                </a:solidFill>
                <a:latin typeface="HP-222" pitchFamily="34" charset="0"/>
                <a:cs typeface="Times New Roman" panose="02020603050405020304" pitchFamily="18" charset="0"/>
              </a:rPr>
              <a:t> </a:t>
            </a:r>
            <a:r>
              <a:rPr lang="en-SG" sz="2800" kern="0" dirty="0" err="1" smtClean="0">
                <a:solidFill>
                  <a:srgbClr val="002060"/>
                </a:solidFill>
                <a:latin typeface="HP-222" pitchFamily="34" charset="0"/>
                <a:cs typeface="Times New Roman" panose="02020603050405020304" pitchFamily="18" charset="0"/>
              </a:rPr>
              <a:t>chuyện</a:t>
            </a:r>
            <a:r>
              <a:rPr lang="en-SG" sz="2800" kern="0" dirty="0" smtClean="0">
                <a:solidFill>
                  <a:srgbClr val="002060"/>
                </a:solidFill>
                <a:latin typeface="HP-222" pitchFamily="34" charset="0"/>
                <a:cs typeface="Times New Roman" panose="02020603050405020304" pitchFamily="18" charset="0"/>
              </a:rPr>
              <a:t>:</a:t>
            </a:r>
            <a:endParaRPr lang="en-US" sz="2800" dirty="0">
              <a:latin typeface="HP-222" panose="020B0803050302020204" pitchFamily="34" charset="0"/>
            </a:endParaRPr>
          </a:p>
        </p:txBody>
      </p:sp>
      <p:sp>
        <p:nvSpPr>
          <p:cNvPr id="16" name="TextBox 15"/>
          <p:cNvSpPr txBox="1"/>
          <p:nvPr/>
        </p:nvSpPr>
        <p:spPr>
          <a:xfrm>
            <a:off x="4582098" y="1545257"/>
            <a:ext cx="2608073" cy="523220"/>
          </a:xfrm>
          <a:prstGeom prst="rect">
            <a:avLst/>
          </a:prstGeom>
          <a:noFill/>
        </p:spPr>
        <p:txBody>
          <a:bodyPr wrap="square" rtlCol="0">
            <a:spAutoFit/>
          </a:bodyPr>
          <a:lstStyle/>
          <a:p>
            <a:pPr algn="just"/>
            <a:r>
              <a:rPr lang="en-US" sz="2800" dirty="0" err="1" smtClean="0">
                <a:solidFill>
                  <a:srgbClr val="C00000"/>
                </a:solidFill>
                <a:latin typeface="HP-222" panose="020B0803050302020204" pitchFamily="34" charset="0"/>
              </a:rPr>
              <a:t>Hàng</a:t>
            </a:r>
            <a:r>
              <a:rPr lang="en-US" sz="2800" dirty="0" smtClean="0">
                <a:solidFill>
                  <a:srgbClr val="C00000"/>
                </a:solidFill>
                <a:latin typeface="HP-222" panose="020B0803050302020204" pitchFamily="34" charset="0"/>
              </a:rPr>
              <a:t> </a:t>
            </a:r>
            <a:r>
              <a:rPr lang="en-US" sz="2800" dirty="0" err="1" smtClean="0">
                <a:solidFill>
                  <a:srgbClr val="C00000"/>
                </a:solidFill>
                <a:latin typeface="HP-222" panose="020B0803050302020204" pitchFamily="34" charset="0"/>
              </a:rPr>
              <a:t>xóm</a:t>
            </a:r>
            <a:endParaRPr lang="en-US" sz="2800" dirty="0">
              <a:solidFill>
                <a:srgbClr val="C00000"/>
              </a:solidFill>
              <a:latin typeface="HP-222" panose="020B0803050302020204" pitchFamily="34" charset="0"/>
            </a:endParaRPr>
          </a:p>
        </p:txBody>
      </p:sp>
    </p:spTree>
    <p:extLst>
      <p:ext uri="{BB962C8B-B14F-4D97-AF65-F5344CB8AC3E}">
        <p14:creationId xmlns:p14="http://schemas.microsoft.com/office/powerpoint/2010/main" val="32827081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 xmlns:a16="http://schemas.microsoft.com/office/drawing/2014/main" id="{88A09766-FA27-486D-9B23-6E0FF9AD7A41}"/>
              </a:ext>
            </a:extLst>
          </p:cNvPr>
          <p:cNvSpPr/>
          <p:nvPr/>
        </p:nvSpPr>
        <p:spPr>
          <a:xfrm>
            <a:off x="57530" y="50418"/>
            <a:ext cx="8781669" cy="736600"/>
          </a:xfrm>
          <a:prstGeom prst="roundRect">
            <a:avLst/>
          </a:prstGeom>
          <a:solidFill>
            <a:srgbClr val="CEF3FE"/>
          </a:solidFill>
          <a:ln w="12700" cap="flat" cmpd="sng" algn="ctr">
            <a:solidFill>
              <a:srgbClr val="D2F4FD"/>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SG" sz="2800" b="1" i="0" u="none" strike="noStrike" kern="0" cap="none" spc="0" normalizeH="0" baseline="0" noProof="0" dirty="0">
                <a:ln>
                  <a:noFill/>
                </a:ln>
                <a:solidFill>
                  <a:srgbClr val="002060"/>
                </a:solidFill>
                <a:effectLst/>
                <a:uLnTx/>
                <a:uFillTx/>
                <a:latin typeface="HP-222" pitchFamily="34" charset="0"/>
                <a:cs typeface="Times New Roman" panose="02020603050405020304" pitchFamily="18" charset="0"/>
              </a:rPr>
              <a:t>HOẠT </a:t>
            </a:r>
            <a:r>
              <a:rPr kumimoji="0" lang="en-SG" sz="2800" b="1" i="0" u="none" strike="noStrike" kern="0" cap="none" spc="0" normalizeH="0" baseline="0" noProof="0" dirty="0" smtClean="0">
                <a:ln>
                  <a:noFill/>
                </a:ln>
                <a:solidFill>
                  <a:srgbClr val="002060"/>
                </a:solidFill>
                <a:effectLst/>
                <a:uLnTx/>
                <a:uFillTx/>
                <a:latin typeface="HP-222" pitchFamily="34" charset="0"/>
                <a:cs typeface="Times New Roman" panose="02020603050405020304" pitchFamily="18" charset="0"/>
              </a:rPr>
              <a:t>ĐỘNG</a:t>
            </a:r>
            <a:r>
              <a:rPr kumimoji="0" lang="en-SG" sz="2800" b="1" i="0" u="none" strike="noStrike" kern="0" cap="none" spc="0" normalizeH="0" noProof="0" dirty="0" smtClean="0">
                <a:ln>
                  <a:noFill/>
                </a:ln>
                <a:solidFill>
                  <a:srgbClr val="002060"/>
                </a:solidFill>
                <a:effectLst/>
                <a:uLnTx/>
                <a:uFillTx/>
                <a:latin typeface="HP-222" pitchFamily="34" charset="0"/>
                <a:cs typeface="Times New Roman" panose="02020603050405020304" pitchFamily="18" charset="0"/>
              </a:rPr>
              <a:t> 2</a:t>
            </a:r>
            <a:r>
              <a:rPr kumimoji="0" lang="en-SG" sz="2800" b="1" i="0" u="none" strike="noStrike" kern="0" cap="none" spc="0" normalizeH="0" baseline="0" noProof="0" dirty="0" smtClean="0">
                <a:ln>
                  <a:noFill/>
                </a:ln>
                <a:solidFill>
                  <a:srgbClr val="002060"/>
                </a:solidFill>
                <a:effectLst/>
                <a:uLnTx/>
                <a:uFillTx/>
                <a:latin typeface="HP-222" pitchFamily="34" charset="0"/>
                <a:cs typeface="Times New Roman" panose="02020603050405020304" pitchFamily="18" charset="0"/>
              </a:rPr>
              <a:t>:</a:t>
            </a:r>
            <a:r>
              <a:rPr kumimoji="0" lang="en-SG" sz="2800" b="1" i="0" u="none" strike="noStrike" kern="0" cap="none" spc="0" normalizeH="0" noProof="0" dirty="0" smtClean="0">
                <a:ln>
                  <a:noFill/>
                </a:ln>
                <a:solidFill>
                  <a:srgbClr val="002060"/>
                </a:solidFill>
                <a:effectLst/>
                <a:uLnTx/>
                <a:uFillTx/>
                <a:latin typeface="HP-222" pitchFamily="34" charset="0"/>
                <a:cs typeface="Times New Roman" panose="02020603050405020304" pitchFamily="18" charset="0"/>
              </a:rPr>
              <a:t> </a:t>
            </a:r>
            <a:r>
              <a:rPr kumimoji="0" lang="en-SG" sz="2800" b="1" i="0" u="none" strike="noStrike" kern="0" cap="none" spc="0" normalizeH="0" noProof="0" dirty="0" err="1" smtClean="0">
                <a:ln>
                  <a:noFill/>
                </a:ln>
                <a:solidFill>
                  <a:srgbClr val="002060"/>
                </a:solidFill>
                <a:effectLst/>
                <a:uLnTx/>
                <a:uFillTx/>
                <a:latin typeface="HP-222" pitchFamily="34" charset="0"/>
                <a:cs typeface="Times New Roman" panose="02020603050405020304" pitchFamily="18" charset="0"/>
              </a:rPr>
              <a:t>Khám</a:t>
            </a:r>
            <a:r>
              <a:rPr kumimoji="0" lang="en-SG" sz="2800" b="1" i="0" u="none" strike="noStrike" kern="0" cap="none" spc="0" normalizeH="0" noProof="0" dirty="0" smtClean="0">
                <a:ln>
                  <a:noFill/>
                </a:ln>
                <a:solidFill>
                  <a:srgbClr val="002060"/>
                </a:solidFill>
                <a:effectLst/>
                <a:uLnTx/>
                <a:uFillTx/>
                <a:latin typeface="HP-222" pitchFamily="34" charset="0"/>
                <a:cs typeface="Times New Roman" panose="02020603050405020304" pitchFamily="18" charset="0"/>
              </a:rPr>
              <a:t> </a:t>
            </a:r>
            <a:r>
              <a:rPr kumimoji="0" lang="en-SG" sz="2800" b="1" i="0" u="none" strike="noStrike" kern="0" cap="none" spc="0" normalizeH="0" noProof="0" dirty="0" err="1" smtClean="0">
                <a:ln>
                  <a:noFill/>
                </a:ln>
                <a:solidFill>
                  <a:srgbClr val="002060"/>
                </a:solidFill>
                <a:effectLst/>
                <a:uLnTx/>
                <a:uFillTx/>
                <a:latin typeface="HP-222" pitchFamily="34" charset="0"/>
                <a:cs typeface="Times New Roman" panose="02020603050405020304" pitchFamily="18" charset="0"/>
              </a:rPr>
              <a:t>phá</a:t>
            </a:r>
            <a:r>
              <a:rPr kumimoji="0" lang="en-SG" sz="2800" b="1" i="0" u="none" strike="noStrike" kern="0" cap="none" spc="0" normalizeH="0" noProof="0" dirty="0" smtClean="0">
                <a:ln>
                  <a:noFill/>
                </a:ln>
                <a:solidFill>
                  <a:srgbClr val="002060"/>
                </a:solidFill>
                <a:effectLst/>
                <a:uLnTx/>
                <a:uFillTx/>
                <a:latin typeface="HP-222" pitchFamily="34" charset="0"/>
                <a:cs typeface="Times New Roman" panose="02020603050405020304" pitchFamily="18" charset="0"/>
              </a:rPr>
              <a:t> </a:t>
            </a:r>
            <a:r>
              <a:rPr kumimoji="0" lang="en-SG" sz="2800" b="1" i="0" u="none" strike="noStrike" kern="0" cap="none" spc="0" normalizeH="0" noProof="0" dirty="0" err="1" smtClean="0">
                <a:ln>
                  <a:noFill/>
                </a:ln>
                <a:solidFill>
                  <a:srgbClr val="002060"/>
                </a:solidFill>
                <a:effectLst/>
                <a:uLnTx/>
                <a:uFillTx/>
                <a:latin typeface="HP-222" pitchFamily="34" charset="0"/>
                <a:cs typeface="Times New Roman" panose="02020603050405020304" pitchFamily="18" charset="0"/>
              </a:rPr>
              <a:t>và</a:t>
            </a:r>
            <a:r>
              <a:rPr kumimoji="0" lang="en-SG" sz="2800" b="1" i="0" u="none" strike="noStrike" kern="0" cap="none" spc="0" normalizeH="0" noProof="0" dirty="0" smtClean="0">
                <a:ln>
                  <a:noFill/>
                </a:ln>
                <a:solidFill>
                  <a:srgbClr val="002060"/>
                </a:solidFill>
                <a:effectLst/>
                <a:uLnTx/>
                <a:uFillTx/>
                <a:latin typeface="HP-222" pitchFamily="34" charset="0"/>
                <a:cs typeface="Times New Roman" panose="02020603050405020304" pitchFamily="18" charset="0"/>
              </a:rPr>
              <a:t> </a:t>
            </a:r>
            <a:r>
              <a:rPr kumimoji="0" lang="en-SG" sz="2800" b="1" i="0" u="none" strike="noStrike" kern="0" cap="none" spc="0" normalizeH="0" noProof="0" dirty="0" err="1" smtClean="0">
                <a:ln>
                  <a:noFill/>
                </a:ln>
                <a:solidFill>
                  <a:srgbClr val="002060"/>
                </a:solidFill>
                <a:effectLst/>
                <a:uLnTx/>
                <a:uFillTx/>
                <a:latin typeface="HP-222" pitchFamily="34" charset="0"/>
                <a:cs typeface="Times New Roman" panose="02020603050405020304" pitchFamily="18" charset="0"/>
              </a:rPr>
              <a:t>luyện</a:t>
            </a:r>
            <a:r>
              <a:rPr kumimoji="0" lang="en-SG" sz="2800" b="1" i="0" u="none" strike="noStrike" kern="0" cap="none" spc="0" normalizeH="0" noProof="0" dirty="0" smtClean="0">
                <a:ln>
                  <a:noFill/>
                </a:ln>
                <a:solidFill>
                  <a:srgbClr val="002060"/>
                </a:solidFill>
                <a:effectLst/>
                <a:uLnTx/>
                <a:uFillTx/>
                <a:latin typeface="HP-222" pitchFamily="34" charset="0"/>
                <a:cs typeface="Times New Roman" panose="02020603050405020304" pitchFamily="18" charset="0"/>
              </a:rPr>
              <a:t> </a:t>
            </a:r>
            <a:r>
              <a:rPr kumimoji="0" lang="en-SG" sz="2800" b="1" i="0" u="none" strike="noStrike" kern="0" cap="none" spc="0" normalizeH="0" noProof="0" dirty="0" err="1" smtClean="0">
                <a:ln>
                  <a:noFill/>
                </a:ln>
                <a:solidFill>
                  <a:srgbClr val="002060"/>
                </a:solidFill>
                <a:effectLst/>
                <a:uLnTx/>
                <a:uFillTx/>
                <a:latin typeface="HP-222" pitchFamily="34" charset="0"/>
                <a:cs typeface="Times New Roman" panose="02020603050405020304" pitchFamily="18" charset="0"/>
              </a:rPr>
              <a:t>tập</a:t>
            </a:r>
            <a:endParaRPr kumimoji="0" lang="en-SG" sz="2800" i="0" u="none" strike="noStrike" kern="0" cap="none" spc="0" normalizeH="0" baseline="0" noProof="0" dirty="0" smtClean="0">
              <a:ln>
                <a:noFill/>
              </a:ln>
              <a:solidFill>
                <a:srgbClr val="002060"/>
              </a:solidFill>
              <a:effectLst/>
              <a:uLnTx/>
              <a:uFillTx/>
              <a:latin typeface="HP-222" pitchFamily="34" charset="0"/>
              <a:cs typeface="Times New Roman" panose="02020603050405020304" pitchFamily="18" charset="0"/>
            </a:endParaRPr>
          </a:p>
        </p:txBody>
      </p:sp>
      <p:pic>
        <p:nvPicPr>
          <p:cNvPr id="5" name="9ca29ef6-15e5-4c36-9920-8f71037ecd9a.jpg">
            <a:hlinkClick r:id="" action="ppaction://media"/>
          </p:cNvPr>
          <p:cNvPicPr>
            <a:picLocks noChangeAspect="1"/>
          </p:cNvPicPr>
          <p:nvPr>
            <a:videoFile r:link="rId2"/>
            <p:extLst>
              <p:ext uri="{DAA4B4D4-6D71-4841-9C94-3DE7FCFB9230}">
                <p14:media xmlns:p14="http://schemas.microsoft.com/office/powerpoint/2010/main" r:embed="rId1">
                  <p14:bmkLst>
                    <p14:bmk name="Bookmark 1" time="0"/>
                  </p14:bmkLst>
                </p14:media>
              </p:ext>
            </p:extLst>
          </p:nvPr>
        </p:nvPicPr>
        <p:blipFill>
          <a:blip r:embed="rId4"/>
          <a:stretch>
            <a:fillRect/>
          </a:stretch>
        </p:blipFill>
        <p:spPr>
          <a:xfrm>
            <a:off x="152400" y="590550"/>
            <a:ext cx="8486744" cy="457200"/>
          </a:xfrm>
          <a:prstGeom prst="rect">
            <a:avLst/>
          </a:prstGeom>
        </p:spPr>
      </p:pic>
      <p:sp>
        <p:nvSpPr>
          <p:cNvPr id="6" name="TextBox 5"/>
          <p:cNvSpPr txBox="1"/>
          <p:nvPr/>
        </p:nvSpPr>
        <p:spPr>
          <a:xfrm rot="5400000">
            <a:off x="6518833" y="2384946"/>
            <a:ext cx="4640732" cy="400110"/>
          </a:xfrm>
          <a:prstGeom prst="rect">
            <a:avLst/>
          </a:prstGeom>
          <a:noFill/>
        </p:spPr>
        <p:txBody>
          <a:bodyPr wrap="square" rtlCol="0">
            <a:spAutoFit/>
          </a:bodyPr>
          <a:lstStyle/>
          <a:p>
            <a:pPr algn="just"/>
            <a:r>
              <a:rPr lang="en-SG" sz="2000" kern="0" dirty="0" err="1" smtClean="0">
                <a:solidFill>
                  <a:srgbClr val="002060"/>
                </a:solidFill>
                <a:latin typeface="HP-222" pitchFamily="34" charset="0"/>
                <a:cs typeface="Times New Roman" panose="02020603050405020304" pitchFamily="18" charset="0"/>
              </a:rPr>
              <a:t>Ghi</a:t>
            </a:r>
            <a:r>
              <a:rPr lang="en-SG" sz="2000" kern="0" dirty="0" smtClean="0">
                <a:solidFill>
                  <a:srgbClr val="002060"/>
                </a:solidFill>
                <a:latin typeface="HP-222" pitchFamily="34" charset="0"/>
                <a:cs typeface="Times New Roman" panose="02020603050405020304" pitchFamily="18" charset="0"/>
              </a:rPr>
              <a:t> </a:t>
            </a:r>
            <a:r>
              <a:rPr lang="en-SG" sz="2000" kern="0" dirty="0" err="1" smtClean="0">
                <a:solidFill>
                  <a:srgbClr val="002060"/>
                </a:solidFill>
                <a:latin typeface="HP-222" pitchFamily="34" charset="0"/>
                <a:cs typeface="Times New Roman" panose="02020603050405020304" pitchFamily="18" charset="0"/>
              </a:rPr>
              <a:t>chú</a:t>
            </a:r>
            <a:r>
              <a:rPr lang="en-SG" sz="2000" kern="0" dirty="0" smtClean="0">
                <a:solidFill>
                  <a:srgbClr val="002060"/>
                </a:solidFill>
                <a:latin typeface="HP-222" pitchFamily="34" charset="0"/>
                <a:cs typeface="Times New Roman" panose="02020603050405020304" pitchFamily="18" charset="0"/>
              </a:rPr>
              <a:t>: </a:t>
            </a:r>
            <a:r>
              <a:rPr lang="en-SG" sz="2000" kern="0" dirty="0" err="1" smtClean="0">
                <a:solidFill>
                  <a:srgbClr val="002060"/>
                </a:solidFill>
                <a:latin typeface="HP-222" pitchFamily="34" charset="0"/>
                <a:cs typeface="Times New Roman" panose="02020603050405020304" pitchFamily="18" charset="0"/>
              </a:rPr>
              <a:t>không</a:t>
            </a:r>
            <a:r>
              <a:rPr lang="en-SG" sz="2000" kern="0" dirty="0" smtClean="0">
                <a:solidFill>
                  <a:srgbClr val="002060"/>
                </a:solidFill>
                <a:latin typeface="HP-222" pitchFamily="34" charset="0"/>
                <a:cs typeface="Times New Roman" panose="02020603050405020304" pitchFamily="18" charset="0"/>
              </a:rPr>
              <a:t> </a:t>
            </a:r>
            <a:r>
              <a:rPr lang="en-SG" sz="2000" kern="0" dirty="0" err="1" smtClean="0">
                <a:solidFill>
                  <a:srgbClr val="002060"/>
                </a:solidFill>
                <a:latin typeface="HP-222" pitchFamily="34" charset="0"/>
                <a:cs typeface="Times New Roman" panose="02020603050405020304" pitchFamily="18" charset="0"/>
              </a:rPr>
              <a:t>có</a:t>
            </a:r>
            <a:r>
              <a:rPr lang="en-SG" sz="2000" kern="0" dirty="0" smtClean="0">
                <a:solidFill>
                  <a:srgbClr val="002060"/>
                </a:solidFill>
                <a:latin typeface="HP-222" pitchFamily="34" charset="0"/>
                <a:cs typeface="Times New Roman" panose="02020603050405020304" pitchFamily="18" charset="0"/>
              </a:rPr>
              <a:t> video </a:t>
            </a:r>
            <a:r>
              <a:rPr lang="en-SG" sz="2000" kern="0" dirty="0" err="1" smtClean="0">
                <a:solidFill>
                  <a:srgbClr val="002060"/>
                </a:solidFill>
                <a:latin typeface="HP-222" pitchFamily="34" charset="0"/>
                <a:cs typeface="Times New Roman" panose="02020603050405020304" pitchFamily="18" charset="0"/>
              </a:rPr>
              <a:t>kể</a:t>
            </a:r>
            <a:r>
              <a:rPr lang="en-SG" sz="2000" kern="0" dirty="0" smtClean="0">
                <a:solidFill>
                  <a:srgbClr val="002060"/>
                </a:solidFill>
                <a:latin typeface="HP-222" pitchFamily="34" charset="0"/>
                <a:cs typeface="Times New Roman" panose="02020603050405020304" pitchFamily="18" charset="0"/>
              </a:rPr>
              <a:t> </a:t>
            </a:r>
            <a:r>
              <a:rPr lang="en-SG" sz="2000" kern="0" dirty="0" err="1" smtClean="0">
                <a:solidFill>
                  <a:srgbClr val="002060"/>
                </a:solidFill>
                <a:latin typeface="HP-222" pitchFamily="34" charset="0"/>
                <a:cs typeface="Times New Roman" panose="02020603050405020304" pitchFamily="18" charset="0"/>
              </a:rPr>
              <a:t>chuyện</a:t>
            </a:r>
            <a:r>
              <a:rPr lang="en-SG" sz="2000" kern="0" dirty="0" smtClean="0">
                <a:solidFill>
                  <a:srgbClr val="002060"/>
                </a:solidFill>
                <a:latin typeface="HP-222" pitchFamily="34" charset="0"/>
                <a:cs typeface="Times New Roman" panose="02020603050405020304" pitchFamily="18" charset="0"/>
              </a:rPr>
              <a:t>:</a:t>
            </a:r>
            <a:endParaRPr lang="en-US" sz="2000" dirty="0">
              <a:latin typeface="HP-222" panose="020B0803050302020204" pitchFamily="34" charset="0"/>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264" y="971550"/>
            <a:ext cx="740073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6211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60377">
                <p:cTn id="14"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81035"/>
            <a:ext cx="8686800" cy="4801314"/>
          </a:xfrm>
          <a:prstGeom prst="rect">
            <a:avLst/>
          </a:prstGeom>
        </p:spPr>
        <p:txBody>
          <a:bodyPr wrap="square">
            <a:spAutoFit/>
          </a:bodyPr>
          <a:lstStyle/>
          <a:p>
            <a:pPr algn="ctr"/>
            <a:r>
              <a:rPr lang="vi-VN" b="1" dirty="0"/>
              <a:t>Hàng xóm</a:t>
            </a:r>
            <a:endParaRPr lang="en-US" dirty="0"/>
          </a:p>
          <a:p>
            <a:pPr lvl="0" algn="just"/>
            <a:r>
              <a:rPr lang="vi-VN" dirty="0"/>
              <a:t>Chồn mẹ bị ốm, hai chú chồn con la khóc ầm ĩ.</a:t>
            </a:r>
            <a:endParaRPr lang="en-US" dirty="0"/>
          </a:p>
          <a:p>
            <a:pPr lvl="0" algn="just"/>
            <a:r>
              <a:rPr lang="vi-VN" dirty="0"/>
              <a:t>Sẻ nghe tiếng kêu la, lập tức bay đến nhà chồn.</a:t>
            </a:r>
            <a:endParaRPr lang="en-US" dirty="0"/>
          </a:p>
          <a:p>
            <a:pPr lvl="0" algn="just"/>
            <a:r>
              <a:rPr lang="vi-VN" dirty="0"/>
              <a:t>Rồi nó bay đến cửa sổ nhà voi, ríu rít gọi: “Chồn mẹ bị ốm. Bác đến giúp cô ấy nhé!”. Voi lập tức đến nhà chồn. Nhìn thấy hoa cỏ trong sân đã khô héo cả, voi liền dùng vòi hút nước dưới giếng, tưới nước cho cây.</a:t>
            </a:r>
            <a:endParaRPr lang="en-US" dirty="0"/>
          </a:p>
          <a:p>
            <a:pPr lvl="0" algn="just"/>
            <a:r>
              <a:rPr lang="vi-VN" dirty="0"/>
              <a:t>Sẻ lại bay đến nhà sóc, ríu rít kêu: “Chồn mẹ bị ốm. Cô đến giúp cô ấy nhé!”. Sóc lập tức đến nhà chồn. Nhìn thấy trên mặt bàn toàn bát đĩa bẩn, sóc liền đem rửa, rồi lau bàn thật sạch sẽ.</a:t>
            </a:r>
            <a:endParaRPr lang="en-US" dirty="0"/>
          </a:p>
          <a:p>
            <a:pPr algn="just"/>
            <a:r>
              <a:rPr lang="vi-VN" dirty="0"/>
              <a:t>Sẻ lại bay đến nhà chuột túi, ríu rít kêu: “Chồn mẹ ốm rồi. Cô đến giúp cô ấy nhé!”. Chuột túi chạy ngay đến nhà chồn. Thấy hai chú chồn con đang khóc, chuột túi</a:t>
            </a:r>
            <a:br>
              <a:rPr lang="vi-VN" dirty="0"/>
            </a:br>
            <a:endParaRPr lang="en-US" dirty="0"/>
          </a:p>
          <a:p>
            <a:pPr lvl="0" algn="just"/>
            <a:r>
              <a:rPr lang="vi-VN" dirty="0"/>
              <a:t>liền cho chúng vào túi ngực của mình, và dỗ: “Đừng khóc nữa, ta sẽ cho hai cháu đi chơi!”. Chồn con nghe nói được đi chơi thì nín ngay.</a:t>
            </a:r>
            <a:endParaRPr lang="en-US" dirty="0"/>
          </a:p>
          <a:p>
            <a:pPr lvl="0" algn="just"/>
            <a:r>
              <a:rPr lang="vi-VN" dirty="0"/>
              <a:t>Chồn mẹ thấy vậy, cảm động nói: “Có các bạn giúp, tôi thấy khoẻ hơn rất nhiều rồi!”.</a:t>
            </a:r>
            <a:endParaRPr lang="en-US" dirty="0"/>
          </a:p>
          <a:p>
            <a:pPr algn="just"/>
            <a:r>
              <a:rPr lang="en-US" dirty="0" smtClean="0"/>
              <a:t>                                                     </a:t>
            </a:r>
            <a:r>
              <a:rPr lang="vi-VN" dirty="0" smtClean="0"/>
              <a:t>Theo </a:t>
            </a:r>
            <a:r>
              <a:rPr lang="vi-VN" i="1" dirty="0"/>
              <a:t>365 chuyện kể trước giờ đi ngủ</a:t>
            </a:r>
            <a:r>
              <a:rPr lang="vi-VN" dirty="0"/>
              <a:t> (Minh Hoà kể)</a:t>
            </a:r>
            <a:endParaRPr lang="en-US" dirty="0"/>
          </a:p>
        </p:txBody>
      </p:sp>
    </p:spTree>
    <p:extLst>
      <p:ext uri="{BB962C8B-B14F-4D97-AF65-F5344CB8AC3E}">
        <p14:creationId xmlns:p14="http://schemas.microsoft.com/office/powerpoint/2010/main" val="146386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251" y="100298"/>
            <a:ext cx="8839200" cy="4977099"/>
          </a:xfrm>
          <a:prstGeom prst="rect">
            <a:avLst/>
          </a:prstGeom>
        </p:spPr>
      </p:pic>
    </p:spTree>
    <p:extLst>
      <p:ext uri="{BB962C8B-B14F-4D97-AF65-F5344CB8AC3E}">
        <p14:creationId xmlns:p14="http://schemas.microsoft.com/office/powerpoint/2010/main" val="71789380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33350"/>
            <a:ext cx="85471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3932940"/>
            <a:ext cx="8763000" cy="1077210"/>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just"/>
            <a:r>
              <a:rPr lang="en-US" sz="3200" dirty="0" err="1" smtClean="0">
                <a:latin typeface="HP-222" pitchFamily="34" charset="0"/>
              </a:rPr>
              <a:t>Chồn</a:t>
            </a:r>
            <a:r>
              <a:rPr lang="en-US" sz="3200" dirty="0" smtClean="0">
                <a:latin typeface="HP-222" pitchFamily="34" charset="0"/>
              </a:rPr>
              <a:t> </a:t>
            </a:r>
            <a:r>
              <a:rPr lang="en-US" sz="3200" dirty="0" err="1" smtClean="0">
                <a:latin typeface="HP-222" pitchFamily="34" charset="0"/>
              </a:rPr>
              <a:t>mẹ</a:t>
            </a:r>
            <a:r>
              <a:rPr lang="en-US" sz="3200" dirty="0" smtClean="0">
                <a:latin typeface="HP-222" pitchFamily="34" charset="0"/>
              </a:rPr>
              <a:t> </a:t>
            </a:r>
            <a:r>
              <a:rPr lang="en-US" sz="3200" dirty="0" err="1" smtClean="0">
                <a:latin typeface="HP-222" pitchFamily="34" charset="0"/>
              </a:rPr>
              <a:t>bị</a:t>
            </a:r>
            <a:r>
              <a:rPr lang="en-US" sz="3200" dirty="0" smtClean="0">
                <a:latin typeface="HP-222" pitchFamily="34" charset="0"/>
              </a:rPr>
              <a:t> </a:t>
            </a:r>
            <a:r>
              <a:rPr lang="en-US" sz="3200" dirty="0" err="1" smtClean="0">
                <a:latin typeface="HP-222" pitchFamily="34" charset="0"/>
              </a:rPr>
              <a:t>ốm</a:t>
            </a:r>
            <a:r>
              <a:rPr lang="en-US" sz="3200" dirty="0" smtClean="0">
                <a:latin typeface="HP-222" pitchFamily="34" charset="0"/>
              </a:rPr>
              <a:t>. </a:t>
            </a:r>
            <a:r>
              <a:rPr lang="en-US" sz="3200" dirty="0" err="1" smtClean="0">
                <a:latin typeface="HP-222" pitchFamily="34" charset="0"/>
              </a:rPr>
              <a:t>Hai</a:t>
            </a:r>
            <a:r>
              <a:rPr lang="en-US" sz="3200" dirty="0" smtClean="0">
                <a:latin typeface="HP-222" pitchFamily="34" charset="0"/>
              </a:rPr>
              <a:t> </a:t>
            </a:r>
            <a:r>
              <a:rPr lang="en-US" sz="3200" dirty="0" err="1" smtClean="0">
                <a:latin typeface="HP-222" pitchFamily="34" charset="0"/>
              </a:rPr>
              <a:t>chú</a:t>
            </a:r>
            <a:r>
              <a:rPr lang="en-US" sz="3200" dirty="0" smtClean="0">
                <a:latin typeface="HP-222" pitchFamily="34" charset="0"/>
              </a:rPr>
              <a:t> </a:t>
            </a:r>
            <a:r>
              <a:rPr lang="en-US" sz="3200" dirty="0" err="1" smtClean="0">
                <a:latin typeface="HP-222" pitchFamily="34" charset="0"/>
              </a:rPr>
              <a:t>chồn</a:t>
            </a:r>
            <a:r>
              <a:rPr lang="en-US" sz="3200" dirty="0" smtClean="0">
                <a:latin typeface="HP-222" pitchFamily="34" charset="0"/>
              </a:rPr>
              <a:t> con la </a:t>
            </a:r>
            <a:r>
              <a:rPr lang="en-US" sz="3200" dirty="0" err="1" smtClean="0">
                <a:latin typeface="HP-222" pitchFamily="34" charset="0"/>
              </a:rPr>
              <a:t>khóc</a:t>
            </a:r>
            <a:r>
              <a:rPr lang="en-US" sz="3200" dirty="0" smtClean="0">
                <a:latin typeface="HP-222" pitchFamily="34" charset="0"/>
              </a:rPr>
              <a:t> </a:t>
            </a:r>
            <a:r>
              <a:rPr lang="en-US" sz="3200" dirty="0" err="1" smtClean="0">
                <a:latin typeface="HP-222" pitchFamily="34" charset="0"/>
              </a:rPr>
              <a:t>ầm</a:t>
            </a:r>
            <a:r>
              <a:rPr lang="en-US" sz="3200" dirty="0" smtClean="0">
                <a:latin typeface="HP-222" pitchFamily="34" charset="0"/>
              </a:rPr>
              <a:t> ĩ.</a:t>
            </a:r>
            <a:endParaRPr lang="en-US" sz="4000" dirty="0" smtClean="0">
              <a:latin typeface="HP-222" pitchFamily="34"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209550"/>
            <a:ext cx="8915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8" y="3669763"/>
            <a:ext cx="9220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353" y="46133"/>
            <a:ext cx="8766175" cy="4846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62498" y="3510227"/>
            <a:ext cx="8839200" cy="1631208"/>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just"/>
            <a:r>
              <a:rPr lang="en-US" sz="4000" dirty="0" smtClean="0">
                <a:latin typeface="HP-222" pitchFamily="34" charset="0"/>
              </a:rPr>
              <a:t> </a:t>
            </a:r>
            <a:r>
              <a:rPr lang="en-US" sz="2400" dirty="0" err="1" smtClean="0">
                <a:latin typeface="HP-222" pitchFamily="34" charset="0"/>
              </a:rPr>
              <a:t>Sẻ</a:t>
            </a:r>
            <a:r>
              <a:rPr lang="en-US" sz="2400" dirty="0" smtClean="0">
                <a:latin typeface="HP-222" pitchFamily="34" charset="0"/>
              </a:rPr>
              <a:t> </a:t>
            </a:r>
            <a:r>
              <a:rPr lang="en-US" sz="2400" dirty="0" err="1">
                <a:latin typeface="HP-222" pitchFamily="34" charset="0"/>
              </a:rPr>
              <a:t>báo</a:t>
            </a:r>
            <a:r>
              <a:rPr lang="en-US" sz="2400" dirty="0">
                <a:latin typeface="HP-222" pitchFamily="34" charset="0"/>
              </a:rPr>
              <a:t> tin </a:t>
            </a:r>
            <a:r>
              <a:rPr lang="en-US" sz="2400" dirty="0" err="1">
                <a:latin typeface="HP-222" pitchFamily="34" charset="0"/>
              </a:rPr>
              <a:t>cho</a:t>
            </a:r>
            <a:r>
              <a:rPr lang="en-US" sz="2400" dirty="0">
                <a:latin typeface="HP-222" pitchFamily="34" charset="0"/>
              </a:rPr>
              <a:t>. </a:t>
            </a:r>
            <a:r>
              <a:rPr lang="en-US" sz="2400" dirty="0" err="1">
                <a:latin typeface="HP-222" pitchFamily="34" charset="0"/>
              </a:rPr>
              <a:t>Voi</a:t>
            </a:r>
            <a:r>
              <a:rPr lang="en-US" sz="2400" dirty="0">
                <a:latin typeface="HP-222" pitchFamily="34" charset="0"/>
              </a:rPr>
              <a:t> </a:t>
            </a:r>
            <a:r>
              <a:rPr lang="en-US" sz="2400" dirty="0" err="1">
                <a:latin typeface="HP-222" pitchFamily="34" charset="0"/>
              </a:rPr>
              <a:t>lập</a:t>
            </a:r>
            <a:r>
              <a:rPr lang="en-US" sz="2400" dirty="0">
                <a:latin typeface="HP-222" pitchFamily="34" charset="0"/>
              </a:rPr>
              <a:t> </a:t>
            </a:r>
            <a:r>
              <a:rPr lang="en-US" sz="2400" dirty="0" err="1">
                <a:latin typeface="HP-222" pitchFamily="34" charset="0"/>
              </a:rPr>
              <a:t>tức</a:t>
            </a:r>
            <a:r>
              <a:rPr lang="en-US" sz="2400" dirty="0">
                <a:latin typeface="HP-222" pitchFamily="34" charset="0"/>
              </a:rPr>
              <a:t> </a:t>
            </a:r>
            <a:r>
              <a:rPr lang="en-US" sz="2400" dirty="0" err="1">
                <a:latin typeface="HP-222" pitchFamily="34" charset="0"/>
              </a:rPr>
              <a:t>đến</a:t>
            </a:r>
            <a:r>
              <a:rPr lang="en-US" sz="2400" dirty="0">
                <a:latin typeface="HP-222" pitchFamily="34" charset="0"/>
              </a:rPr>
              <a:t> </a:t>
            </a:r>
            <a:r>
              <a:rPr lang="en-US" sz="2400" dirty="0" err="1">
                <a:latin typeface="HP-222" pitchFamily="34" charset="0"/>
              </a:rPr>
              <a:t>nhà</a:t>
            </a:r>
            <a:r>
              <a:rPr lang="en-US" sz="2400" dirty="0">
                <a:latin typeface="HP-222" pitchFamily="34" charset="0"/>
              </a:rPr>
              <a:t> </a:t>
            </a:r>
            <a:r>
              <a:rPr lang="en-US" sz="2400" dirty="0" err="1">
                <a:latin typeface="HP-222" pitchFamily="34" charset="0"/>
              </a:rPr>
              <a:t>chồn</a:t>
            </a:r>
            <a:r>
              <a:rPr lang="en-US" sz="2400" dirty="0">
                <a:latin typeface="HP-222" pitchFamily="34" charset="0"/>
              </a:rPr>
              <a:t>. </a:t>
            </a:r>
            <a:r>
              <a:rPr lang="en-US" sz="2400" dirty="0" err="1">
                <a:latin typeface="HP-222" pitchFamily="34" charset="0"/>
              </a:rPr>
              <a:t>Thấy</a:t>
            </a:r>
            <a:r>
              <a:rPr lang="en-US" sz="2400" dirty="0">
                <a:latin typeface="HP-222" pitchFamily="34" charset="0"/>
              </a:rPr>
              <a:t> </a:t>
            </a:r>
            <a:r>
              <a:rPr lang="en-US" sz="2400" dirty="0" err="1">
                <a:latin typeface="HP-222" pitchFamily="34" charset="0"/>
              </a:rPr>
              <a:t>hoa</a:t>
            </a:r>
            <a:r>
              <a:rPr lang="en-US" sz="2400" dirty="0">
                <a:latin typeface="HP-222" pitchFamily="34" charset="0"/>
              </a:rPr>
              <a:t> </a:t>
            </a:r>
            <a:r>
              <a:rPr lang="en-US" sz="2400" dirty="0" err="1">
                <a:latin typeface="HP-222" pitchFamily="34" charset="0"/>
              </a:rPr>
              <a:t>cỏ</a:t>
            </a:r>
            <a:r>
              <a:rPr lang="en-US" sz="2400" dirty="0">
                <a:latin typeface="HP-222" pitchFamily="34" charset="0"/>
              </a:rPr>
              <a:t> </a:t>
            </a:r>
            <a:r>
              <a:rPr lang="en-US" sz="2400" dirty="0" err="1">
                <a:latin typeface="HP-222" pitchFamily="34" charset="0"/>
              </a:rPr>
              <a:t>trong</a:t>
            </a:r>
            <a:r>
              <a:rPr lang="en-US" sz="2400" dirty="0">
                <a:latin typeface="HP-222" pitchFamily="34" charset="0"/>
              </a:rPr>
              <a:t> </a:t>
            </a:r>
            <a:r>
              <a:rPr lang="en-US" sz="2400" dirty="0" err="1">
                <a:latin typeface="HP-222" pitchFamily="34" charset="0"/>
              </a:rPr>
              <a:t>sân</a:t>
            </a:r>
            <a:r>
              <a:rPr lang="en-US" sz="2400" dirty="0">
                <a:latin typeface="HP-222" pitchFamily="34" charset="0"/>
              </a:rPr>
              <a:t> </a:t>
            </a:r>
            <a:r>
              <a:rPr lang="en-US" sz="2400" dirty="0" err="1">
                <a:latin typeface="HP-222" pitchFamily="34" charset="0"/>
              </a:rPr>
              <a:t>đã</a:t>
            </a:r>
            <a:r>
              <a:rPr lang="en-US" sz="2400" dirty="0">
                <a:latin typeface="HP-222" pitchFamily="34" charset="0"/>
              </a:rPr>
              <a:t> </a:t>
            </a:r>
            <a:r>
              <a:rPr lang="en-US" sz="2400" dirty="0" err="1">
                <a:latin typeface="HP-222" pitchFamily="34" charset="0"/>
              </a:rPr>
              <a:t>khô</a:t>
            </a:r>
            <a:r>
              <a:rPr lang="en-US" sz="2400" dirty="0">
                <a:latin typeface="HP-222" pitchFamily="34" charset="0"/>
              </a:rPr>
              <a:t> </a:t>
            </a:r>
            <a:r>
              <a:rPr lang="en-US" sz="2400" dirty="0" err="1">
                <a:latin typeface="HP-222" pitchFamily="34" charset="0"/>
              </a:rPr>
              <a:t>héo</a:t>
            </a:r>
            <a:r>
              <a:rPr lang="en-US" sz="2400" dirty="0">
                <a:latin typeface="HP-222" pitchFamily="34" charset="0"/>
              </a:rPr>
              <a:t>, </a:t>
            </a:r>
            <a:r>
              <a:rPr lang="en-US" sz="2400" dirty="0" err="1">
                <a:latin typeface="HP-222" pitchFamily="34" charset="0"/>
              </a:rPr>
              <a:t>voi</a:t>
            </a:r>
            <a:r>
              <a:rPr lang="en-US" sz="2400" dirty="0">
                <a:latin typeface="HP-222" pitchFamily="34" charset="0"/>
              </a:rPr>
              <a:t> </a:t>
            </a:r>
            <a:r>
              <a:rPr lang="en-US" sz="2400" dirty="0" err="1">
                <a:latin typeface="HP-222" pitchFamily="34" charset="0"/>
              </a:rPr>
              <a:t>liền</a:t>
            </a:r>
            <a:r>
              <a:rPr lang="en-US" sz="2400" dirty="0">
                <a:latin typeface="HP-222" pitchFamily="34" charset="0"/>
              </a:rPr>
              <a:t> </a:t>
            </a:r>
            <a:r>
              <a:rPr lang="en-US" sz="2400" dirty="0" err="1">
                <a:latin typeface="HP-222" pitchFamily="34" charset="0"/>
              </a:rPr>
              <a:t>dùng</a:t>
            </a:r>
            <a:r>
              <a:rPr lang="en-US" sz="2400" dirty="0">
                <a:latin typeface="HP-222" pitchFamily="34" charset="0"/>
              </a:rPr>
              <a:t> </a:t>
            </a:r>
            <a:r>
              <a:rPr lang="en-US" sz="2400" dirty="0" err="1">
                <a:latin typeface="HP-222" pitchFamily="34" charset="0"/>
              </a:rPr>
              <a:t>vòi</a:t>
            </a:r>
            <a:r>
              <a:rPr lang="en-US" sz="2400" dirty="0">
                <a:latin typeface="HP-222" pitchFamily="34" charset="0"/>
              </a:rPr>
              <a:t> </a:t>
            </a:r>
            <a:r>
              <a:rPr lang="en-US" sz="2400" dirty="0" err="1">
                <a:latin typeface="HP-222" pitchFamily="34" charset="0"/>
              </a:rPr>
              <a:t>hút</a:t>
            </a:r>
            <a:r>
              <a:rPr lang="en-US" sz="2400" dirty="0">
                <a:latin typeface="HP-222" pitchFamily="34" charset="0"/>
              </a:rPr>
              <a:t> </a:t>
            </a:r>
            <a:r>
              <a:rPr lang="en-US" sz="2400" dirty="0" err="1">
                <a:latin typeface="HP-222" pitchFamily="34" charset="0"/>
              </a:rPr>
              <a:t>nước</a:t>
            </a:r>
            <a:r>
              <a:rPr lang="en-US" sz="2400" dirty="0">
                <a:latin typeface="HP-222" pitchFamily="34" charset="0"/>
              </a:rPr>
              <a:t> </a:t>
            </a:r>
            <a:r>
              <a:rPr lang="en-US" sz="2400" dirty="0" err="1">
                <a:latin typeface="HP-222" pitchFamily="34" charset="0"/>
              </a:rPr>
              <a:t>dưới</a:t>
            </a:r>
            <a:r>
              <a:rPr lang="en-US" sz="2400" dirty="0">
                <a:latin typeface="HP-222" pitchFamily="34" charset="0"/>
              </a:rPr>
              <a:t> </a:t>
            </a:r>
            <a:r>
              <a:rPr lang="en-US" sz="2400" dirty="0" err="1">
                <a:latin typeface="HP-222" pitchFamily="34" charset="0"/>
              </a:rPr>
              <a:t>giếng</a:t>
            </a:r>
            <a:r>
              <a:rPr lang="en-US" sz="2400" dirty="0">
                <a:latin typeface="HP-222" pitchFamily="34" charset="0"/>
              </a:rPr>
              <a:t>, </a:t>
            </a:r>
            <a:r>
              <a:rPr lang="en-US" sz="2400" dirty="0" err="1">
                <a:latin typeface="HP-222" pitchFamily="34" charset="0"/>
              </a:rPr>
              <a:t>tưới</a:t>
            </a:r>
            <a:r>
              <a:rPr lang="en-US" sz="2400" dirty="0">
                <a:latin typeface="HP-222" pitchFamily="34" charset="0"/>
              </a:rPr>
              <a:t> </a:t>
            </a:r>
            <a:r>
              <a:rPr lang="en-US" sz="2400" dirty="0" err="1">
                <a:latin typeface="HP-222" pitchFamily="34" charset="0"/>
              </a:rPr>
              <a:t>nước</a:t>
            </a:r>
            <a:r>
              <a:rPr lang="en-US" sz="2400" dirty="0">
                <a:latin typeface="HP-222" pitchFamily="34" charset="0"/>
              </a:rPr>
              <a:t> </a:t>
            </a:r>
            <a:r>
              <a:rPr lang="en-US" sz="2400" dirty="0" err="1">
                <a:latin typeface="HP-222" pitchFamily="34" charset="0"/>
              </a:rPr>
              <a:t>cho</a:t>
            </a:r>
            <a:r>
              <a:rPr lang="en-US" sz="2400" dirty="0">
                <a:latin typeface="HP-222" pitchFamily="34" charset="0"/>
              </a:rPr>
              <a:t> </a:t>
            </a:r>
            <a:r>
              <a:rPr lang="en-US" sz="2400" dirty="0" err="1">
                <a:latin typeface="HP-222" pitchFamily="34" charset="0"/>
              </a:rPr>
              <a:t>cây</a:t>
            </a:r>
            <a:r>
              <a:rPr lang="en-US" sz="3200" dirty="0">
                <a:latin typeface="HP-222" pitchFamily="34" charset="0"/>
              </a:rPr>
              <a:t>.</a:t>
            </a:r>
            <a:endParaRPr lang="en-US" sz="2400" dirty="0">
              <a:latin typeface="HP-222" pitchFamily="34" charset="0"/>
            </a:endParaRPr>
          </a:p>
        </p:txBody>
      </p:sp>
    </p:spTree>
    <p:extLst>
      <p:ext uri="{BB962C8B-B14F-4D97-AF65-F5344CB8AC3E}">
        <p14:creationId xmlns:p14="http://schemas.microsoft.com/office/powerpoint/2010/main" val="289742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7"/>
                                        </p:tgtEl>
                                        <p:attrNameLst>
                                          <p:attrName>ppt_x</p:attrName>
                                        </p:attrNameLst>
                                      </p:cBhvr>
                                      <p:tavLst>
                                        <p:tav tm="0">
                                          <p:val>
                                            <p:strVal val="ppt_x"/>
                                          </p:val>
                                        </p:tav>
                                        <p:tav tm="100000">
                                          <p:val>
                                            <p:strVal val="ppt_x"/>
                                          </p:val>
                                        </p:tav>
                                      </p:tavLst>
                                    </p:anim>
                                    <p:anim calcmode="lin" valueType="num">
                                      <p:cBhvr additive="base">
                                        <p:cTn id="20" dur="500"/>
                                        <p:tgtEl>
                                          <p:spTgt spid="7"/>
                                        </p:tgtEl>
                                        <p:attrNameLst>
                                          <p:attrName>ppt_y</p:attrName>
                                        </p:attrNameLst>
                                      </p:cBhvr>
                                      <p:tavLst>
                                        <p:tav tm="0">
                                          <p:val>
                                            <p:strVal val="ppt_y"/>
                                          </p:val>
                                        </p:tav>
                                        <p:tav tm="100000">
                                          <p:val>
                                            <p:strVal val="1+ppt_h/2"/>
                                          </p:val>
                                        </p:tav>
                                      </p:tavLst>
                                    </p:anim>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4"/>
                                        </p:tgtEl>
                                      </p:cBhvr>
                                    </p:animEffect>
                                    <p:anim calcmode="lin" valueType="num">
                                      <p:cBhvr>
                                        <p:cTn id="26" dur="1000"/>
                                        <p:tgtEl>
                                          <p:spTgt spid="4"/>
                                        </p:tgtEl>
                                        <p:attrNameLst>
                                          <p:attrName>ppt_x</p:attrName>
                                        </p:attrNameLst>
                                      </p:cBhvr>
                                      <p:tavLst>
                                        <p:tav tm="0">
                                          <p:val>
                                            <p:strVal val="ppt_x"/>
                                          </p:val>
                                        </p:tav>
                                        <p:tav tm="100000">
                                          <p:val>
                                            <p:strVal val="ppt_x"/>
                                          </p:val>
                                        </p:tav>
                                      </p:tavLst>
                                    </p:anim>
                                    <p:anim calcmode="lin" valueType="num">
                                      <p:cBhvr>
                                        <p:cTn id="27" dur="1000"/>
                                        <p:tgtEl>
                                          <p:spTgt spid="4"/>
                                        </p:tgtEl>
                                        <p:attrNameLst>
                                          <p:attrName>ppt_y</p:attrName>
                                        </p:attrNameLst>
                                      </p:cBhvr>
                                      <p:tavLst>
                                        <p:tav tm="0">
                                          <p:val>
                                            <p:strVal val="ppt_y"/>
                                          </p:val>
                                        </p:tav>
                                        <p:tav tm="100000">
                                          <p:val>
                                            <p:strVal val="ppt_y+.1"/>
                                          </p:val>
                                        </p:tav>
                                      </p:tavLst>
                                    </p:anim>
                                    <p:set>
                                      <p:cBhvr>
                                        <p:cTn id="28" dur="1" fill="hold">
                                          <p:stCondLst>
                                            <p:cond delay="9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nodeType="clickEffect">
                                  <p:stCondLst>
                                    <p:cond delay="0"/>
                                  </p:stCondLst>
                                  <p:childTnLst>
                                    <p:anim calcmode="lin" valueType="num">
                                      <p:cBhvr additive="base">
                                        <p:cTn id="45" dur="500"/>
                                        <p:tgtEl>
                                          <p:spTgt spid="9"/>
                                        </p:tgtEl>
                                        <p:attrNameLst>
                                          <p:attrName>ppt_x</p:attrName>
                                        </p:attrNameLst>
                                      </p:cBhvr>
                                      <p:tavLst>
                                        <p:tav tm="0">
                                          <p:val>
                                            <p:strVal val="ppt_x"/>
                                          </p:val>
                                        </p:tav>
                                        <p:tav tm="100000">
                                          <p:val>
                                            <p:strVal val="ppt_x"/>
                                          </p:val>
                                        </p:tav>
                                      </p:tavLst>
                                    </p:anim>
                                    <p:anim calcmode="lin" valueType="num">
                                      <p:cBhvr additive="base">
                                        <p:cTn id="46" dur="500"/>
                                        <p:tgtEl>
                                          <p:spTgt spid="9"/>
                                        </p:tgtEl>
                                        <p:attrNameLst>
                                          <p:attrName>ppt_y</p:attrName>
                                        </p:attrNameLst>
                                      </p:cBhvr>
                                      <p:tavLst>
                                        <p:tav tm="0">
                                          <p:val>
                                            <p:strVal val="ppt_y"/>
                                          </p:val>
                                        </p:tav>
                                        <p:tav tm="100000">
                                          <p:val>
                                            <p:strVal val="1+ppt_h/2"/>
                                          </p:val>
                                        </p:tav>
                                      </p:tavLst>
                                    </p:anim>
                                    <p:set>
                                      <p:cBhvr>
                                        <p:cTn id="47" dur="1" fill="hold">
                                          <p:stCondLst>
                                            <p:cond delay="499"/>
                                          </p:stCondLst>
                                        </p:cTn>
                                        <p:tgtEl>
                                          <p:spTgt spid="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500"/>
                                        <p:tgtEl>
                                          <p:spTgt spid="8"/>
                                        </p:tgtEl>
                                        <p:attrNameLst>
                                          <p:attrName>ppt_x</p:attrName>
                                        </p:attrNameLst>
                                      </p:cBhvr>
                                      <p:tavLst>
                                        <p:tav tm="0">
                                          <p:val>
                                            <p:strVal val="ppt_x"/>
                                          </p:val>
                                        </p:tav>
                                        <p:tav tm="100000">
                                          <p:val>
                                            <p:strVal val="ppt_x"/>
                                          </p:val>
                                        </p:tav>
                                      </p:tavLst>
                                    </p:anim>
                                    <p:anim calcmode="lin" valueType="num">
                                      <p:cBhvr additive="base">
                                        <p:cTn id="52" dur="500"/>
                                        <p:tgtEl>
                                          <p:spTgt spid="8"/>
                                        </p:tgtEl>
                                        <p:attrNameLst>
                                          <p:attrName>ppt_y</p:attrName>
                                        </p:attrNameLst>
                                      </p:cBhvr>
                                      <p:tavLst>
                                        <p:tav tm="0">
                                          <p:val>
                                            <p:strVal val="ppt_y"/>
                                          </p:val>
                                        </p:tav>
                                        <p:tav tm="100000">
                                          <p:val>
                                            <p:strVal val="1+ppt_h/2"/>
                                          </p:val>
                                        </p:tav>
                                      </p:tavLst>
                                    </p:anim>
                                    <p:set>
                                      <p:cBhvr>
                                        <p:cTn id="53" dur="1" fill="hold">
                                          <p:stCondLst>
                                            <p:cond delay="499"/>
                                          </p:stCondLst>
                                        </p:cTn>
                                        <p:tgtEl>
                                          <p:spTgt spid="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026"/>
                                        </p:tgtEl>
                                        <p:attrNameLst>
                                          <p:attrName>style.visibility</p:attrName>
                                        </p:attrNameLst>
                                      </p:cBhvr>
                                      <p:to>
                                        <p:strVal val="visible"/>
                                      </p:to>
                                    </p:set>
                                    <p:animEffect transition="in" filter="fade">
                                      <p:cBhvr>
                                        <p:cTn id="58" dur="1000"/>
                                        <p:tgtEl>
                                          <p:spTgt spid="1026"/>
                                        </p:tgtEl>
                                      </p:cBhvr>
                                    </p:animEffect>
                                    <p:anim calcmode="lin" valueType="num">
                                      <p:cBhvr>
                                        <p:cTn id="59" dur="1000" fill="hold"/>
                                        <p:tgtEl>
                                          <p:spTgt spid="1026"/>
                                        </p:tgtEl>
                                        <p:attrNameLst>
                                          <p:attrName>ppt_x</p:attrName>
                                        </p:attrNameLst>
                                      </p:cBhvr>
                                      <p:tavLst>
                                        <p:tav tm="0">
                                          <p:val>
                                            <p:strVal val="#ppt_x"/>
                                          </p:val>
                                        </p:tav>
                                        <p:tav tm="100000">
                                          <p:val>
                                            <p:strVal val="#ppt_x"/>
                                          </p:val>
                                        </p:tav>
                                      </p:tavLst>
                                    </p:anim>
                                    <p:anim calcmode="lin" valueType="num">
                                      <p:cBhvr>
                                        <p:cTn id="6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026"/>
                                        </p:tgtEl>
                                      </p:cBhvr>
                                    </p:animEffect>
                                    <p:set>
                                      <p:cBhvr>
                                        <p:cTn id="7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1" y="187516"/>
            <a:ext cx="8927335" cy="489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32205" y="3105150"/>
            <a:ext cx="8850216" cy="1815874"/>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just"/>
            <a:r>
              <a:rPr lang="en-US" sz="2400" dirty="0" smtClean="0">
                <a:latin typeface="HP-222" pitchFamily="34" charset="0"/>
              </a:rPr>
              <a:t>  </a:t>
            </a:r>
            <a:r>
              <a:rPr lang="en-US" sz="2800" dirty="0" err="1" smtClean="0">
                <a:latin typeface="HP-222" pitchFamily="34" charset="0"/>
              </a:rPr>
              <a:t>Sẻ</a:t>
            </a:r>
            <a:r>
              <a:rPr lang="en-US" sz="2800" dirty="0" smtClean="0">
                <a:latin typeface="HP-222" pitchFamily="34" charset="0"/>
              </a:rPr>
              <a:t> </a:t>
            </a:r>
            <a:r>
              <a:rPr lang="en-US" sz="2800" dirty="0" err="1">
                <a:latin typeface="HP-222" pitchFamily="34" charset="0"/>
              </a:rPr>
              <a:t>báo</a:t>
            </a:r>
            <a:r>
              <a:rPr lang="en-US" sz="2800" dirty="0">
                <a:latin typeface="HP-222" pitchFamily="34" charset="0"/>
              </a:rPr>
              <a:t> </a:t>
            </a:r>
            <a:r>
              <a:rPr lang="en-US" sz="2800" dirty="0" smtClean="0">
                <a:latin typeface="HP-222" pitchFamily="34" charset="0"/>
              </a:rPr>
              <a:t>tin </a:t>
            </a:r>
            <a:r>
              <a:rPr lang="en-US" sz="2800" dirty="0" err="1" smtClean="0">
                <a:latin typeface="HP-222" pitchFamily="34" charset="0"/>
              </a:rPr>
              <a:t>cho</a:t>
            </a:r>
            <a:r>
              <a:rPr lang="en-US" sz="2800" dirty="0" smtClean="0">
                <a:latin typeface="HP-222" pitchFamily="34" charset="0"/>
              </a:rPr>
              <a:t> </a:t>
            </a:r>
            <a:r>
              <a:rPr lang="en-US" sz="2800" dirty="0" err="1" smtClean="0">
                <a:latin typeface="HP-222" pitchFamily="34" charset="0"/>
              </a:rPr>
              <a:t>sóc</a:t>
            </a:r>
            <a:r>
              <a:rPr lang="en-US" sz="2800" dirty="0" smtClean="0">
                <a:latin typeface="HP-222" pitchFamily="34" charset="0"/>
              </a:rPr>
              <a:t>. </a:t>
            </a:r>
          </a:p>
          <a:p>
            <a:pPr algn="just"/>
            <a:r>
              <a:rPr lang="en-US" sz="2800" dirty="0">
                <a:latin typeface="HP-222" pitchFamily="34" charset="0"/>
              </a:rPr>
              <a:t> </a:t>
            </a:r>
            <a:r>
              <a:rPr lang="en-US" sz="2800" dirty="0" smtClean="0">
                <a:latin typeface="HP-222" pitchFamily="34" charset="0"/>
              </a:rPr>
              <a:t> </a:t>
            </a:r>
            <a:r>
              <a:rPr lang="en-US" sz="2800" dirty="0" err="1" smtClean="0">
                <a:latin typeface="HP-222" pitchFamily="34" charset="0"/>
              </a:rPr>
              <a:t>Sóc</a:t>
            </a:r>
            <a:r>
              <a:rPr lang="en-US" sz="2800" dirty="0" smtClean="0">
                <a:latin typeface="HP-222" pitchFamily="34" charset="0"/>
              </a:rPr>
              <a:t> </a:t>
            </a:r>
            <a:r>
              <a:rPr lang="en-US" sz="2800" dirty="0" err="1" smtClean="0">
                <a:latin typeface="HP-222" pitchFamily="34" charset="0"/>
              </a:rPr>
              <a:t>lập</a:t>
            </a:r>
            <a:r>
              <a:rPr lang="en-US" sz="2800" dirty="0" smtClean="0">
                <a:latin typeface="HP-222" pitchFamily="34" charset="0"/>
              </a:rPr>
              <a:t> </a:t>
            </a:r>
            <a:r>
              <a:rPr lang="en-US" sz="2800" dirty="0" err="1" smtClean="0">
                <a:latin typeface="HP-222" pitchFamily="34" charset="0"/>
              </a:rPr>
              <a:t>tức</a:t>
            </a:r>
            <a:r>
              <a:rPr lang="en-US" sz="2800" dirty="0" smtClean="0">
                <a:latin typeface="HP-222" pitchFamily="34" charset="0"/>
              </a:rPr>
              <a:t> </a:t>
            </a:r>
            <a:r>
              <a:rPr lang="en-US" sz="2800" dirty="0" err="1" smtClean="0">
                <a:latin typeface="HP-222" pitchFamily="34" charset="0"/>
              </a:rPr>
              <a:t>đến</a:t>
            </a:r>
            <a:r>
              <a:rPr lang="en-US" sz="2800" dirty="0" smtClean="0">
                <a:latin typeface="HP-222" pitchFamily="34" charset="0"/>
              </a:rPr>
              <a:t> </a:t>
            </a:r>
            <a:r>
              <a:rPr lang="en-US" sz="2800" dirty="0" err="1" smtClean="0">
                <a:latin typeface="HP-222" pitchFamily="34" charset="0"/>
              </a:rPr>
              <a:t>nhà</a:t>
            </a:r>
            <a:r>
              <a:rPr lang="en-US" sz="2800" dirty="0" smtClean="0">
                <a:latin typeface="HP-222" pitchFamily="34" charset="0"/>
              </a:rPr>
              <a:t> </a:t>
            </a:r>
            <a:r>
              <a:rPr lang="en-US" sz="2800" dirty="0" err="1" smtClean="0">
                <a:latin typeface="HP-222" pitchFamily="34" charset="0"/>
              </a:rPr>
              <a:t>chồn</a:t>
            </a:r>
            <a:r>
              <a:rPr lang="en-US" sz="2800" dirty="0" smtClean="0">
                <a:latin typeface="HP-222" pitchFamily="34" charset="0"/>
              </a:rPr>
              <a:t>. </a:t>
            </a:r>
            <a:r>
              <a:rPr lang="en-US" sz="2800" dirty="0" err="1" smtClean="0">
                <a:latin typeface="HP-222" pitchFamily="34" charset="0"/>
              </a:rPr>
              <a:t>Nhìn</a:t>
            </a:r>
            <a:r>
              <a:rPr lang="en-US" sz="2800" dirty="0" smtClean="0">
                <a:latin typeface="HP-222" pitchFamily="34" charset="0"/>
              </a:rPr>
              <a:t> </a:t>
            </a:r>
            <a:r>
              <a:rPr lang="en-US" sz="2800" dirty="0" err="1" smtClean="0">
                <a:latin typeface="HP-222" pitchFamily="34" charset="0"/>
              </a:rPr>
              <a:t>thấy</a:t>
            </a:r>
            <a:r>
              <a:rPr lang="en-US" sz="2800" dirty="0" smtClean="0">
                <a:latin typeface="HP-222" pitchFamily="34" charset="0"/>
              </a:rPr>
              <a:t> </a:t>
            </a:r>
            <a:r>
              <a:rPr lang="en-US" sz="2800" dirty="0" err="1" smtClean="0">
                <a:latin typeface="HP-222" pitchFamily="34" charset="0"/>
              </a:rPr>
              <a:t>trên</a:t>
            </a:r>
            <a:r>
              <a:rPr lang="en-US" sz="2800" dirty="0" smtClean="0">
                <a:latin typeface="HP-222" pitchFamily="34" charset="0"/>
              </a:rPr>
              <a:t> </a:t>
            </a:r>
            <a:r>
              <a:rPr lang="en-US" sz="2800" dirty="0" err="1" smtClean="0">
                <a:latin typeface="HP-222" pitchFamily="34" charset="0"/>
              </a:rPr>
              <a:t>bàn</a:t>
            </a:r>
            <a:r>
              <a:rPr lang="en-US" sz="2800" dirty="0" smtClean="0">
                <a:latin typeface="HP-222" pitchFamily="34" charset="0"/>
              </a:rPr>
              <a:t> </a:t>
            </a:r>
            <a:r>
              <a:rPr lang="en-US" sz="2800" dirty="0" err="1" smtClean="0">
                <a:latin typeface="HP-222" pitchFamily="34" charset="0"/>
              </a:rPr>
              <a:t>toàn</a:t>
            </a:r>
            <a:r>
              <a:rPr lang="en-US" sz="2800" dirty="0" smtClean="0">
                <a:latin typeface="HP-222" pitchFamily="34" charset="0"/>
              </a:rPr>
              <a:t> </a:t>
            </a:r>
            <a:r>
              <a:rPr lang="en-US" sz="2800" dirty="0" err="1" smtClean="0">
                <a:latin typeface="HP-222" pitchFamily="34" charset="0"/>
              </a:rPr>
              <a:t>bát</a:t>
            </a:r>
            <a:r>
              <a:rPr lang="en-US" sz="2800" dirty="0" smtClean="0">
                <a:latin typeface="HP-222" pitchFamily="34" charset="0"/>
              </a:rPr>
              <a:t> </a:t>
            </a:r>
            <a:r>
              <a:rPr lang="en-US" sz="2800" dirty="0" err="1" smtClean="0">
                <a:latin typeface="HP-222" pitchFamily="34" charset="0"/>
              </a:rPr>
              <a:t>đĩa</a:t>
            </a:r>
            <a:r>
              <a:rPr lang="en-US" sz="2800" dirty="0" smtClean="0">
                <a:latin typeface="HP-222" pitchFamily="34" charset="0"/>
              </a:rPr>
              <a:t> </a:t>
            </a:r>
            <a:r>
              <a:rPr lang="en-US" sz="2800" dirty="0" err="1" smtClean="0">
                <a:latin typeface="HP-222" pitchFamily="34" charset="0"/>
              </a:rPr>
              <a:t>bẩn</a:t>
            </a:r>
            <a:r>
              <a:rPr lang="en-US" sz="2800" dirty="0" smtClean="0">
                <a:latin typeface="HP-222" pitchFamily="34" charset="0"/>
              </a:rPr>
              <a:t>, </a:t>
            </a:r>
            <a:r>
              <a:rPr lang="en-US" sz="2800" dirty="0" err="1" smtClean="0">
                <a:latin typeface="HP-222" pitchFamily="34" charset="0"/>
              </a:rPr>
              <a:t>sóc</a:t>
            </a:r>
            <a:r>
              <a:rPr lang="en-US" sz="2800" dirty="0" smtClean="0">
                <a:latin typeface="HP-222" pitchFamily="34" charset="0"/>
              </a:rPr>
              <a:t> </a:t>
            </a:r>
            <a:r>
              <a:rPr lang="en-US" sz="2800" dirty="0" err="1" smtClean="0">
                <a:latin typeface="HP-222" pitchFamily="34" charset="0"/>
              </a:rPr>
              <a:t>liền</a:t>
            </a:r>
            <a:r>
              <a:rPr lang="en-US" sz="2800" dirty="0" smtClean="0">
                <a:latin typeface="HP-222" pitchFamily="34" charset="0"/>
              </a:rPr>
              <a:t> </a:t>
            </a:r>
            <a:r>
              <a:rPr lang="en-US" sz="2800" dirty="0" err="1" smtClean="0">
                <a:latin typeface="HP-222" pitchFamily="34" charset="0"/>
              </a:rPr>
              <a:t>đem</a:t>
            </a:r>
            <a:r>
              <a:rPr lang="en-US" sz="2800" dirty="0" smtClean="0">
                <a:latin typeface="HP-222" pitchFamily="34" charset="0"/>
              </a:rPr>
              <a:t> </a:t>
            </a:r>
            <a:r>
              <a:rPr lang="en-US" sz="2800" dirty="0" err="1" smtClean="0">
                <a:latin typeface="HP-222" pitchFamily="34" charset="0"/>
              </a:rPr>
              <a:t>rửa</a:t>
            </a:r>
            <a:r>
              <a:rPr lang="en-US" sz="2800" dirty="0" smtClean="0">
                <a:latin typeface="HP-222" pitchFamily="34" charset="0"/>
              </a:rPr>
              <a:t>, </a:t>
            </a:r>
            <a:r>
              <a:rPr lang="en-US" sz="2800" dirty="0" err="1" smtClean="0">
                <a:latin typeface="HP-222" pitchFamily="34" charset="0"/>
              </a:rPr>
              <a:t>rồi</a:t>
            </a:r>
            <a:r>
              <a:rPr lang="en-US" sz="2800" dirty="0" smtClean="0">
                <a:latin typeface="HP-222" pitchFamily="34" charset="0"/>
              </a:rPr>
              <a:t> </a:t>
            </a:r>
            <a:r>
              <a:rPr lang="en-US" sz="2800" dirty="0" err="1" smtClean="0">
                <a:latin typeface="HP-222" pitchFamily="34" charset="0"/>
              </a:rPr>
              <a:t>lau</a:t>
            </a:r>
            <a:r>
              <a:rPr lang="en-US" sz="2800" dirty="0" smtClean="0">
                <a:latin typeface="HP-222" pitchFamily="34" charset="0"/>
              </a:rPr>
              <a:t> </a:t>
            </a:r>
            <a:r>
              <a:rPr lang="en-US" sz="2800" dirty="0" err="1" smtClean="0">
                <a:latin typeface="HP-222" pitchFamily="34" charset="0"/>
              </a:rPr>
              <a:t>bàn</a:t>
            </a:r>
            <a:r>
              <a:rPr lang="en-US" sz="2800" dirty="0" smtClean="0">
                <a:latin typeface="HP-222" pitchFamily="34" charset="0"/>
              </a:rPr>
              <a:t> </a:t>
            </a:r>
            <a:r>
              <a:rPr lang="en-US" sz="2800" dirty="0" err="1" smtClean="0">
                <a:latin typeface="HP-222" pitchFamily="34" charset="0"/>
              </a:rPr>
              <a:t>thật</a:t>
            </a:r>
            <a:r>
              <a:rPr lang="en-US" sz="2800" dirty="0" smtClean="0">
                <a:latin typeface="HP-222" pitchFamily="34" charset="0"/>
              </a:rPr>
              <a:t> </a:t>
            </a:r>
            <a:r>
              <a:rPr lang="en-US" sz="2800" dirty="0" err="1" smtClean="0">
                <a:latin typeface="HP-222" pitchFamily="34" charset="0"/>
              </a:rPr>
              <a:t>dạch</a:t>
            </a:r>
            <a:r>
              <a:rPr lang="en-US" sz="2800" dirty="0" smtClean="0">
                <a:latin typeface="HP-222" pitchFamily="34" charset="0"/>
              </a:rPr>
              <a:t> </a:t>
            </a:r>
            <a:r>
              <a:rPr lang="en-US" sz="2800" dirty="0" err="1" smtClean="0">
                <a:latin typeface="HP-222" pitchFamily="34" charset="0"/>
              </a:rPr>
              <a:t>sẽ</a:t>
            </a:r>
            <a:r>
              <a:rPr lang="en-US" sz="2800" dirty="0" smtClean="0">
                <a:latin typeface="HP-222" panose="020B0803050302020204" pitchFamily="34" charset="0"/>
              </a:rPr>
              <a:t>.</a:t>
            </a:r>
          </a:p>
        </p:txBody>
      </p:sp>
      <p:pic>
        <p:nvPicPr>
          <p:cNvPr id="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265"/>
            <a:ext cx="8894284" cy="490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07418" y="3138201"/>
            <a:ext cx="8958549" cy="1938984"/>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just"/>
            <a:r>
              <a:rPr lang="en-US" sz="2400" dirty="0" smtClean="0">
                <a:latin typeface="HP-222" pitchFamily="34" charset="0"/>
              </a:rPr>
              <a:t>   </a:t>
            </a:r>
            <a:r>
              <a:rPr lang="en-US" sz="2400" dirty="0" err="1" smtClean="0">
                <a:latin typeface="HP-222" pitchFamily="34" charset="0"/>
              </a:rPr>
              <a:t>Sẻ</a:t>
            </a:r>
            <a:r>
              <a:rPr lang="en-US" sz="2400" dirty="0" smtClean="0">
                <a:latin typeface="HP-222" pitchFamily="34" charset="0"/>
              </a:rPr>
              <a:t> </a:t>
            </a:r>
            <a:r>
              <a:rPr lang="en-US" sz="2400" dirty="0" err="1" smtClean="0">
                <a:latin typeface="HP-222" pitchFamily="34" charset="0"/>
              </a:rPr>
              <a:t>còn</a:t>
            </a:r>
            <a:r>
              <a:rPr lang="en-US" sz="2400" dirty="0" smtClean="0">
                <a:latin typeface="HP-222" pitchFamily="34" charset="0"/>
              </a:rPr>
              <a:t> </a:t>
            </a:r>
            <a:r>
              <a:rPr lang="en-US" sz="2400" dirty="0" err="1" smtClean="0">
                <a:latin typeface="HP-222" pitchFamily="34" charset="0"/>
              </a:rPr>
              <a:t>báo</a:t>
            </a:r>
            <a:r>
              <a:rPr lang="en-US" sz="2400" dirty="0" smtClean="0">
                <a:latin typeface="HP-222" pitchFamily="34" charset="0"/>
              </a:rPr>
              <a:t> tin </a:t>
            </a:r>
            <a:r>
              <a:rPr lang="en-US" sz="2400" dirty="0" err="1" smtClean="0">
                <a:latin typeface="HP-222" pitchFamily="34" charset="0"/>
              </a:rPr>
              <a:t>cho</a:t>
            </a:r>
            <a:r>
              <a:rPr lang="en-US" sz="2400" dirty="0" smtClean="0">
                <a:latin typeface="HP-222" pitchFamily="34" charset="0"/>
              </a:rPr>
              <a:t> </a:t>
            </a:r>
            <a:r>
              <a:rPr lang="en-US" sz="2400" dirty="0" err="1" smtClean="0">
                <a:latin typeface="HP-222" pitchFamily="34" charset="0"/>
              </a:rPr>
              <a:t>chuột</a:t>
            </a:r>
            <a:r>
              <a:rPr lang="en-US" sz="2400" dirty="0" smtClean="0">
                <a:latin typeface="HP-222" pitchFamily="34" charset="0"/>
              </a:rPr>
              <a:t> </a:t>
            </a:r>
            <a:r>
              <a:rPr lang="en-US" sz="2400" dirty="0" err="1" smtClean="0">
                <a:latin typeface="HP-222" pitchFamily="34" charset="0"/>
              </a:rPr>
              <a:t>túi.Chuột</a:t>
            </a:r>
            <a:r>
              <a:rPr lang="en-US" sz="2400" dirty="0" smtClean="0">
                <a:latin typeface="HP-222" pitchFamily="34" charset="0"/>
              </a:rPr>
              <a:t> </a:t>
            </a:r>
            <a:r>
              <a:rPr lang="en-US" sz="2400" dirty="0" err="1" smtClean="0">
                <a:latin typeface="HP-222" pitchFamily="34" charset="0"/>
              </a:rPr>
              <a:t>túi</a:t>
            </a:r>
            <a:r>
              <a:rPr lang="en-US" sz="2400" dirty="0" smtClean="0">
                <a:latin typeface="HP-222" pitchFamily="34" charset="0"/>
              </a:rPr>
              <a:t> </a:t>
            </a:r>
            <a:r>
              <a:rPr lang="en-US" sz="2400" dirty="0" err="1" smtClean="0">
                <a:latin typeface="HP-222" pitchFamily="34" charset="0"/>
              </a:rPr>
              <a:t>nhận</a:t>
            </a:r>
            <a:r>
              <a:rPr lang="en-US" sz="2400" dirty="0" smtClean="0">
                <a:latin typeface="HP-222" pitchFamily="34" charset="0"/>
              </a:rPr>
              <a:t> </a:t>
            </a:r>
            <a:r>
              <a:rPr lang="en-US" sz="2400" dirty="0" err="1" smtClean="0">
                <a:latin typeface="HP-222" pitchFamily="34" charset="0"/>
              </a:rPr>
              <a:t>được</a:t>
            </a:r>
            <a:r>
              <a:rPr lang="en-US" sz="2400" dirty="0" smtClean="0">
                <a:latin typeface="HP-222" pitchFamily="34" charset="0"/>
              </a:rPr>
              <a:t> tin </a:t>
            </a:r>
            <a:r>
              <a:rPr lang="en-US" sz="2400" dirty="0" err="1" smtClean="0">
                <a:latin typeface="HP-222" pitchFamily="34" charset="0"/>
              </a:rPr>
              <a:t>của</a:t>
            </a:r>
            <a:r>
              <a:rPr lang="en-US" sz="2400" dirty="0" smtClean="0">
                <a:latin typeface="HP-222" pitchFamily="34" charset="0"/>
              </a:rPr>
              <a:t> </a:t>
            </a:r>
            <a:r>
              <a:rPr lang="en-US" sz="2400" dirty="0" err="1" smtClean="0">
                <a:latin typeface="HP-222" pitchFamily="34" charset="0"/>
              </a:rPr>
              <a:t>sẻ</a:t>
            </a:r>
            <a:r>
              <a:rPr lang="en-US" sz="2400" dirty="0" smtClean="0">
                <a:latin typeface="HP-222" pitchFamily="34" charset="0"/>
              </a:rPr>
              <a:t> </a:t>
            </a:r>
            <a:r>
              <a:rPr lang="en-US" sz="2400" dirty="0" err="1" smtClean="0">
                <a:latin typeface="HP-222" pitchFamily="34" charset="0"/>
              </a:rPr>
              <a:t>thì</a:t>
            </a:r>
            <a:r>
              <a:rPr lang="en-US" sz="2400" dirty="0" smtClean="0">
                <a:latin typeface="HP-222" pitchFamily="34" charset="0"/>
              </a:rPr>
              <a:t> </a:t>
            </a:r>
            <a:r>
              <a:rPr lang="en-US" sz="2400" dirty="0" err="1" smtClean="0">
                <a:latin typeface="HP-222" pitchFamily="34" charset="0"/>
              </a:rPr>
              <a:t>chạy</a:t>
            </a:r>
            <a:r>
              <a:rPr lang="en-US" sz="2400" dirty="0" smtClean="0">
                <a:latin typeface="HP-222" pitchFamily="34" charset="0"/>
              </a:rPr>
              <a:t> </a:t>
            </a:r>
            <a:r>
              <a:rPr lang="en-US" sz="2400" dirty="0" err="1" smtClean="0">
                <a:latin typeface="HP-222" pitchFamily="34" charset="0"/>
              </a:rPr>
              <a:t>ngay</a:t>
            </a:r>
            <a:r>
              <a:rPr lang="en-US" sz="2400" dirty="0" smtClean="0">
                <a:latin typeface="HP-222" pitchFamily="34" charset="0"/>
              </a:rPr>
              <a:t> </a:t>
            </a:r>
            <a:r>
              <a:rPr lang="en-US" sz="2400" dirty="0" err="1" smtClean="0">
                <a:latin typeface="HP-222" pitchFamily="34" charset="0"/>
              </a:rPr>
              <a:t>đến</a:t>
            </a:r>
            <a:r>
              <a:rPr lang="en-US" sz="2400" dirty="0" smtClean="0">
                <a:latin typeface="HP-222" pitchFamily="34" charset="0"/>
              </a:rPr>
              <a:t> </a:t>
            </a:r>
            <a:r>
              <a:rPr lang="en-US" sz="2400" dirty="0" err="1" smtClean="0">
                <a:latin typeface="HP-222" pitchFamily="34" charset="0"/>
              </a:rPr>
              <a:t>nhà</a:t>
            </a:r>
            <a:r>
              <a:rPr lang="en-US" sz="2400" dirty="0" smtClean="0">
                <a:latin typeface="HP-222" pitchFamily="34" charset="0"/>
              </a:rPr>
              <a:t> </a:t>
            </a:r>
            <a:r>
              <a:rPr lang="en-US" sz="2400" dirty="0" err="1" smtClean="0">
                <a:latin typeface="HP-222" pitchFamily="34" charset="0"/>
              </a:rPr>
              <a:t>chồn</a:t>
            </a:r>
            <a:r>
              <a:rPr lang="en-US" sz="2400" dirty="0" smtClean="0">
                <a:latin typeface="HP-222" pitchFamily="34" charset="0"/>
              </a:rPr>
              <a:t>. </a:t>
            </a:r>
            <a:r>
              <a:rPr lang="en-US" sz="2400" dirty="0" err="1" smtClean="0">
                <a:latin typeface="HP-222" pitchFamily="34" charset="0"/>
              </a:rPr>
              <a:t>Thấy</a:t>
            </a:r>
            <a:r>
              <a:rPr lang="en-US" sz="2400" dirty="0" smtClean="0">
                <a:latin typeface="HP-222" pitchFamily="34" charset="0"/>
              </a:rPr>
              <a:t> </a:t>
            </a:r>
            <a:r>
              <a:rPr lang="en-US" sz="2400" dirty="0" err="1" smtClean="0">
                <a:latin typeface="HP-222" pitchFamily="34" charset="0"/>
              </a:rPr>
              <a:t>hai</a:t>
            </a:r>
            <a:r>
              <a:rPr lang="en-US" sz="2400" dirty="0" smtClean="0">
                <a:latin typeface="HP-222" pitchFamily="34" charset="0"/>
              </a:rPr>
              <a:t> </a:t>
            </a:r>
            <a:r>
              <a:rPr lang="en-US" sz="2400" dirty="0" err="1" smtClean="0">
                <a:latin typeface="HP-222" pitchFamily="34" charset="0"/>
              </a:rPr>
              <a:t>chú</a:t>
            </a:r>
            <a:r>
              <a:rPr lang="en-US" sz="2400" dirty="0" smtClean="0">
                <a:latin typeface="HP-222" pitchFamily="34" charset="0"/>
              </a:rPr>
              <a:t> </a:t>
            </a:r>
            <a:r>
              <a:rPr lang="en-US" sz="2400" dirty="0" err="1" smtClean="0">
                <a:latin typeface="HP-222" pitchFamily="34" charset="0"/>
              </a:rPr>
              <a:t>chồn</a:t>
            </a:r>
            <a:r>
              <a:rPr lang="en-US" sz="2400" dirty="0" smtClean="0">
                <a:latin typeface="HP-222" pitchFamily="34" charset="0"/>
              </a:rPr>
              <a:t> con </a:t>
            </a:r>
            <a:r>
              <a:rPr lang="en-US" sz="2400" dirty="0" err="1" smtClean="0">
                <a:latin typeface="HP-222" pitchFamily="34" charset="0"/>
              </a:rPr>
              <a:t>đang</a:t>
            </a:r>
            <a:r>
              <a:rPr lang="en-US" sz="2400" dirty="0" smtClean="0">
                <a:latin typeface="HP-222" pitchFamily="34" charset="0"/>
              </a:rPr>
              <a:t> </a:t>
            </a:r>
            <a:r>
              <a:rPr lang="en-US" sz="2400" dirty="0" err="1" smtClean="0">
                <a:latin typeface="HP-222" pitchFamily="34" charset="0"/>
              </a:rPr>
              <a:t>khóc</a:t>
            </a:r>
            <a:r>
              <a:rPr lang="en-US" sz="2400" dirty="0" smtClean="0">
                <a:latin typeface="HP-222" pitchFamily="34" charset="0"/>
              </a:rPr>
              <a:t>, </a:t>
            </a:r>
            <a:r>
              <a:rPr lang="en-US" sz="2400" dirty="0" err="1" smtClean="0">
                <a:latin typeface="HP-222" pitchFamily="34" charset="0"/>
              </a:rPr>
              <a:t>chuột</a:t>
            </a:r>
            <a:r>
              <a:rPr lang="en-US" sz="2400" dirty="0" smtClean="0">
                <a:latin typeface="HP-222" pitchFamily="34" charset="0"/>
              </a:rPr>
              <a:t> </a:t>
            </a:r>
            <a:r>
              <a:rPr lang="en-US" sz="2400" dirty="0" err="1" smtClean="0">
                <a:latin typeface="HP-222" pitchFamily="34" charset="0"/>
              </a:rPr>
              <a:t>túi</a:t>
            </a:r>
            <a:r>
              <a:rPr lang="en-US" sz="2400" dirty="0" smtClean="0">
                <a:latin typeface="HP-222" pitchFamily="34" charset="0"/>
              </a:rPr>
              <a:t> </a:t>
            </a:r>
            <a:r>
              <a:rPr lang="en-US" sz="2400" dirty="0" err="1" smtClean="0">
                <a:latin typeface="HP-222" pitchFamily="34" charset="0"/>
              </a:rPr>
              <a:t>liền</a:t>
            </a:r>
            <a:r>
              <a:rPr lang="en-US" sz="2400" dirty="0" smtClean="0">
                <a:latin typeface="HP-222" pitchFamily="34" charset="0"/>
              </a:rPr>
              <a:t> </a:t>
            </a:r>
            <a:r>
              <a:rPr lang="en-US" sz="2400" dirty="0" err="1" smtClean="0">
                <a:latin typeface="HP-222" pitchFamily="34" charset="0"/>
              </a:rPr>
              <a:t>cho</a:t>
            </a:r>
            <a:r>
              <a:rPr lang="en-US" sz="2400" dirty="0" smtClean="0">
                <a:latin typeface="HP-222" pitchFamily="34" charset="0"/>
              </a:rPr>
              <a:t> </a:t>
            </a:r>
            <a:r>
              <a:rPr lang="en-US" sz="2400" dirty="0" err="1" smtClean="0">
                <a:latin typeface="HP-222" pitchFamily="34" charset="0"/>
              </a:rPr>
              <a:t>chúng</a:t>
            </a:r>
            <a:r>
              <a:rPr lang="en-US" sz="2400" dirty="0" smtClean="0">
                <a:latin typeface="HP-222" pitchFamily="34" charset="0"/>
              </a:rPr>
              <a:t> </a:t>
            </a:r>
            <a:r>
              <a:rPr lang="en-US" sz="2400" dirty="0" err="1" smtClean="0">
                <a:latin typeface="HP-222" pitchFamily="34" charset="0"/>
              </a:rPr>
              <a:t>vào</a:t>
            </a:r>
            <a:r>
              <a:rPr lang="en-US" sz="2400" dirty="0" smtClean="0">
                <a:latin typeface="HP-222" pitchFamily="34" charset="0"/>
              </a:rPr>
              <a:t> </a:t>
            </a:r>
            <a:r>
              <a:rPr lang="en-US" sz="2400" dirty="0" err="1" smtClean="0">
                <a:latin typeface="HP-222" pitchFamily="34" charset="0"/>
              </a:rPr>
              <a:t>túi</a:t>
            </a:r>
            <a:r>
              <a:rPr lang="en-US" sz="2400" dirty="0" smtClean="0">
                <a:latin typeface="HP-222" pitchFamily="34" charset="0"/>
              </a:rPr>
              <a:t> </a:t>
            </a:r>
            <a:r>
              <a:rPr lang="en-US" sz="2400" dirty="0" err="1" smtClean="0">
                <a:latin typeface="HP-222" pitchFamily="34" charset="0"/>
              </a:rPr>
              <a:t>ngực</a:t>
            </a:r>
            <a:r>
              <a:rPr lang="en-US" sz="2400" dirty="0" smtClean="0">
                <a:latin typeface="HP-222" pitchFamily="34" charset="0"/>
              </a:rPr>
              <a:t> </a:t>
            </a:r>
            <a:r>
              <a:rPr lang="en-US" sz="2400" dirty="0" err="1" smtClean="0">
                <a:latin typeface="HP-222" pitchFamily="34" charset="0"/>
              </a:rPr>
              <a:t>của</a:t>
            </a:r>
            <a:r>
              <a:rPr lang="en-US" sz="2400" dirty="0" smtClean="0">
                <a:latin typeface="HP-222" pitchFamily="34" charset="0"/>
              </a:rPr>
              <a:t> </a:t>
            </a:r>
            <a:r>
              <a:rPr lang="en-US" sz="2400" dirty="0" err="1" smtClean="0">
                <a:latin typeface="HP-222" pitchFamily="34" charset="0"/>
              </a:rPr>
              <a:t>mình</a:t>
            </a:r>
            <a:r>
              <a:rPr lang="en-US" sz="2400" dirty="0" smtClean="0">
                <a:latin typeface="HP-222" pitchFamily="34" charset="0"/>
              </a:rPr>
              <a:t> </a:t>
            </a:r>
            <a:r>
              <a:rPr lang="en-US" sz="2400" dirty="0" err="1" smtClean="0">
                <a:latin typeface="HP-222" pitchFamily="34" charset="0"/>
              </a:rPr>
              <a:t>và</a:t>
            </a:r>
            <a:r>
              <a:rPr lang="en-US" sz="2400" dirty="0" smtClean="0">
                <a:latin typeface="HP-222" pitchFamily="34" charset="0"/>
              </a:rPr>
              <a:t> </a:t>
            </a:r>
            <a:r>
              <a:rPr lang="en-US" sz="2400" dirty="0" err="1" smtClean="0">
                <a:latin typeface="HP-222" pitchFamily="34" charset="0"/>
              </a:rPr>
              <a:t>dỗ</a:t>
            </a:r>
            <a:r>
              <a:rPr lang="en-US" sz="2400" dirty="0" smtClean="0">
                <a:latin typeface="HP-222" pitchFamily="34" charset="0"/>
              </a:rPr>
              <a:t> </a:t>
            </a:r>
            <a:r>
              <a:rPr lang="en-US" sz="2400" dirty="0" err="1" smtClean="0">
                <a:latin typeface="HP-222" pitchFamily="34" charset="0"/>
              </a:rPr>
              <a:t>sẽ</a:t>
            </a:r>
            <a:r>
              <a:rPr lang="en-US" sz="2400" dirty="0" smtClean="0">
                <a:latin typeface="HP-222" pitchFamily="34" charset="0"/>
              </a:rPr>
              <a:t> </a:t>
            </a:r>
            <a:r>
              <a:rPr lang="en-US" sz="2400" dirty="0" err="1" smtClean="0">
                <a:latin typeface="HP-222" pitchFamily="34" charset="0"/>
              </a:rPr>
              <a:t>cho</a:t>
            </a:r>
            <a:r>
              <a:rPr lang="en-US" sz="2400" dirty="0" smtClean="0">
                <a:latin typeface="HP-222" pitchFamily="34" charset="0"/>
              </a:rPr>
              <a:t> </a:t>
            </a:r>
            <a:r>
              <a:rPr lang="en-US" sz="2400" dirty="0" err="1" smtClean="0">
                <a:latin typeface="HP-222" pitchFamily="34" charset="0"/>
              </a:rPr>
              <a:t>chúng</a:t>
            </a:r>
            <a:r>
              <a:rPr lang="en-US" sz="2400" dirty="0" smtClean="0">
                <a:latin typeface="HP-222" pitchFamily="34" charset="0"/>
              </a:rPr>
              <a:t> </a:t>
            </a:r>
            <a:r>
              <a:rPr lang="en-US" sz="2400" dirty="0" err="1" smtClean="0">
                <a:latin typeface="HP-222" pitchFamily="34" charset="0"/>
              </a:rPr>
              <a:t>đi</a:t>
            </a:r>
            <a:r>
              <a:rPr lang="en-US" sz="2400" dirty="0" smtClean="0">
                <a:latin typeface="HP-222" pitchFamily="34" charset="0"/>
              </a:rPr>
              <a:t> </a:t>
            </a:r>
            <a:r>
              <a:rPr lang="en-US" sz="2400" dirty="0" err="1" smtClean="0">
                <a:latin typeface="HP-222" pitchFamily="34" charset="0"/>
              </a:rPr>
              <a:t>chơi</a:t>
            </a:r>
            <a:r>
              <a:rPr lang="en-US" sz="2400" dirty="0" smtClean="0">
                <a:latin typeface="HP-222" pitchFamily="34" charset="0"/>
              </a:rPr>
              <a:t>. </a:t>
            </a:r>
            <a:r>
              <a:rPr lang="en-US" sz="2400" dirty="0" err="1" smtClean="0">
                <a:latin typeface="HP-222" pitchFamily="34" charset="0"/>
              </a:rPr>
              <a:t>Chồn</a:t>
            </a:r>
            <a:r>
              <a:rPr lang="en-US" sz="2400" dirty="0" smtClean="0">
                <a:latin typeface="HP-222" pitchFamily="34" charset="0"/>
              </a:rPr>
              <a:t> con </a:t>
            </a:r>
            <a:r>
              <a:rPr lang="en-US" sz="2400" dirty="0" err="1" smtClean="0">
                <a:latin typeface="HP-222" pitchFamily="34" charset="0"/>
              </a:rPr>
              <a:t>nghe</a:t>
            </a:r>
            <a:r>
              <a:rPr lang="en-US" sz="2400" dirty="0" smtClean="0">
                <a:latin typeface="HP-222" pitchFamily="34" charset="0"/>
              </a:rPr>
              <a:t> </a:t>
            </a:r>
            <a:r>
              <a:rPr lang="en-US" sz="2400" dirty="0" err="1" smtClean="0">
                <a:latin typeface="HP-222" pitchFamily="34" charset="0"/>
              </a:rPr>
              <a:t>nói</a:t>
            </a:r>
            <a:r>
              <a:rPr lang="en-US" sz="2400" dirty="0" smtClean="0">
                <a:latin typeface="HP-222" pitchFamily="34" charset="0"/>
              </a:rPr>
              <a:t> </a:t>
            </a:r>
            <a:r>
              <a:rPr lang="en-US" sz="2400" dirty="0" err="1" smtClean="0">
                <a:latin typeface="HP-222" pitchFamily="34" charset="0"/>
              </a:rPr>
              <a:t>được</a:t>
            </a:r>
            <a:r>
              <a:rPr lang="en-US" sz="2400" dirty="0" smtClean="0">
                <a:latin typeface="HP-222" pitchFamily="34" charset="0"/>
              </a:rPr>
              <a:t> </a:t>
            </a:r>
            <a:r>
              <a:rPr lang="en-US" sz="2400" dirty="0" err="1" smtClean="0">
                <a:latin typeface="HP-222" pitchFamily="34" charset="0"/>
              </a:rPr>
              <a:t>đi</a:t>
            </a:r>
            <a:r>
              <a:rPr lang="en-US" sz="2400" dirty="0" smtClean="0">
                <a:latin typeface="HP-222" pitchFamily="34" charset="0"/>
              </a:rPr>
              <a:t> </a:t>
            </a:r>
            <a:r>
              <a:rPr lang="en-US" sz="2400" dirty="0" err="1" smtClean="0">
                <a:latin typeface="HP-222" pitchFamily="34" charset="0"/>
              </a:rPr>
              <a:t>chơi</a:t>
            </a:r>
            <a:r>
              <a:rPr lang="en-US" sz="2400" dirty="0" smtClean="0">
                <a:latin typeface="HP-222" pitchFamily="34" charset="0"/>
              </a:rPr>
              <a:t> </a:t>
            </a:r>
            <a:r>
              <a:rPr lang="en-US" sz="2400" dirty="0" err="1" smtClean="0">
                <a:latin typeface="HP-222" pitchFamily="34" charset="0"/>
              </a:rPr>
              <a:t>thì</a:t>
            </a:r>
            <a:r>
              <a:rPr lang="en-US" sz="2400" dirty="0" smtClean="0">
                <a:latin typeface="HP-222" pitchFamily="34" charset="0"/>
              </a:rPr>
              <a:t> </a:t>
            </a:r>
            <a:r>
              <a:rPr lang="en-US" sz="2400" dirty="0" err="1" smtClean="0">
                <a:latin typeface="HP-222" pitchFamily="34" charset="0"/>
              </a:rPr>
              <a:t>nín</a:t>
            </a:r>
            <a:r>
              <a:rPr lang="en-US" sz="2400" dirty="0" smtClean="0">
                <a:latin typeface="HP-222" pitchFamily="34" charset="0"/>
              </a:rPr>
              <a:t> </a:t>
            </a:r>
            <a:r>
              <a:rPr lang="en-US" sz="2400" dirty="0" err="1" smtClean="0">
                <a:latin typeface="HP-222" pitchFamily="34" charset="0"/>
              </a:rPr>
              <a:t>ngay</a:t>
            </a:r>
            <a:r>
              <a:rPr lang="en-US" sz="2400" dirty="0" smtClean="0">
                <a:latin typeface="HP-222" pitchFamily="34" charset="0"/>
              </a:rPr>
              <a:t>.</a:t>
            </a:r>
            <a:r>
              <a:rPr lang="vi-VN" sz="2400" dirty="0" smtClean="0">
                <a:latin typeface="H-22"/>
              </a:rPr>
              <a:t> </a:t>
            </a:r>
            <a:endParaRPr lang="en-US" sz="2400" dirty="0" smtClean="0">
              <a:latin typeface="H-22"/>
            </a:endParaRPr>
          </a:p>
        </p:txBody>
      </p:sp>
      <p:pic>
        <p:nvPicPr>
          <p:cNvPr id="2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70" y="115447"/>
            <a:ext cx="8892447" cy="489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65183" y="3833787"/>
            <a:ext cx="8958549" cy="1077210"/>
          </a:xfrm>
          <a:prstGeom prst="rect">
            <a:avLst/>
          </a:prstGeom>
        </p:spPr>
        <p:style>
          <a:lnRef idx="2">
            <a:schemeClr val="accent6"/>
          </a:lnRef>
          <a:fillRef idx="1">
            <a:schemeClr val="lt1"/>
          </a:fillRef>
          <a:effectRef idx="0">
            <a:schemeClr val="accent6"/>
          </a:effectRef>
          <a:fontRef idx="minor">
            <a:schemeClr val="dk1"/>
          </a:fontRef>
        </p:style>
        <p:txBody>
          <a:bodyPr wrap="square" lIns="91431" tIns="45716" rIns="91431" bIns="45716" rtlCol="0">
            <a:spAutoFit/>
          </a:bodyPr>
          <a:lstStyle/>
          <a:p>
            <a:pPr algn="just"/>
            <a:r>
              <a:rPr lang="en-US" sz="3200" dirty="0" err="1" smtClean="0">
                <a:latin typeface="HP-222" pitchFamily="34" charset="0"/>
              </a:rPr>
              <a:t>Chồn</a:t>
            </a:r>
            <a:r>
              <a:rPr lang="en-US" sz="3200" dirty="0" smtClean="0">
                <a:latin typeface="HP-222" pitchFamily="34" charset="0"/>
              </a:rPr>
              <a:t> </a:t>
            </a:r>
            <a:r>
              <a:rPr lang="en-US" sz="3200" dirty="0" err="1" smtClean="0">
                <a:latin typeface="HP-222" pitchFamily="34" charset="0"/>
              </a:rPr>
              <a:t>mẹ</a:t>
            </a:r>
            <a:r>
              <a:rPr lang="en-US" sz="3200" dirty="0" smtClean="0">
                <a:latin typeface="HP-222" pitchFamily="34" charset="0"/>
              </a:rPr>
              <a:t> </a:t>
            </a:r>
            <a:r>
              <a:rPr lang="en-US" sz="3200" dirty="0" err="1" smtClean="0">
                <a:latin typeface="HP-222" pitchFamily="34" charset="0"/>
              </a:rPr>
              <a:t>cảm</a:t>
            </a:r>
            <a:r>
              <a:rPr lang="en-US" sz="3200" dirty="0" smtClean="0">
                <a:latin typeface="HP-222" pitchFamily="34" charset="0"/>
              </a:rPr>
              <a:t> </a:t>
            </a:r>
            <a:r>
              <a:rPr lang="en-US" sz="3200" dirty="0" err="1" smtClean="0">
                <a:latin typeface="HP-222" pitchFamily="34" charset="0"/>
              </a:rPr>
              <a:t>động</a:t>
            </a:r>
            <a:r>
              <a:rPr lang="en-US" sz="3200" dirty="0" smtClean="0">
                <a:latin typeface="HP-222" pitchFamily="34" charset="0"/>
              </a:rPr>
              <a:t> </a:t>
            </a:r>
            <a:r>
              <a:rPr lang="en-US" sz="3200" dirty="0" err="1" smtClean="0">
                <a:latin typeface="HP-222" pitchFamily="34" charset="0"/>
              </a:rPr>
              <a:t>nói</a:t>
            </a:r>
            <a:r>
              <a:rPr lang="en-US" sz="3200" dirty="0" smtClean="0">
                <a:latin typeface="HP-222" pitchFamily="34" charset="0"/>
              </a:rPr>
              <a:t>: “</a:t>
            </a:r>
            <a:r>
              <a:rPr lang="en-US" sz="3200" dirty="0" err="1" smtClean="0">
                <a:latin typeface="HP-222" pitchFamily="34" charset="0"/>
              </a:rPr>
              <a:t>Có</a:t>
            </a:r>
            <a:r>
              <a:rPr lang="en-US" sz="3200" dirty="0" smtClean="0">
                <a:latin typeface="HP-222" pitchFamily="34" charset="0"/>
              </a:rPr>
              <a:t> </a:t>
            </a:r>
            <a:r>
              <a:rPr lang="en-US" sz="3200" dirty="0" err="1" smtClean="0">
                <a:latin typeface="HP-222" pitchFamily="34" charset="0"/>
              </a:rPr>
              <a:t>các</a:t>
            </a:r>
            <a:r>
              <a:rPr lang="en-US" sz="3200" dirty="0" smtClean="0">
                <a:latin typeface="HP-222" pitchFamily="34" charset="0"/>
              </a:rPr>
              <a:t> </a:t>
            </a:r>
            <a:r>
              <a:rPr lang="en-US" sz="3200" dirty="0" err="1" smtClean="0">
                <a:latin typeface="HP-222" pitchFamily="34" charset="0"/>
              </a:rPr>
              <a:t>bạn</a:t>
            </a:r>
            <a:r>
              <a:rPr lang="en-US" sz="3200" dirty="0" smtClean="0">
                <a:latin typeface="HP-222" pitchFamily="34" charset="0"/>
              </a:rPr>
              <a:t> </a:t>
            </a:r>
            <a:r>
              <a:rPr lang="en-US" sz="3200" dirty="0" err="1" smtClean="0">
                <a:latin typeface="HP-222" pitchFamily="34" charset="0"/>
              </a:rPr>
              <a:t>giúp</a:t>
            </a:r>
            <a:r>
              <a:rPr lang="en-US" sz="3200" dirty="0" smtClean="0">
                <a:latin typeface="HP-222" pitchFamily="34" charset="0"/>
              </a:rPr>
              <a:t>, </a:t>
            </a:r>
            <a:r>
              <a:rPr lang="en-US" sz="3200" dirty="0" err="1" smtClean="0">
                <a:latin typeface="HP-222" pitchFamily="34" charset="0"/>
              </a:rPr>
              <a:t>tôi</a:t>
            </a:r>
            <a:r>
              <a:rPr lang="en-US" sz="3200" dirty="0" smtClean="0">
                <a:latin typeface="HP-222" pitchFamily="34" charset="0"/>
              </a:rPr>
              <a:t> </a:t>
            </a:r>
            <a:r>
              <a:rPr lang="en-US" sz="3200" dirty="0" err="1" smtClean="0">
                <a:latin typeface="HP-222" pitchFamily="34" charset="0"/>
              </a:rPr>
              <a:t>thấy</a:t>
            </a:r>
            <a:r>
              <a:rPr lang="en-US" sz="3200" dirty="0" smtClean="0">
                <a:latin typeface="HP-222" pitchFamily="34" charset="0"/>
              </a:rPr>
              <a:t> </a:t>
            </a:r>
            <a:r>
              <a:rPr lang="en-US" sz="3200" dirty="0" err="1" smtClean="0">
                <a:latin typeface="HP-222" pitchFamily="34" charset="0"/>
              </a:rPr>
              <a:t>khỏe</a:t>
            </a:r>
            <a:r>
              <a:rPr lang="en-US" sz="3200" dirty="0" smtClean="0">
                <a:latin typeface="HP-222" pitchFamily="34" charset="0"/>
              </a:rPr>
              <a:t> </a:t>
            </a:r>
            <a:r>
              <a:rPr lang="en-US" sz="3200" dirty="0" err="1" smtClean="0">
                <a:latin typeface="HP-222" pitchFamily="34" charset="0"/>
              </a:rPr>
              <a:t>hơn</a:t>
            </a:r>
            <a:r>
              <a:rPr lang="en-US" sz="3200" dirty="0" smtClean="0">
                <a:latin typeface="HP-222" pitchFamily="34" charset="0"/>
              </a:rPr>
              <a:t> </a:t>
            </a:r>
            <a:r>
              <a:rPr lang="en-US" sz="3200" dirty="0" err="1" smtClean="0">
                <a:latin typeface="HP-222" pitchFamily="34" charset="0"/>
              </a:rPr>
              <a:t>rất</a:t>
            </a:r>
            <a:r>
              <a:rPr lang="en-US" sz="3200" dirty="0" smtClean="0">
                <a:latin typeface="HP-222" pitchFamily="34" charset="0"/>
              </a:rPr>
              <a:t> </a:t>
            </a:r>
            <a:r>
              <a:rPr lang="en-US" sz="3200" dirty="0" err="1" smtClean="0">
                <a:latin typeface="HP-222" pitchFamily="34" charset="0"/>
              </a:rPr>
              <a:t>nhiều</a:t>
            </a:r>
            <a:r>
              <a:rPr lang="en-US" sz="3200" dirty="0" smtClean="0">
                <a:latin typeface="HP-222" pitchFamily="34" charset="0"/>
              </a:rPr>
              <a:t>”.</a:t>
            </a:r>
            <a:r>
              <a:rPr lang="vi-VN" sz="3200" dirty="0" smtClean="0">
                <a:latin typeface="H-22"/>
              </a:rPr>
              <a:t> </a:t>
            </a:r>
            <a:endParaRPr lang="en-US" sz="3200" dirty="0" smtClean="0">
              <a:latin typeface="H-22"/>
            </a:endParaRPr>
          </a:p>
        </p:txBody>
      </p:sp>
    </p:spTree>
    <p:extLst>
      <p:ext uri="{BB962C8B-B14F-4D97-AF65-F5344CB8AC3E}">
        <p14:creationId xmlns:p14="http://schemas.microsoft.com/office/powerpoint/2010/main" val="33035945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21"/>
                                        </p:tgtEl>
                                        <p:attrNameLst>
                                          <p:attrName>ppt_x</p:attrName>
                                        </p:attrNameLst>
                                      </p:cBhvr>
                                      <p:tavLst>
                                        <p:tav tm="0">
                                          <p:val>
                                            <p:strVal val="ppt_x"/>
                                          </p:val>
                                        </p:tav>
                                        <p:tav tm="100000">
                                          <p:val>
                                            <p:strVal val="ppt_x"/>
                                          </p:val>
                                        </p:tav>
                                      </p:tavLst>
                                    </p:anim>
                                    <p:anim calcmode="lin" valueType="num">
                                      <p:cBhvr additive="base">
                                        <p:cTn id="45" dur="500"/>
                                        <p:tgtEl>
                                          <p:spTgt spid="21"/>
                                        </p:tgtEl>
                                        <p:attrNameLst>
                                          <p:attrName>ppt_y</p:attrName>
                                        </p:attrNameLst>
                                      </p:cBhvr>
                                      <p:tavLst>
                                        <p:tav tm="0">
                                          <p:val>
                                            <p:strVal val="ppt_y"/>
                                          </p:val>
                                        </p:tav>
                                        <p:tav tm="100000">
                                          <p:val>
                                            <p:strVal val="1+ppt_h/2"/>
                                          </p:val>
                                        </p:tav>
                                      </p:tavLst>
                                    </p:anim>
                                    <p:set>
                                      <p:cBhvr>
                                        <p:cTn id="46" dur="1" fill="hold">
                                          <p:stCondLst>
                                            <p:cond delay="499"/>
                                          </p:stCondLst>
                                        </p:cTn>
                                        <p:tgtEl>
                                          <p:spTgt spid="2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23"/>
                                        </p:tgtEl>
                                      </p:cBhvr>
                                    </p:animEffect>
                                    <p:set>
                                      <p:cBhvr>
                                        <p:cTn id="70" dur="1" fill="hold">
                                          <p:stCondLst>
                                            <p:cond delay="499"/>
                                          </p:stCondLst>
                                        </p:cTn>
                                        <p:tgtEl>
                                          <p:spTgt spid="2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22"/>
                                        </p:tgtEl>
                                      </p:cBhvr>
                                    </p:animEffect>
                                    <p:set>
                                      <p:cBhvr>
                                        <p:cTn id="75"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1" grpId="0" animBg="1"/>
      <p:bldP spid="21" grpId="1" animBg="1"/>
      <p:bldP spid="23" grpId="0" animBg="1"/>
      <p:bldP spid="23" grpId="1" animBg="1"/>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1757</TotalTime>
  <Words>661</Words>
  <Application>Microsoft Office PowerPoint</Application>
  <PresentationFormat>On-screen Show (16:9)</PresentationFormat>
  <Paragraphs>44</Paragraphs>
  <Slides>14</Slides>
  <Notes>2</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214</cp:revision>
  <dcterms:created xsi:type="dcterms:W3CDTF">2020-05-18T12:48:51Z</dcterms:created>
  <dcterms:modified xsi:type="dcterms:W3CDTF">2020-08-16T12:19:14Z</dcterms:modified>
</cp:coreProperties>
</file>